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64" r:id="rId2"/>
    <p:sldId id="266" r:id="rId3"/>
    <p:sldId id="307" r:id="rId4"/>
    <p:sldId id="309" r:id="rId5"/>
    <p:sldId id="313" r:id="rId6"/>
    <p:sldId id="316" r:id="rId7"/>
    <p:sldId id="363" r:id="rId8"/>
    <p:sldId id="378" r:id="rId9"/>
    <p:sldId id="357" r:id="rId10"/>
    <p:sldId id="364" r:id="rId11"/>
    <p:sldId id="320" r:id="rId12"/>
    <p:sldId id="365" r:id="rId13"/>
    <p:sldId id="375" r:id="rId14"/>
    <p:sldId id="366" r:id="rId15"/>
    <p:sldId id="377" r:id="rId16"/>
    <p:sldId id="374" r:id="rId17"/>
    <p:sldId id="368" r:id="rId18"/>
    <p:sldId id="327" r:id="rId19"/>
    <p:sldId id="369" r:id="rId20"/>
    <p:sldId id="370" r:id="rId21"/>
    <p:sldId id="371" r:id="rId22"/>
    <p:sldId id="372" r:id="rId23"/>
    <p:sldId id="328" r:id="rId24"/>
    <p:sldId id="331" r:id="rId25"/>
    <p:sldId id="332" r:id="rId26"/>
    <p:sldId id="334" r:id="rId27"/>
    <p:sldId id="335" r:id="rId28"/>
    <p:sldId id="336" r:id="rId29"/>
    <p:sldId id="337" r:id="rId30"/>
    <p:sldId id="342" r:id="rId31"/>
    <p:sldId id="359" r:id="rId32"/>
    <p:sldId id="360" r:id="rId33"/>
    <p:sldId id="361" r:id="rId34"/>
    <p:sldId id="36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52" r:id="rId44"/>
    <p:sldId id="353" r:id="rId45"/>
    <p:sldId id="373" r:id="rId46"/>
    <p:sldId id="356" r:id="rId4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66CC"/>
    <a:srgbClr val="1F497D"/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43" autoAdjust="0"/>
    <p:restoredTop sz="94660" autoAdjust="0"/>
  </p:normalViewPr>
  <p:slideViewPr>
    <p:cSldViewPr snapToGrid="0" snapToObjects="1">
      <p:cViewPr varScale="1">
        <p:scale>
          <a:sx n="74" d="100"/>
          <a:sy n="74" d="100"/>
        </p:scale>
        <p:origin x="142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65717B-7788-4E79-9047-E3CA9BAF7F8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A8AF11B-783F-4A09-8285-49B5C7B61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62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D1369C-F336-44DF-A936-38E6BFB0DB9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A50D077-730D-4CE0-BD19-A428CBD54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57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Thank you all for joining us this morning and thank you to Mark Alexey and the chemoutsourcing staff for giving us this opportunity to speak to you.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 am Lisa Newton from Chiral Technologies, USA. I’m the national accounts manager and have been with Chiral Tech for almost 10 years.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We’re headquartered in West Chester, PA but also have 4 sister companies around the globe and we’re all wholly-owned subsidiaries of Daicel Group, a very large and diverse chemical company head-quartered in Tokyo , Japan.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Chiral Technologies  provides  Daicel chiral stationary phases to pharmaceutical and biotechnology companies and these phases are the most widely used in the world. While this is a significant part of our business, I’ll be focusing on the services we offer and, hopefully, demonstrating how our global capabilities can be of value to you.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323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664" tIns="44832" rIns="89664" bIns="44832" anchor="b"/>
          <a:lstStyle/>
          <a:p>
            <a:pPr algn="r" defTabSz="896938"/>
            <a:fld id="{3E5DC5A2-C053-437A-B357-AEF81F58508B}" type="slidenum">
              <a:rPr kumimoji="1" lang="en-US" altLang="ja-JP" sz="1200">
                <a:latin typeface="Times New Roman" pitchFamily="18" charset="0"/>
              </a:rPr>
              <a:pPr algn="r" defTabSz="896938"/>
              <a:t>2</a:t>
            </a:fld>
            <a:endParaRPr kumimoji="1" lang="en-US" altLang="ja-JP" sz="1200">
              <a:latin typeface="Times New Roman" pitchFamily="18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</p:spPr>
        <p:txBody>
          <a:bodyPr wrap="square" lIns="89664" tIns="44832" rIns="89664" bIns="44832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703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54693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66085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75336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12990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33721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30448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94086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8190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7DBE9841-B3E9-40D1-A62F-4A2535C0C651}" type="slidenum">
              <a:rPr lang="fr-FR" sz="1200">
                <a:latin typeface="Times New Roman" pitchFamily="18" charset="0"/>
              </a:rPr>
              <a:pPr algn="r" defTabSz="912813" eaLnBrk="0" hangingPunct="0"/>
              <a:t>11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620878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22961DFE-062A-4B43-A40D-A1E7ED142219}" type="slidenum">
              <a:rPr lang="fr-FR" sz="1200">
                <a:latin typeface="Times New Roman" pitchFamily="18" charset="0"/>
              </a:rPr>
              <a:pPr algn="r" defTabSz="912813" eaLnBrk="0" hangingPunct="0"/>
              <a:t>12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3192833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32047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69950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8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9001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60CB2441-580A-4880-B987-96E950DD3E5C}" type="slidenum">
              <a:rPr lang="fr-FR" sz="1200">
                <a:latin typeface="Times New Roman" pitchFamily="18" charset="0"/>
              </a:rPr>
              <a:pPr algn="r" defTabSz="912813" eaLnBrk="0" hangingPunct="0"/>
              <a:t>17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089411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7D9382E9-B3EC-4DEE-8EFB-FE166F0B7CE4}" type="slidenum">
              <a:rPr lang="fr-FR" sz="1200">
                <a:latin typeface="Times New Roman" pitchFamily="18" charset="0"/>
              </a:rPr>
              <a:pPr algn="r" defTabSz="912813" eaLnBrk="0" hangingPunct="0"/>
              <a:t>18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21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382956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11CD2247-88F3-4039-87D6-137358328BD1}" type="slidenum">
              <a:rPr lang="fr-FR" sz="1200">
                <a:latin typeface="Times New Roman" pitchFamily="18" charset="0"/>
              </a:rPr>
              <a:pPr algn="r" defTabSz="912813" eaLnBrk="0" hangingPunct="0"/>
              <a:t>19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2457993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18FB4217-E849-44C5-AF9B-B2A6FB08DA1A}" type="slidenum">
              <a:rPr lang="fr-FR" sz="1200">
                <a:latin typeface="Times New Roman" pitchFamily="18" charset="0"/>
              </a:rPr>
              <a:pPr algn="r" defTabSz="912813" eaLnBrk="0" hangingPunct="0"/>
              <a:t>20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420745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3FB2DD6A-CDCE-4ABF-BC0B-3C40AD539075}" type="slidenum">
              <a:rPr lang="fr-FR" sz="1200">
                <a:latin typeface="Times New Roman" pitchFamily="18" charset="0"/>
              </a:rPr>
              <a:pPr algn="r" defTabSz="912813" eaLnBrk="0" hangingPunct="0"/>
              <a:t>21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041775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B91FE388-FBF6-40A8-9DB3-5854B13CB3AF}" type="slidenum">
              <a:rPr lang="fr-FR" sz="1200">
                <a:latin typeface="Times New Roman" pitchFamily="18" charset="0"/>
              </a:rPr>
              <a:pPr algn="r" defTabSz="912813" eaLnBrk="0" hangingPunct="0"/>
              <a:t>22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4023851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2" rIns="91423" bIns="45712" anchor="b"/>
          <a:lstStyle/>
          <a:p>
            <a:pPr algn="r" defTabSz="912813" eaLnBrk="0" hangingPunct="0"/>
            <a:fld id="{98A02533-EB70-4911-8B9B-0308F29D3D38}" type="slidenum">
              <a:rPr lang="fr-FR" sz="1200">
                <a:latin typeface="Times New Roman" pitchFamily="18" charset="0"/>
              </a:rPr>
              <a:pPr algn="r" defTabSz="912813" eaLnBrk="0" hangingPunct="0"/>
              <a:t>23</a:t>
            </a:fld>
            <a:endParaRPr lang="fr-FR" sz="1200">
              <a:latin typeface="Times New Roman" pitchFamily="18" charset="0"/>
            </a:endParaRPr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fr-FR" smtClean="0"/>
          </a:p>
        </p:txBody>
      </p:sp>
    </p:spTree>
    <p:extLst>
      <p:ext uri="{BB962C8B-B14F-4D97-AF65-F5344CB8AC3E}">
        <p14:creationId xmlns:p14="http://schemas.microsoft.com/office/powerpoint/2010/main" val="17906353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9996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87839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961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125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4213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166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63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347111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37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77870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6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674690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33026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985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40246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190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945350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395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717847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026406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1250" y="654050"/>
            <a:ext cx="4651375" cy="34893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8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60863"/>
            <a:ext cx="5010150" cy="406876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560336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0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512680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21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396201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41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193451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4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336492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829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454181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033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529036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238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228572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44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53333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48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356783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853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854666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05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1537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Untitled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074988" y="3889375"/>
            <a:ext cx="3052762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903434" y="1623149"/>
            <a:ext cx="7528620" cy="914400"/>
          </a:xfr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69AE6-1C69-4FC6-80BD-C80F727AFE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  <a:lvl2pPr>
              <a:defRPr>
                <a:solidFill>
                  <a:srgbClr val="000090"/>
                </a:solidFill>
              </a:defRPr>
            </a:lvl2pPr>
            <a:lvl3pPr>
              <a:defRPr>
                <a:solidFill>
                  <a:srgbClr val="000090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9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B6CE6-6025-41DE-A7D8-7D3316D07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quares-title-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CTI New Logo Dec 2011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4594225"/>
            <a:ext cx="187325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7772400" cy="15081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1328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8382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3132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3505200" y="2971800"/>
            <a:ext cx="2133600" cy="24447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50000"/>
                  </a:schemeClr>
                </a:solidFill>
                <a:latin typeface="Helvetica"/>
                <a:cs typeface="Helvetica"/>
              </a:defRPr>
            </a:lvl1pPr>
          </a:lstStyle>
          <a:p>
            <a:pPr>
              <a:defRPr/>
            </a:pPr>
            <a:fld id="{D5B282A1-DB14-4F32-9E25-F656CDED7986}" type="datetime4">
              <a:rPr lang="en-US"/>
              <a:pPr>
                <a:defRPr/>
              </a:pPr>
              <a:t>August 11, 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TI_Logo_2011_horiz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734175" y="6370638"/>
            <a:ext cx="1952625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199" y="1295400"/>
            <a:ext cx="82296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>
                <a:solidFill>
                  <a:srgbClr val="31328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b2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D6F897-4DBE-4060-A1A3-C0B9E4595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2" r:id="rId2"/>
    <p:sldLayoutId id="2147483654" r:id="rId3"/>
    <p:sldLayoutId id="2147483655" r:id="rId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t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2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11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8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7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0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2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1276350" y="3825875"/>
            <a:ext cx="6631278" cy="360363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International Conference and Expo on Separation Techniques </a:t>
            </a:r>
            <a:b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</a:br>
            <a:r>
              <a:rPr lang="en-US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</a:rPr>
              <a:t>August 2015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0" y="1092200"/>
            <a:ext cx="9205913" cy="210185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elvetica" pitchFamily="34" charset="0"/>
              <a:cs typeface="Helvetica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  <a:cs typeface="Helvetica" pitchFamily="34" charset="0"/>
              </a:rPr>
              <a:t>Modern Methods for the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  <a:cs typeface="Helvetica" pitchFamily="34" charset="0"/>
              </a:rPr>
              <a:t>Separation of Enantiomers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elvetica" pitchFamily="34" charset="0"/>
                <a:cs typeface="Helvetica" pitchFamily="34" charset="0"/>
              </a:rPr>
              <a:t>- from Kilos to Tons -</a:t>
            </a:r>
          </a:p>
        </p:txBody>
      </p:sp>
      <p:pic>
        <p:nvPicPr>
          <p:cNvPr id="819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8888" y="184150"/>
            <a:ext cx="1565275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1026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C</a:t>
            </a:r>
            <a:r>
              <a:rPr lang="en-US" altLang="ja-JP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HIRAL</a:t>
            </a:r>
            <a:r>
              <a:rPr lang="en-US" altLang="ja-JP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 T</a:t>
            </a:r>
            <a:r>
              <a:rPr lang="en-US" altLang="ja-JP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ECHNOLOGIES</a:t>
            </a:r>
            <a:r>
              <a:rPr lang="en-US" altLang="ja-JP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 I</a:t>
            </a:r>
            <a:r>
              <a:rPr lang="en-US" altLang="ja-JP" sz="2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NC</a:t>
            </a:r>
            <a:r>
              <a:rPr lang="en-US" altLang="ja-JP" sz="36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.</a:t>
            </a:r>
            <a:r>
              <a:rPr lang="en-US" altLang="ja-JP" sz="36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ＭＳ Ｐゴシック"/>
              </a:rPr>
              <a:t> </a:t>
            </a:r>
          </a:p>
        </p:txBody>
      </p:sp>
      <p:pic>
        <p:nvPicPr>
          <p:cNvPr id="20482" name="Picture 1037" descr="PIC2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239963"/>
            <a:ext cx="6156325" cy="4618037"/>
          </a:xfrm>
        </p:spPr>
      </p:pic>
      <p:pic>
        <p:nvPicPr>
          <p:cNvPr id="20483" name="Picture 1040" descr="5cm sfc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951788" y="3186113"/>
            <a:ext cx="996950" cy="1328737"/>
          </a:xfrm>
          <a:ln w="38100">
            <a:solidFill>
              <a:srgbClr val="0000CC"/>
            </a:solidFill>
          </a:ln>
        </p:spPr>
      </p:pic>
      <p:sp>
        <p:nvSpPr>
          <p:cNvPr id="20484" name="Text Box 1033"/>
          <p:cNvSpPr txBox="1">
            <a:spLocks noChangeArrowheads="1"/>
          </p:cNvSpPr>
          <p:nvPr/>
        </p:nvSpPr>
        <p:spPr bwMode="auto">
          <a:xfrm>
            <a:off x="6659563" y="4960938"/>
            <a:ext cx="2366962" cy="400110"/>
          </a:xfrm>
          <a:prstGeom prst="rect">
            <a:avLst/>
          </a:prstGeom>
          <a:noFill/>
          <a:ln w="9525">
            <a:solidFill>
              <a:srgbClr val="CCFF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2000" i="1" dirty="0">
                <a:solidFill>
                  <a:srgbClr val="003300"/>
                </a:solidFill>
                <a:ea typeface="MS PGothic" pitchFamily="34" charset="-128"/>
              </a:rPr>
              <a:t>West Chester, PA.  </a:t>
            </a:r>
          </a:p>
        </p:txBody>
      </p:sp>
      <p:pic>
        <p:nvPicPr>
          <p:cNvPr id="20485" name="Picture 1042" descr="lc11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967663" y="1403350"/>
            <a:ext cx="981075" cy="1296988"/>
          </a:xfrm>
          <a:ln w="38100">
            <a:solidFill>
              <a:srgbClr val="0000CC"/>
            </a:solidFill>
          </a:ln>
        </p:spPr>
      </p:pic>
      <p:pic>
        <p:nvPicPr>
          <p:cNvPr id="20486" name="Picture 1044" descr="rototherm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59563" y="2239963"/>
            <a:ext cx="1009650" cy="1347787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20487" name="Picture 1047" descr="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96188" y="0"/>
            <a:ext cx="1547812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295400"/>
            <a:ext cx="7620000" cy="50292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1200" smtClean="0">
              <a:solidFill>
                <a:schemeClr val="tx2"/>
              </a:solidFill>
            </a:endParaRP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z="2400" smtClean="0">
                <a:solidFill>
                  <a:schemeClr val="tx2"/>
                </a:solidFill>
              </a:rPr>
              <a:t>- </a:t>
            </a:r>
            <a:r>
              <a:rPr lang="en-US" smtClean="0">
                <a:solidFill>
                  <a:schemeClr val="tx2"/>
                </a:solidFill>
              </a:rPr>
              <a:t>Over 80% of drug candidates contain at least 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  one chiral center</a:t>
            </a:r>
          </a:p>
          <a:p>
            <a:pPr marL="457200" lvl="1" indent="0" eaLnBrk="1" hangingPunct="1">
              <a:buFont typeface="Arial" charset="0"/>
              <a:buNone/>
            </a:pPr>
            <a:endParaRPr lang="en-US" sz="1200" smtClean="0">
              <a:solidFill>
                <a:schemeClr val="tx2"/>
              </a:solidFill>
            </a:endParaRP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- Increasingly complex molecules, requiring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   more advanced production methodologies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endParaRPr lang="en-US" smtClean="0">
              <a:solidFill>
                <a:schemeClr val="tx2"/>
              </a:solidFill>
            </a:endParaRP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-Three General Strategies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	-Chiral Pool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	-Asymmetric Synthesis</a:t>
            </a:r>
          </a:p>
          <a:p>
            <a:pPr marL="457200" lvl="1" indent="0" eaLnBrk="1" hangingPunct="1">
              <a:spcBef>
                <a:spcPct val="0"/>
              </a:spcBef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	-Resolution</a:t>
            </a:r>
            <a:endParaRPr lang="en-US" sz="2400" smtClean="0"/>
          </a:p>
          <a:p>
            <a:pPr marL="457200" lvl="1" indent="0" eaLnBrk="1" hangingPunct="1">
              <a:buFontTx/>
              <a:buNone/>
            </a:pPr>
            <a:endParaRPr lang="en-US" sz="2400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304800"/>
            <a:ext cx="5638800" cy="7620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Chirality in Drug Pipeline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676400"/>
            <a:ext cx="7772400" cy="39624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Is there an optimal approach to problem?</a:t>
            </a:r>
          </a:p>
          <a:p>
            <a:pPr marL="457200" lvl="1" indent="0" eaLnBrk="1" hangingPunct="1">
              <a:buFont typeface="Arial" charset="0"/>
              <a:buNone/>
            </a:pPr>
            <a:endParaRPr lang="en-US" sz="1200" smtClean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sz="1200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No – each stage is driven by different imperatives, therefore choices are also different</a:t>
            </a:r>
          </a:p>
          <a:p>
            <a:pPr eaLnBrk="1" hangingPunct="1"/>
            <a:endParaRPr lang="en-US" smtClean="0">
              <a:solidFill>
                <a:schemeClr val="tx2"/>
              </a:solidFill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51054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Challenge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66800" y="1600200"/>
            <a:ext cx="6629400" cy="4495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Short-term Focus</a:t>
            </a:r>
          </a:p>
          <a:p>
            <a:pPr marL="457200" lvl="1" indent="0" eaLnBrk="1" hangingPunct="1"/>
            <a:r>
              <a:rPr lang="en-US" smtClean="0">
                <a:solidFill>
                  <a:schemeClr val="tx2"/>
                </a:solidFill>
              </a:rPr>
              <a:t>Speed is key</a:t>
            </a:r>
          </a:p>
          <a:p>
            <a:pPr marL="457200" lvl="1" indent="0" eaLnBrk="1" hangingPunct="1"/>
            <a:r>
              <a:rPr lang="en-US" smtClean="0">
                <a:solidFill>
                  <a:schemeClr val="tx2"/>
                </a:solidFill>
              </a:rPr>
              <a:t>Cost less of an issue</a:t>
            </a:r>
          </a:p>
          <a:p>
            <a:pPr marL="457200" lvl="1" indent="0" eaLnBrk="1" hangingPunct="1"/>
            <a:endParaRPr lang="en-US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Pragmatic approach</a:t>
            </a:r>
          </a:p>
          <a:p>
            <a:pPr marL="457200" lvl="1" indent="0" eaLnBrk="1" hangingPunct="1"/>
            <a:r>
              <a:rPr lang="en-US" smtClean="0">
                <a:solidFill>
                  <a:schemeClr val="tx2"/>
                </a:solidFill>
              </a:rPr>
              <a:t>Produce racemate then separate</a:t>
            </a:r>
          </a:p>
          <a:p>
            <a:pPr marL="457200" lvl="1" indent="0" eaLnBrk="1" hangingPunct="1"/>
            <a:r>
              <a:rPr lang="en-US" smtClean="0">
                <a:solidFill>
                  <a:schemeClr val="tx2"/>
                </a:solidFill>
              </a:rPr>
              <a:t>Less effort on asymmetric synthesis, chiral pool (only if quick and easy)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z="2400" smtClean="0">
                <a:solidFill>
                  <a:schemeClr val="tx2"/>
                </a:solidFill>
              </a:rPr>
              <a:t>	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04800"/>
            <a:ext cx="7239000" cy="7620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Pre-Clinical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295400"/>
            <a:ext cx="7620000" cy="4876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Long-term focused </a:t>
            </a:r>
          </a:p>
          <a:p>
            <a:pPr lvl="1" eaLnBrk="1" hangingPunct="1"/>
            <a:r>
              <a:rPr lang="en-US" sz="3200" smtClean="0">
                <a:solidFill>
                  <a:schemeClr val="tx2"/>
                </a:solidFill>
              </a:rPr>
              <a:t>Scalability, cost, efficiency, robustness</a:t>
            </a:r>
            <a:endParaRPr lang="en-US" smtClean="0">
              <a:solidFill>
                <a:schemeClr val="tx2"/>
              </a:solidFill>
            </a:endParaRPr>
          </a:p>
          <a:p>
            <a:pPr eaLnBrk="1" hangingPunct="1">
              <a:buFont typeface="Arial" charset="0"/>
              <a:buNone/>
            </a:pPr>
            <a:endParaRPr lang="en-US" sz="1800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“Tool Box” Approach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Cannot assume that any approach is invalid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Test all, then run economic feasibility</a:t>
            </a:r>
          </a:p>
          <a:p>
            <a:pPr lvl="1" eaLnBrk="1" hangingPunct="1"/>
            <a:endParaRPr lang="en-US" sz="3200" smtClean="0">
              <a:solidFill>
                <a:schemeClr val="tx2"/>
              </a:solidFill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28600"/>
            <a:ext cx="6553200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Clinical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295400"/>
            <a:ext cx="76200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Used at all stages</a:t>
            </a:r>
          </a:p>
          <a:p>
            <a:pPr lvl="1" eaLnBrk="1" hangingPunct="1"/>
            <a:r>
              <a:rPr lang="en-US" dirty="0" smtClean="0">
                <a:solidFill>
                  <a:schemeClr val="tx2"/>
                </a:solidFill>
              </a:rPr>
              <a:t>Classical Resolution</a:t>
            </a:r>
          </a:p>
          <a:p>
            <a:pPr lvl="1" eaLnBrk="1" hangingPunct="1"/>
            <a:r>
              <a:rPr lang="en-US" dirty="0" err="1" smtClean="0">
                <a:solidFill>
                  <a:schemeClr val="tx2"/>
                </a:solidFill>
              </a:rPr>
              <a:t>Chiral</a:t>
            </a:r>
            <a:r>
              <a:rPr lang="en-US" dirty="0" smtClean="0">
                <a:solidFill>
                  <a:schemeClr val="tx2"/>
                </a:solidFill>
              </a:rPr>
              <a:t> Chromatography</a:t>
            </a:r>
          </a:p>
          <a:p>
            <a:pPr lvl="1" eaLnBrk="1" hangingPunct="1"/>
            <a:endParaRPr lang="en-US" sz="3200" dirty="0" smtClean="0">
              <a:solidFill>
                <a:schemeClr val="tx2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28600"/>
            <a:ext cx="6553200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Chiral Separation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295400"/>
            <a:ext cx="76200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Used at all stages</a:t>
            </a:r>
          </a:p>
          <a:p>
            <a:pPr lvl="1" eaLnBrk="1" hangingPunct="1"/>
            <a:r>
              <a:rPr lang="en-US" dirty="0" smtClean="0">
                <a:solidFill>
                  <a:schemeClr val="tx2"/>
                </a:solidFill>
              </a:rPr>
              <a:t>Classical Resolution</a:t>
            </a:r>
          </a:p>
          <a:p>
            <a:pPr lvl="1" eaLnBrk="1" hangingPunct="1"/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Chiral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Chromatography</a:t>
            </a:r>
          </a:p>
          <a:p>
            <a:pPr lvl="1" eaLnBrk="1" hangingPunct="1"/>
            <a:endParaRPr lang="en-US" sz="3200" dirty="0" smtClean="0">
              <a:solidFill>
                <a:schemeClr val="tx2"/>
              </a:solidFill>
            </a:endParaRP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28600"/>
            <a:ext cx="6553200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Chiral Separation</a:t>
            </a:r>
          </a:p>
        </p:txBody>
      </p:sp>
    </p:spTree>
    <p:extLst>
      <p:ext uri="{BB962C8B-B14F-4D97-AF65-F5344CB8AC3E}">
        <p14:creationId xmlns:p14="http://schemas.microsoft.com/office/powerpoint/2010/main" val="265678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38138" y="1295400"/>
            <a:ext cx="5351462" cy="4876800"/>
          </a:xfrm>
        </p:spPr>
        <p:txBody>
          <a:bodyPr/>
          <a:lstStyle/>
          <a:p>
            <a:r>
              <a:rPr lang="en-GB" smtClean="0">
                <a:solidFill>
                  <a:schemeClr val="tx2"/>
                </a:solidFill>
              </a:rPr>
              <a:t>Chromatography is considered to be:</a:t>
            </a:r>
          </a:p>
          <a:p>
            <a:endParaRPr lang="en-GB" smtClean="0">
              <a:solidFill>
                <a:schemeClr val="tx2"/>
              </a:solidFill>
            </a:endParaRPr>
          </a:p>
          <a:p>
            <a:pPr lvl="1"/>
            <a:r>
              <a:rPr lang="en-GB" smtClean="0">
                <a:solidFill>
                  <a:schemeClr val="tx2"/>
                </a:solidFill>
              </a:rPr>
              <a:t> Last Resort</a:t>
            </a:r>
          </a:p>
          <a:p>
            <a:pPr lvl="1"/>
            <a:r>
              <a:rPr lang="en-GB" smtClean="0">
                <a:solidFill>
                  <a:schemeClr val="tx2"/>
                </a:solidFill>
              </a:rPr>
              <a:t> Temporary Solution</a:t>
            </a:r>
          </a:p>
          <a:p>
            <a:pPr lvl="1"/>
            <a:r>
              <a:rPr lang="en-GB" smtClean="0">
                <a:solidFill>
                  <a:schemeClr val="tx2"/>
                </a:solidFill>
              </a:rPr>
              <a:t> Inelegant</a:t>
            </a:r>
          </a:p>
          <a:p>
            <a:pPr lvl="1"/>
            <a:r>
              <a:rPr lang="en-GB" smtClean="0">
                <a:solidFill>
                  <a:schemeClr val="tx2"/>
                </a:solidFill>
              </a:rPr>
              <a:t> Difficult to Use</a:t>
            </a:r>
          </a:p>
          <a:p>
            <a:pPr eaLnBrk="1" hangingPunct="1"/>
            <a:endParaRPr lang="en-US" smtClean="0">
              <a:solidFill>
                <a:schemeClr val="tx2"/>
              </a:solidFill>
            </a:endParaRPr>
          </a:p>
          <a:p>
            <a:pPr lvl="1" eaLnBrk="1" hangingPunct="1"/>
            <a:endParaRPr lang="en-US" sz="3200" smtClean="0">
              <a:solidFill>
                <a:schemeClr val="tx2"/>
              </a:solidFill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0" y="228600"/>
            <a:ext cx="6553200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Perceptions of Chromatography</a:t>
            </a:r>
          </a:p>
        </p:txBody>
      </p:sp>
      <p:pic>
        <p:nvPicPr>
          <p:cNvPr id="22531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713" y="1143000"/>
            <a:ext cx="1449387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38138" y="1295400"/>
            <a:ext cx="4114800" cy="4876800"/>
          </a:xfrm>
        </p:spPr>
        <p:txBody>
          <a:bodyPr/>
          <a:lstStyle/>
          <a:p>
            <a:r>
              <a:rPr lang="en-GB" smtClean="0">
                <a:solidFill>
                  <a:schemeClr val="tx2"/>
                </a:solidFill>
              </a:rPr>
              <a:t>Chromatography is;</a:t>
            </a:r>
          </a:p>
          <a:p>
            <a:endParaRPr lang="en-GB" smtClean="0">
              <a:solidFill>
                <a:schemeClr val="tx2"/>
              </a:solidFill>
            </a:endParaRPr>
          </a:p>
          <a:p>
            <a:pPr lvl="1"/>
            <a:r>
              <a:rPr lang="en-US" smtClean="0">
                <a:solidFill>
                  <a:schemeClr val="tx2"/>
                </a:solidFill>
              </a:rPr>
              <a:t>Cost effective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Reliable</a:t>
            </a:r>
          </a:p>
          <a:p>
            <a:pPr lvl="1"/>
            <a:r>
              <a:rPr lang="en-US" smtClean="0">
                <a:solidFill>
                  <a:schemeClr val="tx2"/>
                </a:solidFill>
              </a:rPr>
              <a:t>Scalable</a:t>
            </a:r>
          </a:p>
          <a:p>
            <a:pPr lvl="1" eaLnBrk="1" hangingPunct="1"/>
            <a:endParaRPr lang="en-US" sz="3200" smtClean="0">
              <a:solidFill>
                <a:schemeClr val="tx2"/>
              </a:solidFill>
            </a:endParaRP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8138" y="228600"/>
            <a:ext cx="7358062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Reality of Modern Chromatography</a:t>
            </a:r>
          </a:p>
        </p:txBody>
      </p:sp>
      <p:pic>
        <p:nvPicPr>
          <p:cNvPr id="24579" name="Picture 6" descr="2005Photos 0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50" y="2009775"/>
            <a:ext cx="5619750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762000"/>
            <a:ext cx="5029200" cy="1143000"/>
          </a:xfrm>
        </p:spPr>
        <p:txBody>
          <a:bodyPr/>
          <a:lstStyle/>
          <a:p>
            <a:pPr algn="l"/>
            <a:r>
              <a:rPr lang="en-US" smtClean="0"/>
              <a:t>Scalable Technology</a:t>
            </a:r>
          </a:p>
        </p:txBody>
      </p:sp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2590800" y="6645275"/>
            <a:ext cx="20653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en-GB" sz="1400">
                <a:solidFill>
                  <a:srgbClr val="FFFFFF"/>
                </a:solidFill>
                <a:latin typeface="Times New Roman" pitchFamily="18" charset="0"/>
              </a:rPr>
              <a:t>Photo courtesy of AMPAC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22098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3352800" y="2584450"/>
            <a:ext cx="481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/>
              <a:t>Methods are developed on analytical columns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762000"/>
            <a:ext cx="5029200" cy="1143000"/>
          </a:xfrm>
        </p:spPr>
        <p:txBody>
          <a:bodyPr/>
          <a:lstStyle/>
          <a:p>
            <a:pPr algn="l"/>
            <a:r>
              <a:rPr lang="en-US" smtClean="0"/>
              <a:t>Scalable Technology</a:t>
            </a:r>
          </a:p>
        </p:txBody>
      </p:sp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2590800" y="6645275"/>
            <a:ext cx="206533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en-GB" sz="1400">
                <a:solidFill>
                  <a:srgbClr val="FFFFFF"/>
                </a:solidFill>
                <a:latin typeface="Times New Roman" pitchFamily="18" charset="0"/>
              </a:rPr>
              <a:t>Photo courtesy of AMPAC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22098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5861050" y="5805488"/>
            <a:ext cx="2597150" cy="366712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>
                <a:solidFill>
                  <a:schemeClr val="tx2"/>
                </a:solidFill>
              </a:rPr>
              <a:t>Ampac Fine Chemicals</a:t>
            </a:r>
            <a:r>
              <a:rPr lang="en-US"/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622" y="1690688"/>
            <a:ext cx="5486400" cy="4114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676400"/>
            <a:ext cx="7772400" cy="39624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Screen compound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Chiral Stationary Phase (CSP)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Mobile Phase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Determine Optimum Combination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Perform Loading Study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Run Stability Tests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Productivity = kg enantiomer/kg CSP/day</a:t>
            </a:r>
          </a:p>
        </p:txBody>
      </p:sp>
      <p:sp>
        <p:nvSpPr>
          <p:cNvPr id="289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51054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Chiral Chromatography </a:t>
            </a:r>
            <a:br>
              <a:rPr lang="en-US" sz="3600" b="1" i="1" smtClean="0">
                <a:solidFill>
                  <a:schemeClr val="tx2"/>
                </a:solidFill>
              </a:rPr>
            </a:br>
            <a:r>
              <a:rPr lang="en-US" sz="3600" b="1" i="1" smtClean="0">
                <a:solidFill>
                  <a:schemeClr val="tx2"/>
                </a:solidFill>
              </a:rPr>
              <a:t>Method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676400"/>
            <a:ext cx="7772400" cy="39624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Solubility characteristics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Stability (chemical and stereo)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Presence of other impurities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API or intermediate</a:t>
            </a: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Ability to racemize non-target enantiomer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228600"/>
            <a:ext cx="51054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Key Points to Consider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5"/>
          <p:cNvGrpSpPr>
            <a:grpSpLocks/>
          </p:cNvGrpSpPr>
          <p:nvPr/>
        </p:nvGrpSpPr>
        <p:grpSpPr bwMode="auto">
          <a:xfrm>
            <a:off x="1116013" y="1773238"/>
            <a:ext cx="6838950" cy="3887787"/>
            <a:chOff x="1115616" y="1772816"/>
            <a:chExt cx="6839347" cy="3888432"/>
          </a:xfrm>
        </p:grpSpPr>
        <p:graphicFrame>
          <p:nvGraphicFramePr>
            <p:cNvPr id="19463" name="Object 7"/>
            <p:cNvGraphicFramePr>
              <a:graphicFrameLocks noChangeAspect="1"/>
            </p:cNvGraphicFramePr>
            <p:nvPr/>
          </p:nvGraphicFramePr>
          <p:xfrm>
            <a:off x="1733550" y="1772816"/>
            <a:ext cx="1543050" cy="785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26" name="ISIS/Draw Sketch" r:id="rId3" imgW="1474961" imgH="753334" progId="">
                    <p:embed/>
                  </p:oleObj>
                </mc:Choice>
                <mc:Fallback>
                  <p:oleObj name="ISIS/Draw Sketch" r:id="rId3" imgW="1474961" imgH="753334" progId="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3550" y="1772816"/>
                          <a:ext cx="1543050" cy="78581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4" name="Object 8"/>
            <p:cNvGraphicFramePr>
              <a:graphicFrameLocks noChangeAspect="1"/>
            </p:cNvGraphicFramePr>
            <p:nvPr/>
          </p:nvGraphicFramePr>
          <p:xfrm>
            <a:off x="5291138" y="1825203"/>
            <a:ext cx="1503362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27" name="ISIS/Draw Sketch" r:id="rId5" imgW="1436914" imgH="743188" progId="">
                    <p:embed/>
                  </p:oleObj>
                </mc:Choice>
                <mc:Fallback>
                  <p:oleObj name="ISIS/Draw Sketch" r:id="rId5" imgW="1436914" imgH="743188" progId="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91138" y="1825203"/>
                          <a:ext cx="1503362" cy="7747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3011775" y="1810644"/>
              <a:ext cx="1241117" cy="277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200" dirty="0" err="1">
                  <a:latin typeface="Arial" charset="0"/>
                </a:rPr>
                <a:t>Amylose</a:t>
              </a:r>
              <a:r>
                <a:rPr lang="en-GB" sz="1200" dirty="0">
                  <a:latin typeface="Arial" charset="0"/>
                </a:rPr>
                <a:t>-based</a:t>
              </a:r>
            </a:p>
          </p:txBody>
        </p:sp>
        <p:sp>
          <p:nvSpPr>
            <p:cNvPr id="19466" name="Text Box 10"/>
            <p:cNvSpPr txBox="1">
              <a:spLocks noChangeArrowheads="1"/>
            </p:cNvSpPr>
            <p:nvPr/>
          </p:nvSpPr>
          <p:spPr bwMode="auto">
            <a:xfrm>
              <a:off x="6659637" y="1839219"/>
              <a:ext cx="1281194" cy="277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200" dirty="0">
                  <a:latin typeface="Arial" charset="0"/>
                </a:rPr>
                <a:t>Cellulose-based</a:t>
              </a:r>
            </a:p>
          </p:txBody>
        </p:sp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3580067" y="2704402"/>
              <a:ext cx="317482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-R</a:t>
              </a:r>
            </a:p>
          </p:txBody>
        </p:sp>
        <p:sp>
          <p:nvSpPr>
            <p:cNvPr id="19468" name="Text Box 12"/>
            <p:cNvSpPr txBox="1">
              <a:spLocks noChangeArrowheads="1"/>
            </p:cNvSpPr>
            <p:nvPr/>
          </p:nvSpPr>
          <p:spPr bwMode="auto">
            <a:xfrm>
              <a:off x="2479994" y="2704402"/>
              <a:ext cx="58575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Nature</a:t>
              </a:r>
            </a:p>
          </p:txBody>
        </p:sp>
        <p:sp>
          <p:nvSpPr>
            <p:cNvPr id="19469" name="Text Box 13"/>
            <p:cNvSpPr txBox="1">
              <a:spLocks noChangeArrowheads="1"/>
            </p:cNvSpPr>
            <p:nvPr/>
          </p:nvSpPr>
          <p:spPr bwMode="auto">
            <a:xfrm>
              <a:off x="1454528" y="2704402"/>
              <a:ext cx="44447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CSP</a:t>
              </a:r>
            </a:p>
          </p:txBody>
        </p:sp>
        <p:sp>
          <p:nvSpPr>
            <p:cNvPr id="19470" name="Line 14"/>
            <p:cNvSpPr>
              <a:spLocks noChangeShapeType="1"/>
            </p:cNvSpPr>
            <p:nvPr/>
          </p:nvSpPr>
          <p:spPr bwMode="auto">
            <a:xfrm>
              <a:off x="1117998" y="2948876"/>
              <a:ext cx="3238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1" name="Text Box 27"/>
            <p:cNvSpPr txBox="1">
              <a:spLocks noChangeArrowheads="1"/>
            </p:cNvSpPr>
            <p:nvPr/>
          </p:nvSpPr>
          <p:spPr bwMode="auto">
            <a:xfrm>
              <a:off x="7234279" y="2704402"/>
              <a:ext cx="317482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-R</a:t>
              </a:r>
            </a:p>
          </p:txBody>
        </p:sp>
        <p:sp>
          <p:nvSpPr>
            <p:cNvPr id="19472" name="Text Box 28"/>
            <p:cNvSpPr txBox="1">
              <a:spLocks noChangeArrowheads="1"/>
            </p:cNvSpPr>
            <p:nvPr/>
          </p:nvSpPr>
          <p:spPr bwMode="auto">
            <a:xfrm>
              <a:off x="6078646" y="2704402"/>
              <a:ext cx="58575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Nature</a:t>
              </a:r>
            </a:p>
          </p:txBody>
        </p:sp>
        <p:sp>
          <p:nvSpPr>
            <p:cNvPr id="19473" name="Text Box 29"/>
            <p:cNvSpPr txBox="1">
              <a:spLocks noChangeArrowheads="1"/>
            </p:cNvSpPr>
            <p:nvPr/>
          </p:nvSpPr>
          <p:spPr bwMode="auto">
            <a:xfrm>
              <a:off x="5002384" y="2704402"/>
              <a:ext cx="44447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CSP</a:t>
              </a:r>
            </a:p>
          </p:txBody>
        </p:sp>
        <p:sp>
          <p:nvSpPr>
            <p:cNvPr id="19474" name="Text Box 30"/>
            <p:cNvSpPr txBox="1">
              <a:spLocks noChangeArrowheads="1"/>
            </p:cNvSpPr>
            <p:nvPr/>
          </p:nvSpPr>
          <p:spPr bwMode="auto">
            <a:xfrm>
              <a:off x="2343477" y="3327995"/>
              <a:ext cx="867595" cy="24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dirty="0" smtClean="0">
                  <a:solidFill>
                    <a:srgbClr val="006666"/>
                  </a:solidFill>
                  <a:latin typeface="Arial" charset="0"/>
                </a:rPr>
                <a:t>Immobilized</a:t>
              </a:r>
              <a:endParaRPr lang="en-GB" sz="1000" dirty="0">
                <a:solidFill>
                  <a:srgbClr val="006666"/>
                </a:solidFill>
                <a:latin typeface="Arial" charset="0"/>
              </a:endParaRPr>
            </a:p>
          </p:txBody>
        </p:sp>
        <p:sp>
          <p:nvSpPr>
            <p:cNvPr id="19475" name="Text Box 31"/>
            <p:cNvSpPr txBox="1">
              <a:spLocks noChangeArrowheads="1"/>
            </p:cNvSpPr>
            <p:nvPr/>
          </p:nvSpPr>
          <p:spPr bwMode="auto">
            <a:xfrm>
              <a:off x="1116410" y="3327995"/>
              <a:ext cx="109372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CHIRALPAK IA</a:t>
              </a:r>
            </a:p>
          </p:txBody>
        </p:sp>
        <p:sp>
          <p:nvSpPr>
            <p:cNvPr id="19476" name="Text Box 40"/>
            <p:cNvSpPr txBox="1">
              <a:spLocks noChangeArrowheads="1"/>
            </p:cNvSpPr>
            <p:nvPr/>
          </p:nvSpPr>
          <p:spPr bwMode="auto">
            <a:xfrm>
              <a:off x="5942129" y="3505722"/>
              <a:ext cx="867595" cy="24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dirty="0" smtClean="0">
                  <a:solidFill>
                    <a:srgbClr val="006666"/>
                  </a:solidFill>
                  <a:latin typeface="Arial" charset="0"/>
                </a:rPr>
                <a:t>Immobilized</a:t>
              </a:r>
              <a:endParaRPr lang="en-GB" sz="1000" dirty="0">
                <a:solidFill>
                  <a:srgbClr val="006666"/>
                </a:solidFill>
                <a:latin typeface="Arial" charset="0"/>
              </a:endParaRPr>
            </a:p>
          </p:txBody>
        </p:sp>
        <p:sp>
          <p:nvSpPr>
            <p:cNvPr id="19477" name="Text Box 41"/>
            <p:cNvSpPr txBox="1">
              <a:spLocks noChangeArrowheads="1"/>
            </p:cNvSpPr>
            <p:nvPr/>
          </p:nvSpPr>
          <p:spPr bwMode="auto">
            <a:xfrm>
              <a:off x="4723000" y="3505722"/>
              <a:ext cx="109372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CHIRALPAK IB</a:t>
              </a:r>
            </a:p>
          </p:txBody>
        </p:sp>
        <p:sp>
          <p:nvSpPr>
            <p:cNvPr id="19478" name="Text Box 42"/>
            <p:cNvSpPr txBox="1">
              <a:spLocks noChangeArrowheads="1"/>
            </p:cNvSpPr>
            <p:nvPr/>
          </p:nvSpPr>
          <p:spPr bwMode="auto">
            <a:xfrm>
              <a:off x="5942129" y="4295206"/>
              <a:ext cx="867595" cy="24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dirty="0" smtClean="0">
                  <a:solidFill>
                    <a:srgbClr val="006666"/>
                  </a:solidFill>
                  <a:latin typeface="Arial" charset="0"/>
                </a:rPr>
                <a:t>Immobilized</a:t>
              </a:r>
              <a:endParaRPr lang="en-GB" sz="1000" dirty="0">
                <a:solidFill>
                  <a:srgbClr val="006666"/>
                </a:solidFill>
                <a:latin typeface="Arial" charset="0"/>
              </a:endParaRPr>
            </a:p>
          </p:txBody>
        </p:sp>
        <p:sp>
          <p:nvSpPr>
            <p:cNvPr id="19479" name="Text Box 43"/>
            <p:cNvSpPr txBox="1">
              <a:spLocks noChangeArrowheads="1"/>
            </p:cNvSpPr>
            <p:nvPr/>
          </p:nvSpPr>
          <p:spPr bwMode="auto">
            <a:xfrm>
              <a:off x="4756336" y="4295206"/>
              <a:ext cx="1093724" cy="244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CHIRALPAK IC</a:t>
              </a:r>
            </a:p>
          </p:txBody>
        </p:sp>
        <p:graphicFrame>
          <p:nvGraphicFramePr>
            <p:cNvPr id="19480" name="Object 44"/>
            <p:cNvGraphicFramePr>
              <a:graphicFrameLocks noChangeAspect="1"/>
            </p:cNvGraphicFramePr>
            <p:nvPr/>
          </p:nvGraphicFramePr>
          <p:xfrm>
            <a:off x="3346718" y="3212109"/>
            <a:ext cx="792117" cy="6016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28" name="ISIS/Draw Sketch" r:id="rId7" imgW="1140774" imgH="869888" progId="">
                    <p:embed/>
                  </p:oleObj>
                </mc:Choice>
                <mc:Fallback>
                  <p:oleObj name="ISIS/Draw Sketch" r:id="rId7" imgW="1140774" imgH="869888" progId="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6718" y="3212109"/>
                          <a:ext cx="792117" cy="6016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81" name="Object 45"/>
            <p:cNvGraphicFramePr>
              <a:graphicFrameLocks noChangeAspect="1"/>
            </p:cNvGraphicFramePr>
            <p:nvPr/>
          </p:nvGraphicFramePr>
          <p:xfrm>
            <a:off x="6946959" y="3289823"/>
            <a:ext cx="792117" cy="6016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29" name="ISIS/Draw Sketch" r:id="rId9" imgW="1140774" imgH="869888" progId="">
                    <p:embed/>
                  </p:oleObj>
                </mc:Choice>
                <mc:Fallback>
                  <p:oleObj name="ISIS/Draw Sketch" r:id="rId9" imgW="1140774" imgH="869888" progId="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6959" y="3289823"/>
                          <a:ext cx="792117" cy="6016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82" name="Object 46"/>
            <p:cNvGraphicFramePr>
              <a:graphicFrameLocks noChangeAspect="1"/>
            </p:cNvGraphicFramePr>
            <p:nvPr/>
          </p:nvGraphicFramePr>
          <p:xfrm>
            <a:off x="6946959" y="4157094"/>
            <a:ext cx="720683" cy="598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30" name="ISIS/Draw Sketch" r:id="rId10" imgW="1011324" imgH="836606" progId="">
                    <p:embed/>
                  </p:oleObj>
                </mc:Choice>
                <mc:Fallback>
                  <p:oleObj name="ISIS/Draw Sketch" r:id="rId10" imgW="1011324" imgH="836606" progId="">
                    <p:embed/>
                    <p:pic>
                      <p:nvPicPr>
                        <p:cNvPr id="0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46959" y="4157094"/>
                          <a:ext cx="720683" cy="598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3" name="Rectangle 48"/>
            <p:cNvSpPr>
              <a:spLocks noChangeArrowheads="1"/>
            </p:cNvSpPr>
            <p:nvPr/>
          </p:nvSpPr>
          <p:spPr bwMode="auto">
            <a:xfrm>
              <a:off x="1116410" y="2631378"/>
              <a:ext cx="3239899" cy="30298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484" name="Line 49"/>
            <p:cNvSpPr>
              <a:spLocks noChangeShapeType="1"/>
            </p:cNvSpPr>
            <p:nvPr/>
          </p:nvSpPr>
          <p:spPr bwMode="auto">
            <a:xfrm>
              <a:off x="4716650" y="2948876"/>
              <a:ext cx="3238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5" name="Rectangle 50"/>
            <p:cNvSpPr>
              <a:spLocks noChangeArrowheads="1"/>
            </p:cNvSpPr>
            <p:nvPr/>
          </p:nvSpPr>
          <p:spPr bwMode="auto">
            <a:xfrm>
              <a:off x="4715064" y="2631378"/>
              <a:ext cx="3239899" cy="24842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486" name="Text Box 31"/>
            <p:cNvSpPr txBox="1">
              <a:spLocks noChangeArrowheads="1"/>
            </p:cNvSpPr>
            <p:nvPr/>
          </p:nvSpPr>
          <p:spPr bwMode="auto">
            <a:xfrm>
              <a:off x="1116013" y="3931961"/>
              <a:ext cx="1104726" cy="246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>
                  <a:latin typeface="Arial" charset="0"/>
                </a:rPr>
                <a:t>CHIRALPAK ID</a:t>
              </a:r>
            </a:p>
          </p:txBody>
        </p:sp>
        <p:sp>
          <p:nvSpPr>
            <p:cNvPr id="19487" name="Text Box 30"/>
            <p:cNvSpPr txBox="1">
              <a:spLocks noChangeArrowheads="1"/>
            </p:cNvSpPr>
            <p:nvPr/>
          </p:nvSpPr>
          <p:spPr bwMode="auto">
            <a:xfrm>
              <a:off x="2352777" y="3931961"/>
              <a:ext cx="867595" cy="24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dirty="0" smtClean="0">
                  <a:solidFill>
                    <a:srgbClr val="006666"/>
                  </a:solidFill>
                  <a:latin typeface="Arial" charset="0"/>
                </a:rPr>
                <a:t>Immobilized</a:t>
              </a:r>
              <a:endParaRPr lang="en-GB" sz="1000" dirty="0">
                <a:solidFill>
                  <a:srgbClr val="006666"/>
                </a:solidFill>
                <a:latin typeface="Arial" charset="0"/>
              </a:endParaRPr>
            </a:p>
          </p:txBody>
        </p:sp>
        <p:graphicFrame>
          <p:nvGraphicFramePr>
            <p:cNvPr id="19488" name="Objet 1"/>
            <p:cNvGraphicFramePr>
              <a:graphicFrameLocks noChangeAspect="1"/>
            </p:cNvGraphicFramePr>
            <p:nvPr/>
          </p:nvGraphicFramePr>
          <p:xfrm>
            <a:off x="3364723" y="3900196"/>
            <a:ext cx="750051" cy="495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31" name="ISIS/Draw Sketch" r:id="rId12" imgW="1008511" imgH="667677" progId="">
                    <p:embed/>
                  </p:oleObj>
                </mc:Choice>
                <mc:Fallback>
                  <p:oleObj name="ISIS/Draw Sketch" r:id="rId12" imgW="1008511" imgH="667677" progId="">
                    <p:embed/>
                    <p:pic>
                      <p:nvPicPr>
                        <p:cNvPr id="0" name="Obje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4723" y="3900196"/>
                          <a:ext cx="750051" cy="49534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89" name="Text Box 42"/>
            <p:cNvSpPr txBox="1">
              <a:spLocks noChangeArrowheads="1"/>
            </p:cNvSpPr>
            <p:nvPr/>
          </p:nvSpPr>
          <p:spPr bwMode="auto">
            <a:xfrm>
              <a:off x="2301409" y="4511230"/>
              <a:ext cx="867595" cy="24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dirty="0" smtClean="0">
                  <a:solidFill>
                    <a:srgbClr val="006666"/>
                  </a:solidFill>
                  <a:latin typeface="Arial" charset="0"/>
                </a:rPr>
                <a:t>Immobilized</a:t>
              </a:r>
              <a:endParaRPr lang="en-GB" sz="1000" dirty="0">
                <a:solidFill>
                  <a:srgbClr val="006666"/>
                </a:solidFill>
                <a:latin typeface="Arial" charset="0"/>
              </a:endParaRPr>
            </a:p>
          </p:txBody>
        </p:sp>
        <p:sp>
          <p:nvSpPr>
            <p:cNvPr id="19490" name="Text Box 43"/>
            <p:cNvSpPr txBox="1">
              <a:spLocks noChangeArrowheads="1"/>
            </p:cNvSpPr>
            <p:nvPr/>
          </p:nvSpPr>
          <p:spPr bwMode="auto">
            <a:xfrm>
              <a:off x="1115616" y="4511230"/>
              <a:ext cx="109677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GB" sz="1000" b="1" dirty="0">
                  <a:latin typeface="Arial" charset="0"/>
                </a:rPr>
                <a:t>CHIRALPAK IE</a:t>
              </a:r>
            </a:p>
          </p:txBody>
        </p:sp>
        <p:graphicFrame>
          <p:nvGraphicFramePr>
            <p:cNvPr id="19491" name="Object 46"/>
            <p:cNvGraphicFramePr>
              <a:graphicFrameLocks noChangeAspect="1"/>
            </p:cNvGraphicFramePr>
            <p:nvPr/>
          </p:nvGraphicFramePr>
          <p:xfrm>
            <a:off x="3306239" y="4373118"/>
            <a:ext cx="720683" cy="5984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0032" name="ISIS/Draw Sketch" r:id="rId14" imgW="1011324" imgH="836606" progId="">
                    <p:embed/>
                  </p:oleObj>
                </mc:Choice>
                <mc:Fallback>
                  <p:oleObj name="ISIS/Draw Sketch" r:id="rId14" imgW="1011324" imgH="836606" progId="">
                    <p:embed/>
                    <p:pic>
                      <p:nvPicPr>
                        <p:cNvPr id="0" name="Picture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6239" y="4373118"/>
                          <a:ext cx="720683" cy="59848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59" name="ZoneTexte 4"/>
          <p:cNvSpPr txBox="1">
            <a:spLocks noChangeArrowheads="1"/>
          </p:cNvSpPr>
          <p:nvPr/>
        </p:nvSpPr>
        <p:spPr bwMode="auto">
          <a:xfrm>
            <a:off x="1995429" y="211625"/>
            <a:ext cx="479913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i="1" dirty="0" err="1" smtClean="0">
                <a:solidFill>
                  <a:schemeClr val="tx2"/>
                </a:solidFill>
                <a:latin typeface="+mj-lt"/>
              </a:rPr>
              <a:t>Chiral</a:t>
            </a:r>
            <a:r>
              <a:rPr lang="en-US" sz="3600" b="1" i="1" dirty="0" smtClean="0">
                <a:solidFill>
                  <a:schemeClr val="tx2"/>
                </a:solidFill>
                <a:latin typeface="+mj-lt"/>
              </a:rPr>
              <a:t> Stationary Phase</a:t>
            </a:r>
            <a:endParaRPr lang="fr-FR" sz="3600" dirty="0">
              <a:solidFill>
                <a:srgbClr val="FF0000"/>
              </a:solidFill>
              <a:latin typeface="+mj-lt"/>
              <a:cs typeface="Tahoma" pitchFamily="34" charset="0"/>
            </a:endParaRPr>
          </a:p>
        </p:txBody>
      </p:sp>
      <p:sp>
        <p:nvSpPr>
          <p:cNvPr id="19460" name="Text Box 42"/>
          <p:cNvSpPr txBox="1">
            <a:spLocks noChangeArrowheads="1"/>
          </p:cNvSpPr>
          <p:nvPr/>
        </p:nvSpPr>
        <p:spPr bwMode="auto">
          <a:xfrm>
            <a:off x="2301875" y="5199063"/>
            <a:ext cx="8675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GB" sz="1000" dirty="0" smtClean="0">
                <a:solidFill>
                  <a:srgbClr val="006666"/>
                </a:solidFill>
                <a:latin typeface="Arial" charset="0"/>
              </a:rPr>
              <a:t>Immobilized</a:t>
            </a:r>
            <a:endParaRPr lang="en-GB" sz="1000" dirty="0">
              <a:solidFill>
                <a:srgbClr val="006666"/>
              </a:solidFill>
              <a:latin typeface="Arial" charset="0"/>
            </a:endParaRPr>
          </a:p>
        </p:txBody>
      </p:sp>
      <p:sp>
        <p:nvSpPr>
          <p:cNvPr id="19461" name="Text Box 43"/>
          <p:cNvSpPr txBox="1">
            <a:spLocks noChangeArrowheads="1"/>
          </p:cNvSpPr>
          <p:nvPr/>
        </p:nvSpPr>
        <p:spPr bwMode="auto">
          <a:xfrm>
            <a:off x="1116013" y="5199063"/>
            <a:ext cx="109061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GB" sz="1000" b="1" dirty="0">
                <a:latin typeface="Arial" charset="0"/>
              </a:rPr>
              <a:t>CHIRALPAK IF</a:t>
            </a:r>
          </a:p>
        </p:txBody>
      </p:sp>
      <p:graphicFrame>
        <p:nvGraphicFramePr>
          <p:cNvPr id="19462" name="Objet 34"/>
          <p:cNvGraphicFramePr>
            <a:graphicFrameLocks noChangeAspect="1"/>
          </p:cNvGraphicFramePr>
          <p:nvPr/>
        </p:nvGraphicFramePr>
        <p:xfrm>
          <a:off x="3300413" y="5113338"/>
          <a:ext cx="93821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33" name="ISIS/Draw Sketch" r:id="rId15" imgW="1315163" imgH="665825" progId="">
                  <p:embed/>
                </p:oleObj>
              </mc:Choice>
              <mc:Fallback>
                <p:oleObj name="ISIS/Draw Sketch" r:id="rId15" imgW="1315163" imgH="665825" progId="">
                  <p:embed/>
                  <p:pic>
                    <p:nvPicPr>
                      <p:cNvPr id="0" name="Obje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0413" y="5113338"/>
                        <a:ext cx="938212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200" b="1" i="1" smtClean="0">
                <a:solidFill>
                  <a:schemeClr val="tx2"/>
                </a:solidFill>
              </a:rPr>
              <a:t>Screening Study </a:t>
            </a:r>
            <a:br>
              <a:rPr lang="en-US" sz="3200" b="1" i="1" smtClean="0">
                <a:solidFill>
                  <a:schemeClr val="tx2"/>
                </a:solidFill>
              </a:rPr>
            </a:br>
            <a:r>
              <a:rPr lang="en-US" sz="3200" b="1" i="1" smtClean="0">
                <a:solidFill>
                  <a:schemeClr val="tx2"/>
                </a:solidFill>
                <a:latin typeface="Symbol" pitchFamily="18" charset="2"/>
              </a:rPr>
              <a:t>a</a:t>
            </a:r>
            <a:r>
              <a:rPr lang="en-US" sz="3200" b="1" i="1" smtClean="0">
                <a:solidFill>
                  <a:schemeClr val="tx2"/>
                </a:solidFill>
              </a:rPr>
              <a:t>-Methyl-</a:t>
            </a:r>
            <a:r>
              <a:rPr lang="en-US" sz="3200" b="1" i="1" smtClean="0">
                <a:solidFill>
                  <a:schemeClr val="tx2"/>
                </a:solidFill>
                <a:latin typeface="Symbol" pitchFamily="18" charset="2"/>
              </a:rPr>
              <a:t>a</a:t>
            </a:r>
            <a:r>
              <a:rPr lang="en-US" sz="3200" b="1" i="1" smtClean="0">
                <a:solidFill>
                  <a:schemeClr val="tx2"/>
                </a:solidFill>
              </a:rPr>
              <a:t>-Phenylsuccinimide</a:t>
            </a:r>
          </a:p>
        </p:txBody>
      </p:sp>
      <p:grpSp>
        <p:nvGrpSpPr>
          <p:cNvPr id="287747" name="Group 3"/>
          <p:cNvGrpSpPr>
            <a:grpSpLocks/>
          </p:cNvGrpSpPr>
          <p:nvPr/>
        </p:nvGrpSpPr>
        <p:grpSpPr bwMode="auto">
          <a:xfrm>
            <a:off x="1066800" y="1676400"/>
            <a:ext cx="8077200" cy="4592638"/>
            <a:chOff x="672" y="1056"/>
            <a:chExt cx="5088" cy="2893"/>
          </a:xfrm>
        </p:grpSpPr>
        <p:sp>
          <p:nvSpPr>
            <p:cNvPr id="287748" name="Text Box 4"/>
            <p:cNvSpPr txBox="1">
              <a:spLocks noChangeArrowheads="1"/>
            </p:cNvSpPr>
            <p:nvPr/>
          </p:nvSpPr>
          <p:spPr bwMode="auto">
            <a:xfrm>
              <a:off x="1532" y="2976"/>
              <a:ext cx="5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0000FF"/>
                  </a:solidFill>
                </a:rPr>
                <a:t>EtOAc</a:t>
              </a:r>
            </a:p>
          </p:txBody>
        </p:sp>
        <p:sp>
          <p:nvSpPr>
            <p:cNvPr id="287749" name="Text Box 5"/>
            <p:cNvSpPr txBox="1">
              <a:spLocks noChangeArrowheads="1"/>
            </p:cNvSpPr>
            <p:nvPr/>
          </p:nvSpPr>
          <p:spPr bwMode="auto">
            <a:xfrm>
              <a:off x="1872" y="2160"/>
              <a:ext cx="9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009900"/>
                  </a:solidFill>
                </a:rPr>
                <a:t>THF/Hexane</a:t>
              </a:r>
            </a:p>
          </p:txBody>
        </p:sp>
        <p:sp>
          <p:nvSpPr>
            <p:cNvPr id="287750" name="Text Box 6"/>
            <p:cNvSpPr txBox="1">
              <a:spLocks noChangeArrowheads="1"/>
            </p:cNvSpPr>
            <p:nvPr/>
          </p:nvSpPr>
          <p:spPr bwMode="auto">
            <a:xfrm>
              <a:off x="2400" y="3120"/>
              <a:ext cx="5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rgbClr val="FF3300"/>
                  </a:solidFill>
                </a:rPr>
                <a:t>MTBE</a:t>
              </a:r>
            </a:p>
          </p:txBody>
        </p:sp>
        <p:sp>
          <p:nvSpPr>
            <p:cNvPr id="287751" name="Line 7"/>
            <p:cNvSpPr>
              <a:spLocks noChangeShapeType="1"/>
            </p:cNvSpPr>
            <p:nvPr/>
          </p:nvSpPr>
          <p:spPr bwMode="auto">
            <a:xfrm>
              <a:off x="943" y="3783"/>
              <a:ext cx="26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52" name="Rectangle 8"/>
            <p:cNvSpPr>
              <a:spLocks noChangeArrowheads="1"/>
            </p:cNvSpPr>
            <p:nvPr/>
          </p:nvSpPr>
          <p:spPr bwMode="auto">
            <a:xfrm>
              <a:off x="3489" y="3834"/>
              <a:ext cx="154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min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53" name="Line 9"/>
            <p:cNvSpPr>
              <a:spLocks noChangeShapeType="1"/>
            </p:cNvSpPr>
            <p:nvPr/>
          </p:nvSpPr>
          <p:spPr bwMode="auto">
            <a:xfrm>
              <a:off x="943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54" name="Rectangle 10"/>
            <p:cNvSpPr>
              <a:spLocks noChangeArrowheads="1"/>
            </p:cNvSpPr>
            <p:nvPr/>
          </p:nvSpPr>
          <p:spPr bwMode="auto">
            <a:xfrm>
              <a:off x="932" y="383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55" name="Line 11"/>
            <p:cNvSpPr>
              <a:spLocks noChangeShapeType="1"/>
            </p:cNvSpPr>
            <p:nvPr/>
          </p:nvSpPr>
          <p:spPr bwMode="auto">
            <a:xfrm>
              <a:off x="1007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56" name="Line 12"/>
            <p:cNvSpPr>
              <a:spLocks noChangeShapeType="1"/>
            </p:cNvSpPr>
            <p:nvPr/>
          </p:nvSpPr>
          <p:spPr bwMode="auto">
            <a:xfrm>
              <a:off x="1073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57" name="Line 13"/>
            <p:cNvSpPr>
              <a:spLocks noChangeShapeType="1"/>
            </p:cNvSpPr>
            <p:nvPr/>
          </p:nvSpPr>
          <p:spPr bwMode="auto">
            <a:xfrm>
              <a:off x="1138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58" name="Line 14"/>
            <p:cNvSpPr>
              <a:spLocks noChangeShapeType="1"/>
            </p:cNvSpPr>
            <p:nvPr/>
          </p:nvSpPr>
          <p:spPr bwMode="auto">
            <a:xfrm>
              <a:off x="1203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59" name="Line 15"/>
            <p:cNvSpPr>
              <a:spLocks noChangeShapeType="1"/>
            </p:cNvSpPr>
            <p:nvPr/>
          </p:nvSpPr>
          <p:spPr bwMode="auto">
            <a:xfrm>
              <a:off x="1269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0" name="Rectangle 16"/>
            <p:cNvSpPr>
              <a:spLocks noChangeArrowheads="1"/>
            </p:cNvSpPr>
            <p:nvPr/>
          </p:nvSpPr>
          <p:spPr bwMode="auto">
            <a:xfrm>
              <a:off x="1258" y="3831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5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61" name="Line 17"/>
            <p:cNvSpPr>
              <a:spLocks noChangeShapeType="1"/>
            </p:cNvSpPr>
            <p:nvPr/>
          </p:nvSpPr>
          <p:spPr bwMode="auto">
            <a:xfrm>
              <a:off x="1334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2" name="Line 18"/>
            <p:cNvSpPr>
              <a:spLocks noChangeShapeType="1"/>
            </p:cNvSpPr>
            <p:nvPr/>
          </p:nvSpPr>
          <p:spPr bwMode="auto">
            <a:xfrm>
              <a:off x="1399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3" name="Line 19"/>
            <p:cNvSpPr>
              <a:spLocks noChangeShapeType="1"/>
            </p:cNvSpPr>
            <p:nvPr/>
          </p:nvSpPr>
          <p:spPr bwMode="auto">
            <a:xfrm>
              <a:off x="1465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4" name="Line 20"/>
            <p:cNvSpPr>
              <a:spLocks noChangeShapeType="1"/>
            </p:cNvSpPr>
            <p:nvPr/>
          </p:nvSpPr>
          <p:spPr bwMode="auto">
            <a:xfrm>
              <a:off x="1530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5" name="Line 21"/>
            <p:cNvSpPr>
              <a:spLocks noChangeShapeType="1"/>
            </p:cNvSpPr>
            <p:nvPr/>
          </p:nvSpPr>
          <p:spPr bwMode="auto">
            <a:xfrm>
              <a:off x="1595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6" name="Rectangle 22"/>
            <p:cNvSpPr>
              <a:spLocks noChangeArrowheads="1"/>
            </p:cNvSpPr>
            <p:nvPr/>
          </p:nvSpPr>
          <p:spPr bwMode="auto">
            <a:xfrm>
              <a:off x="1572" y="383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10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67" name="Line 23"/>
            <p:cNvSpPr>
              <a:spLocks noChangeShapeType="1"/>
            </p:cNvSpPr>
            <p:nvPr/>
          </p:nvSpPr>
          <p:spPr bwMode="auto">
            <a:xfrm>
              <a:off x="1661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8" name="Line 24"/>
            <p:cNvSpPr>
              <a:spLocks noChangeShapeType="1"/>
            </p:cNvSpPr>
            <p:nvPr/>
          </p:nvSpPr>
          <p:spPr bwMode="auto">
            <a:xfrm>
              <a:off x="1726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69" name="Line 25"/>
            <p:cNvSpPr>
              <a:spLocks noChangeShapeType="1"/>
            </p:cNvSpPr>
            <p:nvPr/>
          </p:nvSpPr>
          <p:spPr bwMode="auto">
            <a:xfrm>
              <a:off x="1791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0" name="Line 26"/>
            <p:cNvSpPr>
              <a:spLocks noChangeShapeType="1"/>
            </p:cNvSpPr>
            <p:nvPr/>
          </p:nvSpPr>
          <p:spPr bwMode="auto">
            <a:xfrm>
              <a:off x="1856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1" name="Line 27"/>
            <p:cNvSpPr>
              <a:spLocks noChangeShapeType="1"/>
            </p:cNvSpPr>
            <p:nvPr/>
          </p:nvSpPr>
          <p:spPr bwMode="auto">
            <a:xfrm>
              <a:off x="1922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2" name="Rectangle 28"/>
            <p:cNvSpPr>
              <a:spLocks noChangeArrowheads="1"/>
            </p:cNvSpPr>
            <p:nvPr/>
          </p:nvSpPr>
          <p:spPr bwMode="auto">
            <a:xfrm>
              <a:off x="1900" y="383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15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73" name="Line 29"/>
            <p:cNvSpPr>
              <a:spLocks noChangeShapeType="1"/>
            </p:cNvSpPr>
            <p:nvPr/>
          </p:nvSpPr>
          <p:spPr bwMode="auto">
            <a:xfrm>
              <a:off x="1987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4" name="Line 30"/>
            <p:cNvSpPr>
              <a:spLocks noChangeShapeType="1"/>
            </p:cNvSpPr>
            <p:nvPr/>
          </p:nvSpPr>
          <p:spPr bwMode="auto">
            <a:xfrm>
              <a:off x="2052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5" name="Line 31"/>
            <p:cNvSpPr>
              <a:spLocks noChangeShapeType="1"/>
            </p:cNvSpPr>
            <p:nvPr/>
          </p:nvSpPr>
          <p:spPr bwMode="auto">
            <a:xfrm>
              <a:off x="2117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6" name="Line 32"/>
            <p:cNvSpPr>
              <a:spLocks noChangeShapeType="1"/>
            </p:cNvSpPr>
            <p:nvPr/>
          </p:nvSpPr>
          <p:spPr bwMode="auto">
            <a:xfrm>
              <a:off x="2183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7" name="Line 33"/>
            <p:cNvSpPr>
              <a:spLocks noChangeShapeType="1"/>
            </p:cNvSpPr>
            <p:nvPr/>
          </p:nvSpPr>
          <p:spPr bwMode="auto">
            <a:xfrm>
              <a:off x="2248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78" name="Rectangle 34"/>
            <p:cNvSpPr>
              <a:spLocks noChangeArrowheads="1"/>
            </p:cNvSpPr>
            <p:nvPr/>
          </p:nvSpPr>
          <p:spPr bwMode="auto">
            <a:xfrm>
              <a:off x="2225" y="383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20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79" name="Line 35"/>
            <p:cNvSpPr>
              <a:spLocks noChangeShapeType="1"/>
            </p:cNvSpPr>
            <p:nvPr/>
          </p:nvSpPr>
          <p:spPr bwMode="auto">
            <a:xfrm>
              <a:off x="2313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0" name="Line 36"/>
            <p:cNvSpPr>
              <a:spLocks noChangeShapeType="1"/>
            </p:cNvSpPr>
            <p:nvPr/>
          </p:nvSpPr>
          <p:spPr bwMode="auto">
            <a:xfrm>
              <a:off x="2379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1" name="Line 37"/>
            <p:cNvSpPr>
              <a:spLocks noChangeShapeType="1"/>
            </p:cNvSpPr>
            <p:nvPr/>
          </p:nvSpPr>
          <p:spPr bwMode="auto">
            <a:xfrm>
              <a:off x="2444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2" name="Line 38"/>
            <p:cNvSpPr>
              <a:spLocks noChangeShapeType="1"/>
            </p:cNvSpPr>
            <p:nvPr/>
          </p:nvSpPr>
          <p:spPr bwMode="auto">
            <a:xfrm>
              <a:off x="2509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3" name="Line 39"/>
            <p:cNvSpPr>
              <a:spLocks noChangeShapeType="1"/>
            </p:cNvSpPr>
            <p:nvPr/>
          </p:nvSpPr>
          <p:spPr bwMode="auto">
            <a:xfrm>
              <a:off x="2574" y="3783"/>
              <a:ext cx="1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4" name="Rectangle 40"/>
            <p:cNvSpPr>
              <a:spLocks noChangeArrowheads="1"/>
            </p:cNvSpPr>
            <p:nvPr/>
          </p:nvSpPr>
          <p:spPr bwMode="auto">
            <a:xfrm>
              <a:off x="2552" y="383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25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85" name="Line 41"/>
            <p:cNvSpPr>
              <a:spLocks noChangeShapeType="1"/>
            </p:cNvSpPr>
            <p:nvPr/>
          </p:nvSpPr>
          <p:spPr bwMode="auto">
            <a:xfrm>
              <a:off x="2640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6" name="Line 42"/>
            <p:cNvSpPr>
              <a:spLocks noChangeShapeType="1"/>
            </p:cNvSpPr>
            <p:nvPr/>
          </p:nvSpPr>
          <p:spPr bwMode="auto">
            <a:xfrm>
              <a:off x="2705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7" name="Line 43"/>
            <p:cNvSpPr>
              <a:spLocks noChangeShapeType="1"/>
            </p:cNvSpPr>
            <p:nvPr/>
          </p:nvSpPr>
          <p:spPr bwMode="auto">
            <a:xfrm>
              <a:off x="2770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8" name="Line 44"/>
            <p:cNvSpPr>
              <a:spLocks noChangeShapeType="1"/>
            </p:cNvSpPr>
            <p:nvPr/>
          </p:nvSpPr>
          <p:spPr bwMode="auto">
            <a:xfrm>
              <a:off x="2835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89" name="Line 45"/>
            <p:cNvSpPr>
              <a:spLocks noChangeShapeType="1"/>
            </p:cNvSpPr>
            <p:nvPr/>
          </p:nvSpPr>
          <p:spPr bwMode="auto">
            <a:xfrm>
              <a:off x="2901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0" name="Rectangle 46"/>
            <p:cNvSpPr>
              <a:spLocks noChangeArrowheads="1"/>
            </p:cNvSpPr>
            <p:nvPr/>
          </p:nvSpPr>
          <p:spPr bwMode="auto">
            <a:xfrm>
              <a:off x="2879" y="383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30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91" name="Line 47"/>
            <p:cNvSpPr>
              <a:spLocks noChangeShapeType="1"/>
            </p:cNvSpPr>
            <p:nvPr/>
          </p:nvSpPr>
          <p:spPr bwMode="auto">
            <a:xfrm>
              <a:off x="2966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2" name="Line 48"/>
            <p:cNvSpPr>
              <a:spLocks noChangeShapeType="1"/>
            </p:cNvSpPr>
            <p:nvPr/>
          </p:nvSpPr>
          <p:spPr bwMode="auto">
            <a:xfrm>
              <a:off x="3031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3" name="Line 49"/>
            <p:cNvSpPr>
              <a:spLocks noChangeShapeType="1"/>
            </p:cNvSpPr>
            <p:nvPr/>
          </p:nvSpPr>
          <p:spPr bwMode="auto">
            <a:xfrm>
              <a:off x="3097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4" name="Line 50"/>
            <p:cNvSpPr>
              <a:spLocks noChangeShapeType="1"/>
            </p:cNvSpPr>
            <p:nvPr/>
          </p:nvSpPr>
          <p:spPr bwMode="auto">
            <a:xfrm>
              <a:off x="3162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5" name="Line 51"/>
            <p:cNvSpPr>
              <a:spLocks noChangeShapeType="1"/>
            </p:cNvSpPr>
            <p:nvPr/>
          </p:nvSpPr>
          <p:spPr bwMode="auto">
            <a:xfrm>
              <a:off x="3227" y="3783"/>
              <a:ext cx="1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6" name="Rectangle 52"/>
            <p:cNvSpPr>
              <a:spLocks noChangeArrowheads="1"/>
            </p:cNvSpPr>
            <p:nvPr/>
          </p:nvSpPr>
          <p:spPr bwMode="auto">
            <a:xfrm>
              <a:off x="3205" y="3831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35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797" name="Line 53"/>
            <p:cNvSpPr>
              <a:spLocks noChangeShapeType="1"/>
            </p:cNvSpPr>
            <p:nvPr/>
          </p:nvSpPr>
          <p:spPr bwMode="auto">
            <a:xfrm>
              <a:off x="3292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8" name="Line 54"/>
            <p:cNvSpPr>
              <a:spLocks noChangeShapeType="1"/>
            </p:cNvSpPr>
            <p:nvPr/>
          </p:nvSpPr>
          <p:spPr bwMode="auto">
            <a:xfrm>
              <a:off x="3358" y="3783"/>
              <a:ext cx="0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799" name="Line 55"/>
            <p:cNvSpPr>
              <a:spLocks noChangeShapeType="1"/>
            </p:cNvSpPr>
            <p:nvPr/>
          </p:nvSpPr>
          <p:spPr bwMode="auto">
            <a:xfrm>
              <a:off x="3423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0" name="Line 56"/>
            <p:cNvSpPr>
              <a:spLocks noChangeShapeType="1"/>
            </p:cNvSpPr>
            <p:nvPr/>
          </p:nvSpPr>
          <p:spPr bwMode="auto">
            <a:xfrm>
              <a:off x="3488" y="3783"/>
              <a:ext cx="1" cy="2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1" name="Line 57"/>
            <p:cNvSpPr>
              <a:spLocks noChangeShapeType="1"/>
            </p:cNvSpPr>
            <p:nvPr/>
          </p:nvSpPr>
          <p:spPr bwMode="auto">
            <a:xfrm>
              <a:off x="3554" y="3783"/>
              <a:ext cx="0" cy="49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2" name="Line 58"/>
            <p:cNvSpPr>
              <a:spLocks noChangeShapeType="1"/>
            </p:cNvSpPr>
            <p:nvPr/>
          </p:nvSpPr>
          <p:spPr bwMode="auto">
            <a:xfrm flipV="1">
              <a:off x="943" y="1642"/>
              <a:ext cx="0" cy="214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3" name="Rectangle 59"/>
            <p:cNvSpPr>
              <a:spLocks noChangeArrowheads="1"/>
            </p:cNvSpPr>
            <p:nvPr/>
          </p:nvSpPr>
          <p:spPr bwMode="auto">
            <a:xfrm>
              <a:off x="672" y="1643"/>
              <a:ext cx="21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mAU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04" name="Line 60"/>
            <p:cNvSpPr>
              <a:spLocks noChangeShapeType="1"/>
            </p:cNvSpPr>
            <p:nvPr/>
          </p:nvSpPr>
          <p:spPr bwMode="auto">
            <a:xfrm flipH="1">
              <a:off x="932" y="3760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5" name="Line 61"/>
            <p:cNvSpPr>
              <a:spLocks noChangeShapeType="1"/>
            </p:cNvSpPr>
            <p:nvPr/>
          </p:nvSpPr>
          <p:spPr bwMode="auto">
            <a:xfrm flipH="1">
              <a:off x="920" y="3684"/>
              <a:ext cx="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6" name="Rectangle 62"/>
            <p:cNvSpPr>
              <a:spLocks noChangeArrowheads="1"/>
            </p:cNvSpPr>
            <p:nvPr/>
          </p:nvSpPr>
          <p:spPr bwMode="auto">
            <a:xfrm>
              <a:off x="832" y="3635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07" name="Line 63"/>
            <p:cNvSpPr>
              <a:spLocks noChangeShapeType="1"/>
            </p:cNvSpPr>
            <p:nvPr/>
          </p:nvSpPr>
          <p:spPr bwMode="auto">
            <a:xfrm flipH="1">
              <a:off x="932" y="3610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8" name="Line 64"/>
            <p:cNvSpPr>
              <a:spLocks noChangeShapeType="1"/>
            </p:cNvSpPr>
            <p:nvPr/>
          </p:nvSpPr>
          <p:spPr bwMode="auto">
            <a:xfrm flipH="1">
              <a:off x="932" y="3535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09" name="Line 65"/>
            <p:cNvSpPr>
              <a:spLocks noChangeShapeType="1"/>
            </p:cNvSpPr>
            <p:nvPr/>
          </p:nvSpPr>
          <p:spPr bwMode="auto">
            <a:xfrm flipH="1">
              <a:off x="932" y="3460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0" name="Line 66"/>
            <p:cNvSpPr>
              <a:spLocks noChangeShapeType="1"/>
            </p:cNvSpPr>
            <p:nvPr/>
          </p:nvSpPr>
          <p:spPr bwMode="auto">
            <a:xfrm flipH="1">
              <a:off x="920" y="3386"/>
              <a:ext cx="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1" name="Rectangle 67"/>
            <p:cNvSpPr>
              <a:spLocks noChangeArrowheads="1"/>
            </p:cNvSpPr>
            <p:nvPr/>
          </p:nvSpPr>
          <p:spPr bwMode="auto">
            <a:xfrm>
              <a:off x="779" y="3337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20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12" name="Line 68"/>
            <p:cNvSpPr>
              <a:spLocks noChangeShapeType="1"/>
            </p:cNvSpPr>
            <p:nvPr/>
          </p:nvSpPr>
          <p:spPr bwMode="auto">
            <a:xfrm flipH="1">
              <a:off x="932" y="3310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3" name="Line 69"/>
            <p:cNvSpPr>
              <a:spLocks noChangeShapeType="1"/>
            </p:cNvSpPr>
            <p:nvPr/>
          </p:nvSpPr>
          <p:spPr bwMode="auto">
            <a:xfrm flipH="1">
              <a:off x="932" y="3236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4" name="Line 70"/>
            <p:cNvSpPr>
              <a:spLocks noChangeShapeType="1"/>
            </p:cNvSpPr>
            <p:nvPr/>
          </p:nvSpPr>
          <p:spPr bwMode="auto">
            <a:xfrm flipH="1">
              <a:off x="932" y="3161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5" name="Line 71"/>
            <p:cNvSpPr>
              <a:spLocks noChangeShapeType="1"/>
            </p:cNvSpPr>
            <p:nvPr/>
          </p:nvSpPr>
          <p:spPr bwMode="auto">
            <a:xfrm flipH="1">
              <a:off x="920" y="3085"/>
              <a:ext cx="2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6" name="Rectangle 72"/>
            <p:cNvSpPr>
              <a:spLocks noChangeArrowheads="1"/>
            </p:cNvSpPr>
            <p:nvPr/>
          </p:nvSpPr>
          <p:spPr bwMode="auto">
            <a:xfrm>
              <a:off x="779" y="3036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40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17" name="Line 73"/>
            <p:cNvSpPr>
              <a:spLocks noChangeShapeType="1"/>
            </p:cNvSpPr>
            <p:nvPr/>
          </p:nvSpPr>
          <p:spPr bwMode="auto">
            <a:xfrm flipH="1">
              <a:off x="932" y="3011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8" name="Line 74"/>
            <p:cNvSpPr>
              <a:spLocks noChangeShapeType="1"/>
            </p:cNvSpPr>
            <p:nvPr/>
          </p:nvSpPr>
          <p:spPr bwMode="auto">
            <a:xfrm flipH="1">
              <a:off x="932" y="2937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19" name="Line 75"/>
            <p:cNvSpPr>
              <a:spLocks noChangeShapeType="1"/>
            </p:cNvSpPr>
            <p:nvPr/>
          </p:nvSpPr>
          <p:spPr bwMode="auto">
            <a:xfrm flipH="1">
              <a:off x="932" y="2861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0" name="Line 76"/>
            <p:cNvSpPr>
              <a:spLocks noChangeShapeType="1"/>
            </p:cNvSpPr>
            <p:nvPr/>
          </p:nvSpPr>
          <p:spPr bwMode="auto">
            <a:xfrm flipH="1">
              <a:off x="920" y="2787"/>
              <a:ext cx="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1" name="Rectangle 77"/>
            <p:cNvSpPr>
              <a:spLocks noChangeArrowheads="1"/>
            </p:cNvSpPr>
            <p:nvPr/>
          </p:nvSpPr>
          <p:spPr bwMode="auto">
            <a:xfrm>
              <a:off x="779" y="2737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60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22" name="Line 78"/>
            <p:cNvSpPr>
              <a:spLocks noChangeShapeType="1"/>
            </p:cNvSpPr>
            <p:nvPr/>
          </p:nvSpPr>
          <p:spPr bwMode="auto">
            <a:xfrm flipH="1">
              <a:off x="932" y="2712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3" name="Line 79"/>
            <p:cNvSpPr>
              <a:spLocks noChangeShapeType="1"/>
            </p:cNvSpPr>
            <p:nvPr/>
          </p:nvSpPr>
          <p:spPr bwMode="auto">
            <a:xfrm flipH="1">
              <a:off x="932" y="2637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4" name="Line 80"/>
            <p:cNvSpPr>
              <a:spLocks noChangeShapeType="1"/>
            </p:cNvSpPr>
            <p:nvPr/>
          </p:nvSpPr>
          <p:spPr bwMode="auto">
            <a:xfrm flipH="1">
              <a:off x="932" y="2562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5" name="Line 81"/>
            <p:cNvSpPr>
              <a:spLocks noChangeShapeType="1"/>
            </p:cNvSpPr>
            <p:nvPr/>
          </p:nvSpPr>
          <p:spPr bwMode="auto">
            <a:xfrm flipH="1">
              <a:off x="920" y="2487"/>
              <a:ext cx="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6" name="Rectangle 82"/>
            <p:cNvSpPr>
              <a:spLocks noChangeArrowheads="1"/>
            </p:cNvSpPr>
            <p:nvPr/>
          </p:nvSpPr>
          <p:spPr bwMode="auto">
            <a:xfrm>
              <a:off x="779" y="2437"/>
              <a:ext cx="106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80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27" name="Line 83"/>
            <p:cNvSpPr>
              <a:spLocks noChangeShapeType="1"/>
            </p:cNvSpPr>
            <p:nvPr/>
          </p:nvSpPr>
          <p:spPr bwMode="auto">
            <a:xfrm flipH="1">
              <a:off x="932" y="2412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8" name="Line 84"/>
            <p:cNvSpPr>
              <a:spLocks noChangeShapeType="1"/>
            </p:cNvSpPr>
            <p:nvPr/>
          </p:nvSpPr>
          <p:spPr bwMode="auto">
            <a:xfrm flipH="1">
              <a:off x="932" y="2338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29" name="Line 85"/>
            <p:cNvSpPr>
              <a:spLocks noChangeShapeType="1"/>
            </p:cNvSpPr>
            <p:nvPr/>
          </p:nvSpPr>
          <p:spPr bwMode="auto">
            <a:xfrm flipH="1">
              <a:off x="932" y="2262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0" name="Line 86"/>
            <p:cNvSpPr>
              <a:spLocks noChangeShapeType="1"/>
            </p:cNvSpPr>
            <p:nvPr/>
          </p:nvSpPr>
          <p:spPr bwMode="auto">
            <a:xfrm flipH="1">
              <a:off x="920" y="2188"/>
              <a:ext cx="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1" name="Rectangle 87"/>
            <p:cNvSpPr>
              <a:spLocks noChangeArrowheads="1"/>
            </p:cNvSpPr>
            <p:nvPr/>
          </p:nvSpPr>
          <p:spPr bwMode="auto">
            <a:xfrm>
              <a:off x="726" y="2138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100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32" name="Line 88"/>
            <p:cNvSpPr>
              <a:spLocks noChangeShapeType="1"/>
            </p:cNvSpPr>
            <p:nvPr/>
          </p:nvSpPr>
          <p:spPr bwMode="auto">
            <a:xfrm flipH="1">
              <a:off x="932" y="2114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3" name="Line 89"/>
            <p:cNvSpPr>
              <a:spLocks noChangeShapeType="1"/>
            </p:cNvSpPr>
            <p:nvPr/>
          </p:nvSpPr>
          <p:spPr bwMode="auto">
            <a:xfrm flipH="1">
              <a:off x="932" y="2038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4" name="Line 90"/>
            <p:cNvSpPr>
              <a:spLocks noChangeShapeType="1"/>
            </p:cNvSpPr>
            <p:nvPr/>
          </p:nvSpPr>
          <p:spPr bwMode="auto">
            <a:xfrm flipH="1">
              <a:off x="932" y="1964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5" name="Line 91"/>
            <p:cNvSpPr>
              <a:spLocks noChangeShapeType="1"/>
            </p:cNvSpPr>
            <p:nvPr/>
          </p:nvSpPr>
          <p:spPr bwMode="auto">
            <a:xfrm flipH="1">
              <a:off x="920" y="1888"/>
              <a:ext cx="2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6" name="Rectangle 92"/>
            <p:cNvSpPr>
              <a:spLocks noChangeArrowheads="1"/>
            </p:cNvSpPr>
            <p:nvPr/>
          </p:nvSpPr>
          <p:spPr bwMode="auto">
            <a:xfrm>
              <a:off x="726" y="1839"/>
              <a:ext cx="15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altLang="ja-JP" sz="1200">
                  <a:solidFill>
                    <a:srgbClr val="000000"/>
                  </a:solidFill>
                  <a:ea typeface="MS Mincho" pitchFamily="17" charset="-128"/>
                </a:rPr>
                <a:t>120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87837" name="Line 93"/>
            <p:cNvSpPr>
              <a:spLocks noChangeShapeType="1"/>
            </p:cNvSpPr>
            <p:nvPr/>
          </p:nvSpPr>
          <p:spPr bwMode="auto">
            <a:xfrm flipH="1">
              <a:off x="932" y="1813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8" name="Line 94"/>
            <p:cNvSpPr>
              <a:spLocks noChangeShapeType="1"/>
            </p:cNvSpPr>
            <p:nvPr/>
          </p:nvSpPr>
          <p:spPr bwMode="auto">
            <a:xfrm flipH="1">
              <a:off x="932" y="1739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839" name="Line 95"/>
            <p:cNvSpPr>
              <a:spLocks noChangeShapeType="1"/>
            </p:cNvSpPr>
            <p:nvPr/>
          </p:nvSpPr>
          <p:spPr bwMode="auto">
            <a:xfrm flipH="1">
              <a:off x="932" y="1663"/>
              <a:ext cx="1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87840" name="Group 96"/>
            <p:cNvGrpSpPr>
              <a:grpSpLocks/>
            </p:cNvGrpSpPr>
            <p:nvPr/>
          </p:nvGrpSpPr>
          <p:grpSpPr bwMode="auto">
            <a:xfrm>
              <a:off x="943" y="2008"/>
              <a:ext cx="979" cy="1496"/>
              <a:chOff x="943" y="2188"/>
              <a:chExt cx="979" cy="1496"/>
            </a:xfrm>
          </p:grpSpPr>
          <p:sp>
            <p:nvSpPr>
              <p:cNvPr id="287841" name="Freeform 97"/>
              <p:cNvSpPr>
                <a:spLocks/>
              </p:cNvSpPr>
              <p:nvPr/>
            </p:nvSpPr>
            <p:spPr bwMode="auto">
              <a:xfrm>
                <a:off x="943" y="3375"/>
                <a:ext cx="111" cy="4"/>
              </a:xfrm>
              <a:custGeom>
                <a:avLst/>
                <a:gdLst/>
                <a:ahLst/>
                <a:cxnLst>
                  <a:cxn ang="0">
                    <a:pos x="3" y="7"/>
                  </a:cxn>
                  <a:cxn ang="0">
                    <a:pos x="9" y="7"/>
                  </a:cxn>
                  <a:cxn ang="0">
                    <a:pos x="14" y="7"/>
                  </a:cxn>
                  <a:cxn ang="0">
                    <a:pos x="19" y="7"/>
                  </a:cxn>
                  <a:cxn ang="0">
                    <a:pos x="23" y="7"/>
                  </a:cxn>
                  <a:cxn ang="0">
                    <a:pos x="30" y="7"/>
                  </a:cxn>
                  <a:cxn ang="0">
                    <a:pos x="34" y="7"/>
                  </a:cxn>
                  <a:cxn ang="0">
                    <a:pos x="39" y="7"/>
                  </a:cxn>
                  <a:cxn ang="0">
                    <a:pos x="44" y="7"/>
                  </a:cxn>
                  <a:cxn ang="0">
                    <a:pos x="50" y="7"/>
                  </a:cxn>
                  <a:cxn ang="0">
                    <a:pos x="55" y="7"/>
                  </a:cxn>
                  <a:cxn ang="0">
                    <a:pos x="60" y="11"/>
                  </a:cxn>
                  <a:cxn ang="0">
                    <a:pos x="64" y="7"/>
                  </a:cxn>
                  <a:cxn ang="0">
                    <a:pos x="71" y="7"/>
                  </a:cxn>
                  <a:cxn ang="0">
                    <a:pos x="75" y="7"/>
                  </a:cxn>
                  <a:cxn ang="0">
                    <a:pos x="80" y="7"/>
                  </a:cxn>
                  <a:cxn ang="0">
                    <a:pos x="85" y="11"/>
                  </a:cxn>
                  <a:cxn ang="0">
                    <a:pos x="91" y="7"/>
                  </a:cxn>
                  <a:cxn ang="0">
                    <a:pos x="96" y="11"/>
                  </a:cxn>
                  <a:cxn ang="0">
                    <a:pos x="100" y="11"/>
                  </a:cxn>
                  <a:cxn ang="0">
                    <a:pos x="105" y="7"/>
                  </a:cxn>
                  <a:cxn ang="0">
                    <a:pos x="111" y="7"/>
                  </a:cxn>
                  <a:cxn ang="0">
                    <a:pos x="116" y="7"/>
                  </a:cxn>
                  <a:cxn ang="0">
                    <a:pos x="121" y="11"/>
                  </a:cxn>
                  <a:cxn ang="0">
                    <a:pos x="125" y="11"/>
                  </a:cxn>
                  <a:cxn ang="0">
                    <a:pos x="132" y="7"/>
                  </a:cxn>
                  <a:cxn ang="0">
                    <a:pos x="136" y="7"/>
                  </a:cxn>
                  <a:cxn ang="0">
                    <a:pos x="141" y="7"/>
                  </a:cxn>
                  <a:cxn ang="0">
                    <a:pos x="146" y="4"/>
                  </a:cxn>
                  <a:cxn ang="0">
                    <a:pos x="152" y="7"/>
                  </a:cxn>
                  <a:cxn ang="0">
                    <a:pos x="157" y="7"/>
                  </a:cxn>
                  <a:cxn ang="0">
                    <a:pos x="162" y="7"/>
                  </a:cxn>
                  <a:cxn ang="0">
                    <a:pos x="166" y="7"/>
                  </a:cxn>
                  <a:cxn ang="0">
                    <a:pos x="173" y="7"/>
                  </a:cxn>
                  <a:cxn ang="0">
                    <a:pos x="177" y="7"/>
                  </a:cxn>
                  <a:cxn ang="0">
                    <a:pos x="182" y="7"/>
                  </a:cxn>
                  <a:cxn ang="0">
                    <a:pos x="187" y="7"/>
                  </a:cxn>
                  <a:cxn ang="0">
                    <a:pos x="193" y="7"/>
                  </a:cxn>
                  <a:cxn ang="0">
                    <a:pos x="198" y="11"/>
                  </a:cxn>
                  <a:cxn ang="0">
                    <a:pos x="202" y="7"/>
                  </a:cxn>
                  <a:cxn ang="0">
                    <a:pos x="207" y="11"/>
                  </a:cxn>
                  <a:cxn ang="0">
                    <a:pos x="213" y="7"/>
                  </a:cxn>
                  <a:cxn ang="0">
                    <a:pos x="218" y="7"/>
                  </a:cxn>
                  <a:cxn ang="0">
                    <a:pos x="223" y="7"/>
                  </a:cxn>
                  <a:cxn ang="0">
                    <a:pos x="227" y="7"/>
                  </a:cxn>
                  <a:cxn ang="0">
                    <a:pos x="234" y="7"/>
                  </a:cxn>
                  <a:cxn ang="0">
                    <a:pos x="238" y="7"/>
                  </a:cxn>
                  <a:cxn ang="0">
                    <a:pos x="243" y="7"/>
                  </a:cxn>
                  <a:cxn ang="0">
                    <a:pos x="248" y="7"/>
                  </a:cxn>
                  <a:cxn ang="0">
                    <a:pos x="254" y="7"/>
                  </a:cxn>
                  <a:cxn ang="0">
                    <a:pos x="259" y="11"/>
                  </a:cxn>
                  <a:cxn ang="0">
                    <a:pos x="264" y="7"/>
                  </a:cxn>
                  <a:cxn ang="0">
                    <a:pos x="268" y="7"/>
                  </a:cxn>
                  <a:cxn ang="0">
                    <a:pos x="275" y="0"/>
                  </a:cxn>
                  <a:cxn ang="0">
                    <a:pos x="279" y="4"/>
                  </a:cxn>
                  <a:cxn ang="0">
                    <a:pos x="284" y="7"/>
                  </a:cxn>
                </a:cxnLst>
                <a:rect l="0" t="0" r="r" b="b"/>
                <a:pathLst>
                  <a:path w="289" h="11">
                    <a:moveTo>
                      <a:pt x="0" y="11"/>
                    </a:moveTo>
                    <a:lnTo>
                      <a:pt x="0" y="11"/>
                    </a:lnTo>
                    <a:lnTo>
                      <a:pt x="0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11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9" y="11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3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9" y="7"/>
                    </a:lnTo>
                    <a:lnTo>
                      <a:pt x="39" y="7"/>
                    </a:lnTo>
                    <a:lnTo>
                      <a:pt x="39" y="11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2" y="7"/>
                    </a:lnTo>
                    <a:lnTo>
                      <a:pt x="44" y="7"/>
                    </a:lnTo>
                    <a:lnTo>
                      <a:pt x="44" y="7"/>
                    </a:lnTo>
                    <a:lnTo>
                      <a:pt x="44" y="7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5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9" y="11"/>
                    </a:lnTo>
                    <a:lnTo>
                      <a:pt x="49" y="7"/>
                    </a:lnTo>
                    <a:lnTo>
                      <a:pt x="49" y="7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3" y="7"/>
                    </a:lnTo>
                    <a:lnTo>
                      <a:pt x="53" y="7"/>
                    </a:lnTo>
                    <a:lnTo>
                      <a:pt x="55" y="7"/>
                    </a:lnTo>
                    <a:lnTo>
                      <a:pt x="55" y="7"/>
                    </a:lnTo>
                    <a:lnTo>
                      <a:pt x="55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8" y="7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60" y="11"/>
                    </a:lnTo>
                    <a:lnTo>
                      <a:pt x="60" y="11"/>
                    </a:lnTo>
                    <a:lnTo>
                      <a:pt x="60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3" y="7"/>
                    </a:lnTo>
                    <a:lnTo>
                      <a:pt x="63" y="7"/>
                    </a:lnTo>
                    <a:lnTo>
                      <a:pt x="63" y="7"/>
                    </a:lnTo>
                    <a:lnTo>
                      <a:pt x="64" y="7"/>
                    </a:lnTo>
                    <a:lnTo>
                      <a:pt x="64" y="7"/>
                    </a:lnTo>
                    <a:lnTo>
                      <a:pt x="64" y="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7"/>
                    </a:lnTo>
                    <a:lnTo>
                      <a:pt x="67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1" y="7"/>
                    </a:lnTo>
                    <a:lnTo>
                      <a:pt x="71" y="7"/>
                    </a:lnTo>
                    <a:lnTo>
                      <a:pt x="71" y="7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4" y="7"/>
                    </a:lnTo>
                    <a:lnTo>
                      <a:pt x="74" y="7"/>
                    </a:lnTo>
                    <a:lnTo>
                      <a:pt x="75" y="7"/>
                    </a:lnTo>
                    <a:lnTo>
                      <a:pt x="75" y="7"/>
                    </a:lnTo>
                    <a:lnTo>
                      <a:pt x="75" y="7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8" y="11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2" y="7"/>
                    </a:lnTo>
                    <a:lnTo>
                      <a:pt x="82" y="7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5" y="7"/>
                    </a:lnTo>
                    <a:lnTo>
                      <a:pt x="85" y="11"/>
                    </a:lnTo>
                    <a:lnTo>
                      <a:pt x="85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8" y="11"/>
                    </a:lnTo>
                    <a:lnTo>
                      <a:pt x="88" y="11"/>
                    </a:lnTo>
                    <a:lnTo>
                      <a:pt x="89" y="11"/>
                    </a:lnTo>
                    <a:lnTo>
                      <a:pt x="89" y="11"/>
                    </a:lnTo>
                    <a:lnTo>
                      <a:pt x="89" y="7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94" y="7"/>
                    </a:lnTo>
                    <a:lnTo>
                      <a:pt x="94" y="7"/>
                    </a:lnTo>
                    <a:lnTo>
                      <a:pt x="94" y="7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3" y="7"/>
                    </a:lnTo>
                    <a:lnTo>
                      <a:pt x="103" y="7"/>
                    </a:lnTo>
                    <a:lnTo>
                      <a:pt x="103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7" y="7"/>
                    </a:lnTo>
                    <a:lnTo>
                      <a:pt x="107" y="7"/>
                    </a:lnTo>
                    <a:lnTo>
                      <a:pt x="107" y="7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10" y="7"/>
                    </a:lnTo>
                    <a:lnTo>
                      <a:pt x="110" y="7"/>
                    </a:lnTo>
                    <a:lnTo>
                      <a:pt x="110" y="7"/>
                    </a:lnTo>
                    <a:lnTo>
                      <a:pt x="111" y="7"/>
                    </a:lnTo>
                    <a:lnTo>
                      <a:pt x="111" y="7"/>
                    </a:lnTo>
                    <a:lnTo>
                      <a:pt x="111" y="7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11"/>
                    </a:lnTo>
                    <a:lnTo>
                      <a:pt x="116" y="7"/>
                    </a:lnTo>
                    <a:lnTo>
                      <a:pt x="116" y="7"/>
                    </a:lnTo>
                    <a:lnTo>
                      <a:pt x="118" y="7"/>
                    </a:lnTo>
                    <a:lnTo>
                      <a:pt x="118" y="7"/>
                    </a:lnTo>
                    <a:lnTo>
                      <a:pt x="118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9" y="11"/>
                    </a:lnTo>
                    <a:lnTo>
                      <a:pt x="121" y="11"/>
                    </a:lnTo>
                    <a:lnTo>
                      <a:pt x="121" y="11"/>
                    </a:lnTo>
                    <a:lnTo>
                      <a:pt x="121" y="11"/>
                    </a:lnTo>
                    <a:lnTo>
                      <a:pt x="122" y="11"/>
                    </a:lnTo>
                    <a:lnTo>
                      <a:pt x="122" y="11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5" y="11"/>
                    </a:lnTo>
                    <a:lnTo>
                      <a:pt x="125" y="11"/>
                    </a:lnTo>
                    <a:lnTo>
                      <a:pt x="125" y="11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2" y="7"/>
                    </a:lnTo>
                    <a:lnTo>
                      <a:pt x="132" y="7"/>
                    </a:lnTo>
                    <a:lnTo>
                      <a:pt x="132" y="7"/>
                    </a:lnTo>
                    <a:lnTo>
                      <a:pt x="133" y="7"/>
                    </a:lnTo>
                    <a:lnTo>
                      <a:pt x="133" y="7"/>
                    </a:lnTo>
                    <a:lnTo>
                      <a:pt x="133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36" y="7"/>
                    </a:lnTo>
                    <a:lnTo>
                      <a:pt x="136" y="7"/>
                    </a:lnTo>
                    <a:lnTo>
                      <a:pt x="138" y="7"/>
                    </a:lnTo>
                    <a:lnTo>
                      <a:pt x="138" y="7"/>
                    </a:lnTo>
                    <a:lnTo>
                      <a:pt x="138" y="7"/>
                    </a:lnTo>
                    <a:lnTo>
                      <a:pt x="140" y="7"/>
                    </a:lnTo>
                    <a:lnTo>
                      <a:pt x="140" y="7"/>
                    </a:lnTo>
                    <a:lnTo>
                      <a:pt x="140" y="7"/>
                    </a:lnTo>
                    <a:lnTo>
                      <a:pt x="141" y="7"/>
                    </a:lnTo>
                    <a:lnTo>
                      <a:pt x="141" y="7"/>
                    </a:lnTo>
                    <a:lnTo>
                      <a:pt x="141" y="7"/>
                    </a:lnTo>
                    <a:lnTo>
                      <a:pt x="143" y="7"/>
                    </a:lnTo>
                    <a:lnTo>
                      <a:pt x="143" y="7"/>
                    </a:lnTo>
                    <a:lnTo>
                      <a:pt x="144" y="7"/>
                    </a:lnTo>
                    <a:lnTo>
                      <a:pt x="144" y="7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3" y="7"/>
                    </a:lnTo>
                    <a:lnTo>
                      <a:pt x="173" y="7"/>
                    </a:lnTo>
                    <a:lnTo>
                      <a:pt x="173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7" y="7"/>
                    </a:lnTo>
                    <a:lnTo>
                      <a:pt x="177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4" y="7"/>
                    </a:lnTo>
                    <a:lnTo>
                      <a:pt x="184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1" y="7"/>
                    </a:lnTo>
                    <a:lnTo>
                      <a:pt x="191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4" y="7"/>
                    </a:lnTo>
                    <a:lnTo>
                      <a:pt x="194" y="7"/>
                    </a:lnTo>
                    <a:lnTo>
                      <a:pt x="194" y="11"/>
                    </a:lnTo>
                    <a:lnTo>
                      <a:pt x="196" y="11"/>
                    </a:lnTo>
                    <a:lnTo>
                      <a:pt x="196" y="11"/>
                    </a:lnTo>
                    <a:lnTo>
                      <a:pt x="196" y="11"/>
                    </a:lnTo>
                    <a:lnTo>
                      <a:pt x="198" y="11"/>
                    </a:lnTo>
                    <a:lnTo>
                      <a:pt x="198" y="11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2" y="7"/>
                    </a:lnTo>
                    <a:lnTo>
                      <a:pt x="202" y="7"/>
                    </a:lnTo>
                    <a:lnTo>
                      <a:pt x="202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5" y="7"/>
                    </a:lnTo>
                    <a:lnTo>
                      <a:pt x="205" y="7"/>
                    </a:lnTo>
                    <a:lnTo>
                      <a:pt x="205" y="7"/>
                    </a:lnTo>
                    <a:lnTo>
                      <a:pt x="207" y="11"/>
                    </a:lnTo>
                    <a:lnTo>
                      <a:pt x="207" y="11"/>
                    </a:lnTo>
                    <a:lnTo>
                      <a:pt x="207" y="11"/>
                    </a:lnTo>
                    <a:lnTo>
                      <a:pt x="209" y="11"/>
                    </a:lnTo>
                    <a:lnTo>
                      <a:pt x="209" y="11"/>
                    </a:lnTo>
                    <a:lnTo>
                      <a:pt x="209" y="11"/>
                    </a:lnTo>
                    <a:lnTo>
                      <a:pt x="210" y="11"/>
                    </a:lnTo>
                    <a:lnTo>
                      <a:pt x="210" y="7"/>
                    </a:lnTo>
                    <a:lnTo>
                      <a:pt x="210" y="7"/>
                    </a:lnTo>
                    <a:lnTo>
                      <a:pt x="212" y="7"/>
                    </a:lnTo>
                    <a:lnTo>
                      <a:pt x="212" y="7"/>
                    </a:lnTo>
                    <a:lnTo>
                      <a:pt x="213" y="7"/>
                    </a:lnTo>
                    <a:lnTo>
                      <a:pt x="213" y="7"/>
                    </a:lnTo>
                    <a:lnTo>
                      <a:pt x="213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6" y="7"/>
                    </a:lnTo>
                    <a:lnTo>
                      <a:pt x="216" y="7"/>
                    </a:lnTo>
                    <a:lnTo>
                      <a:pt x="216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1" y="7"/>
                    </a:lnTo>
                    <a:lnTo>
                      <a:pt x="221" y="7"/>
                    </a:lnTo>
                    <a:lnTo>
                      <a:pt x="221" y="7"/>
                    </a:lnTo>
                    <a:lnTo>
                      <a:pt x="223" y="7"/>
                    </a:lnTo>
                    <a:lnTo>
                      <a:pt x="223" y="7"/>
                    </a:lnTo>
                    <a:lnTo>
                      <a:pt x="223" y="7"/>
                    </a:lnTo>
                    <a:lnTo>
                      <a:pt x="224" y="7"/>
                    </a:lnTo>
                    <a:lnTo>
                      <a:pt x="224" y="7"/>
                    </a:lnTo>
                    <a:lnTo>
                      <a:pt x="226" y="7"/>
                    </a:lnTo>
                    <a:lnTo>
                      <a:pt x="226" y="7"/>
                    </a:lnTo>
                    <a:lnTo>
                      <a:pt x="226" y="7"/>
                    </a:lnTo>
                    <a:lnTo>
                      <a:pt x="227" y="7"/>
                    </a:lnTo>
                    <a:lnTo>
                      <a:pt x="227" y="7"/>
                    </a:lnTo>
                    <a:lnTo>
                      <a:pt x="227" y="7"/>
                    </a:lnTo>
                    <a:lnTo>
                      <a:pt x="229" y="7"/>
                    </a:lnTo>
                    <a:lnTo>
                      <a:pt x="229" y="7"/>
                    </a:lnTo>
                    <a:lnTo>
                      <a:pt x="229" y="7"/>
                    </a:lnTo>
                    <a:lnTo>
                      <a:pt x="231" y="7"/>
                    </a:lnTo>
                    <a:lnTo>
                      <a:pt x="231" y="7"/>
                    </a:lnTo>
                    <a:lnTo>
                      <a:pt x="231" y="7"/>
                    </a:lnTo>
                    <a:lnTo>
                      <a:pt x="232" y="7"/>
                    </a:lnTo>
                    <a:lnTo>
                      <a:pt x="232" y="7"/>
                    </a:lnTo>
                    <a:lnTo>
                      <a:pt x="234" y="7"/>
                    </a:lnTo>
                    <a:lnTo>
                      <a:pt x="234" y="7"/>
                    </a:lnTo>
                    <a:lnTo>
                      <a:pt x="234" y="7"/>
                    </a:lnTo>
                    <a:lnTo>
                      <a:pt x="235" y="7"/>
                    </a:lnTo>
                    <a:lnTo>
                      <a:pt x="235" y="7"/>
                    </a:lnTo>
                    <a:lnTo>
                      <a:pt x="235" y="7"/>
                    </a:lnTo>
                    <a:lnTo>
                      <a:pt x="237" y="7"/>
                    </a:lnTo>
                    <a:lnTo>
                      <a:pt x="237" y="7"/>
                    </a:lnTo>
                    <a:lnTo>
                      <a:pt x="237" y="7"/>
                    </a:lnTo>
                    <a:lnTo>
                      <a:pt x="238" y="7"/>
                    </a:lnTo>
                    <a:lnTo>
                      <a:pt x="238" y="7"/>
                    </a:lnTo>
                    <a:lnTo>
                      <a:pt x="240" y="7"/>
                    </a:lnTo>
                    <a:lnTo>
                      <a:pt x="240" y="7"/>
                    </a:lnTo>
                    <a:lnTo>
                      <a:pt x="240" y="7"/>
                    </a:lnTo>
                    <a:lnTo>
                      <a:pt x="242" y="7"/>
                    </a:lnTo>
                    <a:lnTo>
                      <a:pt x="242" y="7"/>
                    </a:lnTo>
                    <a:lnTo>
                      <a:pt x="242" y="7"/>
                    </a:lnTo>
                    <a:lnTo>
                      <a:pt x="243" y="7"/>
                    </a:lnTo>
                    <a:lnTo>
                      <a:pt x="243" y="7"/>
                    </a:lnTo>
                    <a:lnTo>
                      <a:pt x="243" y="7"/>
                    </a:lnTo>
                    <a:lnTo>
                      <a:pt x="245" y="7"/>
                    </a:lnTo>
                    <a:lnTo>
                      <a:pt x="245" y="7"/>
                    </a:lnTo>
                    <a:lnTo>
                      <a:pt x="245" y="7"/>
                    </a:lnTo>
                    <a:lnTo>
                      <a:pt x="246" y="7"/>
                    </a:lnTo>
                    <a:lnTo>
                      <a:pt x="246" y="7"/>
                    </a:lnTo>
                    <a:lnTo>
                      <a:pt x="248" y="7"/>
                    </a:lnTo>
                    <a:lnTo>
                      <a:pt x="248" y="7"/>
                    </a:lnTo>
                    <a:lnTo>
                      <a:pt x="248" y="7"/>
                    </a:lnTo>
                    <a:lnTo>
                      <a:pt x="249" y="7"/>
                    </a:lnTo>
                    <a:lnTo>
                      <a:pt x="249" y="7"/>
                    </a:lnTo>
                    <a:lnTo>
                      <a:pt x="249" y="7"/>
                    </a:lnTo>
                    <a:lnTo>
                      <a:pt x="251" y="7"/>
                    </a:lnTo>
                    <a:lnTo>
                      <a:pt x="251" y="7"/>
                    </a:lnTo>
                    <a:lnTo>
                      <a:pt x="251" y="7"/>
                    </a:lnTo>
                    <a:lnTo>
                      <a:pt x="253" y="7"/>
                    </a:lnTo>
                    <a:lnTo>
                      <a:pt x="253" y="7"/>
                    </a:lnTo>
                    <a:lnTo>
                      <a:pt x="254" y="7"/>
                    </a:lnTo>
                    <a:lnTo>
                      <a:pt x="254" y="7"/>
                    </a:lnTo>
                    <a:lnTo>
                      <a:pt x="254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7" y="11"/>
                    </a:lnTo>
                    <a:lnTo>
                      <a:pt x="257" y="11"/>
                    </a:lnTo>
                    <a:lnTo>
                      <a:pt x="257" y="11"/>
                    </a:lnTo>
                    <a:lnTo>
                      <a:pt x="259" y="11"/>
                    </a:lnTo>
                    <a:lnTo>
                      <a:pt x="259" y="11"/>
                    </a:lnTo>
                    <a:lnTo>
                      <a:pt x="260" y="11"/>
                    </a:lnTo>
                    <a:lnTo>
                      <a:pt x="260" y="7"/>
                    </a:lnTo>
                    <a:lnTo>
                      <a:pt x="260" y="7"/>
                    </a:lnTo>
                    <a:lnTo>
                      <a:pt x="262" y="7"/>
                    </a:lnTo>
                    <a:lnTo>
                      <a:pt x="262" y="7"/>
                    </a:lnTo>
                    <a:lnTo>
                      <a:pt x="262" y="7"/>
                    </a:lnTo>
                    <a:lnTo>
                      <a:pt x="264" y="7"/>
                    </a:lnTo>
                    <a:lnTo>
                      <a:pt x="264" y="7"/>
                    </a:lnTo>
                    <a:lnTo>
                      <a:pt x="264" y="7"/>
                    </a:lnTo>
                    <a:lnTo>
                      <a:pt x="265" y="7"/>
                    </a:lnTo>
                    <a:lnTo>
                      <a:pt x="265" y="7"/>
                    </a:lnTo>
                    <a:lnTo>
                      <a:pt x="265" y="7"/>
                    </a:lnTo>
                    <a:lnTo>
                      <a:pt x="267" y="7"/>
                    </a:lnTo>
                    <a:lnTo>
                      <a:pt x="267" y="7"/>
                    </a:lnTo>
                    <a:lnTo>
                      <a:pt x="268" y="7"/>
                    </a:lnTo>
                    <a:lnTo>
                      <a:pt x="268" y="7"/>
                    </a:lnTo>
                    <a:lnTo>
                      <a:pt x="268" y="7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1" y="4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1" y="4"/>
                    </a:lnTo>
                    <a:lnTo>
                      <a:pt x="281" y="7"/>
                    </a:lnTo>
                    <a:lnTo>
                      <a:pt x="281" y="7"/>
                    </a:lnTo>
                    <a:lnTo>
                      <a:pt x="282" y="7"/>
                    </a:lnTo>
                    <a:lnTo>
                      <a:pt x="282" y="7"/>
                    </a:lnTo>
                    <a:lnTo>
                      <a:pt x="282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5" y="7"/>
                    </a:lnTo>
                    <a:lnTo>
                      <a:pt x="285" y="7"/>
                    </a:lnTo>
                    <a:lnTo>
                      <a:pt x="285" y="7"/>
                    </a:lnTo>
                    <a:lnTo>
                      <a:pt x="287" y="7"/>
                    </a:lnTo>
                    <a:lnTo>
                      <a:pt x="287" y="7"/>
                    </a:lnTo>
                    <a:lnTo>
                      <a:pt x="289" y="7"/>
                    </a:lnTo>
                    <a:lnTo>
                      <a:pt x="289" y="7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2" name="Freeform 98"/>
              <p:cNvSpPr>
                <a:spLocks/>
              </p:cNvSpPr>
              <p:nvPr/>
            </p:nvSpPr>
            <p:spPr bwMode="auto">
              <a:xfrm>
                <a:off x="1054" y="3368"/>
                <a:ext cx="110" cy="316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9" y="26"/>
                  </a:cxn>
                  <a:cxn ang="0">
                    <a:pos x="14" y="26"/>
                  </a:cxn>
                  <a:cxn ang="0">
                    <a:pos x="20" y="30"/>
                  </a:cxn>
                  <a:cxn ang="0">
                    <a:pos x="25" y="26"/>
                  </a:cxn>
                  <a:cxn ang="0">
                    <a:pos x="29" y="26"/>
                  </a:cxn>
                  <a:cxn ang="0">
                    <a:pos x="34" y="26"/>
                  </a:cxn>
                  <a:cxn ang="0">
                    <a:pos x="40" y="23"/>
                  </a:cxn>
                  <a:cxn ang="0">
                    <a:pos x="45" y="26"/>
                  </a:cxn>
                  <a:cxn ang="0">
                    <a:pos x="50" y="26"/>
                  </a:cxn>
                  <a:cxn ang="0">
                    <a:pos x="55" y="26"/>
                  </a:cxn>
                  <a:cxn ang="0">
                    <a:pos x="61" y="26"/>
                  </a:cxn>
                  <a:cxn ang="0">
                    <a:pos x="66" y="26"/>
                  </a:cxn>
                  <a:cxn ang="0">
                    <a:pos x="70" y="26"/>
                  </a:cxn>
                  <a:cxn ang="0">
                    <a:pos x="75" y="26"/>
                  </a:cxn>
                  <a:cxn ang="0">
                    <a:pos x="81" y="26"/>
                  </a:cxn>
                  <a:cxn ang="0">
                    <a:pos x="86" y="26"/>
                  </a:cxn>
                  <a:cxn ang="0">
                    <a:pos x="91" y="26"/>
                  </a:cxn>
                  <a:cxn ang="0">
                    <a:pos x="95" y="30"/>
                  </a:cxn>
                  <a:cxn ang="0">
                    <a:pos x="102" y="30"/>
                  </a:cxn>
                  <a:cxn ang="0">
                    <a:pos x="106" y="26"/>
                  </a:cxn>
                  <a:cxn ang="0">
                    <a:pos x="111" y="26"/>
                  </a:cxn>
                  <a:cxn ang="0">
                    <a:pos x="116" y="30"/>
                  </a:cxn>
                  <a:cxn ang="0">
                    <a:pos x="122" y="26"/>
                  </a:cxn>
                  <a:cxn ang="0">
                    <a:pos x="127" y="26"/>
                  </a:cxn>
                  <a:cxn ang="0">
                    <a:pos x="131" y="26"/>
                  </a:cxn>
                  <a:cxn ang="0">
                    <a:pos x="136" y="30"/>
                  </a:cxn>
                  <a:cxn ang="0">
                    <a:pos x="142" y="26"/>
                  </a:cxn>
                  <a:cxn ang="0">
                    <a:pos x="147" y="26"/>
                  </a:cxn>
                  <a:cxn ang="0">
                    <a:pos x="152" y="30"/>
                  </a:cxn>
                  <a:cxn ang="0">
                    <a:pos x="157" y="26"/>
                  </a:cxn>
                  <a:cxn ang="0">
                    <a:pos x="163" y="26"/>
                  </a:cxn>
                  <a:cxn ang="0">
                    <a:pos x="168" y="30"/>
                  </a:cxn>
                  <a:cxn ang="0">
                    <a:pos x="172" y="26"/>
                  </a:cxn>
                  <a:cxn ang="0">
                    <a:pos x="177" y="26"/>
                  </a:cxn>
                  <a:cxn ang="0">
                    <a:pos x="183" y="26"/>
                  </a:cxn>
                  <a:cxn ang="0">
                    <a:pos x="188" y="26"/>
                  </a:cxn>
                  <a:cxn ang="0">
                    <a:pos x="193" y="26"/>
                  </a:cxn>
                  <a:cxn ang="0">
                    <a:pos x="197" y="26"/>
                  </a:cxn>
                  <a:cxn ang="0">
                    <a:pos x="202" y="26"/>
                  </a:cxn>
                  <a:cxn ang="0">
                    <a:pos x="208" y="30"/>
                  </a:cxn>
                  <a:cxn ang="0">
                    <a:pos x="213" y="26"/>
                  </a:cxn>
                  <a:cxn ang="0">
                    <a:pos x="218" y="34"/>
                  </a:cxn>
                  <a:cxn ang="0">
                    <a:pos x="222" y="75"/>
                  </a:cxn>
                  <a:cxn ang="0">
                    <a:pos x="229" y="419"/>
                  </a:cxn>
                  <a:cxn ang="0">
                    <a:pos x="233" y="879"/>
                  </a:cxn>
                  <a:cxn ang="0">
                    <a:pos x="238" y="816"/>
                  </a:cxn>
                  <a:cxn ang="0">
                    <a:pos x="243" y="697"/>
                  </a:cxn>
                  <a:cxn ang="0">
                    <a:pos x="249" y="523"/>
                  </a:cxn>
                  <a:cxn ang="0">
                    <a:pos x="254" y="434"/>
                  </a:cxn>
                  <a:cxn ang="0">
                    <a:pos x="259" y="256"/>
                  </a:cxn>
                  <a:cxn ang="0">
                    <a:pos x="263" y="278"/>
                  </a:cxn>
                  <a:cxn ang="0">
                    <a:pos x="269" y="149"/>
                  </a:cxn>
                  <a:cxn ang="0">
                    <a:pos x="274" y="15"/>
                  </a:cxn>
                  <a:cxn ang="0">
                    <a:pos x="279" y="19"/>
                  </a:cxn>
                  <a:cxn ang="0">
                    <a:pos x="284" y="38"/>
                  </a:cxn>
                </a:cxnLst>
                <a:rect l="0" t="0" r="r" b="b"/>
                <a:pathLst>
                  <a:path w="288" h="882">
                    <a:moveTo>
                      <a:pt x="0" y="26"/>
                    </a:moveTo>
                    <a:lnTo>
                      <a:pt x="0" y="26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20" y="30"/>
                    </a:lnTo>
                    <a:lnTo>
                      <a:pt x="20" y="30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2" y="26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23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6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31" y="26"/>
                    </a:lnTo>
                    <a:lnTo>
                      <a:pt x="31" y="30"/>
                    </a:lnTo>
                    <a:lnTo>
                      <a:pt x="33" y="30"/>
                    </a:lnTo>
                    <a:lnTo>
                      <a:pt x="33" y="30"/>
                    </a:lnTo>
                    <a:lnTo>
                      <a:pt x="33" y="30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4" y="26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7" y="26"/>
                    </a:lnTo>
                    <a:lnTo>
                      <a:pt x="39" y="26"/>
                    </a:lnTo>
                    <a:lnTo>
                      <a:pt x="39" y="26"/>
                    </a:lnTo>
                    <a:lnTo>
                      <a:pt x="40" y="23"/>
                    </a:lnTo>
                    <a:lnTo>
                      <a:pt x="40" y="26"/>
                    </a:lnTo>
                    <a:lnTo>
                      <a:pt x="40" y="26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2" y="26"/>
                    </a:lnTo>
                    <a:lnTo>
                      <a:pt x="44" y="26"/>
                    </a:lnTo>
                    <a:lnTo>
                      <a:pt x="44" y="26"/>
                    </a:lnTo>
                    <a:lnTo>
                      <a:pt x="44" y="26"/>
                    </a:lnTo>
                    <a:lnTo>
                      <a:pt x="45" y="26"/>
                    </a:lnTo>
                    <a:lnTo>
                      <a:pt x="45" y="26"/>
                    </a:lnTo>
                    <a:lnTo>
                      <a:pt x="47" y="26"/>
                    </a:lnTo>
                    <a:lnTo>
                      <a:pt x="47" y="26"/>
                    </a:lnTo>
                    <a:lnTo>
                      <a:pt x="47" y="30"/>
                    </a:lnTo>
                    <a:lnTo>
                      <a:pt x="48" y="30"/>
                    </a:lnTo>
                    <a:lnTo>
                      <a:pt x="48" y="30"/>
                    </a:lnTo>
                    <a:lnTo>
                      <a:pt x="48" y="30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50" y="26"/>
                    </a:lnTo>
                    <a:lnTo>
                      <a:pt x="51" y="26"/>
                    </a:lnTo>
                    <a:lnTo>
                      <a:pt x="51" y="26"/>
                    </a:lnTo>
                    <a:lnTo>
                      <a:pt x="51" y="26"/>
                    </a:lnTo>
                    <a:lnTo>
                      <a:pt x="53" y="26"/>
                    </a:lnTo>
                    <a:lnTo>
                      <a:pt x="53" y="26"/>
                    </a:lnTo>
                    <a:lnTo>
                      <a:pt x="55" y="26"/>
                    </a:lnTo>
                    <a:lnTo>
                      <a:pt x="55" y="26"/>
                    </a:lnTo>
                    <a:lnTo>
                      <a:pt x="55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6" y="26"/>
                    </a:lnTo>
                    <a:lnTo>
                      <a:pt x="58" y="26"/>
                    </a:lnTo>
                    <a:lnTo>
                      <a:pt x="58" y="26"/>
                    </a:lnTo>
                    <a:lnTo>
                      <a:pt x="58" y="26"/>
                    </a:lnTo>
                    <a:lnTo>
                      <a:pt x="59" y="26"/>
                    </a:lnTo>
                    <a:lnTo>
                      <a:pt x="59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2" y="26"/>
                    </a:lnTo>
                    <a:lnTo>
                      <a:pt x="62" y="26"/>
                    </a:lnTo>
                    <a:lnTo>
                      <a:pt x="62" y="26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4" y="26"/>
                    </a:lnTo>
                    <a:lnTo>
                      <a:pt x="66" y="26"/>
                    </a:lnTo>
                    <a:lnTo>
                      <a:pt x="66" y="26"/>
                    </a:lnTo>
                    <a:lnTo>
                      <a:pt x="67" y="26"/>
                    </a:lnTo>
                    <a:lnTo>
                      <a:pt x="67" y="26"/>
                    </a:lnTo>
                    <a:lnTo>
                      <a:pt x="67" y="26"/>
                    </a:lnTo>
                    <a:lnTo>
                      <a:pt x="69" y="26"/>
                    </a:lnTo>
                    <a:lnTo>
                      <a:pt x="69" y="26"/>
                    </a:lnTo>
                    <a:lnTo>
                      <a:pt x="69" y="26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70" y="26"/>
                    </a:lnTo>
                    <a:lnTo>
                      <a:pt x="72" y="26"/>
                    </a:lnTo>
                    <a:lnTo>
                      <a:pt x="72" y="26"/>
                    </a:lnTo>
                    <a:lnTo>
                      <a:pt x="72" y="26"/>
                    </a:lnTo>
                    <a:lnTo>
                      <a:pt x="73" y="26"/>
                    </a:lnTo>
                    <a:lnTo>
                      <a:pt x="73" y="26"/>
                    </a:lnTo>
                    <a:lnTo>
                      <a:pt x="75" y="26"/>
                    </a:lnTo>
                    <a:lnTo>
                      <a:pt x="75" y="26"/>
                    </a:lnTo>
                    <a:lnTo>
                      <a:pt x="75" y="26"/>
                    </a:lnTo>
                    <a:lnTo>
                      <a:pt x="77" y="26"/>
                    </a:lnTo>
                    <a:lnTo>
                      <a:pt x="77" y="26"/>
                    </a:lnTo>
                    <a:lnTo>
                      <a:pt x="77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80" y="26"/>
                    </a:lnTo>
                    <a:lnTo>
                      <a:pt x="80" y="26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3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4" y="26"/>
                    </a:lnTo>
                    <a:lnTo>
                      <a:pt x="86" y="26"/>
                    </a:lnTo>
                    <a:lnTo>
                      <a:pt x="86" y="30"/>
                    </a:lnTo>
                    <a:lnTo>
                      <a:pt x="87" y="30"/>
                    </a:lnTo>
                    <a:lnTo>
                      <a:pt x="87" y="26"/>
                    </a:lnTo>
                    <a:lnTo>
                      <a:pt x="87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91" y="26"/>
                    </a:lnTo>
                    <a:lnTo>
                      <a:pt x="91" y="26"/>
                    </a:lnTo>
                    <a:lnTo>
                      <a:pt x="91" y="26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94" y="26"/>
                    </a:lnTo>
                    <a:lnTo>
                      <a:pt x="94" y="26"/>
                    </a:lnTo>
                    <a:lnTo>
                      <a:pt x="95" y="30"/>
                    </a:lnTo>
                    <a:lnTo>
                      <a:pt x="95" y="30"/>
                    </a:lnTo>
                    <a:lnTo>
                      <a:pt x="95" y="30"/>
                    </a:lnTo>
                    <a:lnTo>
                      <a:pt x="97" y="30"/>
                    </a:lnTo>
                    <a:lnTo>
                      <a:pt x="97" y="30"/>
                    </a:lnTo>
                    <a:lnTo>
                      <a:pt x="97" y="30"/>
                    </a:lnTo>
                    <a:lnTo>
                      <a:pt x="98" y="30"/>
                    </a:lnTo>
                    <a:lnTo>
                      <a:pt x="98" y="30"/>
                    </a:lnTo>
                    <a:lnTo>
                      <a:pt x="98" y="30"/>
                    </a:lnTo>
                    <a:lnTo>
                      <a:pt x="100" y="30"/>
                    </a:lnTo>
                    <a:lnTo>
                      <a:pt x="100" y="30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3" y="26"/>
                    </a:lnTo>
                    <a:lnTo>
                      <a:pt x="103" y="26"/>
                    </a:lnTo>
                    <a:lnTo>
                      <a:pt x="103" y="26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8" y="26"/>
                    </a:lnTo>
                    <a:lnTo>
                      <a:pt x="108" y="26"/>
                    </a:lnTo>
                    <a:lnTo>
                      <a:pt x="108" y="26"/>
                    </a:lnTo>
                    <a:lnTo>
                      <a:pt x="109" y="26"/>
                    </a:lnTo>
                    <a:lnTo>
                      <a:pt x="109" y="26"/>
                    </a:lnTo>
                    <a:lnTo>
                      <a:pt x="109" y="2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111" y="30"/>
                    </a:lnTo>
                    <a:lnTo>
                      <a:pt x="113" y="30"/>
                    </a:lnTo>
                    <a:lnTo>
                      <a:pt x="113" y="30"/>
                    </a:lnTo>
                    <a:lnTo>
                      <a:pt x="113" y="30"/>
                    </a:lnTo>
                    <a:lnTo>
                      <a:pt x="114" y="30"/>
                    </a:lnTo>
                    <a:lnTo>
                      <a:pt x="114" y="30"/>
                    </a:lnTo>
                    <a:lnTo>
                      <a:pt x="116" y="30"/>
                    </a:lnTo>
                    <a:lnTo>
                      <a:pt x="116" y="30"/>
                    </a:lnTo>
                    <a:lnTo>
                      <a:pt x="116" y="30"/>
                    </a:lnTo>
                    <a:lnTo>
                      <a:pt x="117" y="26"/>
                    </a:lnTo>
                    <a:lnTo>
                      <a:pt x="117" y="26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19" y="26"/>
                    </a:lnTo>
                    <a:lnTo>
                      <a:pt x="119" y="26"/>
                    </a:lnTo>
                    <a:lnTo>
                      <a:pt x="120" y="26"/>
                    </a:lnTo>
                    <a:lnTo>
                      <a:pt x="120" y="26"/>
                    </a:lnTo>
                    <a:lnTo>
                      <a:pt x="122" y="26"/>
                    </a:lnTo>
                    <a:lnTo>
                      <a:pt x="122" y="26"/>
                    </a:lnTo>
                    <a:lnTo>
                      <a:pt x="122" y="26"/>
                    </a:lnTo>
                    <a:lnTo>
                      <a:pt x="124" y="30"/>
                    </a:lnTo>
                    <a:lnTo>
                      <a:pt x="124" y="30"/>
                    </a:lnTo>
                    <a:lnTo>
                      <a:pt x="124" y="30"/>
                    </a:lnTo>
                    <a:lnTo>
                      <a:pt x="125" y="30"/>
                    </a:lnTo>
                    <a:lnTo>
                      <a:pt x="125" y="30"/>
                    </a:lnTo>
                    <a:lnTo>
                      <a:pt x="125" y="26"/>
                    </a:lnTo>
                    <a:lnTo>
                      <a:pt x="127" y="26"/>
                    </a:lnTo>
                    <a:lnTo>
                      <a:pt x="127" y="30"/>
                    </a:lnTo>
                    <a:lnTo>
                      <a:pt x="127" y="30"/>
                    </a:lnTo>
                    <a:lnTo>
                      <a:pt x="128" y="26"/>
                    </a:lnTo>
                    <a:lnTo>
                      <a:pt x="128" y="30"/>
                    </a:lnTo>
                    <a:lnTo>
                      <a:pt x="130" y="30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1" y="26"/>
                    </a:lnTo>
                    <a:lnTo>
                      <a:pt x="131" y="26"/>
                    </a:lnTo>
                    <a:lnTo>
                      <a:pt x="131" y="26"/>
                    </a:lnTo>
                    <a:lnTo>
                      <a:pt x="133" y="26"/>
                    </a:lnTo>
                    <a:lnTo>
                      <a:pt x="133" y="26"/>
                    </a:lnTo>
                    <a:lnTo>
                      <a:pt x="133" y="26"/>
                    </a:lnTo>
                    <a:lnTo>
                      <a:pt x="135" y="26"/>
                    </a:lnTo>
                    <a:lnTo>
                      <a:pt x="135" y="26"/>
                    </a:lnTo>
                    <a:lnTo>
                      <a:pt x="136" y="26"/>
                    </a:lnTo>
                    <a:lnTo>
                      <a:pt x="136" y="30"/>
                    </a:lnTo>
                    <a:lnTo>
                      <a:pt x="136" y="30"/>
                    </a:lnTo>
                    <a:lnTo>
                      <a:pt x="138" y="30"/>
                    </a:lnTo>
                    <a:lnTo>
                      <a:pt x="138" y="30"/>
                    </a:lnTo>
                    <a:lnTo>
                      <a:pt x="138" y="30"/>
                    </a:lnTo>
                    <a:lnTo>
                      <a:pt x="139" y="30"/>
                    </a:lnTo>
                    <a:lnTo>
                      <a:pt x="139" y="26"/>
                    </a:lnTo>
                    <a:lnTo>
                      <a:pt x="139" y="26"/>
                    </a:lnTo>
                    <a:lnTo>
                      <a:pt x="141" y="26"/>
                    </a:lnTo>
                    <a:lnTo>
                      <a:pt x="141" y="26"/>
                    </a:lnTo>
                    <a:lnTo>
                      <a:pt x="142" y="26"/>
                    </a:lnTo>
                    <a:lnTo>
                      <a:pt x="142" y="26"/>
                    </a:lnTo>
                    <a:lnTo>
                      <a:pt x="142" y="30"/>
                    </a:lnTo>
                    <a:lnTo>
                      <a:pt x="144" y="26"/>
                    </a:lnTo>
                    <a:lnTo>
                      <a:pt x="144" y="26"/>
                    </a:lnTo>
                    <a:lnTo>
                      <a:pt x="144" y="26"/>
                    </a:lnTo>
                    <a:lnTo>
                      <a:pt x="146" y="26"/>
                    </a:lnTo>
                    <a:lnTo>
                      <a:pt x="146" y="26"/>
                    </a:lnTo>
                    <a:lnTo>
                      <a:pt x="146" y="26"/>
                    </a:lnTo>
                    <a:lnTo>
                      <a:pt x="147" y="26"/>
                    </a:lnTo>
                    <a:lnTo>
                      <a:pt x="147" y="26"/>
                    </a:lnTo>
                    <a:lnTo>
                      <a:pt x="147" y="26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50" y="30"/>
                    </a:lnTo>
                    <a:lnTo>
                      <a:pt x="150" y="30"/>
                    </a:lnTo>
                    <a:lnTo>
                      <a:pt x="150" y="26"/>
                    </a:lnTo>
                    <a:lnTo>
                      <a:pt x="152" y="26"/>
                    </a:lnTo>
                    <a:lnTo>
                      <a:pt x="152" y="30"/>
                    </a:lnTo>
                    <a:lnTo>
                      <a:pt x="152" y="30"/>
                    </a:lnTo>
                    <a:lnTo>
                      <a:pt x="153" y="30"/>
                    </a:lnTo>
                    <a:lnTo>
                      <a:pt x="153" y="30"/>
                    </a:lnTo>
                    <a:lnTo>
                      <a:pt x="153" y="30"/>
                    </a:lnTo>
                    <a:lnTo>
                      <a:pt x="155" y="30"/>
                    </a:lnTo>
                    <a:lnTo>
                      <a:pt x="155" y="30"/>
                    </a:lnTo>
                    <a:lnTo>
                      <a:pt x="157" y="26"/>
                    </a:lnTo>
                    <a:lnTo>
                      <a:pt x="157" y="26"/>
                    </a:lnTo>
                    <a:lnTo>
                      <a:pt x="157" y="26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60" y="26"/>
                    </a:lnTo>
                    <a:lnTo>
                      <a:pt x="160" y="26"/>
                    </a:lnTo>
                    <a:lnTo>
                      <a:pt x="160" y="26"/>
                    </a:lnTo>
                    <a:lnTo>
                      <a:pt x="161" y="26"/>
                    </a:lnTo>
                    <a:lnTo>
                      <a:pt x="161" y="26"/>
                    </a:lnTo>
                    <a:lnTo>
                      <a:pt x="163" y="26"/>
                    </a:lnTo>
                    <a:lnTo>
                      <a:pt x="163" y="26"/>
                    </a:lnTo>
                    <a:lnTo>
                      <a:pt x="163" y="26"/>
                    </a:lnTo>
                    <a:lnTo>
                      <a:pt x="164" y="26"/>
                    </a:lnTo>
                    <a:lnTo>
                      <a:pt x="164" y="30"/>
                    </a:lnTo>
                    <a:lnTo>
                      <a:pt x="164" y="30"/>
                    </a:lnTo>
                    <a:lnTo>
                      <a:pt x="166" y="30"/>
                    </a:lnTo>
                    <a:lnTo>
                      <a:pt x="166" y="30"/>
                    </a:lnTo>
                    <a:lnTo>
                      <a:pt x="166" y="30"/>
                    </a:lnTo>
                    <a:lnTo>
                      <a:pt x="168" y="30"/>
                    </a:lnTo>
                    <a:lnTo>
                      <a:pt x="168" y="30"/>
                    </a:lnTo>
                    <a:lnTo>
                      <a:pt x="168" y="26"/>
                    </a:lnTo>
                    <a:lnTo>
                      <a:pt x="169" y="26"/>
                    </a:lnTo>
                    <a:lnTo>
                      <a:pt x="169" y="26"/>
                    </a:lnTo>
                    <a:lnTo>
                      <a:pt x="171" y="26"/>
                    </a:lnTo>
                    <a:lnTo>
                      <a:pt x="171" y="26"/>
                    </a:lnTo>
                    <a:lnTo>
                      <a:pt x="171" y="26"/>
                    </a:lnTo>
                    <a:lnTo>
                      <a:pt x="172" y="26"/>
                    </a:lnTo>
                    <a:lnTo>
                      <a:pt x="172" y="26"/>
                    </a:lnTo>
                    <a:lnTo>
                      <a:pt x="172" y="26"/>
                    </a:lnTo>
                    <a:lnTo>
                      <a:pt x="174" y="26"/>
                    </a:lnTo>
                    <a:lnTo>
                      <a:pt x="174" y="26"/>
                    </a:lnTo>
                    <a:lnTo>
                      <a:pt x="174" y="26"/>
                    </a:lnTo>
                    <a:lnTo>
                      <a:pt x="175" y="26"/>
                    </a:lnTo>
                    <a:lnTo>
                      <a:pt x="175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8" y="26"/>
                    </a:lnTo>
                    <a:lnTo>
                      <a:pt x="178" y="26"/>
                    </a:lnTo>
                    <a:lnTo>
                      <a:pt x="178" y="26"/>
                    </a:lnTo>
                    <a:lnTo>
                      <a:pt x="180" y="26"/>
                    </a:lnTo>
                    <a:lnTo>
                      <a:pt x="180" y="26"/>
                    </a:lnTo>
                    <a:lnTo>
                      <a:pt x="180" y="26"/>
                    </a:lnTo>
                    <a:lnTo>
                      <a:pt x="182" y="26"/>
                    </a:lnTo>
                    <a:lnTo>
                      <a:pt x="182" y="26"/>
                    </a:lnTo>
                    <a:lnTo>
                      <a:pt x="183" y="26"/>
                    </a:lnTo>
                    <a:lnTo>
                      <a:pt x="183" y="30"/>
                    </a:lnTo>
                    <a:lnTo>
                      <a:pt x="183" y="30"/>
                    </a:lnTo>
                    <a:lnTo>
                      <a:pt x="185" y="30"/>
                    </a:lnTo>
                    <a:lnTo>
                      <a:pt x="185" y="30"/>
                    </a:lnTo>
                    <a:lnTo>
                      <a:pt x="185" y="30"/>
                    </a:lnTo>
                    <a:lnTo>
                      <a:pt x="186" y="26"/>
                    </a:lnTo>
                    <a:lnTo>
                      <a:pt x="186" y="26"/>
                    </a:lnTo>
                    <a:lnTo>
                      <a:pt x="186" y="26"/>
                    </a:lnTo>
                    <a:lnTo>
                      <a:pt x="188" y="26"/>
                    </a:lnTo>
                    <a:lnTo>
                      <a:pt x="188" y="26"/>
                    </a:lnTo>
                    <a:lnTo>
                      <a:pt x="188" y="26"/>
                    </a:lnTo>
                    <a:lnTo>
                      <a:pt x="189" y="26"/>
                    </a:lnTo>
                    <a:lnTo>
                      <a:pt x="189" y="26"/>
                    </a:lnTo>
                    <a:lnTo>
                      <a:pt x="191" y="26"/>
                    </a:lnTo>
                    <a:lnTo>
                      <a:pt x="191" y="26"/>
                    </a:lnTo>
                    <a:lnTo>
                      <a:pt x="191" y="26"/>
                    </a:lnTo>
                    <a:lnTo>
                      <a:pt x="193" y="26"/>
                    </a:lnTo>
                    <a:lnTo>
                      <a:pt x="193" y="26"/>
                    </a:lnTo>
                    <a:lnTo>
                      <a:pt x="193" y="26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196" y="26"/>
                    </a:lnTo>
                    <a:lnTo>
                      <a:pt x="196" y="26"/>
                    </a:lnTo>
                    <a:lnTo>
                      <a:pt x="197" y="26"/>
                    </a:lnTo>
                    <a:lnTo>
                      <a:pt x="197" y="26"/>
                    </a:lnTo>
                    <a:lnTo>
                      <a:pt x="197" y="26"/>
                    </a:lnTo>
                    <a:lnTo>
                      <a:pt x="199" y="26"/>
                    </a:lnTo>
                    <a:lnTo>
                      <a:pt x="199" y="26"/>
                    </a:lnTo>
                    <a:lnTo>
                      <a:pt x="199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2" y="26"/>
                    </a:lnTo>
                    <a:lnTo>
                      <a:pt x="204" y="26"/>
                    </a:lnTo>
                    <a:lnTo>
                      <a:pt x="204" y="30"/>
                    </a:lnTo>
                    <a:lnTo>
                      <a:pt x="205" y="30"/>
                    </a:lnTo>
                    <a:lnTo>
                      <a:pt x="205" y="30"/>
                    </a:lnTo>
                    <a:lnTo>
                      <a:pt x="205" y="30"/>
                    </a:lnTo>
                    <a:lnTo>
                      <a:pt x="207" y="30"/>
                    </a:lnTo>
                    <a:lnTo>
                      <a:pt x="207" y="30"/>
                    </a:lnTo>
                    <a:lnTo>
                      <a:pt x="207" y="30"/>
                    </a:lnTo>
                    <a:lnTo>
                      <a:pt x="208" y="30"/>
                    </a:lnTo>
                    <a:lnTo>
                      <a:pt x="208" y="30"/>
                    </a:lnTo>
                    <a:lnTo>
                      <a:pt x="208" y="30"/>
                    </a:lnTo>
                    <a:lnTo>
                      <a:pt x="210" y="30"/>
                    </a:lnTo>
                    <a:lnTo>
                      <a:pt x="210" y="30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1" y="26"/>
                    </a:lnTo>
                    <a:lnTo>
                      <a:pt x="213" y="26"/>
                    </a:lnTo>
                    <a:lnTo>
                      <a:pt x="213" y="26"/>
                    </a:lnTo>
                    <a:lnTo>
                      <a:pt x="213" y="26"/>
                    </a:lnTo>
                    <a:lnTo>
                      <a:pt x="215" y="26"/>
                    </a:lnTo>
                    <a:lnTo>
                      <a:pt x="215" y="30"/>
                    </a:lnTo>
                    <a:lnTo>
                      <a:pt x="215" y="30"/>
                    </a:lnTo>
                    <a:lnTo>
                      <a:pt x="216" y="30"/>
                    </a:lnTo>
                    <a:lnTo>
                      <a:pt x="216" y="30"/>
                    </a:lnTo>
                    <a:lnTo>
                      <a:pt x="218" y="30"/>
                    </a:lnTo>
                    <a:lnTo>
                      <a:pt x="218" y="34"/>
                    </a:lnTo>
                    <a:lnTo>
                      <a:pt x="218" y="34"/>
                    </a:lnTo>
                    <a:lnTo>
                      <a:pt x="219" y="38"/>
                    </a:lnTo>
                    <a:lnTo>
                      <a:pt x="219" y="38"/>
                    </a:lnTo>
                    <a:lnTo>
                      <a:pt x="219" y="41"/>
                    </a:lnTo>
                    <a:lnTo>
                      <a:pt x="221" y="45"/>
                    </a:lnTo>
                    <a:lnTo>
                      <a:pt x="221" y="49"/>
                    </a:lnTo>
                    <a:lnTo>
                      <a:pt x="221" y="56"/>
                    </a:lnTo>
                    <a:lnTo>
                      <a:pt x="222" y="60"/>
                    </a:lnTo>
                    <a:lnTo>
                      <a:pt x="222" y="67"/>
                    </a:lnTo>
                    <a:lnTo>
                      <a:pt x="222" y="75"/>
                    </a:lnTo>
                    <a:lnTo>
                      <a:pt x="224" y="86"/>
                    </a:lnTo>
                    <a:lnTo>
                      <a:pt x="224" y="101"/>
                    </a:lnTo>
                    <a:lnTo>
                      <a:pt x="226" y="119"/>
                    </a:lnTo>
                    <a:lnTo>
                      <a:pt x="226" y="145"/>
                    </a:lnTo>
                    <a:lnTo>
                      <a:pt x="226" y="178"/>
                    </a:lnTo>
                    <a:lnTo>
                      <a:pt x="227" y="219"/>
                    </a:lnTo>
                    <a:lnTo>
                      <a:pt x="227" y="278"/>
                    </a:lnTo>
                    <a:lnTo>
                      <a:pt x="227" y="341"/>
                    </a:lnTo>
                    <a:lnTo>
                      <a:pt x="229" y="419"/>
                    </a:lnTo>
                    <a:lnTo>
                      <a:pt x="229" y="501"/>
                    </a:lnTo>
                    <a:lnTo>
                      <a:pt x="229" y="582"/>
                    </a:lnTo>
                    <a:lnTo>
                      <a:pt x="230" y="660"/>
                    </a:lnTo>
                    <a:lnTo>
                      <a:pt x="230" y="727"/>
                    </a:lnTo>
                    <a:lnTo>
                      <a:pt x="232" y="782"/>
                    </a:lnTo>
                    <a:lnTo>
                      <a:pt x="232" y="823"/>
                    </a:lnTo>
                    <a:lnTo>
                      <a:pt x="232" y="853"/>
                    </a:lnTo>
                    <a:lnTo>
                      <a:pt x="233" y="871"/>
                    </a:lnTo>
                    <a:lnTo>
                      <a:pt x="233" y="879"/>
                    </a:lnTo>
                    <a:lnTo>
                      <a:pt x="233" y="882"/>
                    </a:lnTo>
                    <a:lnTo>
                      <a:pt x="235" y="882"/>
                    </a:lnTo>
                    <a:lnTo>
                      <a:pt x="235" y="882"/>
                    </a:lnTo>
                    <a:lnTo>
                      <a:pt x="235" y="879"/>
                    </a:lnTo>
                    <a:lnTo>
                      <a:pt x="237" y="871"/>
                    </a:lnTo>
                    <a:lnTo>
                      <a:pt x="237" y="864"/>
                    </a:lnTo>
                    <a:lnTo>
                      <a:pt x="238" y="849"/>
                    </a:lnTo>
                    <a:lnTo>
                      <a:pt x="238" y="834"/>
                    </a:lnTo>
                    <a:lnTo>
                      <a:pt x="238" y="816"/>
                    </a:lnTo>
                    <a:lnTo>
                      <a:pt x="240" y="793"/>
                    </a:lnTo>
                    <a:lnTo>
                      <a:pt x="240" y="771"/>
                    </a:lnTo>
                    <a:lnTo>
                      <a:pt x="240" y="753"/>
                    </a:lnTo>
                    <a:lnTo>
                      <a:pt x="241" y="738"/>
                    </a:lnTo>
                    <a:lnTo>
                      <a:pt x="241" y="727"/>
                    </a:lnTo>
                    <a:lnTo>
                      <a:pt x="241" y="716"/>
                    </a:lnTo>
                    <a:lnTo>
                      <a:pt x="243" y="712"/>
                    </a:lnTo>
                    <a:lnTo>
                      <a:pt x="243" y="705"/>
                    </a:lnTo>
                    <a:lnTo>
                      <a:pt x="243" y="697"/>
                    </a:lnTo>
                    <a:lnTo>
                      <a:pt x="244" y="690"/>
                    </a:lnTo>
                    <a:lnTo>
                      <a:pt x="244" y="679"/>
                    </a:lnTo>
                    <a:lnTo>
                      <a:pt x="246" y="664"/>
                    </a:lnTo>
                    <a:lnTo>
                      <a:pt x="246" y="645"/>
                    </a:lnTo>
                    <a:lnTo>
                      <a:pt x="246" y="619"/>
                    </a:lnTo>
                    <a:lnTo>
                      <a:pt x="248" y="593"/>
                    </a:lnTo>
                    <a:lnTo>
                      <a:pt x="248" y="567"/>
                    </a:lnTo>
                    <a:lnTo>
                      <a:pt x="248" y="545"/>
                    </a:lnTo>
                    <a:lnTo>
                      <a:pt x="249" y="523"/>
                    </a:lnTo>
                    <a:lnTo>
                      <a:pt x="249" y="504"/>
                    </a:lnTo>
                    <a:lnTo>
                      <a:pt x="249" y="493"/>
                    </a:lnTo>
                    <a:lnTo>
                      <a:pt x="251" y="490"/>
                    </a:lnTo>
                    <a:lnTo>
                      <a:pt x="251" y="482"/>
                    </a:lnTo>
                    <a:lnTo>
                      <a:pt x="252" y="478"/>
                    </a:lnTo>
                    <a:lnTo>
                      <a:pt x="252" y="475"/>
                    </a:lnTo>
                    <a:lnTo>
                      <a:pt x="252" y="464"/>
                    </a:lnTo>
                    <a:lnTo>
                      <a:pt x="254" y="453"/>
                    </a:lnTo>
                    <a:lnTo>
                      <a:pt x="254" y="434"/>
                    </a:lnTo>
                    <a:lnTo>
                      <a:pt x="254" y="412"/>
                    </a:lnTo>
                    <a:lnTo>
                      <a:pt x="255" y="382"/>
                    </a:lnTo>
                    <a:lnTo>
                      <a:pt x="255" y="356"/>
                    </a:lnTo>
                    <a:lnTo>
                      <a:pt x="255" y="330"/>
                    </a:lnTo>
                    <a:lnTo>
                      <a:pt x="257" y="304"/>
                    </a:lnTo>
                    <a:lnTo>
                      <a:pt x="257" y="282"/>
                    </a:lnTo>
                    <a:lnTo>
                      <a:pt x="259" y="267"/>
                    </a:lnTo>
                    <a:lnTo>
                      <a:pt x="259" y="260"/>
                    </a:lnTo>
                    <a:lnTo>
                      <a:pt x="259" y="256"/>
                    </a:lnTo>
                    <a:lnTo>
                      <a:pt x="260" y="260"/>
                    </a:lnTo>
                    <a:lnTo>
                      <a:pt x="260" y="267"/>
                    </a:lnTo>
                    <a:lnTo>
                      <a:pt x="260" y="271"/>
                    </a:lnTo>
                    <a:lnTo>
                      <a:pt x="262" y="278"/>
                    </a:lnTo>
                    <a:lnTo>
                      <a:pt x="262" y="282"/>
                    </a:lnTo>
                    <a:lnTo>
                      <a:pt x="262" y="286"/>
                    </a:lnTo>
                    <a:lnTo>
                      <a:pt x="263" y="286"/>
                    </a:lnTo>
                    <a:lnTo>
                      <a:pt x="263" y="286"/>
                    </a:lnTo>
                    <a:lnTo>
                      <a:pt x="263" y="278"/>
                    </a:lnTo>
                    <a:lnTo>
                      <a:pt x="265" y="275"/>
                    </a:lnTo>
                    <a:lnTo>
                      <a:pt x="265" y="267"/>
                    </a:lnTo>
                    <a:lnTo>
                      <a:pt x="266" y="256"/>
                    </a:lnTo>
                    <a:lnTo>
                      <a:pt x="266" y="245"/>
                    </a:lnTo>
                    <a:lnTo>
                      <a:pt x="266" y="230"/>
                    </a:lnTo>
                    <a:lnTo>
                      <a:pt x="268" y="212"/>
                    </a:lnTo>
                    <a:lnTo>
                      <a:pt x="268" y="189"/>
                    </a:lnTo>
                    <a:lnTo>
                      <a:pt x="268" y="167"/>
                    </a:lnTo>
                    <a:lnTo>
                      <a:pt x="269" y="149"/>
                    </a:lnTo>
                    <a:lnTo>
                      <a:pt x="269" y="126"/>
                    </a:lnTo>
                    <a:lnTo>
                      <a:pt x="269" y="112"/>
                    </a:lnTo>
                    <a:lnTo>
                      <a:pt x="271" y="97"/>
                    </a:lnTo>
                    <a:lnTo>
                      <a:pt x="271" y="82"/>
                    </a:lnTo>
                    <a:lnTo>
                      <a:pt x="273" y="67"/>
                    </a:lnTo>
                    <a:lnTo>
                      <a:pt x="273" y="52"/>
                    </a:lnTo>
                    <a:lnTo>
                      <a:pt x="273" y="38"/>
                    </a:lnTo>
                    <a:lnTo>
                      <a:pt x="274" y="26"/>
                    </a:lnTo>
                    <a:lnTo>
                      <a:pt x="274" y="15"/>
                    </a:lnTo>
                    <a:lnTo>
                      <a:pt x="274" y="8"/>
                    </a:lnTo>
                    <a:lnTo>
                      <a:pt x="276" y="4"/>
                    </a:lnTo>
                    <a:lnTo>
                      <a:pt x="276" y="0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12"/>
                    </a:lnTo>
                    <a:lnTo>
                      <a:pt x="277" y="12"/>
                    </a:lnTo>
                    <a:lnTo>
                      <a:pt x="279" y="15"/>
                    </a:lnTo>
                    <a:lnTo>
                      <a:pt x="279" y="19"/>
                    </a:lnTo>
                    <a:lnTo>
                      <a:pt x="280" y="23"/>
                    </a:lnTo>
                    <a:lnTo>
                      <a:pt x="280" y="26"/>
                    </a:lnTo>
                    <a:lnTo>
                      <a:pt x="280" y="30"/>
                    </a:lnTo>
                    <a:lnTo>
                      <a:pt x="282" y="30"/>
                    </a:lnTo>
                    <a:lnTo>
                      <a:pt x="282" y="34"/>
                    </a:lnTo>
                    <a:lnTo>
                      <a:pt x="282" y="38"/>
                    </a:lnTo>
                    <a:lnTo>
                      <a:pt x="284" y="38"/>
                    </a:lnTo>
                    <a:lnTo>
                      <a:pt x="284" y="38"/>
                    </a:lnTo>
                    <a:lnTo>
                      <a:pt x="284" y="38"/>
                    </a:lnTo>
                    <a:lnTo>
                      <a:pt x="285" y="38"/>
                    </a:lnTo>
                    <a:lnTo>
                      <a:pt x="285" y="38"/>
                    </a:lnTo>
                    <a:lnTo>
                      <a:pt x="287" y="38"/>
                    </a:lnTo>
                    <a:lnTo>
                      <a:pt x="287" y="38"/>
                    </a:lnTo>
                    <a:lnTo>
                      <a:pt x="287" y="38"/>
                    </a:lnTo>
                    <a:lnTo>
                      <a:pt x="288" y="38"/>
                    </a:lnTo>
                    <a:lnTo>
                      <a:pt x="288" y="38"/>
                    </a:lnTo>
                    <a:lnTo>
                      <a:pt x="288" y="41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3" name="Freeform 99"/>
              <p:cNvSpPr>
                <a:spLocks/>
              </p:cNvSpPr>
              <p:nvPr/>
            </p:nvSpPr>
            <p:spPr bwMode="auto">
              <a:xfrm>
                <a:off x="1164" y="2188"/>
                <a:ext cx="112" cy="1195"/>
              </a:xfrm>
              <a:custGeom>
                <a:avLst/>
                <a:gdLst/>
                <a:ahLst/>
                <a:cxnLst>
                  <a:cxn ang="0">
                    <a:pos x="5" y="3332"/>
                  </a:cxn>
                  <a:cxn ang="0">
                    <a:pos x="10" y="3328"/>
                  </a:cxn>
                  <a:cxn ang="0">
                    <a:pos x="16" y="3324"/>
                  </a:cxn>
                  <a:cxn ang="0">
                    <a:pos x="21" y="3320"/>
                  </a:cxn>
                  <a:cxn ang="0">
                    <a:pos x="25" y="3324"/>
                  </a:cxn>
                  <a:cxn ang="0">
                    <a:pos x="30" y="3324"/>
                  </a:cxn>
                  <a:cxn ang="0">
                    <a:pos x="36" y="3324"/>
                  </a:cxn>
                  <a:cxn ang="0">
                    <a:pos x="41" y="3324"/>
                  </a:cxn>
                  <a:cxn ang="0">
                    <a:pos x="46" y="3324"/>
                  </a:cxn>
                  <a:cxn ang="0">
                    <a:pos x="51" y="3324"/>
                  </a:cxn>
                  <a:cxn ang="0">
                    <a:pos x="57" y="3324"/>
                  </a:cxn>
                  <a:cxn ang="0">
                    <a:pos x="62" y="3324"/>
                  </a:cxn>
                  <a:cxn ang="0">
                    <a:pos x="66" y="3320"/>
                  </a:cxn>
                  <a:cxn ang="0">
                    <a:pos x="71" y="3317"/>
                  </a:cxn>
                  <a:cxn ang="0">
                    <a:pos x="77" y="3291"/>
                  </a:cxn>
                  <a:cxn ang="0">
                    <a:pos x="82" y="3206"/>
                  </a:cxn>
                  <a:cxn ang="0">
                    <a:pos x="87" y="2987"/>
                  </a:cxn>
                  <a:cxn ang="0">
                    <a:pos x="91" y="2212"/>
                  </a:cxn>
                  <a:cxn ang="0">
                    <a:pos x="98" y="460"/>
                  </a:cxn>
                  <a:cxn ang="0">
                    <a:pos x="102" y="293"/>
                  </a:cxn>
                  <a:cxn ang="0">
                    <a:pos x="107" y="1909"/>
                  </a:cxn>
                  <a:cxn ang="0">
                    <a:pos x="112" y="2898"/>
                  </a:cxn>
                  <a:cxn ang="0">
                    <a:pos x="118" y="3202"/>
                  </a:cxn>
                  <a:cxn ang="0">
                    <a:pos x="123" y="3280"/>
                  </a:cxn>
                  <a:cxn ang="0">
                    <a:pos x="127" y="3302"/>
                  </a:cxn>
                  <a:cxn ang="0">
                    <a:pos x="132" y="3306"/>
                  </a:cxn>
                  <a:cxn ang="0">
                    <a:pos x="138" y="3313"/>
                  </a:cxn>
                  <a:cxn ang="0">
                    <a:pos x="143" y="3309"/>
                  </a:cxn>
                  <a:cxn ang="0">
                    <a:pos x="148" y="3313"/>
                  </a:cxn>
                  <a:cxn ang="0">
                    <a:pos x="153" y="3313"/>
                  </a:cxn>
                  <a:cxn ang="0">
                    <a:pos x="159" y="3313"/>
                  </a:cxn>
                  <a:cxn ang="0">
                    <a:pos x="163" y="3317"/>
                  </a:cxn>
                  <a:cxn ang="0">
                    <a:pos x="168" y="3317"/>
                  </a:cxn>
                  <a:cxn ang="0">
                    <a:pos x="173" y="3317"/>
                  </a:cxn>
                  <a:cxn ang="0">
                    <a:pos x="179" y="3317"/>
                  </a:cxn>
                  <a:cxn ang="0">
                    <a:pos x="184" y="3320"/>
                  </a:cxn>
                  <a:cxn ang="0">
                    <a:pos x="189" y="3320"/>
                  </a:cxn>
                  <a:cxn ang="0">
                    <a:pos x="193" y="3317"/>
                  </a:cxn>
                  <a:cxn ang="0">
                    <a:pos x="200" y="3320"/>
                  </a:cxn>
                  <a:cxn ang="0">
                    <a:pos x="204" y="3317"/>
                  </a:cxn>
                  <a:cxn ang="0">
                    <a:pos x="209" y="3317"/>
                  </a:cxn>
                  <a:cxn ang="0">
                    <a:pos x="214" y="3317"/>
                  </a:cxn>
                  <a:cxn ang="0">
                    <a:pos x="220" y="3320"/>
                  </a:cxn>
                  <a:cxn ang="0">
                    <a:pos x="225" y="3320"/>
                  </a:cxn>
                  <a:cxn ang="0">
                    <a:pos x="229" y="3317"/>
                  </a:cxn>
                  <a:cxn ang="0">
                    <a:pos x="234" y="3320"/>
                  </a:cxn>
                  <a:cxn ang="0">
                    <a:pos x="240" y="3320"/>
                  </a:cxn>
                  <a:cxn ang="0">
                    <a:pos x="245" y="3320"/>
                  </a:cxn>
                  <a:cxn ang="0">
                    <a:pos x="250" y="3320"/>
                  </a:cxn>
                  <a:cxn ang="0">
                    <a:pos x="254" y="3320"/>
                  </a:cxn>
                  <a:cxn ang="0">
                    <a:pos x="261" y="3320"/>
                  </a:cxn>
                  <a:cxn ang="0">
                    <a:pos x="265" y="3320"/>
                  </a:cxn>
                  <a:cxn ang="0">
                    <a:pos x="270" y="3320"/>
                  </a:cxn>
                  <a:cxn ang="0">
                    <a:pos x="275" y="3317"/>
                  </a:cxn>
                  <a:cxn ang="0">
                    <a:pos x="281" y="3320"/>
                  </a:cxn>
                  <a:cxn ang="0">
                    <a:pos x="286" y="3320"/>
                  </a:cxn>
                </a:cxnLst>
                <a:rect l="0" t="0" r="r" b="b"/>
                <a:pathLst>
                  <a:path w="291" h="3335">
                    <a:moveTo>
                      <a:pt x="0" y="3335"/>
                    </a:moveTo>
                    <a:lnTo>
                      <a:pt x="2" y="3335"/>
                    </a:lnTo>
                    <a:lnTo>
                      <a:pt x="2" y="3335"/>
                    </a:lnTo>
                    <a:lnTo>
                      <a:pt x="2" y="3335"/>
                    </a:lnTo>
                    <a:lnTo>
                      <a:pt x="3" y="3332"/>
                    </a:lnTo>
                    <a:lnTo>
                      <a:pt x="3" y="3332"/>
                    </a:lnTo>
                    <a:lnTo>
                      <a:pt x="5" y="3332"/>
                    </a:lnTo>
                    <a:lnTo>
                      <a:pt x="5" y="3332"/>
                    </a:lnTo>
                    <a:lnTo>
                      <a:pt x="5" y="3332"/>
                    </a:lnTo>
                    <a:lnTo>
                      <a:pt x="7" y="3332"/>
                    </a:lnTo>
                    <a:lnTo>
                      <a:pt x="7" y="3332"/>
                    </a:lnTo>
                    <a:lnTo>
                      <a:pt x="7" y="3332"/>
                    </a:lnTo>
                    <a:lnTo>
                      <a:pt x="8" y="3332"/>
                    </a:lnTo>
                    <a:lnTo>
                      <a:pt x="8" y="3328"/>
                    </a:lnTo>
                    <a:lnTo>
                      <a:pt x="8" y="3328"/>
                    </a:lnTo>
                    <a:lnTo>
                      <a:pt x="10" y="3328"/>
                    </a:lnTo>
                    <a:lnTo>
                      <a:pt x="10" y="3328"/>
                    </a:lnTo>
                    <a:lnTo>
                      <a:pt x="10" y="3328"/>
                    </a:lnTo>
                    <a:lnTo>
                      <a:pt x="11" y="3328"/>
                    </a:lnTo>
                    <a:lnTo>
                      <a:pt x="11" y="3328"/>
                    </a:lnTo>
                    <a:lnTo>
                      <a:pt x="13" y="3324"/>
                    </a:lnTo>
                    <a:lnTo>
                      <a:pt x="13" y="3324"/>
                    </a:lnTo>
                    <a:lnTo>
                      <a:pt x="13" y="3324"/>
                    </a:lnTo>
                    <a:lnTo>
                      <a:pt x="14" y="3324"/>
                    </a:lnTo>
                    <a:lnTo>
                      <a:pt x="14" y="3324"/>
                    </a:lnTo>
                    <a:lnTo>
                      <a:pt x="14" y="3324"/>
                    </a:lnTo>
                    <a:lnTo>
                      <a:pt x="16" y="3324"/>
                    </a:lnTo>
                    <a:lnTo>
                      <a:pt x="16" y="3324"/>
                    </a:lnTo>
                    <a:lnTo>
                      <a:pt x="16" y="3324"/>
                    </a:lnTo>
                    <a:lnTo>
                      <a:pt x="18" y="3324"/>
                    </a:lnTo>
                    <a:lnTo>
                      <a:pt x="18" y="3324"/>
                    </a:lnTo>
                    <a:lnTo>
                      <a:pt x="19" y="3320"/>
                    </a:lnTo>
                    <a:lnTo>
                      <a:pt x="19" y="3320"/>
                    </a:lnTo>
                    <a:lnTo>
                      <a:pt x="19" y="3320"/>
                    </a:lnTo>
                    <a:lnTo>
                      <a:pt x="21" y="3320"/>
                    </a:lnTo>
                    <a:lnTo>
                      <a:pt x="21" y="3320"/>
                    </a:lnTo>
                    <a:lnTo>
                      <a:pt x="21" y="3320"/>
                    </a:lnTo>
                    <a:lnTo>
                      <a:pt x="22" y="3320"/>
                    </a:lnTo>
                    <a:lnTo>
                      <a:pt x="22" y="3324"/>
                    </a:lnTo>
                    <a:lnTo>
                      <a:pt x="22" y="3324"/>
                    </a:lnTo>
                    <a:lnTo>
                      <a:pt x="24" y="3324"/>
                    </a:lnTo>
                    <a:lnTo>
                      <a:pt x="24" y="3324"/>
                    </a:lnTo>
                    <a:lnTo>
                      <a:pt x="25" y="3324"/>
                    </a:lnTo>
                    <a:lnTo>
                      <a:pt x="25" y="3324"/>
                    </a:lnTo>
                    <a:lnTo>
                      <a:pt x="25" y="3324"/>
                    </a:lnTo>
                    <a:lnTo>
                      <a:pt x="27" y="3324"/>
                    </a:lnTo>
                    <a:lnTo>
                      <a:pt x="27" y="3324"/>
                    </a:lnTo>
                    <a:lnTo>
                      <a:pt x="27" y="3324"/>
                    </a:lnTo>
                    <a:lnTo>
                      <a:pt x="29" y="3324"/>
                    </a:lnTo>
                    <a:lnTo>
                      <a:pt x="29" y="3324"/>
                    </a:lnTo>
                    <a:lnTo>
                      <a:pt x="29" y="3324"/>
                    </a:lnTo>
                    <a:lnTo>
                      <a:pt x="30" y="3324"/>
                    </a:lnTo>
                    <a:lnTo>
                      <a:pt x="30" y="3324"/>
                    </a:lnTo>
                    <a:lnTo>
                      <a:pt x="30" y="3324"/>
                    </a:lnTo>
                    <a:lnTo>
                      <a:pt x="32" y="3320"/>
                    </a:lnTo>
                    <a:lnTo>
                      <a:pt x="32" y="3320"/>
                    </a:lnTo>
                    <a:lnTo>
                      <a:pt x="33" y="3320"/>
                    </a:lnTo>
                    <a:lnTo>
                      <a:pt x="33" y="3320"/>
                    </a:lnTo>
                    <a:lnTo>
                      <a:pt x="33" y="3320"/>
                    </a:lnTo>
                    <a:lnTo>
                      <a:pt x="35" y="3320"/>
                    </a:lnTo>
                    <a:lnTo>
                      <a:pt x="35" y="3324"/>
                    </a:lnTo>
                    <a:lnTo>
                      <a:pt x="35" y="3324"/>
                    </a:lnTo>
                    <a:lnTo>
                      <a:pt x="36" y="3324"/>
                    </a:lnTo>
                    <a:lnTo>
                      <a:pt x="36" y="3324"/>
                    </a:lnTo>
                    <a:lnTo>
                      <a:pt x="36" y="3324"/>
                    </a:lnTo>
                    <a:lnTo>
                      <a:pt x="38" y="3324"/>
                    </a:lnTo>
                    <a:lnTo>
                      <a:pt x="38" y="3324"/>
                    </a:lnTo>
                    <a:lnTo>
                      <a:pt x="40" y="3324"/>
                    </a:lnTo>
                    <a:lnTo>
                      <a:pt x="40" y="3324"/>
                    </a:lnTo>
                    <a:lnTo>
                      <a:pt x="40" y="3324"/>
                    </a:lnTo>
                    <a:lnTo>
                      <a:pt x="41" y="3324"/>
                    </a:lnTo>
                    <a:lnTo>
                      <a:pt x="41" y="3324"/>
                    </a:lnTo>
                    <a:lnTo>
                      <a:pt x="41" y="3324"/>
                    </a:lnTo>
                    <a:lnTo>
                      <a:pt x="43" y="3324"/>
                    </a:lnTo>
                    <a:lnTo>
                      <a:pt x="43" y="3324"/>
                    </a:lnTo>
                    <a:lnTo>
                      <a:pt x="43" y="3324"/>
                    </a:lnTo>
                    <a:lnTo>
                      <a:pt x="44" y="3324"/>
                    </a:lnTo>
                    <a:lnTo>
                      <a:pt x="44" y="3324"/>
                    </a:lnTo>
                    <a:lnTo>
                      <a:pt x="46" y="3324"/>
                    </a:lnTo>
                    <a:lnTo>
                      <a:pt x="46" y="3324"/>
                    </a:lnTo>
                    <a:lnTo>
                      <a:pt x="46" y="3324"/>
                    </a:lnTo>
                    <a:lnTo>
                      <a:pt x="47" y="3324"/>
                    </a:lnTo>
                    <a:lnTo>
                      <a:pt x="47" y="3324"/>
                    </a:lnTo>
                    <a:lnTo>
                      <a:pt x="47" y="3324"/>
                    </a:lnTo>
                    <a:lnTo>
                      <a:pt x="49" y="3324"/>
                    </a:lnTo>
                    <a:lnTo>
                      <a:pt x="49" y="3324"/>
                    </a:lnTo>
                    <a:lnTo>
                      <a:pt x="49" y="3324"/>
                    </a:lnTo>
                    <a:lnTo>
                      <a:pt x="51" y="3324"/>
                    </a:lnTo>
                    <a:lnTo>
                      <a:pt x="51" y="3324"/>
                    </a:lnTo>
                    <a:lnTo>
                      <a:pt x="51" y="3324"/>
                    </a:lnTo>
                    <a:lnTo>
                      <a:pt x="52" y="3324"/>
                    </a:lnTo>
                    <a:lnTo>
                      <a:pt x="52" y="3324"/>
                    </a:lnTo>
                    <a:lnTo>
                      <a:pt x="54" y="3324"/>
                    </a:lnTo>
                    <a:lnTo>
                      <a:pt x="54" y="3324"/>
                    </a:lnTo>
                    <a:lnTo>
                      <a:pt x="54" y="3324"/>
                    </a:lnTo>
                    <a:lnTo>
                      <a:pt x="55" y="3324"/>
                    </a:lnTo>
                    <a:lnTo>
                      <a:pt x="55" y="3324"/>
                    </a:lnTo>
                    <a:lnTo>
                      <a:pt x="55" y="3324"/>
                    </a:lnTo>
                    <a:lnTo>
                      <a:pt x="57" y="3324"/>
                    </a:lnTo>
                    <a:lnTo>
                      <a:pt x="57" y="3324"/>
                    </a:lnTo>
                    <a:lnTo>
                      <a:pt x="57" y="3324"/>
                    </a:lnTo>
                    <a:lnTo>
                      <a:pt x="58" y="3324"/>
                    </a:lnTo>
                    <a:lnTo>
                      <a:pt x="58" y="3324"/>
                    </a:lnTo>
                    <a:lnTo>
                      <a:pt x="60" y="3324"/>
                    </a:lnTo>
                    <a:lnTo>
                      <a:pt x="60" y="3324"/>
                    </a:lnTo>
                    <a:lnTo>
                      <a:pt x="60" y="3324"/>
                    </a:lnTo>
                    <a:lnTo>
                      <a:pt x="62" y="3324"/>
                    </a:lnTo>
                    <a:lnTo>
                      <a:pt x="62" y="3324"/>
                    </a:lnTo>
                    <a:lnTo>
                      <a:pt x="62" y="3324"/>
                    </a:lnTo>
                    <a:lnTo>
                      <a:pt x="63" y="3324"/>
                    </a:lnTo>
                    <a:lnTo>
                      <a:pt x="63" y="3320"/>
                    </a:lnTo>
                    <a:lnTo>
                      <a:pt x="63" y="3320"/>
                    </a:lnTo>
                    <a:lnTo>
                      <a:pt x="65" y="3320"/>
                    </a:lnTo>
                    <a:lnTo>
                      <a:pt x="65" y="3320"/>
                    </a:lnTo>
                    <a:lnTo>
                      <a:pt x="66" y="3320"/>
                    </a:lnTo>
                    <a:lnTo>
                      <a:pt x="66" y="3320"/>
                    </a:lnTo>
                    <a:lnTo>
                      <a:pt x="66" y="3320"/>
                    </a:lnTo>
                    <a:lnTo>
                      <a:pt x="68" y="3320"/>
                    </a:lnTo>
                    <a:lnTo>
                      <a:pt x="68" y="3324"/>
                    </a:lnTo>
                    <a:lnTo>
                      <a:pt x="68" y="3324"/>
                    </a:lnTo>
                    <a:lnTo>
                      <a:pt x="69" y="3320"/>
                    </a:lnTo>
                    <a:lnTo>
                      <a:pt x="69" y="3320"/>
                    </a:lnTo>
                    <a:lnTo>
                      <a:pt x="69" y="3320"/>
                    </a:lnTo>
                    <a:lnTo>
                      <a:pt x="71" y="3317"/>
                    </a:lnTo>
                    <a:lnTo>
                      <a:pt x="71" y="3317"/>
                    </a:lnTo>
                    <a:lnTo>
                      <a:pt x="71" y="3317"/>
                    </a:lnTo>
                    <a:lnTo>
                      <a:pt x="72" y="3317"/>
                    </a:lnTo>
                    <a:lnTo>
                      <a:pt x="72" y="3313"/>
                    </a:lnTo>
                    <a:lnTo>
                      <a:pt x="74" y="3313"/>
                    </a:lnTo>
                    <a:lnTo>
                      <a:pt x="74" y="3309"/>
                    </a:lnTo>
                    <a:lnTo>
                      <a:pt x="74" y="3306"/>
                    </a:lnTo>
                    <a:lnTo>
                      <a:pt x="76" y="3302"/>
                    </a:lnTo>
                    <a:lnTo>
                      <a:pt x="76" y="3298"/>
                    </a:lnTo>
                    <a:lnTo>
                      <a:pt x="76" y="3294"/>
                    </a:lnTo>
                    <a:lnTo>
                      <a:pt x="77" y="3291"/>
                    </a:lnTo>
                    <a:lnTo>
                      <a:pt x="77" y="3283"/>
                    </a:lnTo>
                    <a:lnTo>
                      <a:pt x="77" y="3280"/>
                    </a:lnTo>
                    <a:lnTo>
                      <a:pt x="79" y="3272"/>
                    </a:lnTo>
                    <a:lnTo>
                      <a:pt x="79" y="3265"/>
                    </a:lnTo>
                    <a:lnTo>
                      <a:pt x="80" y="3254"/>
                    </a:lnTo>
                    <a:lnTo>
                      <a:pt x="80" y="3243"/>
                    </a:lnTo>
                    <a:lnTo>
                      <a:pt x="80" y="3231"/>
                    </a:lnTo>
                    <a:lnTo>
                      <a:pt x="82" y="3220"/>
                    </a:lnTo>
                    <a:lnTo>
                      <a:pt x="82" y="3206"/>
                    </a:lnTo>
                    <a:lnTo>
                      <a:pt x="82" y="3191"/>
                    </a:lnTo>
                    <a:lnTo>
                      <a:pt x="83" y="3176"/>
                    </a:lnTo>
                    <a:lnTo>
                      <a:pt x="83" y="3157"/>
                    </a:lnTo>
                    <a:lnTo>
                      <a:pt x="83" y="3139"/>
                    </a:lnTo>
                    <a:lnTo>
                      <a:pt x="85" y="3113"/>
                    </a:lnTo>
                    <a:lnTo>
                      <a:pt x="85" y="3087"/>
                    </a:lnTo>
                    <a:lnTo>
                      <a:pt x="85" y="3061"/>
                    </a:lnTo>
                    <a:lnTo>
                      <a:pt x="87" y="3028"/>
                    </a:lnTo>
                    <a:lnTo>
                      <a:pt x="87" y="2987"/>
                    </a:lnTo>
                    <a:lnTo>
                      <a:pt x="88" y="2946"/>
                    </a:lnTo>
                    <a:lnTo>
                      <a:pt x="88" y="2894"/>
                    </a:lnTo>
                    <a:lnTo>
                      <a:pt x="88" y="2835"/>
                    </a:lnTo>
                    <a:lnTo>
                      <a:pt x="90" y="2765"/>
                    </a:lnTo>
                    <a:lnTo>
                      <a:pt x="90" y="2687"/>
                    </a:lnTo>
                    <a:lnTo>
                      <a:pt x="90" y="2590"/>
                    </a:lnTo>
                    <a:lnTo>
                      <a:pt x="91" y="2479"/>
                    </a:lnTo>
                    <a:lnTo>
                      <a:pt x="91" y="2353"/>
                    </a:lnTo>
                    <a:lnTo>
                      <a:pt x="91" y="2212"/>
                    </a:lnTo>
                    <a:lnTo>
                      <a:pt x="93" y="2053"/>
                    </a:lnTo>
                    <a:lnTo>
                      <a:pt x="93" y="1875"/>
                    </a:lnTo>
                    <a:lnTo>
                      <a:pt x="94" y="1682"/>
                    </a:lnTo>
                    <a:lnTo>
                      <a:pt x="94" y="1479"/>
                    </a:lnTo>
                    <a:lnTo>
                      <a:pt x="94" y="1267"/>
                    </a:lnTo>
                    <a:lnTo>
                      <a:pt x="96" y="1052"/>
                    </a:lnTo>
                    <a:lnTo>
                      <a:pt x="96" y="841"/>
                    </a:lnTo>
                    <a:lnTo>
                      <a:pt x="96" y="641"/>
                    </a:lnTo>
                    <a:lnTo>
                      <a:pt x="98" y="460"/>
                    </a:lnTo>
                    <a:lnTo>
                      <a:pt x="98" y="300"/>
                    </a:lnTo>
                    <a:lnTo>
                      <a:pt x="98" y="171"/>
                    </a:lnTo>
                    <a:lnTo>
                      <a:pt x="99" y="78"/>
                    </a:lnTo>
                    <a:lnTo>
                      <a:pt x="99" y="19"/>
                    </a:lnTo>
                    <a:lnTo>
                      <a:pt x="101" y="0"/>
                    </a:lnTo>
                    <a:lnTo>
                      <a:pt x="101" y="19"/>
                    </a:lnTo>
                    <a:lnTo>
                      <a:pt x="101" y="78"/>
                    </a:lnTo>
                    <a:lnTo>
                      <a:pt x="102" y="171"/>
                    </a:lnTo>
                    <a:lnTo>
                      <a:pt x="102" y="293"/>
                    </a:lnTo>
                    <a:lnTo>
                      <a:pt x="102" y="445"/>
                    </a:lnTo>
                    <a:lnTo>
                      <a:pt x="104" y="612"/>
                    </a:lnTo>
                    <a:lnTo>
                      <a:pt x="104" y="793"/>
                    </a:lnTo>
                    <a:lnTo>
                      <a:pt x="104" y="982"/>
                    </a:lnTo>
                    <a:lnTo>
                      <a:pt x="105" y="1178"/>
                    </a:lnTo>
                    <a:lnTo>
                      <a:pt x="105" y="1371"/>
                    </a:lnTo>
                    <a:lnTo>
                      <a:pt x="105" y="1556"/>
                    </a:lnTo>
                    <a:lnTo>
                      <a:pt x="107" y="1738"/>
                    </a:lnTo>
                    <a:lnTo>
                      <a:pt x="107" y="1909"/>
                    </a:lnTo>
                    <a:lnTo>
                      <a:pt x="109" y="2068"/>
                    </a:lnTo>
                    <a:lnTo>
                      <a:pt x="109" y="2212"/>
                    </a:lnTo>
                    <a:lnTo>
                      <a:pt x="109" y="2346"/>
                    </a:lnTo>
                    <a:lnTo>
                      <a:pt x="110" y="2468"/>
                    </a:lnTo>
                    <a:lnTo>
                      <a:pt x="110" y="2576"/>
                    </a:lnTo>
                    <a:lnTo>
                      <a:pt x="110" y="2672"/>
                    </a:lnTo>
                    <a:lnTo>
                      <a:pt x="112" y="2757"/>
                    </a:lnTo>
                    <a:lnTo>
                      <a:pt x="112" y="2831"/>
                    </a:lnTo>
                    <a:lnTo>
                      <a:pt x="112" y="2898"/>
                    </a:lnTo>
                    <a:lnTo>
                      <a:pt x="113" y="2954"/>
                    </a:lnTo>
                    <a:lnTo>
                      <a:pt x="113" y="3002"/>
                    </a:lnTo>
                    <a:lnTo>
                      <a:pt x="115" y="3046"/>
                    </a:lnTo>
                    <a:lnTo>
                      <a:pt x="115" y="3083"/>
                    </a:lnTo>
                    <a:lnTo>
                      <a:pt x="115" y="3113"/>
                    </a:lnTo>
                    <a:lnTo>
                      <a:pt x="116" y="3139"/>
                    </a:lnTo>
                    <a:lnTo>
                      <a:pt x="116" y="3165"/>
                    </a:lnTo>
                    <a:lnTo>
                      <a:pt x="116" y="3183"/>
                    </a:lnTo>
                    <a:lnTo>
                      <a:pt x="118" y="3202"/>
                    </a:lnTo>
                    <a:lnTo>
                      <a:pt x="118" y="3217"/>
                    </a:lnTo>
                    <a:lnTo>
                      <a:pt x="118" y="3231"/>
                    </a:lnTo>
                    <a:lnTo>
                      <a:pt x="120" y="3243"/>
                    </a:lnTo>
                    <a:lnTo>
                      <a:pt x="120" y="3250"/>
                    </a:lnTo>
                    <a:lnTo>
                      <a:pt x="121" y="3257"/>
                    </a:lnTo>
                    <a:lnTo>
                      <a:pt x="121" y="3265"/>
                    </a:lnTo>
                    <a:lnTo>
                      <a:pt x="121" y="3272"/>
                    </a:lnTo>
                    <a:lnTo>
                      <a:pt x="123" y="3276"/>
                    </a:lnTo>
                    <a:lnTo>
                      <a:pt x="123" y="3280"/>
                    </a:lnTo>
                    <a:lnTo>
                      <a:pt x="123" y="3283"/>
                    </a:lnTo>
                    <a:lnTo>
                      <a:pt x="124" y="3287"/>
                    </a:lnTo>
                    <a:lnTo>
                      <a:pt x="124" y="3291"/>
                    </a:lnTo>
                    <a:lnTo>
                      <a:pt x="124" y="3294"/>
                    </a:lnTo>
                    <a:lnTo>
                      <a:pt x="126" y="3294"/>
                    </a:lnTo>
                    <a:lnTo>
                      <a:pt x="126" y="3298"/>
                    </a:lnTo>
                    <a:lnTo>
                      <a:pt x="126" y="3298"/>
                    </a:lnTo>
                    <a:lnTo>
                      <a:pt x="127" y="3302"/>
                    </a:lnTo>
                    <a:lnTo>
                      <a:pt x="127" y="3302"/>
                    </a:lnTo>
                    <a:lnTo>
                      <a:pt x="129" y="3302"/>
                    </a:lnTo>
                    <a:lnTo>
                      <a:pt x="129" y="3306"/>
                    </a:lnTo>
                    <a:lnTo>
                      <a:pt x="129" y="3306"/>
                    </a:lnTo>
                    <a:lnTo>
                      <a:pt x="131" y="3306"/>
                    </a:lnTo>
                    <a:lnTo>
                      <a:pt x="131" y="3306"/>
                    </a:lnTo>
                    <a:lnTo>
                      <a:pt x="131" y="3306"/>
                    </a:lnTo>
                    <a:lnTo>
                      <a:pt x="132" y="3306"/>
                    </a:lnTo>
                    <a:lnTo>
                      <a:pt x="132" y="3306"/>
                    </a:lnTo>
                    <a:lnTo>
                      <a:pt x="132" y="3306"/>
                    </a:lnTo>
                    <a:lnTo>
                      <a:pt x="134" y="3306"/>
                    </a:lnTo>
                    <a:lnTo>
                      <a:pt x="134" y="3306"/>
                    </a:lnTo>
                    <a:lnTo>
                      <a:pt x="135" y="3309"/>
                    </a:lnTo>
                    <a:lnTo>
                      <a:pt x="135" y="3309"/>
                    </a:lnTo>
                    <a:lnTo>
                      <a:pt x="135" y="3309"/>
                    </a:lnTo>
                    <a:lnTo>
                      <a:pt x="137" y="3309"/>
                    </a:lnTo>
                    <a:lnTo>
                      <a:pt x="137" y="3309"/>
                    </a:lnTo>
                    <a:lnTo>
                      <a:pt x="137" y="3313"/>
                    </a:lnTo>
                    <a:lnTo>
                      <a:pt x="138" y="3313"/>
                    </a:lnTo>
                    <a:lnTo>
                      <a:pt x="138" y="3309"/>
                    </a:lnTo>
                    <a:lnTo>
                      <a:pt x="138" y="3309"/>
                    </a:lnTo>
                    <a:lnTo>
                      <a:pt x="140" y="3309"/>
                    </a:lnTo>
                    <a:lnTo>
                      <a:pt x="140" y="3309"/>
                    </a:lnTo>
                    <a:lnTo>
                      <a:pt x="142" y="3309"/>
                    </a:lnTo>
                    <a:lnTo>
                      <a:pt x="142" y="3309"/>
                    </a:lnTo>
                    <a:lnTo>
                      <a:pt x="142" y="3309"/>
                    </a:lnTo>
                    <a:lnTo>
                      <a:pt x="143" y="3309"/>
                    </a:lnTo>
                    <a:lnTo>
                      <a:pt x="143" y="3309"/>
                    </a:lnTo>
                    <a:lnTo>
                      <a:pt x="143" y="3313"/>
                    </a:lnTo>
                    <a:lnTo>
                      <a:pt x="145" y="3309"/>
                    </a:lnTo>
                    <a:lnTo>
                      <a:pt x="145" y="3309"/>
                    </a:lnTo>
                    <a:lnTo>
                      <a:pt x="145" y="3309"/>
                    </a:lnTo>
                    <a:lnTo>
                      <a:pt x="146" y="3309"/>
                    </a:lnTo>
                    <a:lnTo>
                      <a:pt x="146" y="3309"/>
                    </a:lnTo>
                    <a:lnTo>
                      <a:pt x="146" y="3309"/>
                    </a:lnTo>
                    <a:lnTo>
                      <a:pt x="148" y="3309"/>
                    </a:lnTo>
                    <a:lnTo>
                      <a:pt x="148" y="3313"/>
                    </a:lnTo>
                    <a:lnTo>
                      <a:pt x="149" y="3313"/>
                    </a:lnTo>
                    <a:lnTo>
                      <a:pt x="149" y="3313"/>
                    </a:lnTo>
                    <a:lnTo>
                      <a:pt x="149" y="3313"/>
                    </a:lnTo>
                    <a:lnTo>
                      <a:pt x="151" y="3313"/>
                    </a:lnTo>
                    <a:lnTo>
                      <a:pt x="151" y="3313"/>
                    </a:lnTo>
                    <a:lnTo>
                      <a:pt x="151" y="3313"/>
                    </a:lnTo>
                    <a:lnTo>
                      <a:pt x="153" y="3313"/>
                    </a:lnTo>
                    <a:lnTo>
                      <a:pt x="153" y="3313"/>
                    </a:lnTo>
                    <a:lnTo>
                      <a:pt x="153" y="3313"/>
                    </a:lnTo>
                    <a:lnTo>
                      <a:pt x="154" y="3313"/>
                    </a:lnTo>
                    <a:lnTo>
                      <a:pt x="154" y="3313"/>
                    </a:lnTo>
                    <a:lnTo>
                      <a:pt x="156" y="3313"/>
                    </a:lnTo>
                    <a:lnTo>
                      <a:pt x="156" y="3313"/>
                    </a:lnTo>
                    <a:lnTo>
                      <a:pt x="156" y="3313"/>
                    </a:lnTo>
                    <a:lnTo>
                      <a:pt x="157" y="3313"/>
                    </a:lnTo>
                    <a:lnTo>
                      <a:pt x="157" y="3313"/>
                    </a:lnTo>
                    <a:lnTo>
                      <a:pt x="157" y="3313"/>
                    </a:lnTo>
                    <a:lnTo>
                      <a:pt x="159" y="3313"/>
                    </a:lnTo>
                    <a:lnTo>
                      <a:pt x="159" y="3313"/>
                    </a:lnTo>
                    <a:lnTo>
                      <a:pt x="159" y="3313"/>
                    </a:lnTo>
                    <a:lnTo>
                      <a:pt x="160" y="3317"/>
                    </a:lnTo>
                    <a:lnTo>
                      <a:pt x="160" y="3317"/>
                    </a:lnTo>
                    <a:lnTo>
                      <a:pt x="160" y="3317"/>
                    </a:lnTo>
                    <a:lnTo>
                      <a:pt x="162" y="3317"/>
                    </a:lnTo>
                    <a:lnTo>
                      <a:pt x="162" y="3317"/>
                    </a:lnTo>
                    <a:lnTo>
                      <a:pt x="163" y="3317"/>
                    </a:lnTo>
                    <a:lnTo>
                      <a:pt x="163" y="3317"/>
                    </a:lnTo>
                    <a:lnTo>
                      <a:pt x="163" y="3317"/>
                    </a:lnTo>
                    <a:lnTo>
                      <a:pt x="165" y="3317"/>
                    </a:lnTo>
                    <a:lnTo>
                      <a:pt x="165" y="3317"/>
                    </a:lnTo>
                    <a:lnTo>
                      <a:pt x="165" y="3317"/>
                    </a:lnTo>
                    <a:lnTo>
                      <a:pt x="167" y="3317"/>
                    </a:lnTo>
                    <a:lnTo>
                      <a:pt x="167" y="3317"/>
                    </a:lnTo>
                    <a:lnTo>
                      <a:pt x="167" y="3317"/>
                    </a:lnTo>
                    <a:lnTo>
                      <a:pt x="168" y="3317"/>
                    </a:lnTo>
                    <a:lnTo>
                      <a:pt x="168" y="3317"/>
                    </a:lnTo>
                    <a:lnTo>
                      <a:pt x="170" y="3317"/>
                    </a:lnTo>
                    <a:lnTo>
                      <a:pt x="170" y="3317"/>
                    </a:lnTo>
                    <a:lnTo>
                      <a:pt x="170" y="3317"/>
                    </a:lnTo>
                    <a:lnTo>
                      <a:pt x="171" y="3317"/>
                    </a:lnTo>
                    <a:lnTo>
                      <a:pt x="171" y="3317"/>
                    </a:lnTo>
                    <a:lnTo>
                      <a:pt x="171" y="3317"/>
                    </a:lnTo>
                    <a:lnTo>
                      <a:pt x="173" y="3317"/>
                    </a:lnTo>
                    <a:lnTo>
                      <a:pt x="173" y="3317"/>
                    </a:lnTo>
                    <a:lnTo>
                      <a:pt x="173" y="3317"/>
                    </a:lnTo>
                    <a:lnTo>
                      <a:pt x="174" y="3317"/>
                    </a:lnTo>
                    <a:lnTo>
                      <a:pt x="174" y="3317"/>
                    </a:lnTo>
                    <a:lnTo>
                      <a:pt x="176" y="3320"/>
                    </a:lnTo>
                    <a:lnTo>
                      <a:pt x="176" y="3320"/>
                    </a:lnTo>
                    <a:lnTo>
                      <a:pt x="176" y="3317"/>
                    </a:lnTo>
                    <a:lnTo>
                      <a:pt x="178" y="3317"/>
                    </a:lnTo>
                    <a:lnTo>
                      <a:pt x="178" y="3317"/>
                    </a:lnTo>
                    <a:lnTo>
                      <a:pt x="178" y="3317"/>
                    </a:lnTo>
                    <a:lnTo>
                      <a:pt x="179" y="3317"/>
                    </a:lnTo>
                    <a:lnTo>
                      <a:pt x="179" y="3313"/>
                    </a:lnTo>
                    <a:lnTo>
                      <a:pt x="179" y="3317"/>
                    </a:lnTo>
                    <a:lnTo>
                      <a:pt x="181" y="3317"/>
                    </a:lnTo>
                    <a:lnTo>
                      <a:pt x="181" y="3317"/>
                    </a:lnTo>
                    <a:lnTo>
                      <a:pt x="181" y="3317"/>
                    </a:lnTo>
                    <a:lnTo>
                      <a:pt x="182" y="3317"/>
                    </a:lnTo>
                    <a:lnTo>
                      <a:pt x="182" y="3317"/>
                    </a:lnTo>
                    <a:lnTo>
                      <a:pt x="184" y="3317"/>
                    </a:lnTo>
                    <a:lnTo>
                      <a:pt x="184" y="3320"/>
                    </a:lnTo>
                    <a:lnTo>
                      <a:pt x="184" y="3320"/>
                    </a:lnTo>
                    <a:lnTo>
                      <a:pt x="185" y="3320"/>
                    </a:lnTo>
                    <a:lnTo>
                      <a:pt x="185" y="3320"/>
                    </a:lnTo>
                    <a:lnTo>
                      <a:pt x="185" y="3320"/>
                    </a:lnTo>
                    <a:lnTo>
                      <a:pt x="187" y="3320"/>
                    </a:lnTo>
                    <a:lnTo>
                      <a:pt x="187" y="3317"/>
                    </a:lnTo>
                    <a:lnTo>
                      <a:pt x="187" y="3317"/>
                    </a:lnTo>
                    <a:lnTo>
                      <a:pt x="189" y="3320"/>
                    </a:lnTo>
                    <a:lnTo>
                      <a:pt x="189" y="3320"/>
                    </a:lnTo>
                    <a:lnTo>
                      <a:pt x="190" y="3320"/>
                    </a:lnTo>
                    <a:lnTo>
                      <a:pt x="190" y="3320"/>
                    </a:lnTo>
                    <a:lnTo>
                      <a:pt x="190" y="3320"/>
                    </a:lnTo>
                    <a:lnTo>
                      <a:pt x="192" y="3320"/>
                    </a:lnTo>
                    <a:lnTo>
                      <a:pt x="192" y="3317"/>
                    </a:lnTo>
                    <a:lnTo>
                      <a:pt x="192" y="3317"/>
                    </a:lnTo>
                    <a:lnTo>
                      <a:pt x="193" y="3317"/>
                    </a:lnTo>
                    <a:lnTo>
                      <a:pt x="193" y="3317"/>
                    </a:lnTo>
                    <a:lnTo>
                      <a:pt x="193" y="3317"/>
                    </a:lnTo>
                    <a:lnTo>
                      <a:pt x="195" y="3317"/>
                    </a:lnTo>
                    <a:lnTo>
                      <a:pt x="195" y="3320"/>
                    </a:lnTo>
                    <a:lnTo>
                      <a:pt x="196" y="3320"/>
                    </a:lnTo>
                    <a:lnTo>
                      <a:pt x="196" y="3320"/>
                    </a:lnTo>
                    <a:lnTo>
                      <a:pt x="196" y="3320"/>
                    </a:lnTo>
                    <a:lnTo>
                      <a:pt x="198" y="3320"/>
                    </a:lnTo>
                    <a:lnTo>
                      <a:pt x="198" y="3320"/>
                    </a:lnTo>
                    <a:lnTo>
                      <a:pt x="198" y="3320"/>
                    </a:lnTo>
                    <a:lnTo>
                      <a:pt x="200" y="3320"/>
                    </a:lnTo>
                    <a:lnTo>
                      <a:pt x="200" y="3320"/>
                    </a:lnTo>
                    <a:lnTo>
                      <a:pt x="200" y="3320"/>
                    </a:lnTo>
                    <a:lnTo>
                      <a:pt x="201" y="3320"/>
                    </a:lnTo>
                    <a:lnTo>
                      <a:pt x="201" y="3320"/>
                    </a:lnTo>
                    <a:lnTo>
                      <a:pt x="201" y="3320"/>
                    </a:lnTo>
                    <a:lnTo>
                      <a:pt x="203" y="3320"/>
                    </a:lnTo>
                    <a:lnTo>
                      <a:pt x="203" y="3320"/>
                    </a:lnTo>
                    <a:lnTo>
                      <a:pt x="204" y="3317"/>
                    </a:lnTo>
                    <a:lnTo>
                      <a:pt x="204" y="3317"/>
                    </a:lnTo>
                    <a:lnTo>
                      <a:pt x="204" y="3317"/>
                    </a:lnTo>
                    <a:lnTo>
                      <a:pt x="206" y="3317"/>
                    </a:lnTo>
                    <a:lnTo>
                      <a:pt x="206" y="3317"/>
                    </a:lnTo>
                    <a:lnTo>
                      <a:pt x="206" y="3317"/>
                    </a:lnTo>
                    <a:lnTo>
                      <a:pt x="207" y="3317"/>
                    </a:lnTo>
                    <a:lnTo>
                      <a:pt x="207" y="3317"/>
                    </a:lnTo>
                    <a:lnTo>
                      <a:pt x="207" y="3317"/>
                    </a:lnTo>
                    <a:lnTo>
                      <a:pt x="209" y="3317"/>
                    </a:lnTo>
                    <a:lnTo>
                      <a:pt x="209" y="3317"/>
                    </a:lnTo>
                    <a:lnTo>
                      <a:pt x="211" y="3317"/>
                    </a:lnTo>
                    <a:lnTo>
                      <a:pt x="211" y="3317"/>
                    </a:lnTo>
                    <a:lnTo>
                      <a:pt x="211" y="3317"/>
                    </a:lnTo>
                    <a:lnTo>
                      <a:pt x="212" y="3320"/>
                    </a:lnTo>
                    <a:lnTo>
                      <a:pt x="212" y="3320"/>
                    </a:lnTo>
                    <a:lnTo>
                      <a:pt x="212" y="3320"/>
                    </a:lnTo>
                    <a:lnTo>
                      <a:pt x="214" y="3317"/>
                    </a:lnTo>
                    <a:lnTo>
                      <a:pt x="214" y="3317"/>
                    </a:lnTo>
                    <a:lnTo>
                      <a:pt x="214" y="3317"/>
                    </a:lnTo>
                    <a:lnTo>
                      <a:pt x="215" y="3317"/>
                    </a:lnTo>
                    <a:lnTo>
                      <a:pt x="215" y="3317"/>
                    </a:lnTo>
                    <a:lnTo>
                      <a:pt x="217" y="3317"/>
                    </a:lnTo>
                    <a:lnTo>
                      <a:pt x="217" y="3320"/>
                    </a:lnTo>
                    <a:lnTo>
                      <a:pt x="217" y="3320"/>
                    </a:lnTo>
                    <a:lnTo>
                      <a:pt x="218" y="3320"/>
                    </a:lnTo>
                    <a:lnTo>
                      <a:pt x="218" y="3320"/>
                    </a:lnTo>
                    <a:lnTo>
                      <a:pt x="218" y="3320"/>
                    </a:lnTo>
                    <a:lnTo>
                      <a:pt x="220" y="3320"/>
                    </a:lnTo>
                    <a:lnTo>
                      <a:pt x="220" y="3320"/>
                    </a:lnTo>
                    <a:lnTo>
                      <a:pt x="220" y="3320"/>
                    </a:lnTo>
                    <a:lnTo>
                      <a:pt x="222" y="3320"/>
                    </a:lnTo>
                    <a:lnTo>
                      <a:pt x="222" y="3320"/>
                    </a:lnTo>
                    <a:lnTo>
                      <a:pt x="222" y="3317"/>
                    </a:lnTo>
                    <a:lnTo>
                      <a:pt x="223" y="3317"/>
                    </a:lnTo>
                    <a:lnTo>
                      <a:pt x="223" y="3317"/>
                    </a:lnTo>
                    <a:lnTo>
                      <a:pt x="225" y="3317"/>
                    </a:lnTo>
                    <a:lnTo>
                      <a:pt x="225" y="3320"/>
                    </a:lnTo>
                    <a:lnTo>
                      <a:pt x="225" y="3320"/>
                    </a:lnTo>
                    <a:lnTo>
                      <a:pt x="226" y="3320"/>
                    </a:lnTo>
                    <a:lnTo>
                      <a:pt x="226" y="3320"/>
                    </a:lnTo>
                    <a:lnTo>
                      <a:pt x="226" y="3320"/>
                    </a:lnTo>
                    <a:lnTo>
                      <a:pt x="228" y="3320"/>
                    </a:lnTo>
                    <a:lnTo>
                      <a:pt x="228" y="3320"/>
                    </a:lnTo>
                    <a:lnTo>
                      <a:pt x="228" y="3320"/>
                    </a:lnTo>
                    <a:lnTo>
                      <a:pt x="229" y="3320"/>
                    </a:lnTo>
                    <a:lnTo>
                      <a:pt x="229" y="3317"/>
                    </a:lnTo>
                    <a:lnTo>
                      <a:pt x="231" y="3317"/>
                    </a:lnTo>
                    <a:lnTo>
                      <a:pt x="231" y="3317"/>
                    </a:lnTo>
                    <a:lnTo>
                      <a:pt x="231" y="3317"/>
                    </a:lnTo>
                    <a:lnTo>
                      <a:pt x="233" y="3320"/>
                    </a:lnTo>
                    <a:lnTo>
                      <a:pt x="233" y="3320"/>
                    </a:lnTo>
                    <a:lnTo>
                      <a:pt x="233" y="3320"/>
                    </a:lnTo>
                    <a:lnTo>
                      <a:pt x="234" y="3320"/>
                    </a:lnTo>
                    <a:lnTo>
                      <a:pt x="234" y="3320"/>
                    </a:lnTo>
                    <a:lnTo>
                      <a:pt x="234" y="3320"/>
                    </a:lnTo>
                    <a:lnTo>
                      <a:pt x="236" y="3320"/>
                    </a:lnTo>
                    <a:lnTo>
                      <a:pt x="236" y="3320"/>
                    </a:lnTo>
                    <a:lnTo>
                      <a:pt x="236" y="3320"/>
                    </a:lnTo>
                    <a:lnTo>
                      <a:pt x="237" y="3320"/>
                    </a:lnTo>
                    <a:lnTo>
                      <a:pt x="237" y="3320"/>
                    </a:lnTo>
                    <a:lnTo>
                      <a:pt x="239" y="3320"/>
                    </a:lnTo>
                    <a:lnTo>
                      <a:pt x="239" y="3320"/>
                    </a:lnTo>
                    <a:lnTo>
                      <a:pt x="239" y="3320"/>
                    </a:lnTo>
                    <a:lnTo>
                      <a:pt x="240" y="3320"/>
                    </a:lnTo>
                    <a:lnTo>
                      <a:pt x="240" y="3320"/>
                    </a:lnTo>
                    <a:lnTo>
                      <a:pt x="240" y="3320"/>
                    </a:lnTo>
                    <a:lnTo>
                      <a:pt x="242" y="3320"/>
                    </a:lnTo>
                    <a:lnTo>
                      <a:pt x="242" y="3320"/>
                    </a:lnTo>
                    <a:lnTo>
                      <a:pt x="242" y="3320"/>
                    </a:lnTo>
                    <a:lnTo>
                      <a:pt x="244" y="3320"/>
                    </a:lnTo>
                    <a:lnTo>
                      <a:pt x="244" y="3320"/>
                    </a:lnTo>
                    <a:lnTo>
                      <a:pt x="245" y="3320"/>
                    </a:lnTo>
                    <a:lnTo>
                      <a:pt x="245" y="3320"/>
                    </a:lnTo>
                    <a:lnTo>
                      <a:pt x="245" y="3320"/>
                    </a:lnTo>
                    <a:lnTo>
                      <a:pt x="247" y="3320"/>
                    </a:lnTo>
                    <a:lnTo>
                      <a:pt x="247" y="3320"/>
                    </a:lnTo>
                    <a:lnTo>
                      <a:pt x="247" y="3320"/>
                    </a:lnTo>
                    <a:lnTo>
                      <a:pt x="248" y="3320"/>
                    </a:lnTo>
                    <a:lnTo>
                      <a:pt x="248" y="3320"/>
                    </a:lnTo>
                    <a:lnTo>
                      <a:pt x="248" y="3320"/>
                    </a:lnTo>
                    <a:lnTo>
                      <a:pt x="250" y="3320"/>
                    </a:lnTo>
                    <a:lnTo>
                      <a:pt x="250" y="3320"/>
                    </a:lnTo>
                    <a:lnTo>
                      <a:pt x="251" y="3320"/>
                    </a:lnTo>
                    <a:lnTo>
                      <a:pt x="251" y="3320"/>
                    </a:lnTo>
                    <a:lnTo>
                      <a:pt x="251" y="3320"/>
                    </a:lnTo>
                    <a:lnTo>
                      <a:pt x="253" y="3320"/>
                    </a:lnTo>
                    <a:lnTo>
                      <a:pt x="253" y="3320"/>
                    </a:lnTo>
                    <a:lnTo>
                      <a:pt x="253" y="3320"/>
                    </a:lnTo>
                    <a:lnTo>
                      <a:pt x="254" y="3320"/>
                    </a:lnTo>
                    <a:lnTo>
                      <a:pt x="254" y="3320"/>
                    </a:lnTo>
                    <a:lnTo>
                      <a:pt x="254" y="3320"/>
                    </a:lnTo>
                    <a:lnTo>
                      <a:pt x="256" y="3320"/>
                    </a:lnTo>
                    <a:lnTo>
                      <a:pt x="256" y="3320"/>
                    </a:lnTo>
                    <a:lnTo>
                      <a:pt x="256" y="3320"/>
                    </a:lnTo>
                    <a:lnTo>
                      <a:pt x="258" y="3320"/>
                    </a:lnTo>
                    <a:lnTo>
                      <a:pt x="258" y="3320"/>
                    </a:lnTo>
                    <a:lnTo>
                      <a:pt x="259" y="3320"/>
                    </a:lnTo>
                    <a:lnTo>
                      <a:pt x="259" y="3320"/>
                    </a:lnTo>
                    <a:lnTo>
                      <a:pt x="259" y="3320"/>
                    </a:lnTo>
                    <a:lnTo>
                      <a:pt x="261" y="3320"/>
                    </a:lnTo>
                    <a:lnTo>
                      <a:pt x="261" y="3320"/>
                    </a:lnTo>
                    <a:lnTo>
                      <a:pt x="261" y="3320"/>
                    </a:lnTo>
                    <a:lnTo>
                      <a:pt x="262" y="3320"/>
                    </a:lnTo>
                    <a:lnTo>
                      <a:pt x="262" y="3320"/>
                    </a:lnTo>
                    <a:lnTo>
                      <a:pt x="262" y="3320"/>
                    </a:lnTo>
                    <a:lnTo>
                      <a:pt x="264" y="3320"/>
                    </a:lnTo>
                    <a:lnTo>
                      <a:pt x="264" y="3320"/>
                    </a:lnTo>
                    <a:lnTo>
                      <a:pt x="265" y="3320"/>
                    </a:lnTo>
                    <a:lnTo>
                      <a:pt x="265" y="3320"/>
                    </a:lnTo>
                    <a:lnTo>
                      <a:pt x="265" y="3320"/>
                    </a:lnTo>
                    <a:lnTo>
                      <a:pt x="267" y="3320"/>
                    </a:lnTo>
                    <a:lnTo>
                      <a:pt x="267" y="3320"/>
                    </a:lnTo>
                    <a:lnTo>
                      <a:pt x="267" y="3320"/>
                    </a:lnTo>
                    <a:lnTo>
                      <a:pt x="269" y="3324"/>
                    </a:lnTo>
                    <a:lnTo>
                      <a:pt x="269" y="3324"/>
                    </a:lnTo>
                    <a:lnTo>
                      <a:pt x="269" y="3320"/>
                    </a:lnTo>
                    <a:lnTo>
                      <a:pt x="270" y="3320"/>
                    </a:lnTo>
                    <a:lnTo>
                      <a:pt x="270" y="3320"/>
                    </a:lnTo>
                    <a:lnTo>
                      <a:pt x="272" y="3320"/>
                    </a:lnTo>
                    <a:lnTo>
                      <a:pt x="272" y="3320"/>
                    </a:lnTo>
                    <a:lnTo>
                      <a:pt x="272" y="3320"/>
                    </a:lnTo>
                    <a:lnTo>
                      <a:pt x="273" y="3317"/>
                    </a:lnTo>
                    <a:lnTo>
                      <a:pt x="273" y="3317"/>
                    </a:lnTo>
                    <a:lnTo>
                      <a:pt x="273" y="3317"/>
                    </a:lnTo>
                    <a:lnTo>
                      <a:pt x="275" y="3317"/>
                    </a:lnTo>
                    <a:lnTo>
                      <a:pt x="275" y="3317"/>
                    </a:lnTo>
                    <a:lnTo>
                      <a:pt x="275" y="3317"/>
                    </a:lnTo>
                    <a:lnTo>
                      <a:pt x="276" y="3317"/>
                    </a:lnTo>
                    <a:lnTo>
                      <a:pt x="276" y="3320"/>
                    </a:lnTo>
                    <a:lnTo>
                      <a:pt x="276" y="3320"/>
                    </a:lnTo>
                    <a:lnTo>
                      <a:pt x="278" y="3320"/>
                    </a:lnTo>
                    <a:lnTo>
                      <a:pt x="278" y="3320"/>
                    </a:lnTo>
                    <a:lnTo>
                      <a:pt x="280" y="3320"/>
                    </a:lnTo>
                    <a:lnTo>
                      <a:pt x="280" y="3320"/>
                    </a:lnTo>
                    <a:lnTo>
                      <a:pt x="280" y="3320"/>
                    </a:lnTo>
                    <a:lnTo>
                      <a:pt x="281" y="3320"/>
                    </a:lnTo>
                    <a:lnTo>
                      <a:pt x="281" y="3320"/>
                    </a:lnTo>
                    <a:lnTo>
                      <a:pt x="281" y="3320"/>
                    </a:lnTo>
                    <a:lnTo>
                      <a:pt x="283" y="3320"/>
                    </a:lnTo>
                    <a:lnTo>
                      <a:pt x="283" y="3320"/>
                    </a:lnTo>
                    <a:lnTo>
                      <a:pt x="283" y="3320"/>
                    </a:lnTo>
                    <a:lnTo>
                      <a:pt x="284" y="3320"/>
                    </a:lnTo>
                    <a:lnTo>
                      <a:pt x="284" y="3320"/>
                    </a:lnTo>
                    <a:lnTo>
                      <a:pt x="286" y="3320"/>
                    </a:lnTo>
                    <a:lnTo>
                      <a:pt x="286" y="3320"/>
                    </a:lnTo>
                    <a:lnTo>
                      <a:pt x="286" y="3320"/>
                    </a:lnTo>
                    <a:lnTo>
                      <a:pt x="287" y="3320"/>
                    </a:lnTo>
                    <a:lnTo>
                      <a:pt x="287" y="3320"/>
                    </a:lnTo>
                    <a:lnTo>
                      <a:pt x="287" y="3320"/>
                    </a:lnTo>
                    <a:lnTo>
                      <a:pt x="289" y="3320"/>
                    </a:lnTo>
                    <a:lnTo>
                      <a:pt x="289" y="3324"/>
                    </a:lnTo>
                    <a:lnTo>
                      <a:pt x="289" y="3320"/>
                    </a:lnTo>
                    <a:lnTo>
                      <a:pt x="291" y="3320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4" name="Freeform 100"/>
              <p:cNvSpPr>
                <a:spLocks/>
              </p:cNvSpPr>
              <p:nvPr/>
            </p:nvSpPr>
            <p:spPr bwMode="auto">
              <a:xfrm>
                <a:off x="1276" y="3373"/>
                <a:ext cx="111" cy="6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9" y="11"/>
                  </a:cxn>
                  <a:cxn ang="0">
                    <a:pos x="14" y="11"/>
                  </a:cxn>
                  <a:cxn ang="0">
                    <a:pos x="18" y="11"/>
                  </a:cxn>
                  <a:cxn ang="0">
                    <a:pos x="25" y="11"/>
                  </a:cxn>
                  <a:cxn ang="0">
                    <a:pos x="29" y="11"/>
                  </a:cxn>
                  <a:cxn ang="0">
                    <a:pos x="34" y="11"/>
                  </a:cxn>
                  <a:cxn ang="0">
                    <a:pos x="39" y="11"/>
                  </a:cxn>
                  <a:cxn ang="0">
                    <a:pos x="45" y="11"/>
                  </a:cxn>
                  <a:cxn ang="0">
                    <a:pos x="50" y="11"/>
                  </a:cxn>
                  <a:cxn ang="0">
                    <a:pos x="54" y="11"/>
                  </a:cxn>
                  <a:cxn ang="0">
                    <a:pos x="59" y="11"/>
                  </a:cxn>
                  <a:cxn ang="0">
                    <a:pos x="65" y="11"/>
                  </a:cxn>
                  <a:cxn ang="0">
                    <a:pos x="70" y="11"/>
                  </a:cxn>
                  <a:cxn ang="0">
                    <a:pos x="75" y="11"/>
                  </a:cxn>
                  <a:cxn ang="0">
                    <a:pos x="80" y="11"/>
                  </a:cxn>
                  <a:cxn ang="0">
                    <a:pos x="86" y="11"/>
                  </a:cxn>
                  <a:cxn ang="0">
                    <a:pos x="91" y="11"/>
                  </a:cxn>
                  <a:cxn ang="0">
                    <a:pos x="95" y="11"/>
                  </a:cxn>
                  <a:cxn ang="0">
                    <a:pos x="100" y="11"/>
                  </a:cxn>
                  <a:cxn ang="0">
                    <a:pos x="106" y="11"/>
                  </a:cxn>
                  <a:cxn ang="0">
                    <a:pos x="111" y="11"/>
                  </a:cxn>
                  <a:cxn ang="0">
                    <a:pos x="116" y="11"/>
                  </a:cxn>
                  <a:cxn ang="0">
                    <a:pos x="120" y="11"/>
                  </a:cxn>
                  <a:cxn ang="0">
                    <a:pos x="127" y="11"/>
                  </a:cxn>
                  <a:cxn ang="0">
                    <a:pos x="131" y="11"/>
                  </a:cxn>
                  <a:cxn ang="0">
                    <a:pos x="136" y="11"/>
                  </a:cxn>
                  <a:cxn ang="0">
                    <a:pos x="141" y="11"/>
                  </a:cxn>
                  <a:cxn ang="0">
                    <a:pos x="147" y="11"/>
                  </a:cxn>
                  <a:cxn ang="0">
                    <a:pos x="152" y="11"/>
                  </a:cxn>
                  <a:cxn ang="0">
                    <a:pos x="156" y="11"/>
                  </a:cxn>
                  <a:cxn ang="0">
                    <a:pos x="161" y="11"/>
                  </a:cxn>
                  <a:cxn ang="0">
                    <a:pos x="167" y="8"/>
                  </a:cxn>
                  <a:cxn ang="0">
                    <a:pos x="172" y="11"/>
                  </a:cxn>
                  <a:cxn ang="0">
                    <a:pos x="177" y="4"/>
                  </a:cxn>
                  <a:cxn ang="0">
                    <a:pos x="182" y="4"/>
                  </a:cxn>
                  <a:cxn ang="0">
                    <a:pos x="188" y="0"/>
                  </a:cxn>
                  <a:cxn ang="0">
                    <a:pos x="193" y="0"/>
                  </a:cxn>
                  <a:cxn ang="0">
                    <a:pos x="197" y="4"/>
                  </a:cxn>
                  <a:cxn ang="0">
                    <a:pos x="202" y="4"/>
                  </a:cxn>
                  <a:cxn ang="0">
                    <a:pos x="208" y="8"/>
                  </a:cxn>
                  <a:cxn ang="0">
                    <a:pos x="213" y="8"/>
                  </a:cxn>
                  <a:cxn ang="0">
                    <a:pos x="218" y="8"/>
                  </a:cxn>
                  <a:cxn ang="0">
                    <a:pos x="222" y="8"/>
                  </a:cxn>
                  <a:cxn ang="0">
                    <a:pos x="229" y="8"/>
                  </a:cxn>
                  <a:cxn ang="0">
                    <a:pos x="233" y="11"/>
                  </a:cxn>
                  <a:cxn ang="0">
                    <a:pos x="238" y="11"/>
                  </a:cxn>
                  <a:cxn ang="0">
                    <a:pos x="243" y="11"/>
                  </a:cxn>
                  <a:cxn ang="0">
                    <a:pos x="249" y="11"/>
                  </a:cxn>
                  <a:cxn ang="0">
                    <a:pos x="254" y="11"/>
                  </a:cxn>
                  <a:cxn ang="0">
                    <a:pos x="258" y="11"/>
                  </a:cxn>
                  <a:cxn ang="0">
                    <a:pos x="263" y="11"/>
                  </a:cxn>
                  <a:cxn ang="0">
                    <a:pos x="269" y="15"/>
                  </a:cxn>
                  <a:cxn ang="0">
                    <a:pos x="274" y="11"/>
                  </a:cxn>
                  <a:cxn ang="0">
                    <a:pos x="279" y="11"/>
                  </a:cxn>
                  <a:cxn ang="0">
                    <a:pos x="284" y="11"/>
                  </a:cxn>
                </a:cxnLst>
                <a:rect l="0" t="0" r="r" b="b"/>
                <a:pathLst>
                  <a:path w="288" h="15">
                    <a:moveTo>
                      <a:pt x="0" y="11"/>
                    </a:moveTo>
                    <a:lnTo>
                      <a:pt x="0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8" y="11"/>
                    </a:lnTo>
                    <a:lnTo>
                      <a:pt x="28" y="15"/>
                    </a:lnTo>
                    <a:lnTo>
                      <a:pt x="29" y="11"/>
                    </a:lnTo>
                    <a:lnTo>
                      <a:pt x="29" y="11"/>
                    </a:lnTo>
                    <a:lnTo>
                      <a:pt x="29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1" y="11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3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1"/>
                    </a:lnTo>
                    <a:lnTo>
                      <a:pt x="37" y="11"/>
                    </a:lnTo>
                    <a:lnTo>
                      <a:pt x="37" y="11"/>
                    </a:lnTo>
                    <a:lnTo>
                      <a:pt x="39" y="11"/>
                    </a:lnTo>
                    <a:lnTo>
                      <a:pt x="39" y="11"/>
                    </a:lnTo>
                    <a:lnTo>
                      <a:pt x="39" y="11"/>
                    </a:lnTo>
                    <a:lnTo>
                      <a:pt x="40" y="11"/>
                    </a:lnTo>
                    <a:lnTo>
                      <a:pt x="40" y="11"/>
                    </a:lnTo>
                    <a:lnTo>
                      <a:pt x="40" y="11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45" y="11"/>
                    </a:lnTo>
                    <a:lnTo>
                      <a:pt x="45" y="11"/>
                    </a:lnTo>
                    <a:lnTo>
                      <a:pt x="45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8" y="11"/>
                    </a:lnTo>
                    <a:lnTo>
                      <a:pt x="48" y="11"/>
                    </a:lnTo>
                    <a:lnTo>
                      <a:pt x="50" y="11"/>
                    </a:lnTo>
                    <a:lnTo>
                      <a:pt x="50" y="11"/>
                    </a:lnTo>
                    <a:lnTo>
                      <a:pt x="50" y="11"/>
                    </a:lnTo>
                    <a:lnTo>
                      <a:pt x="51" y="11"/>
                    </a:lnTo>
                    <a:lnTo>
                      <a:pt x="51" y="11"/>
                    </a:lnTo>
                    <a:lnTo>
                      <a:pt x="51" y="11"/>
                    </a:lnTo>
                    <a:lnTo>
                      <a:pt x="53" y="11"/>
                    </a:lnTo>
                    <a:lnTo>
                      <a:pt x="53" y="11"/>
                    </a:lnTo>
                    <a:lnTo>
                      <a:pt x="53" y="11"/>
                    </a:lnTo>
                    <a:lnTo>
                      <a:pt x="54" y="11"/>
                    </a:lnTo>
                    <a:lnTo>
                      <a:pt x="54" y="11"/>
                    </a:lnTo>
                    <a:lnTo>
                      <a:pt x="56" y="11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8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2" y="11"/>
                    </a:lnTo>
                    <a:lnTo>
                      <a:pt x="62" y="11"/>
                    </a:lnTo>
                    <a:lnTo>
                      <a:pt x="64" y="11"/>
                    </a:lnTo>
                    <a:lnTo>
                      <a:pt x="64" y="11"/>
                    </a:lnTo>
                    <a:lnTo>
                      <a:pt x="64" y="11"/>
                    </a:lnTo>
                    <a:lnTo>
                      <a:pt x="65" y="11"/>
                    </a:lnTo>
                    <a:lnTo>
                      <a:pt x="65" y="11"/>
                    </a:lnTo>
                    <a:lnTo>
                      <a:pt x="65" y="11"/>
                    </a:lnTo>
                    <a:lnTo>
                      <a:pt x="67" y="15"/>
                    </a:lnTo>
                    <a:lnTo>
                      <a:pt x="67" y="15"/>
                    </a:lnTo>
                    <a:lnTo>
                      <a:pt x="67" y="15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3" y="11"/>
                    </a:lnTo>
                    <a:lnTo>
                      <a:pt x="73" y="11"/>
                    </a:lnTo>
                    <a:lnTo>
                      <a:pt x="73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6" y="11"/>
                    </a:lnTo>
                    <a:lnTo>
                      <a:pt x="76" y="11"/>
                    </a:lnTo>
                    <a:lnTo>
                      <a:pt x="76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1" y="11"/>
                    </a:lnTo>
                    <a:lnTo>
                      <a:pt x="81" y="11"/>
                    </a:lnTo>
                    <a:lnTo>
                      <a:pt x="81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4" y="11"/>
                    </a:lnTo>
                    <a:lnTo>
                      <a:pt x="84" y="11"/>
                    </a:lnTo>
                    <a:lnTo>
                      <a:pt x="84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7" y="11"/>
                    </a:lnTo>
                    <a:lnTo>
                      <a:pt x="87" y="11"/>
                    </a:lnTo>
                    <a:lnTo>
                      <a:pt x="87" y="11"/>
                    </a:lnTo>
                    <a:lnTo>
                      <a:pt x="89" y="11"/>
                    </a:lnTo>
                    <a:lnTo>
                      <a:pt x="89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5" y="11"/>
                    </a:lnTo>
                    <a:lnTo>
                      <a:pt x="95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3" y="11"/>
                    </a:lnTo>
                    <a:lnTo>
                      <a:pt x="103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6" y="11"/>
                    </a:lnTo>
                    <a:lnTo>
                      <a:pt x="106" y="11"/>
                    </a:lnTo>
                    <a:lnTo>
                      <a:pt x="106" y="11"/>
                    </a:lnTo>
                    <a:lnTo>
                      <a:pt x="108" y="11"/>
                    </a:lnTo>
                    <a:lnTo>
                      <a:pt x="108" y="11"/>
                    </a:lnTo>
                    <a:lnTo>
                      <a:pt x="108" y="11"/>
                    </a:lnTo>
                    <a:lnTo>
                      <a:pt x="109" y="11"/>
                    </a:lnTo>
                    <a:lnTo>
                      <a:pt x="109" y="11"/>
                    </a:lnTo>
                    <a:lnTo>
                      <a:pt x="111" y="11"/>
                    </a:lnTo>
                    <a:lnTo>
                      <a:pt x="111" y="11"/>
                    </a:lnTo>
                    <a:lnTo>
                      <a:pt x="111" y="11"/>
                    </a:lnTo>
                    <a:lnTo>
                      <a:pt x="113" y="11"/>
                    </a:lnTo>
                    <a:lnTo>
                      <a:pt x="113" y="11"/>
                    </a:lnTo>
                    <a:lnTo>
                      <a:pt x="113" y="11"/>
                    </a:lnTo>
                    <a:lnTo>
                      <a:pt x="114" y="11"/>
                    </a:lnTo>
                    <a:lnTo>
                      <a:pt x="114" y="11"/>
                    </a:lnTo>
                    <a:lnTo>
                      <a:pt x="114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7" y="11"/>
                    </a:lnTo>
                    <a:lnTo>
                      <a:pt x="117" y="11"/>
                    </a:lnTo>
                    <a:lnTo>
                      <a:pt x="119" y="11"/>
                    </a:lnTo>
                    <a:lnTo>
                      <a:pt x="119" y="11"/>
                    </a:lnTo>
                    <a:lnTo>
                      <a:pt x="119" y="11"/>
                    </a:lnTo>
                    <a:lnTo>
                      <a:pt x="120" y="11"/>
                    </a:lnTo>
                    <a:lnTo>
                      <a:pt x="120" y="11"/>
                    </a:lnTo>
                    <a:lnTo>
                      <a:pt x="120" y="11"/>
                    </a:lnTo>
                    <a:lnTo>
                      <a:pt x="122" y="11"/>
                    </a:lnTo>
                    <a:lnTo>
                      <a:pt x="122" y="11"/>
                    </a:lnTo>
                    <a:lnTo>
                      <a:pt x="122" y="11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5" y="11"/>
                    </a:lnTo>
                    <a:lnTo>
                      <a:pt x="125" y="11"/>
                    </a:lnTo>
                    <a:lnTo>
                      <a:pt x="125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8" y="11"/>
                    </a:lnTo>
                    <a:lnTo>
                      <a:pt x="128" y="11"/>
                    </a:lnTo>
                    <a:lnTo>
                      <a:pt x="128" y="11"/>
                    </a:lnTo>
                    <a:lnTo>
                      <a:pt x="130" y="11"/>
                    </a:lnTo>
                    <a:lnTo>
                      <a:pt x="130" y="11"/>
                    </a:lnTo>
                    <a:lnTo>
                      <a:pt x="131" y="11"/>
                    </a:lnTo>
                    <a:lnTo>
                      <a:pt x="131" y="11"/>
                    </a:lnTo>
                    <a:lnTo>
                      <a:pt x="131" y="11"/>
                    </a:lnTo>
                    <a:lnTo>
                      <a:pt x="133" y="11"/>
                    </a:lnTo>
                    <a:lnTo>
                      <a:pt x="133" y="11"/>
                    </a:lnTo>
                    <a:lnTo>
                      <a:pt x="133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6" y="11"/>
                    </a:lnTo>
                    <a:lnTo>
                      <a:pt x="136" y="11"/>
                    </a:lnTo>
                    <a:lnTo>
                      <a:pt x="136" y="11"/>
                    </a:lnTo>
                    <a:lnTo>
                      <a:pt x="138" y="11"/>
                    </a:lnTo>
                    <a:lnTo>
                      <a:pt x="138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1"/>
                    </a:lnTo>
                    <a:lnTo>
                      <a:pt x="141" y="11"/>
                    </a:lnTo>
                    <a:lnTo>
                      <a:pt x="141" y="11"/>
                    </a:lnTo>
                    <a:lnTo>
                      <a:pt x="142" y="11"/>
                    </a:lnTo>
                    <a:lnTo>
                      <a:pt x="142" y="11"/>
                    </a:lnTo>
                    <a:lnTo>
                      <a:pt x="142" y="11"/>
                    </a:lnTo>
                    <a:lnTo>
                      <a:pt x="144" y="11"/>
                    </a:lnTo>
                    <a:lnTo>
                      <a:pt x="144" y="11"/>
                    </a:lnTo>
                    <a:lnTo>
                      <a:pt x="145" y="11"/>
                    </a:lnTo>
                    <a:lnTo>
                      <a:pt x="145" y="11"/>
                    </a:lnTo>
                    <a:lnTo>
                      <a:pt x="145" y="11"/>
                    </a:lnTo>
                    <a:lnTo>
                      <a:pt x="147" y="11"/>
                    </a:lnTo>
                    <a:lnTo>
                      <a:pt x="147" y="11"/>
                    </a:lnTo>
                    <a:lnTo>
                      <a:pt x="147" y="11"/>
                    </a:lnTo>
                    <a:lnTo>
                      <a:pt x="149" y="11"/>
                    </a:lnTo>
                    <a:lnTo>
                      <a:pt x="149" y="11"/>
                    </a:lnTo>
                    <a:lnTo>
                      <a:pt x="149" y="11"/>
                    </a:lnTo>
                    <a:lnTo>
                      <a:pt x="150" y="11"/>
                    </a:lnTo>
                    <a:lnTo>
                      <a:pt x="150" y="11"/>
                    </a:lnTo>
                    <a:lnTo>
                      <a:pt x="152" y="11"/>
                    </a:lnTo>
                    <a:lnTo>
                      <a:pt x="152" y="11"/>
                    </a:lnTo>
                    <a:lnTo>
                      <a:pt x="152" y="11"/>
                    </a:lnTo>
                    <a:lnTo>
                      <a:pt x="153" y="11"/>
                    </a:lnTo>
                    <a:lnTo>
                      <a:pt x="153" y="11"/>
                    </a:lnTo>
                    <a:lnTo>
                      <a:pt x="153" y="11"/>
                    </a:lnTo>
                    <a:lnTo>
                      <a:pt x="155" y="11"/>
                    </a:lnTo>
                    <a:lnTo>
                      <a:pt x="155" y="11"/>
                    </a:lnTo>
                    <a:lnTo>
                      <a:pt x="155" y="11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56" y="11"/>
                    </a:lnTo>
                    <a:lnTo>
                      <a:pt x="158" y="11"/>
                    </a:lnTo>
                    <a:lnTo>
                      <a:pt x="158" y="11"/>
                    </a:lnTo>
                    <a:lnTo>
                      <a:pt x="160" y="11"/>
                    </a:lnTo>
                    <a:lnTo>
                      <a:pt x="160" y="11"/>
                    </a:lnTo>
                    <a:lnTo>
                      <a:pt x="160" y="11"/>
                    </a:lnTo>
                    <a:lnTo>
                      <a:pt x="161" y="11"/>
                    </a:lnTo>
                    <a:lnTo>
                      <a:pt x="161" y="11"/>
                    </a:lnTo>
                    <a:lnTo>
                      <a:pt x="161" y="11"/>
                    </a:lnTo>
                    <a:lnTo>
                      <a:pt x="163" y="11"/>
                    </a:lnTo>
                    <a:lnTo>
                      <a:pt x="163" y="11"/>
                    </a:lnTo>
                    <a:lnTo>
                      <a:pt x="163" y="8"/>
                    </a:lnTo>
                    <a:lnTo>
                      <a:pt x="164" y="11"/>
                    </a:lnTo>
                    <a:lnTo>
                      <a:pt x="164" y="11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7" y="8"/>
                    </a:lnTo>
                    <a:lnTo>
                      <a:pt x="167" y="8"/>
                    </a:lnTo>
                    <a:lnTo>
                      <a:pt x="167" y="8"/>
                    </a:lnTo>
                    <a:lnTo>
                      <a:pt x="169" y="8"/>
                    </a:lnTo>
                    <a:lnTo>
                      <a:pt x="169" y="11"/>
                    </a:lnTo>
                    <a:lnTo>
                      <a:pt x="169" y="11"/>
                    </a:lnTo>
                    <a:lnTo>
                      <a:pt x="171" y="11"/>
                    </a:lnTo>
                    <a:lnTo>
                      <a:pt x="171" y="11"/>
                    </a:lnTo>
                    <a:lnTo>
                      <a:pt x="172" y="11"/>
                    </a:lnTo>
                    <a:lnTo>
                      <a:pt x="172" y="11"/>
                    </a:lnTo>
                    <a:lnTo>
                      <a:pt x="172" y="11"/>
                    </a:lnTo>
                    <a:lnTo>
                      <a:pt x="174" y="11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5" y="8"/>
                    </a:lnTo>
                    <a:lnTo>
                      <a:pt x="175" y="8"/>
                    </a:lnTo>
                    <a:lnTo>
                      <a:pt x="175" y="8"/>
                    </a:lnTo>
                    <a:lnTo>
                      <a:pt x="177" y="8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3" y="4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5" y="4"/>
                    </a:lnTo>
                    <a:lnTo>
                      <a:pt x="205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8" y="8"/>
                    </a:lnTo>
                    <a:lnTo>
                      <a:pt x="208" y="8"/>
                    </a:lnTo>
                    <a:lnTo>
                      <a:pt x="208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6" y="8"/>
                    </a:lnTo>
                    <a:lnTo>
                      <a:pt x="216" y="8"/>
                    </a:lnTo>
                    <a:lnTo>
                      <a:pt x="216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19" y="8"/>
                    </a:lnTo>
                    <a:lnTo>
                      <a:pt x="219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2" y="8"/>
                    </a:lnTo>
                    <a:lnTo>
                      <a:pt x="222" y="8"/>
                    </a:lnTo>
                    <a:lnTo>
                      <a:pt x="222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6" y="8"/>
                    </a:lnTo>
                    <a:lnTo>
                      <a:pt x="226" y="11"/>
                    </a:lnTo>
                    <a:lnTo>
                      <a:pt x="227" y="11"/>
                    </a:lnTo>
                    <a:lnTo>
                      <a:pt x="227" y="11"/>
                    </a:lnTo>
                    <a:lnTo>
                      <a:pt x="227" y="11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0" y="8"/>
                    </a:lnTo>
                    <a:lnTo>
                      <a:pt x="230" y="8"/>
                    </a:lnTo>
                    <a:lnTo>
                      <a:pt x="230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3" y="11"/>
                    </a:lnTo>
                    <a:lnTo>
                      <a:pt x="233" y="11"/>
                    </a:lnTo>
                    <a:lnTo>
                      <a:pt x="235" y="11"/>
                    </a:lnTo>
                    <a:lnTo>
                      <a:pt x="235" y="11"/>
                    </a:lnTo>
                    <a:lnTo>
                      <a:pt x="235" y="11"/>
                    </a:lnTo>
                    <a:lnTo>
                      <a:pt x="236" y="11"/>
                    </a:lnTo>
                    <a:lnTo>
                      <a:pt x="236" y="11"/>
                    </a:lnTo>
                    <a:lnTo>
                      <a:pt x="236" y="11"/>
                    </a:lnTo>
                    <a:lnTo>
                      <a:pt x="238" y="11"/>
                    </a:lnTo>
                    <a:lnTo>
                      <a:pt x="238" y="11"/>
                    </a:lnTo>
                    <a:lnTo>
                      <a:pt x="238" y="11"/>
                    </a:lnTo>
                    <a:lnTo>
                      <a:pt x="240" y="11"/>
                    </a:lnTo>
                    <a:lnTo>
                      <a:pt x="240" y="11"/>
                    </a:lnTo>
                    <a:lnTo>
                      <a:pt x="241" y="11"/>
                    </a:lnTo>
                    <a:lnTo>
                      <a:pt x="241" y="11"/>
                    </a:lnTo>
                    <a:lnTo>
                      <a:pt x="241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4" y="11"/>
                    </a:lnTo>
                    <a:lnTo>
                      <a:pt x="244" y="11"/>
                    </a:lnTo>
                    <a:lnTo>
                      <a:pt x="244" y="11"/>
                    </a:lnTo>
                    <a:lnTo>
                      <a:pt x="246" y="11"/>
                    </a:lnTo>
                    <a:lnTo>
                      <a:pt x="246" y="11"/>
                    </a:lnTo>
                    <a:lnTo>
                      <a:pt x="247" y="11"/>
                    </a:lnTo>
                    <a:lnTo>
                      <a:pt x="247" y="11"/>
                    </a:lnTo>
                    <a:lnTo>
                      <a:pt x="247" y="11"/>
                    </a:lnTo>
                    <a:lnTo>
                      <a:pt x="249" y="11"/>
                    </a:lnTo>
                    <a:lnTo>
                      <a:pt x="249" y="11"/>
                    </a:lnTo>
                    <a:lnTo>
                      <a:pt x="249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2" y="11"/>
                    </a:lnTo>
                    <a:lnTo>
                      <a:pt x="252" y="11"/>
                    </a:lnTo>
                    <a:lnTo>
                      <a:pt x="252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5" y="11"/>
                    </a:lnTo>
                    <a:lnTo>
                      <a:pt x="255" y="11"/>
                    </a:lnTo>
                    <a:lnTo>
                      <a:pt x="255" y="11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58" y="8"/>
                    </a:lnTo>
                    <a:lnTo>
                      <a:pt x="258" y="11"/>
                    </a:lnTo>
                    <a:lnTo>
                      <a:pt x="258" y="11"/>
                    </a:lnTo>
                    <a:lnTo>
                      <a:pt x="260" y="11"/>
                    </a:lnTo>
                    <a:lnTo>
                      <a:pt x="260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3" y="11"/>
                    </a:lnTo>
                    <a:lnTo>
                      <a:pt x="263" y="11"/>
                    </a:lnTo>
                    <a:lnTo>
                      <a:pt x="263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6" y="11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68" y="15"/>
                    </a:lnTo>
                    <a:lnTo>
                      <a:pt x="268" y="15"/>
                    </a:lnTo>
                    <a:lnTo>
                      <a:pt x="269" y="15"/>
                    </a:lnTo>
                    <a:lnTo>
                      <a:pt x="269" y="15"/>
                    </a:lnTo>
                    <a:lnTo>
                      <a:pt x="269" y="11"/>
                    </a:lnTo>
                    <a:lnTo>
                      <a:pt x="271" y="11"/>
                    </a:lnTo>
                    <a:lnTo>
                      <a:pt x="271" y="11"/>
                    </a:lnTo>
                    <a:lnTo>
                      <a:pt x="271" y="11"/>
                    </a:lnTo>
                    <a:lnTo>
                      <a:pt x="273" y="11"/>
                    </a:lnTo>
                    <a:lnTo>
                      <a:pt x="273" y="11"/>
                    </a:lnTo>
                    <a:lnTo>
                      <a:pt x="273" y="11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6" y="11"/>
                    </a:lnTo>
                    <a:lnTo>
                      <a:pt x="276" y="11"/>
                    </a:lnTo>
                    <a:lnTo>
                      <a:pt x="276" y="11"/>
                    </a:lnTo>
                    <a:lnTo>
                      <a:pt x="277" y="11"/>
                    </a:lnTo>
                    <a:lnTo>
                      <a:pt x="277" y="11"/>
                    </a:lnTo>
                    <a:lnTo>
                      <a:pt x="277" y="11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80" y="11"/>
                    </a:lnTo>
                    <a:lnTo>
                      <a:pt x="280" y="11"/>
                    </a:lnTo>
                    <a:lnTo>
                      <a:pt x="282" y="11"/>
                    </a:lnTo>
                    <a:lnTo>
                      <a:pt x="282" y="11"/>
                    </a:lnTo>
                    <a:lnTo>
                      <a:pt x="282" y="11"/>
                    </a:lnTo>
                    <a:lnTo>
                      <a:pt x="284" y="11"/>
                    </a:lnTo>
                    <a:lnTo>
                      <a:pt x="284" y="11"/>
                    </a:lnTo>
                    <a:lnTo>
                      <a:pt x="284" y="11"/>
                    </a:lnTo>
                    <a:lnTo>
                      <a:pt x="285" y="11"/>
                    </a:lnTo>
                    <a:lnTo>
                      <a:pt x="285" y="11"/>
                    </a:lnTo>
                    <a:lnTo>
                      <a:pt x="285" y="11"/>
                    </a:lnTo>
                    <a:lnTo>
                      <a:pt x="287" y="11"/>
                    </a:lnTo>
                    <a:lnTo>
                      <a:pt x="287" y="11"/>
                    </a:lnTo>
                    <a:lnTo>
                      <a:pt x="287" y="11"/>
                    </a:lnTo>
                    <a:lnTo>
                      <a:pt x="288" y="11"/>
                    </a:lnTo>
                    <a:lnTo>
                      <a:pt x="288" y="11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5" name="Freeform 101"/>
              <p:cNvSpPr>
                <a:spLocks/>
              </p:cNvSpPr>
              <p:nvPr/>
            </p:nvSpPr>
            <p:spPr bwMode="auto">
              <a:xfrm>
                <a:off x="1387" y="3377"/>
                <a:ext cx="112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4"/>
                  </a:cxn>
                  <a:cxn ang="0">
                    <a:pos x="16" y="0"/>
                  </a:cxn>
                  <a:cxn ang="0">
                    <a:pos x="21" y="0"/>
                  </a:cxn>
                  <a:cxn ang="0">
                    <a:pos x="25" y="0"/>
                  </a:cxn>
                  <a:cxn ang="0">
                    <a:pos x="30" y="4"/>
                  </a:cxn>
                  <a:cxn ang="0">
                    <a:pos x="36" y="0"/>
                  </a:cxn>
                  <a:cxn ang="0">
                    <a:pos x="41" y="0"/>
                  </a:cxn>
                  <a:cxn ang="0">
                    <a:pos x="46" y="4"/>
                  </a:cxn>
                  <a:cxn ang="0">
                    <a:pos x="50" y="4"/>
                  </a:cxn>
                  <a:cxn ang="0">
                    <a:pos x="57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1" y="0"/>
                  </a:cxn>
                  <a:cxn ang="0">
                    <a:pos x="77" y="4"/>
                  </a:cxn>
                  <a:cxn ang="0">
                    <a:pos x="82" y="0"/>
                  </a:cxn>
                  <a:cxn ang="0">
                    <a:pos x="87" y="0"/>
                  </a:cxn>
                  <a:cxn ang="0">
                    <a:pos x="91" y="0"/>
                  </a:cxn>
                  <a:cxn ang="0">
                    <a:pos x="98" y="4"/>
                  </a:cxn>
                  <a:cxn ang="0">
                    <a:pos x="102" y="4"/>
                  </a:cxn>
                  <a:cxn ang="0">
                    <a:pos x="107" y="0"/>
                  </a:cxn>
                  <a:cxn ang="0">
                    <a:pos x="112" y="4"/>
                  </a:cxn>
                  <a:cxn ang="0">
                    <a:pos x="118" y="4"/>
                  </a:cxn>
                  <a:cxn ang="0">
                    <a:pos x="123" y="4"/>
                  </a:cxn>
                  <a:cxn ang="0">
                    <a:pos x="127" y="0"/>
                  </a:cxn>
                  <a:cxn ang="0">
                    <a:pos x="132" y="0"/>
                  </a:cxn>
                  <a:cxn ang="0">
                    <a:pos x="138" y="0"/>
                  </a:cxn>
                  <a:cxn ang="0">
                    <a:pos x="143" y="0"/>
                  </a:cxn>
                  <a:cxn ang="0">
                    <a:pos x="148" y="4"/>
                  </a:cxn>
                  <a:cxn ang="0">
                    <a:pos x="152" y="0"/>
                  </a:cxn>
                  <a:cxn ang="0">
                    <a:pos x="159" y="4"/>
                  </a:cxn>
                  <a:cxn ang="0">
                    <a:pos x="163" y="0"/>
                  </a:cxn>
                  <a:cxn ang="0">
                    <a:pos x="168" y="4"/>
                  </a:cxn>
                  <a:cxn ang="0">
                    <a:pos x="173" y="0"/>
                  </a:cxn>
                  <a:cxn ang="0">
                    <a:pos x="179" y="4"/>
                  </a:cxn>
                  <a:cxn ang="0">
                    <a:pos x="184" y="4"/>
                  </a:cxn>
                  <a:cxn ang="0">
                    <a:pos x="189" y="0"/>
                  </a:cxn>
                  <a:cxn ang="0">
                    <a:pos x="193" y="4"/>
                  </a:cxn>
                  <a:cxn ang="0">
                    <a:pos x="200" y="4"/>
                  </a:cxn>
                  <a:cxn ang="0">
                    <a:pos x="204" y="0"/>
                  </a:cxn>
                  <a:cxn ang="0">
                    <a:pos x="209" y="4"/>
                  </a:cxn>
                  <a:cxn ang="0">
                    <a:pos x="214" y="0"/>
                  </a:cxn>
                  <a:cxn ang="0">
                    <a:pos x="220" y="4"/>
                  </a:cxn>
                  <a:cxn ang="0">
                    <a:pos x="225" y="4"/>
                  </a:cxn>
                  <a:cxn ang="0">
                    <a:pos x="229" y="4"/>
                  </a:cxn>
                  <a:cxn ang="0">
                    <a:pos x="234" y="4"/>
                  </a:cxn>
                  <a:cxn ang="0">
                    <a:pos x="240" y="4"/>
                  </a:cxn>
                  <a:cxn ang="0">
                    <a:pos x="245" y="4"/>
                  </a:cxn>
                  <a:cxn ang="0">
                    <a:pos x="250" y="4"/>
                  </a:cxn>
                  <a:cxn ang="0">
                    <a:pos x="254" y="4"/>
                  </a:cxn>
                  <a:cxn ang="0">
                    <a:pos x="261" y="4"/>
                  </a:cxn>
                  <a:cxn ang="0">
                    <a:pos x="265" y="4"/>
                  </a:cxn>
                  <a:cxn ang="0">
                    <a:pos x="270" y="4"/>
                  </a:cxn>
                  <a:cxn ang="0">
                    <a:pos x="275" y="4"/>
                  </a:cxn>
                  <a:cxn ang="0">
                    <a:pos x="281" y="4"/>
                  </a:cxn>
                  <a:cxn ang="0">
                    <a:pos x="286" y="4"/>
                  </a:cxn>
                </a:cxnLst>
                <a:rect l="0" t="0" r="r" b="b"/>
                <a:pathLst>
                  <a:path w="291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0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0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9" y="4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4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8" y="0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9" y="0"/>
                    </a:lnTo>
                    <a:lnTo>
                      <a:pt x="109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6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5" y="0"/>
                    </a:lnTo>
                    <a:lnTo>
                      <a:pt x="145" y="0"/>
                    </a:lnTo>
                    <a:lnTo>
                      <a:pt x="145" y="0"/>
                    </a:lnTo>
                    <a:lnTo>
                      <a:pt x="146" y="0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5" y="0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8" y="0"/>
                    </a:lnTo>
                    <a:lnTo>
                      <a:pt x="178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1" y="4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6" y="0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0" y="4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4" y="4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7" y="0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9" y="0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4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86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91" y="0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6" name="Freeform 102"/>
              <p:cNvSpPr>
                <a:spLocks/>
              </p:cNvSpPr>
              <p:nvPr/>
            </p:nvSpPr>
            <p:spPr bwMode="auto">
              <a:xfrm>
                <a:off x="1499" y="2935"/>
                <a:ext cx="110" cy="444"/>
              </a:xfrm>
              <a:custGeom>
                <a:avLst/>
                <a:gdLst/>
                <a:ahLst/>
                <a:cxnLst>
                  <a:cxn ang="0">
                    <a:pos x="4" y="1234"/>
                  </a:cxn>
                  <a:cxn ang="0">
                    <a:pos x="9" y="1231"/>
                  </a:cxn>
                  <a:cxn ang="0">
                    <a:pos x="14" y="1234"/>
                  </a:cxn>
                  <a:cxn ang="0">
                    <a:pos x="18" y="1223"/>
                  </a:cxn>
                  <a:cxn ang="0">
                    <a:pos x="25" y="1220"/>
                  </a:cxn>
                  <a:cxn ang="0">
                    <a:pos x="29" y="1208"/>
                  </a:cxn>
                  <a:cxn ang="0">
                    <a:pos x="34" y="1190"/>
                  </a:cxn>
                  <a:cxn ang="0">
                    <a:pos x="39" y="1160"/>
                  </a:cxn>
                  <a:cxn ang="0">
                    <a:pos x="45" y="1127"/>
                  </a:cxn>
                  <a:cxn ang="0">
                    <a:pos x="50" y="1075"/>
                  </a:cxn>
                  <a:cxn ang="0">
                    <a:pos x="54" y="1008"/>
                  </a:cxn>
                  <a:cxn ang="0">
                    <a:pos x="59" y="912"/>
                  </a:cxn>
                  <a:cxn ang="0">
                    <a:pos x="65" y="760"/>
                  </a:cxn>
                  <a:cxn ang="0">
                    <a:pos x="70" y="538"/>
                  </a:cxn>
                  <a:cxn ang="0">
                    <a:pos x="75" y="271"/>
                  </a:cxn>
                  <a:cxn ang="0">
                    <a:pos x="80" y="63"/>
                  </a:cxn>
                  <a:cxn ang="0">
                    <a:pos x="86" y="4"/>
                  </a:cxn>
                  <a:cxn ang="0">
                    <a:pos x="91" y="112"/>
                  </a:cxn>
                  <a:cxn ang="0">
                    <a:pos x="95" y="319"/>
                  </a:cxn>
                  <a:cxn ang="0">
                    <a:pos x="100" y="556"/>
                  </a:cxn>
                  <a:cxn ang="0">
                    <a:pos x="105" y="767"/>
                  </a:cxn>
                  <a:cxn ang="0">
                    <a:pos x="111" y="931"/>
                  </a:cxn>
                  <a:cxn ang="0">
                    <a:pos x="116" y="1045"/>
                  </a:cxn>
                  <a:cxn ang="0">
                    <a:pos x="120" y="1120"/>
                  </a:cxn>
                  <a:cxn ang="0">
                    <a:pos x="125" y="1164"/>
                  </a:cxn>
                  <a:cxn ang="0">
                    <a:pos x="131" y="1190"/>
                  </a:cxn>
                  <a:cxn ang="0">
                    <a:pos x="136" y="1205"/>
                  </a:cxn>
                  <a:cxn ang="0">
                    <a:pos x="141" y="1216"/>
                  </a:cxn>
                  <a:cxn ang="0">
                    <a:pos x="145" y="1220"/>
                  </a:cxn>
                  <a:cxn ang="0">
                    <a:pos x="152" y="1223"/>
                  </a:cxn>
                  <a:cxn ang="0">
                    <a:pos x="156" y="1223"/>
                  </a:cxn>
                  <a:cxn ang="0">
                    <a:pos x="161" y="1227"/>
                  </a:cxn>
                  <a:cxn ang="0">
                    <a:pos x="166" y="1227"/>
                  </a:cxn>
                  <a:cxn ang="0">
                    <a:pos x="172" y="1231"/>
                  </a:cxn>
                  <a:cxn ang="0">
                    <a:pos x="177" y="1227"/>
                  </a:cxn>
                  <a:cxn ang="0">
                    <a:pos x="182" y="1231"/>
                  </a:cxn>
                  <a:cxn ang="0">
                    <a:pos x="186" y="1231"/>
                  </a:cxn>
                  <a:cxn ang="0">
                    <a:pos x="192" y="1231"/>
                  </a:cxn>
                  <a:cxn ang="0">
                    <a:pos x="197" y="1231"/>
                  </a:cxn>
                  <a:cxn ang="0">
                    <a:pos x="202" y="1231"/>
                  </a:cxn>
                  <a:cxn ang="0">
                    <a:pos x="207" y="1234"/>
                  </a:cxn>
                  <a:cxn ang="0">
                    <a:pos x="213" y="1234"/>
                  </a:cxn>
                  <a:cxn ang="0">
                    <a:pos x="218" y="1234"/>
                  </a:cxn>
                  <a:cxn ang="0">
                    <a:pos x="222" y="1234"/>
                  </a:cxn>
                  <a:cxn ang="0">
                    <a:pos x="227" y="1234"/>
                  </a:cxn>
                  <a:cxn ang="0">
                    <a:pos x="233" y="1234"/>
                  </a:cxn>
                  <a:cxn ang="0">
                    <a:pos x="238" y="1234"/>
                  </a:cxn>
                  <a:cxn ang="0">
                    <a:pos x="243" y="1234"/>
                  </a:cxn>
                  <a:cxn ang="0">
                    <a:pos x="247" y="1234"/>
                  </a:cxn>
                  <a:cxn ang="0">
                    <a:pos x="254" y="1234"/>
                  </a:cxn>
                  <a:cxn ang="0">
                    <a:pos x="258" y="1234"/>
                  </a:cxn>
                  <a:cxn ang="0">
                    <a:pos x="263" y="1234"/>
                  </a:cxn>
                  <a:cxn ang="0">
                    <a:pos x="268" y="1234"/>
                  </a:cxn>
                  <a:cxn ang="0">
                    <a:pos x="274" y="1234"/>
                  </a:cxn>
                  <a:cxn ang="0">
                    <a:pos x="279" y="1238"/>
                  </a:cxn>
                  <a:cxn ang="0">
                    <a:pos x="283" y="1234"/>
                  </a:cxn>
                </a:cxnLst>
                <a:rect l="0" t="0" r="r" b="b"/>
                <a:pathLst>
                  <a:path w="288" h="1238">
                    <a:moveTo>
                      <a:pt x="0" y="1234"/>
                    </a:moveTo>
                    <a:lnTo>
                      <a:pt x="0" y="1234"/>
                    </a:lnTo>
                    <a:lnTo>
                      <a:pt x="0" y="1234"/>
                    </a:lnTo>
                    <a:lnTo>
                      <a:pt x="1" y="1234"/>
                    </a:lnTo>
                    <a:lnTo>
                      <a:pt x="1" y="1234"/>
                    </a:lnTo>
                    <a:lnTo>
                      <a:pt x="1" y="1234"/>
                    </a:lnTo>
                    <a:lnTo>
                      <a:pt x="3" y="1234"/>
                    </a:lnTo>
                    <a:lnTo>
                      <a:pt x="3" y="1234"/>
                    </a:lnTo>
                    <a:lnTo>
                      <a:pt x="4" y="1234"/>
                    </a:lnTo>
                    <a:lnTo>
                      <a:pt x="4" y="1234"/>
                    </a:lnTo>
                    <a:lnTo>
                      <a:pt x="4" y="1234"/>
                    </a:lnTo>
                    <a:lnTo>
                      <a:pt x="6" y="1234"/>
                    </a:lnTo>
                    <a:lnTo>
                      <a:pt x="6" y="1234"/>
                    </a:lnTo>
                    <a:lnTo>
                      <a:pt x="6" y="1234"/>
                    </a:lnTo>
                    <a:lnTo>
                      <a:pt x="7" y="1234"/>
                    </a:lnTo>
                    <a:lnTo>
                      <a:pt x="7" y="1231"/>
                    </a:lnTo>
                    <a:lnTo>
                      <a:pt x="7" y="1231"/>
                    </a:lnTo>
                    <a:lnTo>
                      <a:pt x="9" y="1231"/>
                    </a:lnTo>
                    <a:lnTo>
                      <a:pt x="9" y="1231"/>
                    </a:lnTo>
                    <a:lnTo>
                      <a:pt x="9" y="1231"/>
                    </a:lnTo>
                    <a:lnTo>
                      <a:pt x="10" y="1231"/>
                    </a:lnTo>
                    <a:lnTo>
                      <a:pt x="10" y="1234"/>
                    </a:lnTo>
                    <a:lnTo>
                      <a:pt x="12" y="1231"/>
                    </a:lnTo>
                    <a:lnTo>
                      <a:pt x="12" y="1231"/>
                    </a:lnTo>
                    <a:lnTo>
                      <a:pt x="12" y="1231"/>
                    </a:lnTo>
                    <a:lnTo>
                      <a:pt x="14" y="1234"/>
                    </a:lnTo>
                    <a:lnTo>
                      <a:pt x="14" y="1234"/>
                    </a:lnTo>
                    <a:lnTo>
                      <a:pt x="14" y="1231"/>
                    </a:lnTo>
                    <a:lnTo>
                      <a:pt x="15" y="1231"/>
                    </a:lnTo>
                    <a:lnTo>
                      <a:pt x="15" y="1231"/>
                    </a:lnTo>
                    <a:lnTo>
                      <a:pt x="15" y="1231"/>
                    </a:lnTo>
                    <a:lnTo>
                      <a:pt x="17" y="1231"/>
                    </a:lnTo>
                    <a:lnTo>
                      <a:pt x="17" y="1227"/>
                    </a:lnTo>
                    <a:lnTo>
                      <a:pt x="18" y="1227"/>
                    </a:lnTo>
                    <a:lnTo>
                      <a:pt x="18" y="1227"/>
                    </a:lnTo>
                    <a:lnTo>
                      <a:pt x="18" y="1223"/>
                    </a:lnTo>
                    <a:lnTo>
                      <a:pt x="20" y="1223"/>
                    </a:lnTo>
                    <a:lnTo>
                      <a:pt x="20" y="1223"/>
                    </a:lnTo>
                    <a:lnTo>
                      <a:pt x="20" y="1223"/>
                    </a:lnTo>
                    <a:lnTo>
                      <a:pt x="21" y="1223"/>
                    </a:lnTo>
                    <a:lnTo>
                      <a:pt x="21" y="1220"/>
                    </a:lnTo>
                    <a:lnTo>
                      <a:pt x="21" y="1220"/>
                    </a:lnTo>
                    <a:lnTo>
                      <a:pt x="23" y="1220"/>
                    </a:lnTo>
                    <a:lnTo>
                      <a:pt x="23" y="1220"/>
                    </a:lnTo>
                    <a:lnTo>
                      <a:pt x="25" y="1220"/>
                    </a:lnTo>
                    <a:lnTo>
                      <a:pt x="25" y="1220"/>
                    </a:lnTo>
                    <a:lnTo>
                      <a:pt x="25" y="1216"/>
                    </a:lnTo>
                    <a:lnTo>
                      <a:pt x="26" y="1216"/>
                    </a:lnTo>
                    <a:lnTo>
                      <a:pt x="26" y="1216"/>
                    </a:lnTo>
                    <a:lnTo>
                      <a:pt x="26" y="1212"/>
                    </a:lnTo>
                    <a:lnTo>
                      <a:pt x="28" y="1212"/>
                    </a:lnTo>
                    <a:lnTo>
                      <a:pt x="28" y="1212"/>
                    </a:lnTo>
                    <a:lnTo>
                      <a:pt x="28" y="1208"/>
                    </a:lnTo>
                    <a:lnTo>
                      <a:pt x="29" y="1208"/>
                    </a:lnTo>
                    <a:lnTo>
                      <a:pt x="29" y="1205"/>
                    </a:lnTo>
                    <a:lnTo>
                      <a:pt x="29" y="1205"/>
                    </a:lnTo>
                    <a:lnTo>
                      <a:pt x="31" y="1201"/>
                    </a:lnTo>
                    <a:lnTo>
                      <a:pt x="31" y="1201"/>
                    </a:lnTo>
                    <a:lnTo>
                      <a:pt x="32" y="1197"/>
                    </a:lnTo>
                    <a:lnTo>
                      <a:pt x="32" y="1194"/>
                    </a:lnTo>
                    <a:lnTo>
                      <a:pt x="32" y="1194"/>
                    </a:lnTo>
                    <a:lnTo>
                      <a:pt x="34" y="1190"/>
                    </a:lnTo>
                    <a:lnTo>
                      <a:pt x="34" y="1190"/>
                    </a:lnTo>
                    <a:lnTo>
                      <a:pt x="34" y="1186"/>
                    </a:lnTo>
                    <a:lnTo>
                      <a:pt x="36" y="1183"/>
                    </a:lnTo>
                    <a:lnTo>
                      <a:pt x="36" y="1179"/>
                    </a:lnTo>
                    <a:lnTo>
                      <a:pt x="36" y="1179"/>
                    </a:lnTo>
                    <a:lnTo>
                      <a:pt x="37" y="1175"/>
                    </a:lnTo>
                    <a:lnTo>
                      <a:pt x="37" y="1171"/>
                    </a:lnTo>
                    <a:lnTo>
                      <a:pt x="39" y="1168"/>
                    </a:lnTo>
                    <a:lnTo>
                      <a:pt x="39" y="1164"/>
                    </a:lnTo>
                    <a:lnTo>
                      <a:pt x="39" y="1160"/>
                    </a:lnTo>
                    <a:lnTo>
                      <a:pt x="40" y="1157"/>
                    </a:lnTo>
                    <a:lnTo>
                      <a:pt x="40" y="1153"/>
                    </a:lnTo>
                    <a:lnTo>
                      <a:pt x="40" y="1149"/>
                    </a:lnTo>
                    <a:lnTo>
                      <a:pt x="42" y="1145"/>
                    </a:lnTo>
                    <a:lnTo>
                      <a:pt x="42" y="1142"/>
                    </a:lnTo>
                    <a:lnTo>
                      <a:pt x="42" y="1138"/>
                    </a:lnTo>
                    <a:lnTo>
                      <a:pt x="43" y="1134"/>
                    </a:lnTo>
                    <a:lnTo>
                      <a:pt x="43" y="1131"/>
                    </a:lnTo>
                    <a:lnTo>
                      <a:pt x="45" y="1127"/>
                    </a:lnTo>
                    <a:lnTo>
                      <a:pt x="45" y="1120"/>
                    </a:lnTo>
                    <a:lnTo>
                      <a:pt x="45" y="1116"/>
                    </a:lnTo>
                    <a:lnTo>
                      <a:pt x="47" y="1112"/>
                    </a:lnTo>
                    <a:lnTo>
                      <a:pt x="47" y="1105"/>
                    </a:lnTo>
                    <a:lnTo>
                      <a:pt x="47" y="1101"/>
                    </a:lnTo>
                    <a:lnTo>
                      <a:pt x="48" y="1094"/>
                    </a:lnTo>
                    <a:lnTo>
                      <a:pt x="48" y="1090"/>
                    </a:lnTo>
                    <a:lnTo>
                      <a:pt x="48" y="1082"/>
                    </a:lnTo>
                    <a:lnTo>
                      <a:pt x="50" y="1075"/>
                    </a:lnTo>
                    <a:lnTo>
                      <a:pt x="50" y="1071"/>
                    </a:lnTo>
                    <a:lnTo>
                      <a:pt x="50" y="1064"/>
                    </a:lnTo>
                    <a:lnTo>
                      <a:pt x="51" y="1057"/>
                    </a:lnTo>
                    <a:lnTo>
                      <a:pt x="51" y="1049"/>
                    </a:lnTo>
                    <a:lnTo>
                      <a:pt x="53" y="1042"/>
                    </a:lnTo>
                    <a:lnTo>
                      <a:pt x="53" y="1034"/>
                    </a:lnTo>
                    <a:lnTo>
                      <a:pt x="53" y="1023"/>
                    </a:lnTo>
                    <a:lnTo>
                      <a:pt x="54" y="1016"/>
                    </a:lnTo>
                    <a:lnTo>
                      <a:pt x="54" y="1008"/>
                    </a:lnTo>
                    <a:lnTo>
                      <a:pt x="54" y="1001"/>
                    </a:lnTo>
                    <a:lnTo>
                      <a:pt x="56" y="990"/>
                    </a:lnTo>
                    <a:lnTo>
                      <a:pt x="56" y="982"/>
                    </a:lnTo>
                    <a:lnTo>
                      <a:pt x="56" y="971"/>
                    </a:lnTo>
                    <a:lnTo>
                      <a:pt x="58" y="960"/>
                    </a:lnTo>
                    <a:lnTo>
                      <a:pt x="58" y="949"/>
                    </a:lnTo>
                    <a:lnTo>
                      <a:pt x="59" y="938"/>
                    </a:lnTo>
                    <a:lnTo>
                      <a:pt x="59" y="923"/>
                    </a:lnTo>
                    <a:lnTo>
                      <a:pt x="59" y="912"/>
                    </a:lnTo>
                    <a:lnTo>
                      <a:pt x="61" y="897"/>
                    </a:lnTo>
                    <a:lnTo>
                      <a:pt x="61" y="882"/>
                    </a:lnTo>
                    <a:lnTo>
                      <a:pt x="61" y="868"/>
                    </a:lnTo>
                    <a:lnTo>
                      <a:pt x="62" y="853"/>
                    </a:lnTo>
                    <a:lnTo>
                      <a:pt x="62" y="834"/>
                    </a:lnTo>
                    <a:lnTo>
                      <a:pt x="62" y="819"/>
                    </a:lnTo>
                    <a:lnTo>
                      <a:pt x="64" y="801"/>
                    </a:lnTo>
                    <a:lnTo>
                      <a:pt x="64" y="779"/>
                    </a:lnTo>
                    <a:lnTo>
                      <a:pt x="65" y="760"/>
                    </a:lnTo>
                    <a:lnTo>
                      <a:pt x="65" y="738"/>
                    </a:lnTo>
                    <a:lnTo>
                      <a:pt x="65" y="719"/>
                    </a:lnTo>
                    <a:lnTo>
                      <a:pt x="67" y="693"/>
                    </a:lnTo>
                    <a:lnTo>
                      <a:pt x="67" y="671"/>
                    </a:lnTo>
                    <a:lnTo>
                      <a:pt x="67" y="645"/>
                    </a:lnTo>
                    <a:lnTo>
                      <a:pt x="69" y="619"/>
                    </a:lnTo>
                    <a:lnTo>
                      <a:pt x="69" y="593"/>
                    </a:lnTo>
                    <a:lnTo>
                      <a:pt x="69" y="564"/>
                    </a:lnTo>
                    <a:lnTo>
                      <a:pt x="70" y="538"/>
                    </a:lnTo>
                    <a:lnTo>
                      <a:pt x="70" y="508"/>
                    </a:lnTo>
                    <a:lnTo>
                      <a:pt x="70" y="478"/>
                    </a:lnTo>
                    <a:lnTo>
                      <a:pt x="72" y="449"/>
                    </a:lnTo>
                    <a:lnTo>
                      <a:pt x="72" y="419"/>
                    </a:lnTo>
                    <a:lnTo>
                      <a:pt x="73" y="389"/>
                    </a:lnTo>
                    <a:lnTo>
                      <a:pt x="73" y="360"/>
                    </a:lnTo>
                    <a:lnTo>
                      <a:pt x="73" y="326"/>
                    </a:lnTo>
                    <a:lnTo>
                      <a:pt x="75" y="297"/>
                    </a:lnTo>
                    <a:lnTo>
                      <a:pt x="75" y="271"/>
                    </a:lnTo>
                    <a:lnTo>
                      <a:pt x="75" y="241"/>
                    </a:lnTo>
                    <a:lnTo>
                      <a:pt x="76" y="212"/>
                    </a:lnTo>
                    <a:lnTo>
                      <a:pt x="76" y="186"/>
                    </a:lnTo>
                    <a:lnTo>
                      <a:pt x="76" y="160"/>
                    </a:lnTo>
                    <a:lnTo>
                      <a:pt x="78" y="138"/>
                    </a:lnTo>
                    <a:lnTo>
                      <a:pt x="78" y="115"/>
                    </a:lnTo>
                    <a:lnTo>
                      <a:pt x="80" y="97"/>
                    </a:lnTo>
                    <a:lnTo>
                      <a:pt x="80" y="78"/>
                    </a:lnTo>
                    <a:lnTo>
                      <a:pt x="80" y="63"/>
                    </a:lnTo>
                    <a:lnTo>
                      <a:pt x="81" y="49"/>
                    </a:lnTo>
                    <a:lnTo>
                      <a:pt x="81" y="34"/>
                    </a:lnTo>
                    <a:lnTo>
                      <a:pt x="81" y="23"/>
                    </a:lnTo>
                    <a:lnTo>
                      <a:pt x="83" y="15"/>
                    </a:lnTo>
                    <a:lnTo>
                      <a:pt x="83" y="8"/>
                    </a:lnTo>
                    <a:lnTo>
                      <a:pt x="83" y="4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86" y="12"/>
                    </a:lnTo>
                    <a:lnTo>
                      <a:pt x="86" y="15"/>
                    </a:lnTo>
                    <a:lnTo>
                      <a:pt x="87" y="26"/>
                    </a:lnTo>
                    <a:lnTo>
                      <a:pt x="87" y="34"/>
                    </a:lnTo>
                    <a:lnTo>
                      <a:pt x="87" y="49"/>
                    </a:lnTo>
                    <a:lnTo>
                      <a:pt x="89" y="60"/>
                    </a:lnTo>
                    <a:lnTo>
                      <a:pt x="89" y="75"/>
                    </a:lnTo>
                    <a:lnTo>
                      <a:pt x="89" y="93"/>
                    </a:lnTo>
                    <a:lnTo>
                      <a:pt x="91" y="112"/>
                    </a:lnTo>
                    <a:lnTo>
                      <a:pt x="91" y="130"/>
                    </a:lnTo>
                    <a:lnTo>
                      <a:pt x="91" y="152"/>
                    </a:lnTo>
                    <a:lnTo>
                      <a:pt x="92" y="175"/>
                    </a:lnTo>
                    <a:lnTo>
                      <a:pt x="92" y="197"/>
                    </a:lnTo>
                    <a:lnTo>
                      <a:pt x="94" y="219"/>
                    </a:lnTo>
                    <a:lnTo>
                      <a:pt x="94" y="245"/>
                    </a:lnTo>
                    <a:lnTo>
                      <a:pt x="94" y="267"/>
                    </a:lnTo>
                    <a:lnTo>
                      <a:pt x="95" y="293"/>
                    </a:lnTo>
                    <a:lnTo>
                      <a:pt x="95" y="319"/>
                    </a:lnTo>
                    <a:lnTo>
                      <a:pt x="95" y="345"/>
                    </a:lnTo>
                    <a:lnTo>
                      <a:pt x="97" y="371"/>
                    </a:lnTo>
                    <a:lnTo>
                      <a:pt x="97" y="397"/>
                    </a:lnTo>
                    <a:lnTo>
                      <a:pt x="97" y="423"/>
                    </a:lnTo>
                    <a:lnTo>
                      <a:pt x="98" y="449"/>
                    </a:lnTo>
                    <a:lnTo>
                      <a:pt x="98" y="478"/>
                    </a:lnTo>
                    <a:lnTo>
                      <a:pt x="100" y="504"/>
                    </a:lnTo>
                    <a:lnTo>
                      <a:pt x="100" y="530"/>
                    </a:lnTo>
                    <a:lnTo>
                      <a:pt x="100" y="556"/>
                    </a:lnTo>
                    <a:lnTo>
                      <a:pt x="101" y="578"/>
                    </a:lnTo>
                    <a:lnTo>
                      <a:pt x="101" y="604"/>
                    </a:lnTo>
                    <a:lnTo>
                      <a:pt x="101" y="630"/>
                    </a:lnTo>
                    <a:lnTo>
                      <a:pt x="103" y="653"/>
                    </a:lnTo>
                    <a:lnTo>
                      <a:pt x="103" y="679"/>
                    </a:lnTo>
                    <a:lnTo>
                      <a:pt x="103" y="701"/>
                    </a:lnTo>
                    <a:lnTo>
                      <a:pt x="105" y="723"/>
                    </a:lnTo>
                    <a:lnTo>
                      <a:pt x="105" y="745"/>
                    </a:lnTo>
                    <a:lnTo>
                      <a:pt x="105" y="767"/>
                    </a:lnTo>
                    <a:lnTo>
                      <a:pt x="106" y="786"/>
                    </a:lnTo>
                    <a:lnTo>
                      <a:pt x="106" y="808"/>
                    </a:lnTo>
                    <a:lnTo>
                      <a:pt x="108" y="827"/>
                    </a:lnTo>
                    <a:lnTo>
                      <a:pt x="108" y="845"/>
                    </a:lnTo>
                    <a:lnTo>
                      <a:pt x="108" y="864"/>
                    </a:lnTo>
                    <a:lnTo>
                      <a:pt x="109" y="882"/>
                    </a:lnTo>
                    <a:lnTo>
                      <a:pt x="109" y="901"/>
                    </a:lnTo>
                    <a:lnTo>
                      <a:pt x="109" y="916"/>
                    </a:lnTo>
                    <a:lnTo>
                      <a:pt x="111" y="931"/>
                    </a:lnTo>
                    <a:lnTo>
                      <a:pt x="111" y="945"/>
                    </a:lnTo>
                    <a:lnTo>
                      <a:pt x="111" y="960"/>
                    </a:lnTo>
                    <a:lnTo>
                      <a:pt x="112" y="975"/>
                    </a:lnTo>
                    <a:lnTo>
                      <a:pt x="112" y="990"/>
                    </a:lnTo>
                    <a:lnTo>
                      <a:pt x="114" y="1001"/>
                    </a:lnTo>
                    <a:lnTo>
                      <a:pt x="114" y="1012"/>
                    </a:lnTo>
                    <a:lnTo>
                      <a:pt x="114" y="1027"/>
                    </a:lnTo>
                    <a:lnTo>
                      <a:pt x="116" y="1038"/>
                    </a:lnTo>
                    <a:lnTo>
                      <a:pt x="116" y="1045"/>
                    </a:lnTo>
                    <a:lnTo>
                      <a:pt x="116" y="1057"/>
                    </a:lnTo>
                    <a:lnTo>
                      <a:pt x="117" y="1064"/>
                    </a:lnTo>
                    <a:lnTo>
                      <a:pt x="117" y="1075"/>
                    </a:lnTo>
                    <a:lnTo>
                      <a:pt x="117" y="1082"/>
                    </a:lnTo>
                    <a:lnTo>
                      <a:pt x="119" y="1090"/>
                    </a:lnTo>
                    <a:lnTo>
                      <a:pt x="119" y="1097"/>
                    </a:lnTo>
                    <a:lnTo>
                      <a:pt x="120" y="1105"/>
                    </a:lnTo>
                    <a:lnTo>
                      <a:pt x="120" y="1112"/>
                    </a:lnTo>
                    <a:lnTo>
                      <a:pt x="120" y="1120"/>
                    </a:lnTo>
                    <a:lnTo>
                      <a:pt x="122" y="1127"/>
                    </a:lnTo>
                    <a:lnTo>
                      <a:pt x="122" y="1131"/>
                    </a:lnTo>
                    <a:lnTo>
                      <a:pt x="122" y="1138"/>
                    </a:lnTo>
                    <a:lnTo>
                      <a:pt x="123" y="1142"/>
                    </a:lnTo>
                    <a:lnTo>
                      <a:pt x="123" y="1145"/>
                    </a:lnTo>
                    <a:lnTo>
                      <a:pt x="123" y="1153"/>
                    </a:lnTo>
                    <a:lnTo>
                      <a:pt x="125" y="1157"/>
                    </a:lnTo>
                    <a:lnTo>
                      <a:pt x="125" y="1160"/>
                    </a:lnTo>
                    <a:lnTo>
                      <a:pt x="125" y="1164"/>
                    </a:lnTo>
                    <a:lnTo>
                      <a:pt x="127" y="1168"/>
                    </a:lnTo>
                    <a:lnTo>
                      <a:pt x="127" y="1171"/>
                    </a:lnTo>
                    <a:lnTo>
                      <a:pt x="128" y="1175"/>
                    </a:lnTo>
                    <a:lnTo>
                      <a:pt x="128" y="1179"/>
                    </a:lnTo>
                    <a:lnTo>
                      <a:pt x="128" y="1179"/>
                    </a:lnTo>
                    <a:lnTo>
                      <a:pt x="130" y="1183"/>
                    </a:lnTo>
                    <a:lnTo>
                      <a:pt x="130" y="1186"/>
                    </a:lnTo>
                    <a:lnTo>
                      <a:pt x="130" y="1186"/>
                    </a:lnTo>
                    <a:lnTo>
                      <a:pt x="131" y="1190"/>
                    </a:lnTo>
                    <a:lnTo>
                      <a:pt x="131" y="1194"/>
                    </a:lnTo>
                    <a:lnTo>
                      <a:pt x="131" y="1194"/>
                    </a:lnTo>
                    <a:lnTo>
                      <a:pt x="133" y="1197"/>
                    </a:lnTo>
                    <a:lnTo>
                      <a:pt x="133" y="1197"/>
                    </a:lnTo>
                    <a:lnTo>
                      <a:pt x="134" y="1197"/>
                    </a:lnTo>
                    <a:lnTo>
                      <a:pt x="134" y="1201"/>
                    </a:lnTo>
                    <a:lnTo>
                      <a:pt x="134" y="1201"/>
                    </a:lnTo>
                    <a:lnTo>
                      <a:pt x="136" y="1205"/>
                    </a:lnTo>
                    <a:lnTo>
                      <a:pt x="136" y="1205"/>
                    </a:lnTo>
                    <a:lnTo>
                      <a:pt x="136" y="1208"/>
                    </a:lnTo>
                    <a:lnTo>
                      <a:pt x="138" y="1208"/>
                    </a:lnTo>
                    <a:lnTo>
                      <a:pt x="138" y="1208"/>
                    </a:lnTo>
                    <a:lnTo>
                      <a:pt x="138" y="1212"/>
                    </a:lnTo>
                    <a:lnTo>
                      <a:pt x="139" y="1212"/>
                    </a:lnTo>
                    <a:lnTo>
                      <a:pt x="139" y="1212"/>
                    </a:lnTo>
                    <a:lnTo>
                      <a:pt x="141" y="1212"/>
                    </a:lnTo>
                    <a:lnTo>
                      <a:pt x="141" y="1212"/>
                    </a:lnTo>
                    <a:lnTo>
                      <a:pt x="141" y="1216"/>
                    </a:lnTo>
                    <a:lnTo>
                      <a:pt x="142" y="1216"/>
                    </a:lnTo>
                    <a:lnTo>
                      <a:pt x="142" y="1216"/>
                    </a:lnTo>
                    <a:lnTo>
                      <a:pt x="142" y="1216"/>
                    </a:lnTo>
                    <a:lnTo>
                      <a:pt x="144" y="1216"/>
                    </a:lnTo>
                    <a:lnTo>
                      <a:pt x="144" y="1220"/>
                    </a:lnTo>
                    <a:lnTo>
                      <a:pt x="144" y="1220"/>
                    </a:lnTo>
                    <a:lnTo>
                      <a:pt x="145" y="1220"/>
                    </a:lnTo>
                    <a:lnTo>
                      <a:pt x="145" y="1220"/>
                    </a:lnTo>
                    <a:lnTo>
                      <a:pt x="145" y="1220"/>
                    </a:lnTo>
                    <a:lnTo>
                      <a:pt x="147" y="1220"/>
                    </a:lnTo>
                    <a:lnTo>
                      <a:pt x="147" y="1220"/>
                    </a:lnTo>
                    <a:lnTo>
                      <a:pt x="149" y="1220"/>
                    </a:lnTo>
                    <a:lnTo>
                      <a:pt x="149" y="1220"/>
                    </a:lnTo>
                    <a:lnTo>
                      <a:pt x="149" y="1220"/>
                    </a:lnTo>
                    <a:lnTo>
                      <a:pt x="150" y="1220"/>
                    </a:lnTo>
                    <a:lnTo>
                      <a:pt x="150" y="1220"/>
                    </a:lnTo>
                    <a:lnTo>
                      <a:pt x="150" y="1220"/>
                    </a:lnTo>
                    <a:lnTo>
                      <a:pt x="152" y="1223"/>
                    </a:lnTo>
                    <a:lnTo>
                      <a:pt x="152" y="1223"/>
                    </a:lnTo>
                    <a:lnTo>
                      <a:pt x="152" y="1223"/>
                    </a:lnTo>
                    <a:lnTo>
                      <a:pt x="153" y="1223"/>
                    </a:lnTo>
                    <a:lnTo>
                      <a:pt x="153" y="1223"/>
                    </a:lnTo>
                    <a:lnTo>
                      <a:pt x="155" y="1223"/>
                    </a:lnTo>
                    <a:lnTo>
                      <a:pt x="155" y="1223"/>
                    </a:lnTo>
                    <a:lnTo>
                      <a:pt x="155" y="1223"/>
                    </a:lnTo>
                    <a:lnTo>
                      <a:pt x="156" y="1223"/>
                    </a:lnTo>
                    <a:lnTo>
                      <a:pt x="156" y="1223"/>
                    </a:lnTo>
                    <a:lnTo>
                      <a:pt x="156" y="1223"/>
                    </a:lnTo>
                    <a:lnTo>
                      <a:pt x="158" y="1223"/>
                    </a:lnTo>
                    <a:lnTo>
                      <a:pt x="158" y="1223"/>
                    </a:lnTo>
                    <a:lnTo>
                      <a:pt x="158" y="1227"/>
                    </a:lnTo>
                    <a:lnTo>
                      <a:pt x="160" y="1227"/>
                    </a:lnTo>
                    <a:lnTo>
                      <a:pt x="160" y="1227"/>
                    </a:lnTo>
                    <a:lnTo>
                      <a:pt x="161" y="1227"/>
                    </a:lnTo>
                    <a:lnTo>
                      <a:pt x="161" y="1227"/>
                    </a:lnTo>
                    <a:lnTo>
                      <a:pt x="161" y="1227"/>
                    </a:lnTo>
                    <a:lnTo>
                      <a:pt x="163" y="1227"/>
                    </a:lnTo>
                    <a:lnTo>
                      <a:pt x="163" y="1227"/>
                    </a:lnTo>
                    <a:lnTo>
                      <a:pt x="163" y="1231"/>
                    </a:lnTo>
                    <a:lnTo>
                      <a:pt x="164" y="1227"/>
                    </a:lnTo>
                    <a:lnTo>
                      <a:pt x="164" y="1227"/>
                    </a:lnTo>
                    <a:lnTo>
                      <a:pt x="164" y="1227"/>
                    </a:lnTo>
                    <a:lnTo>
                      <a:pt x="166" y="1227"/>
                    </a:lnTo>
                    <a:lnTo>
                      <a:pt x="166" y="1227"/>
                    </a:lnTo>
                    <a:lnTo>
                      <a:pt x="166" y="1227"/>
                    </a:lnTo>
                    <a:lnTo>
                      <a:pt x="167" y="1227"/>
                    </a:lnTo>
                    <a:lnTo>
                      <a:pt x="167" y="1227"/>
                    </a:lnTo>
                    <a:lnTo>
                      <a:pt x="169" y="1227"/>
                    </a:lnTo>
                    <a:lnTo>
                      <a:pt x="169" y="1227"/>
                    </a:lnTo>
                    <a:lnTo>
                      <a:pt x="169" y="1227"/>
                    </a:lnTo>
                    <a:lnTo>
                      <a:pt x="171" y="1231"/>
                    </a:lnTo>
                    <a:lnTo>
                      <a:pt x="171" y="1231"/>
                    </a:lnTo>
                    <a:lnTo>
                      <a:pt x="171" y="1231"/>
                    </a:lnTo>
                    <a:lnTo>
                      <a:pt x="172" y="1231"/>
                    </a:lnTo>
                    <a:lnTo>
                      <a:pt x="172" y="1231"/>
                    </a:lnTo>
                    <a:lnTo>
                      <a:pt x="172" y="1231"/>
                    </a:lnTo>
                    <a:lnTo>
                      <a:pt x="174" y="1231"/>
                    </a:lnTo>
                    <a:lnTo>
                      <a:pt x="174" y="1231"/>
                    </a:lnTo>
                    <a:lnTo>
                      <a:pt x="175" y="1231"/>
                    </a:lnTo>
                    <a:lnTo>
                      <a:pt x="175" y="1231"/>
                    </a:lnTo>
                    <a:lnTo>
                      <a:pt x="175" y="1231"/>
                    </a:lnTo>
                    <a:lnTo>
                      <a:pt x="177" y="1227"/>
                    </a:lnTo>
                    <a:lnTo>
                      <a:pt x="177" y="1227"/>
                    </a:lnTo>
                    <a:lnTo>
                      <a:pt x="177" y="1227"/>
                    </a:lnTo>
                    <a:lnTo>
                      <a:pt x="178" y="1227"/>
                    </a:lnTo>
                    <a:lnTo>
                      <a:pt x="178" y="1231"/>
                    </a:lnTo>
                    <a:lnTo>
                      <a:pt x="178" y="1231"/>
                    </a:lnTo>
                    <a:lnTo>
                      <a:pt x="180" y="1231"/>
                    </a:lnTo>
                    <a:lnTo>
                      <a:pt x="180" y="1231"/>
                    </a:lnTo>
                    <a:lnTo>
                      <a:pt x="180" y="1231"/>
                    </a:lnTo>
                    <a:lnTo>
                      <a:pt x="182" y="1231"/>
                    </a:lnTo>
                    <a:lnTo>
                      <a:pt x="182" y="1231"/>
                    </a:lnTo>
                    <a:lnTo>
                      <a:pt x="183" y="1231"/>
                    </a:lnTo>
                    <a:lnTo>
                      <a:pt x="183" y="1231"/>
                    </a:lnTo>
                    <a:lnTo>
                      <a:pt x="183" y="1231"/>
                    </a:lnTo>
                    <a:lnTo>
                      <a:pt x="185" y="1231"/>
                    </a:lnTo>
                    <a:lnTo>
                      <a:pt x="185" y="1231"/>
                    </a:lnTo>
                    <a:lnTo>
                      <a:pt x="185" y="1231"/>
                    </a:lnTo>
                    <a:lnTo>
                      <a:pt x="186" y="1231"/>
                    </a:lnTo>
                    <a:lnTo>
                      <a:pt x="186" y="1231"/>
                    </a:lnTo>
                    <a:lnTo>
                      <a:pt x="186" y="1231"/>
                    </a:lnTo>
                    <a:lnTo>
                      <a:pt x="188" y="1231"/>
                    </a:lnTo>
                    <a:lnTo>
                      <a:pt x="188" y="1231"/>
                    </a:lnTo>
                    <a:lnTo>
                      <a:pt x="189" y="1231"/>
                    </a:lnTo>
                    <a:lnTo>
                      <a:pt x="189" y="1231"/>
                    </a:lnTo>
                    <a:lnTo>
                      <a:pt x="189" y="1231"/>
                    </a:lnTo>
                    <a:lnTo>
                      <a:pt x="191" y="1231"/>
                    </a:lnTo>
                    <a:lnTo>
                      <a:pt x="191" y="1231"/>
                    </a:lnTo>
                    <a:lnTo>
                      <a:pt x="191" y="1231"/>
                    </a:lnTo>
                    <a:lnTo>
                      <a:pt x="192" y="1231"/>
                    </a:lnTo>
                    <a:lnTo>
                      <a:pt x="192" y="1231"/>
                    </a:lnTo>
                    <a:lnTo>
                      <a:pt x="192" y="1231"/>
                    </a:lnTo>
                    <a:lnTo>
                      <a:pt x="194" y="1231"/>
                    </a:lnTo>
                    <a:lnTo>
                      <a:pt x="194" y="1231"/>
                    </a:lnTo>
                    <a:lnTo>
                      <a:pt x="196" y="1231"/>
                    </a:lnTo>
                    <a:lnTo>
                      <a:pt x="196" y="1231"/>
                    </a:lnTo>
                    <a:lnTo>
                      <a:pt x="196" y="1231"/>
                    </a:lnTo>
                    <a:lnTo>
                      <a:pt x="197" y="1231"/>
                    </a:lnTo>
                    <a:lnTo>
                      <a:pt x="197" y="1231"/>
                    </a:lnTo>
                    <a:lnTo>
                      <a:pt x="197" y="1234"/>
                    </a:lnTo>
                    <a:lnTo>
                      <a:pt x="199" y="1234"/>
                    </a:lnTo>
                    <a:lnTo>
                      <a:pt x="199" y="1234"/>
                    </a:lnTo>
                    <a:lnTo>
                      <a:pt x="199" y="1234"/>
                    </a:lnTo>
                    <a:lnTo>
                      <a:pt x="200" y="1234"/>
                    </a:lnTo>
                    <a:lnTo>
                      <a:pt x="200" y="1231"/>
                    </a:lnTo>
                    <a:lnTo>
                      <a:pt x="200" y="1231"/>
                    </a:lnTo>
                    <a:lnTo>
                      <a:pt x="202" y="1231"/>
                    </a:lnTo>
                    <a:lnTo>
                      <a:pt x="202" y="1231"/>
                    </a:lnTo>
                    <a:lnTo>
                      <a:pt x="203" y="1231"/>
                    </a:lnTo>
                    <a:lnTo>
                      <a:pt x="203" y="1231"/>
                    </a:lnTo>
                    <a:lnTo>
                      <a:pt x="203" y="1231"/>
                    </a:lnTo>
                    <a:lnTo>
                      <a:pt x="205" y="1231"/>
                    </a:lnTo>
                    <a:lnTo>
                      <a:pt x="205" y="1231"/>
                    </a:lnTo>
                    <a:lnTo>
                      <a:pt x="205" y="1231"/>
                    </a:lnTo>
                    <a:lnTo>
                      <a:pt x="207" y="1231"/>
                    </a:lnTo>
                    <a:lnTo>
                      <a:pt x="207" y="1234"/>
                    </a:lnTo>
                    <a:lnTo>
                      <a:pt x="207" y="1234"/>
                    </a:lnTo>
                    <a:lnTo>
                      <a:pt x="208" y="1234"/>
                    </a:lnTo>
                    <a:lnTo>
                      <a:pt x="208" y="1234"/>
                    </a:lnTo>
                    <a:lnTo>
                      <a:pt x="210" y="1234"/>
                    </a:lnTo>
                    <a:lnTo>
                      <a:pt x="210" y="1234"/>
                    </a:lnTo>
                    <a:lnTo>
                      <a:pt x="210" y="1234"/>
                    </a:lnTo>
                    <a:lnTo>
                      <a:pt x="211" y="1234"/>
                    </a:lnTo>
                    <a:lnTo>
                      <a:pt x="211" y="1234"/>
                    </a:lnTo>
                    <a:lnTo>
                      <a:pt x="211" y="1234"/>
                    </a:lnTo>
                    <a:lnTo>
                      <a:pt x="213" y="1234"/>
                    </a:lnTo>
                    <a:lnTo>
                      <a:pt x="213" y="1234"/>
                    </a:lnTo>
                    <a:lnTo>
                      <a:pt x="213" y="1234"/>
                    </a:lnTo>
                    <a:lnTo>
                      <a:pt x="214" y="1234"/>
                    </a:lnTo>
                    <a:lnTo>
                      <a:pt x="214" y="1234"/>
                    </a:lnTo>
                    <a:lnTo>
                      <a:pt x="216" y="1234"/>
                    </a:lnTo>
                    <a:lnTo>
                      <a:pt x="216" y="1234"/>
                    </a:lnTo>
                    <a:lnTo>
                      <a:pt x="216" y="1234"/>
                    </a:lnTo>
                    <a:lnTo>
                      <a:pt x="218" y="1234"/>
                    </a:lnTo>
                    <a:lnTo>
                      <a:pt x="218" y="1234"/>
                    </a:lnTo>
                    <a:lnTo>
                      <a:pt x="218" y="1234"/>
                    </a:lnTo>
                    <a:lnTo>
                      <a:pt x="219" y="1234"/>
                    </a:lnTo>
                    <a:lnTo>
                      <a:pt x="219" y="1234"/>
                    </a:lnTo>
                    <a:lnTo>
                      <a:pt x="219" y="1234"/>
                    </a:lnTo>
                    <a:lnTo>
                      <a:pt x="221" y="1234"/>
                    </a:lnTo>
                    <a:lnTo>
                      <a:pt x="221" y="1234"/>
                    </a:lnTo>
                    <a:lnTo>
                      <a:pt x="221" y="1234"/>
                    </a:lnTo>
                    <a:lnTo>
                      <a:pt x="222" y="1234"/>
                    </a:lnTo>
                    <a:lnTo>
                      <a:pt x="222" y="1234"/>
                    </a:lnTo>
                    <a:lnTo>
                      <a:pt x="224" y="1234"/>
                    </a:lnTo>
                    <a:lnTo>
                      <a:pt x="224" y="1234"/>
                    </a:lnTo>
                    <a:lnTo>
                      <a:pt x="224" y="1234"/>
                    </a:lnTo>
                    <a:lnTo>
                      <a:pt x="225" y="1234"/>
                    </a:lnTo>
                    <a:lnTo>
                      <a:pt x="225" y="1234"/>
                    </a:lnTo>
                    <a:lnTo>
                      <a:pt x="225" y="1234"/>
                    </a:lnTo>
                    <a:lnTo>
                      <a:pt x="227" y="1234"/>
                    </a:lnTo>
                    <a:lnTo>
                      <a:pt x="227" y="1234"/>
                    </a:lnTo>
                    <a:lnTo>
                      <a:pt x="227" y="1234"/>
                    </a:lnTo>
                    <a:lnTo>
                      <a:pt x="229" y="1234"/>
                    </a:lnTo>
                    <a:lnTo>
                      <a:pt x="229" y="1234"/>
                    </a:lnTo>
                    <a:lnTo>
                      <a:pt x="230" y="1234"/>
                    </a:lnTo>
                    <a:lnTo>
                      <a:pt x="230" y="1234"/>
                    </a:lnTo>
                    <a:lnTo>
                      <a:pt x="230" y="1234"/>
                    </a:lnTo>
                    <a:lnTo>
                      <a:pt x="232" y="1234"/>
                    </a:lnTo>
                    <a:lnTo>
                      <a:pt x="232" y="1234"/>
                    </a:lnTo>
                    <a:lnTo>
                      <a:pt x="232" y="1234"/>
                    </a:lnTo>
                    <a:lnTo>
                      <a:pt x="233" y="1234"/>
                    </a:lnTo>
                    <a:lnTo>
                      <a:pt x="233" y="1234"/>
                    </a:lnTo>
                    <a:lnTo>
                      <a:pt x="233" y="1234"/>
                    </a:lnTo>
                    <a:lnTo>
                      <a:pt x="235" y="1234"/>
                    </a:lnTo>
                    <a:lnTo>
                      <a:pt x="235" y="1234"/>
                    </a:lnTo>
                    <a:lnTo>
                      <a:pt x="236" y="1234"/>
                    </a:lnTo>
                    <a:lnTo>
                      <a:pt x="236" y="1234"/>
                    </a:lnTo>
                    <a:lnTo>
                      <a:pt x="236" y="1234"/>
                    </a:lnTo>
                    <a:lnTo>
                      <a:pt x="238" y="1234"/>
                    </a:lnTo>
                    <a:lnTo>
                      <a:pt x="238" y="1234"/>
                    </a:lnTo>
                    <a:lnTo>
                      <a:pt x="238" y="1234"/>
                    </a:lnTo>
                    <a:lnTo>
                      <a:pt x="240" y="1234"/>
                    </a:lnTo>
                    <a:lnTo>
                      <a:pt x="240" y="1234"/>
                    </a:lnTo>
                    <a:lnTo>
                      <a:pt x="240" y="1234"/>
                    </a:lnTo>
                    <a:lnTo>
                      <a:pt x="241" y="1234"/>
                    </a:lnTo>
                    <a:lnTo>
                      <a:pt x="241" y="1234"/>
                    </a:lnTo>
                    <a:lnTo>
                      <a:pt x="241" y="1234"/>
                    </a:lnTo>
                    <a:lnTo>
                      <a:pt x="243" y="1234"/>
                    </a:lnTo>
                    <a:lnTo>
                      <a:pt x="243" y="1234"/>
                    </a:lnTo>
                    <a:lnTo>
                      <a:pt x="244" y="1234"/>
                    </a:lnTo>
                    <a:lnTo>
                      <a:pt x="244" y="1234"/>
                    </a:lnTo>
                    <a:lnTo>
                      <a:pt x="244" y="1234"/>
                    </a:lnTo>
                    <a:lnTo>
                      <a:pt x="246" y="1234"/>
                    </a:lnTo>
                    <a:lnTo>
                      <a:pt x="246" y="1234"/>
                    </a:lnTo>
                    <a:lnTo>
                      <a:pt x="246" y="1234"/>
                    </a:lnTo>
                    <a:lnTo>
                      <a:pt x="247" y="1234"/>
                    </a:lnTo>
                    <a:lnTo>
                      <a:pt x="247" y="1234"/>
                    </a:lnTo>
                    <a:lnTo>
                      <a:pt x="247" y="1234"/>
                    </a:lnTo>
                    <a:lnTo>
                      <a:pt x="249" y="1234"/>
                    </a:lnTo>
                    <a:lnTo>
                      <a:pt x="249" y="1238"/>
                    </a:lnTo>
                    <a:lnTo>
                      <a:pt x="251" y="1238"/>
                    </a:lnTo>
                    <a:lnTo>
                      <a:pt x="251" y="1238"/>
                    </a:lnTo>
                    <a:lnTo>
                      <a:pt x="251" y="1234"/>
                    </a:lnTo>
                    <a:lnTo>
                      <a:pt x="252" y="1234"/>
                    </a:lnTo>
                    <a:lnTo>
                      <a:pt x="252" y="1234"/>
                    </a:lnTo>
                    <a:lnTo>
                      <a:pt x="252" y="1234"/>
                    </a:lnTo>
                    <a:lnTo>
                      <a:pt x="254" y="1234"/>
                    </a:lnTo>
                    <a:lnTo>
                      <a:pt x="254" y="1234"/>
                    </a:lnTo>
                    <a:lnTo>
                      <a:pt x="254" y="1238"/>
                    </a:lnTo>
                    <a:lnTo>
                      <a:pt x="255" y="1238"/>
                    </a:lnTo>
                    <a:lnTo>
                      <a:pt x="255" y="1234"/>
                    </a:lnTo>
                    <a:lnTo>
                      <a:pt x="255" y="1234"/>
                    </a:lnTo>
                    <a:lnTo>
                      <a:pt x="257" y="1234"/>
                    </a:lnTo>
                    <a:lnTo>
                      <a:pt x="257" y="1234"/>
                    </a:lnTo>
                    <a:lnTo>
                      <a:pt x="258" y="1234"/>
                    </a:lnTo>
                    <a:lnTo>
                      <a:pt x="258" y="1234"/>
                    </a:lnTo>
                    <a:lnTo>
                      <a:pt x="258" y="1234"/>
                    </a:lnTo>
                    <a:lnTo>
                      <a:pt x="260" y="1234"/>
                    </a:lnTo>
                    <a:lnTo>
                      <a:pt x="260" y="1234"/>
                    </a:lnTo>
                    <a:lnTo>
                      <a:pt x="260" y="1234"/>
                    </a:lnTo>
                    <a:lnTo>
                      <a:pt x="262" y="1238"/>
                    </a:lnTo>
                    <a:lnTo>
                      <a:pt x="262" y="1238"/>
                    </a:lnTo>
                    <a:lnTo>
                      <a:pt x="262" y="1238"/>
                    </a:lnTo>
                    <a:lnTo>
                      <a:pt x="263" y="1238"/>
                    </a:lnTo>
                    <a:lnTo>
                      <a:pt x="263" y="1234"/>
                    </a:lnTo>
                    <a:lnTo>
                      <a:pt x="265" y="1234"/>
                    </a:lnTo>
                    <a:lnTo>
                      <a:pt x="265" y="1234"/>
                    </a:lnTo>
                    <a:lnTo>
                      <a:pt x="265" y="1234"/>
                    </a:lnTo>
                    <a:lnTo>
                      <a:pt x="266" y="1234"/>
                    </a:lnTo>
                    <a:lnTo>
                      <a:pt x="266" y="1234"/>
                    </a:lnTo>
                    <a:lnTo>
                      <a:pt x="266" y="1234"/>
                    </a:lnTo>
                    <a:lnTo>
                      <a:pt x="268" y="1234"/>
                    </a:lnTo>
                    <a:lnTo>
                      <a:pt x="268" y="1234"/>
                    </a:lnTo>
                    <a:lnTo>
                      <a:pt x="268" y="1234"/>
                    </a:lnTo>
                    <a:lnTo>
                      <a:pt x="269" y="1234"/>
                    </a:lnTo>
                    <a:lnTo>
                      <a:pt x="269" y="1234"/>
                    </a:lnTo>
                    <a:lnTo>
                      <a:pt x="271" y="1234"/>
                    </a:lnTo>
                    <a:lnTo>
                      <a:pt x="271" y="1234"/>
                    </a:lnTo>
                    <a:lnTo>
                      <a:pt x="271" y="1234"/>
                    </a:lnTo>
                    <a:lnTo>
                      <a:pt x="273" y="1234"/>
                    </a:lnTo>
                    <a:lnTo>
                      <a:pt x="273" y="1234"/>
                    </a:lnTo>
                    <a:lnTo>
                      <a:pt x="273" y="1234"/>
                    </a:lnTo>
                    <a:lnTo>
                      <a:pt x="274" y="1234"/>
                    </a:lnTo>
                    <a:lnTo>
                      <a:pt x="274" y="1238"/>
                    </a:lnTo>
                    <a:lnTo>
                      <a:pt x="274" y="1238"/>
                    </a:lnTo>
                    <a:lnTo>
                      <a:pt x="276" y="1238"/>
                    </a:lnTo>
                    <a:lnTo>
                      <a:pt x="276" y="1238"/>
                    </a:lnTo>
                    <a:lnTo>
                      <a:pt x="276" y="1238"/>
                    </a:lnTo>
                    <a:lnTo>
                      <a:pt x="277" y="1238"/>
                    </a:lnTo>
                    <a:lnTo>
                      <a:pt x="277" y="1238"/>
                    </a:lnTo>
                    <a:lnTo>
                      <a:pt x="279" y="1238"/>
                    </a:lnTo>
                    <a:lnTo>
                      <a:pt x="279" y="1238"/>
                    </a:lnTo>
                    <a:lnTo>
                      <a:pt x="279" y="1238"/>
                    </a:lnTo>
                    <a:lnTo>
                      <a:pt x="280" y="1238"/>
                    </a:lnTo>
                    <a:lnTo>
                      <a:pt x="280" y="1238"/>
                    </a:lnTo>
                    <a:lnTo>
                      <a:pt x="280" y="1238"/>
                    </a:lnTo>
                    <a:lnTo>
                      <a:pt x="282" y="1234"/>
                    </a:lnTo>
                    <a:lnTo>
                      <a:pt x="282" y="1234"/>
                    </a:lnTo>
                    <a:lnTo>
                      <a:pt x="282" y="1234"/>
                    </a:lnTo>
                    <a:lnTo>
                      <a:pt x="283" y="1234"/>
                    </a:lnTo>
                    <a:lnTo>
                      <a:pt x="283" y="1234"/>
                    </a:lnTo>
                    <a:lnTo>
                      <a:pt x="285" y="1234"/>
                    </a:lnTo>
                    <a:lnTo>
                      <a:pt x="285" y="1234"/>
                    </a:lnTo>
                    <a:lnTo>
                      <a:pt x="285" y="1234"/>
                    </a:lnTo>
                    <a:lnTo>
                      <a:pt x="287" y="1234"/>
                    </a:lnTo>
                    <a:lnTo>
                      <a:pt x="287" y="1234"/>
                    </a:lnTo>
                    <a:lnTo>
                      <a:pt x="287" y="1234"/>
                    </a:lnTo>
                    <a:lnTo>
                      <a:pt x="288" y="1234"/>
                    </a:lnTo>
                    <a:lnTo>
                      <a:pt x="288" y="1234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7" name="Freeform 103"/>
              <p:cNvSpPr>
                <a:spLocks/>
              </p:cNvSpPr>
              <p:nvPr/>
            </p:nvSpPr>
            <p:spPr bwMode="auto">
              <a:xfrm>
                <a:off x="1609" y="3377"/>
                <a:ext cx="111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4"/>
                  </a:cxn>
                  <a:cxn ang="0">
                    <a:pos x="14" y="4"/>
                  </a:cxn>
                  <a:cxn ang="0">
                    <a:pos x="21" y="4"/>
                  </a:cxn>
                  <a:cxn ang="0">
                    <a:pos x="25" y="4"/>
                  </a:cxn>
                  <a:cxn ang="0">
                    <a:pos x="30" y="4"/>
                  </a:cxn>
                  <a:cxn ang="0">
                    <a:pos x="35" y="0"/>
                  </a:cxn>
                  <a:cxn ang="0">
                    <a:pos x="41" y="4"/>
                  </a:cxn>
                  <a:cxn ang="0">
                    <a:pos x="46" y="4"/>
                  </a:cxn>
                  <a:cxn ang="0">
                    <a:pos x="50" y="0"/>
                  </a:cxn>
                  <a:cxn ang="0">
                    <a:pos x="55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1" y="4"/>
                  </a:cxn>
                  <a:cxn ang="0">
                    <a:pos x="76" y="0"/>
                  </a:cxn>
                  <a:cxn ang="0">
                    <a:pos x="82" y="4"/>
                  </a:cxn>
                  <a:cxn ang="0">
                    <a:pos x="86" y="4"/>
                  </a:cxn>
                  <a:cxn ang="0">
                    <a:pos x="91" y="0"/>
                  </a:cxn>
                  <a:cxn ang="0">
                    <a:pos x="96" y="0"/>
                  </a:cxn>
                  <a:cxn ang="0">
                    <a:pos x="102" y="0"/>
                  </a:cxn>
                  <a:cxn ang="0">
                    <a:pos x="107" y="4"/>
                  </a:cxn>
                  <a:cxn ang="0">
                    <a:pos x="112" y="4"/>
                  </a:cxn>
                  <a:cxn ang="0">
                    <a:pos x="116" y="4"/>
                  </a:cxn>
                  <a:cxn ang="0">
                    <a:pos x="123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7" y="4"/>
                  </a:cxn>
                  <a:cxn ang="0">
                    <a:pos x="143" y="4"/>
                  </a:cxn>
                  <a:cxn ang="0">
                    <a:pos x="148" y="4"/>
                  </a:cxn>
                  <a:cxn ang="0">
                    <a:pos x="152" y="0"/>
                  </a:cxn>
                  <a:cxn ang="0">
                    <a:pos x="157" y="4"/>
                  </a:cxn>
                  <a:cxn ang="0">
                    <a:pos x="163" y="4"/>
                  </a:cxn>
                  <a:cxn ang="0">
                    <a:pos x="168" y="4"/>
                  </a:cxn>
                  <a:cxn ang="0">
                    <a:pos x="173" y="4"/>
                  </a:cxn>
                  <a:cxn ang="0">
                    <a:pos x="177" y="4"/>
                  </a:cxn>
                  <a:cxn ang="0">
                    <a:pos x="184" y="4"/>
                  </a:cxn>
                  <a:cxn ang="0">
                    <a:pos x="188" y="4"/>
                  </a:cxn>
                  <a:cxn ang="0">
                    <a:pos x="193" y="4"/>
                  </a:cxn>
                  <a:cxn ang="0">
                    <a:pos x="198" y="4"/>
                  </a:cxn>
                  <a:cxn ang="0">
                    <a:pos x="204" y="4"/>
                  </a:cxn>
                  <a:cxn ang="0">
                    <a:pos x="209" y="4"/>
                  </a:cxn>
                  <a:cxn ang="0">
                    <a:pos x="214" y="4"/>
                  </a:cxn>
                  <a:cxn ang="0">
                    <a:pos x="218" y="4"/>
                  </a:cxn>
                  <a:cxn ang="0">
                    <a:pos x="225" y="4"/>
                  </a:cxn>
                  <a:cxn ang="0">
                    <a:pos x="229" y="4"/>
                  </a:cxn>
                  <a:cxn ang="0">
                    <a:pos x="234" y="4"/>
                  </a:cxn>
                  <a:cxn ang="0">
                    <a:pos x="239" y="4"/>
                  </a:cxn>
                  <a:cxn ang="0">
                    <a:pos x="245" y="4"/>
                  </a:cxn>
                  <a:cxn ang="0">
                    <a:pos x="250" y="4"/>
                  </a:cxn>
                  <a:cxn ang="0">
                    <a:pos x="254" y="4"/>
                  </a:cxn>
                  <a:cxn ang="0">
                    <a:pos x="259" y="4"/>
                  </a:cxn>
                  <a:cxn ang="0">
                    <a:pos x="265" y="4"/>
                  </a:cxn>
                  <a:cxn ang="0">
                    <a:pos x="270" y="0"/>
                  </a:cxn>
                  <a:cxn ang="0">
                    <a:pos x="275" y="4"/>
                  </a:cxn>
                  <a:cxn ang="0">
                    <a:pos x="279" y="4"/>
                  </a:cxn>
                  <a:cxn ang="0">
                    <a:pos x="286" y="4"/>
                  </a:cxn>
                </a:cxnLst>
                <a:rect l="0" t="0" r="r" b="b"/>
                <a:pathLst>
                  <a:path w="289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4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9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7" y="0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01" y="4"/>
                    </a:lnTo>
                    <a:lnTo>
                      <a:pt x="101" y="0"/>
                    </a:lnTo>
                    <a:lnTo>
                      <a:pt x="102" y="0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1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0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0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7" y="8"/>
                    </a:lnTo>
                    <a:lnTo>
                      <a:pt x="247" y="8"/>
                    </a:lnTo>
                    <a:lnTo>
                      <a:pt x="247" y="8"/>
                    </a:lnTo>
                    <a:lnTo>
                      <a:pt x="248" y="8"/>
                    </a:lnTo>
                    <a:lnTo>
                      <a:pt x="248" y="8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8" name="Freeform 104"/>
              <p:cNvSpPr>
                <a:spLocks/>
              </p:cNvSpPr>
              <p:nvPr/>
            </p:nvSpPr>
            <p:spPr bwMode="auto">
              <a:xfrm>
                <a:off x="1720" y="3377"/>
                <a:ext cx="112" cy="3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4"/>
                  </a:cxn>
                  <a:cxn ang="0">
                    <a:pos x="16" y="4"/>
                  </a:cxn>
                  <a:cxn ang="0">
                    <a:pos x="20" y="4"/>
                  </a:cxn>
                  <a:cxn ang="0">
                    <a:pos x="25" y="4"/>
                  </a:cxn>
                  <a:cxn ang="0">
                    <a:pos x="31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5" y="4"/>
                  </a:cxn>
                  <a:cxn ang="0">
                    <a:pos x="52" y="0"/>
                  </a:cxn>
                  <a:cxn ang="0">
                    <a:pos x="56" y="8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2" y="4"/>
                  </a:cxn>
                  <a:cxn ang="0">
                    <a:pos x="77" y="4"/>
                  </a:cxn>
                  <a:cxn ang="0">
                    <a:pos x="81" y="4"/>
                  </a:cxn>
                  <a:cxn ang="0">
                    <a:pos x="86" y="4"/>
                  </a:cxn>
                  <a:cxn ang="0">
                    <a:pos x="92" y="4"/>
                  </a:cxn>
                  <a:cxn ang="0">
                    <a:pos x="97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3" y="4"/>
                  </a:cxn>
                  <a:cxn ang="0">
                    <a:pos x="118" y="4"/>
                  </a:cxn>
                  <a:cxn ang="0">
                    <a:pos x="122" y="4"/>
                  </a:cxn>
                  <a:cxn ang="0">
                    <a:pos x="127" y="4"/>
                  </a:cxn>
                  <a:cxn ang="0">
                    <a:pos x="133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7" y="4"/>
                  </a:cxn>
                  <a:cxn ang="0">
                    <a:pos x="154" y="4"/>
                  </a:cxn>
                  <a:cxn ang="0">
                    <a:pos x="158" y="4"/>
                  </a:cxn>
                  <a:cxn ang="0">
                    <a:pos x="163" y="4"/>
                  </a:cxn>
                  <a:cxn ang="0">
                    <a:pos x="168" y="4"/>
                  </a:cxn>
                  <a:cxn ang="0">
                    <a:pos x="174" y="4"/>
                  </a:cxn>
                  <a:cxn ang="0">
                    <a:pos x="179" y="4"/>
                  </a:cxn>
                  <a:cxn ang="0">
                    <a:pos x="183" y="4"/>
                  </a:cxn>
                  <a:cxn ang="0">
                    <a:pos x="188" y="4"/>
                  </a:cxn>
                  <a:cxn ang="0">
                    <a:pos x="194" y="4"/>
                  </a:cxn>
                  <a:cxn ang="0">
                    <a:pos x="199" y="4"/>
                  </a:cxn>
                  <a:cxn ang="0">
                    <a:pos x="204" y="4"/>
                  </a:cxn>
                  <a:cxn ang="0">
                    <a:pos x="209" y="4"/>
                  </a:cxn>
                  <a:cxn ang="0">
                    <a:pos x="215" y="4"/>
                  </a:cxn>
                  <a:cxn ang="0">
                    <a:pos x="220" y="4"/>
                  </a:cxn>
                  <a:cxn ang="0">
                    <a:pos x="224" y="4"/>
                  </a:cxn>
                  <a:cxn ang="0">
                    <a:pos x="229" y="4"/>
                  </a:cxn>
                  <a:cxn ang="0">
                    <a:pos x="235" y="4"/>
                  </a:cxn>
                  <a:cxn ang="0">
                    <a:pos x="240" y="4"/>
                  </a:cxn>
                  <a:cxn ang="0">
                    <a:pos x="245" y="4"/>
                  </a:cxn>
                  <a:cxn ang="0">
                    <a:pos x="249" y="4"/>
                  </a:cxn>
                  <a:cxn ang="0">
                    <a:pos x="256" y="4"/>
                  </a:cxn>
                  <a:cxn ang="0">
                    <a:pos x="260" y="4"/>
                  </a:cxn>
                  <a:cxn ang="0">
                    <a:pos x="265" y="8"/>
                  </a:cxn>
                  <a:cxn ang="0">
                    <a:pos x="270" y="4"/>
                  </a:cxn>
                  <a:cxn ang="0">
                    <a:pos x="276" y="4"/>
                  </a:cxn>
                  <a:cxn ang="0">
                    <a:pos x="281" y="4"/>
                  </a:cxn>
                  <a:cxn ang="0">
                    <a:pos x="285" y="4"/>
                  </a:cxn>
                </a:cxnLst>
                <a:rect l="0" t="0" r="r" b="b"/>
                <a:pathLst>
                  <a:path w="290" h="8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8"/>
                    </a:lnTo>
                    <a:lnTo>
                      <a:pt x="141" y="8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2" y="8"/>
                    </a:lnTo>
                    <a:lnTo>
                      <a:pt x="213" y="8"/>
                    </a:lnTo>
                    <a:lnTo>
                      <a:pt x="213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8"/>
                    </a:lnTo>
                    <a:lnTo>
                      <a:pt x="265" y="8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9" y="4"/>
                    </a:lnTo>
                    <a:lnTo>
                      <a:pt x="289" y="4"/>
                    </a:lnTo>
                    <a:lnTo>
                      <a:pt x="290" y="4"/>
                    </a:lnTo>
                    <a:lnTo>
                      <a:pt x="290" y="4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49" name="Freeform 105"/>
              <p:cNvSpPr>
                <a:spLocks/>
              </p:cNvSpPr>
              <p:nvPr/>
            </p:nvSpPr>
            <p:spPr bwMode="auto">
              <a:xfrm>
                <a:off x="1832" y="3379"/>
                <a:ext cx="90" cy="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4" y="4"/>
                  </a:cxn>
                  <a:cxn ang="0">
                    <a:pos x="27" y="0"/>
                  </a:cxn>
                  <a:cxn ang="0">
                    <a:pos x="32" y="4"/>
                  </a:cxn>
                  <a:cxn ang="0">
                    <a:pos x="35" y="0"/>
                  </a:cxn>
                  <a:cxn ang="0">
                    <a:pos x="39" y="0"/>
                  </a:cxn>
                  <a:cxn ang="0">
                    <a:pos x="43" y="0"/>
                  </a:cxn>
                  <a:cxn ang="0">
                    <a:pos x="47" y="4"/>
                  </a:cxn>
                  <a:cxn ang="0">
                    <a:pos x="50" y="0"/>
                  </a:cxn>
                  <a:cxn ang="0">
                    <a:pos x="55" y="0"/>
                  </a:cxn>
                  <a:cxn ang="0">
                    <a:pos x="58" y="4"/>
                  </a:cxn>
                  <a:cxn ang="0">
                    <a:pos x="63" y="0"/>
                  </a:cxn>
                  <a:cxn ang="0">
                    <a:pos x="68" y="0"/>
                  </a:cxn>
                  <a:cxn ang="0">
                    <a:pos x="71" y="0"/>
                  </a:cxn>
                  <a:cxn ang="0">
                    <a:pos x="75" y="4"/>
                  </a:cxn>
                  <a:cxn ang="0">
                    <a:pos x="79" y="0"/>
                  </a:cxn>
                  <a:cxn ang="0">
                    <a:pos x="83" y="0"/>
                  </a:cxn>
                  <a:cxn ang="0">
                    <a:pos x="86" y="4"/>
                  </a:cxn>
                  <a:cxn ang="0">
                    <a:pos x="91" y="0"/>
                  </a:cxn>
                  <a:cxn ang="0">
                    <a:pos x="94" y="0"/>
                  </a:cxn>
                  <a:cxn ang="0">
                    <a:pos x="99" y="0"/>
                  </a:cxn>
                  <a:cxn ang="0">
                    <a:pos x="102" y="4"/>
                  </a:cxn>
                  <a:cxn ang="0">
                    <a:pos x="107" y="0"/>
                  </a:cxn>
                  <a:cxn ang="0">
                    <a:pos x="110" y="0"/>
                  </a:cxn>
                  <a:cxn ang="0">
                    <a:pos x="115" y="0"/>
                  </a:cxn>
                  <a:cxn ang="0">
                    <a:pos x="118" y="4"/>
                  </a:cxn>
                  <a:cxn ang="0">
                    <a:pos x="123" y="0"/>
                  </a:cxn>
                  <a:cxn ang="0">
                    <a:pos x="126" y="0"/>
                  </a:cxn>
                  <a:cxn ang="0">
                    <a:pos x="130" y="4"/>
                  </a:cxn>
                  <a:cxn ang="0">
                    <a:pos x="134" y="0"/>
                  </a:cxn>
                  <a:cxn ang="0">
                    <a:pos x="138" y="0"/>
                  </a:cxn>
                  <a:cxn ang="0">
                    <a:pos x="143" y="0"/>
                  </a:cxn>
                  <a:cxn ang="0">
                    <a:pos x="146" y="0"/>
                  </a:cxn>
                  <a:cxn ang="0">
                    <a:pos x="151" y="0"/>
                  </a:cxn>
                  <a:cxn ang="0">
                    <a:pos x="154" y="0"/>
                  </a:cxn>
                  <a:cxn ang="0">
                    <a:pos x="159" y="0"/>
                  </a:cxn>
                  <a:cxn ang="0">
                    <a:pos x="162" y="0"/>
                  </a:cxn>
                  <a:cxn ang="0">
                    <a:pos x="166" y="4"/>
                  </a:cxn>
                  <a:cxn ang="0">
                    <a:pos x="170" y="0"/>
                  </a:cxn>
                  <a:cxn ang="0">
                    <a:pos x="174" y="0"/>
                  </a:cxn>
                  <a:cxn ang="0">
                    <a:pos x="177" y="4"/>
                  </a:cxn>
                  <a:cxn ang="0">
                    <a:pos x="182" y="4"/>
                  </a:cxn>
                  <a:cxn ang="0">
                    <a:pos x="185" y="0"/>
                  </a:cxn>
                  <a:cxn ang="0">
                    <a:pos x="190" y="0"/>
                  </a:cxn>
                  <a:cxn ang="0">
                    <a:pos x="193" y="0"/>
                  </a:cxn>
                  <a:cxn ang="0">
                    <a:pos x="198" y="0"/>
                  </a:cxn>
                  <a:cxn ang="0">
                    <a:pos x="201" y="4"/>
                  </a:cxn>
                  <a:cxn ang="0">
                    <a:pos x="206" y="4"/>
                  </a:cxn>
                  <a:cxn ang="0">
                    <a:pos x="209" y="0"/>
                  </a:cxn>
                  <a:cxn ang="0">
                    <a:pos x="214" y="4"/>
                  </a:cxn>
                  <a:cxn ang="0">
                    <a:pos x="218" y="0"/>
                  </a:cxn>
                  <a:cxn ang="0">
                    <a:pos x="221" y="4"/>
                  </a:cxn>
                  <a:cxn ang="0">
                    <a:pos x="226" y="0"/>
                  </a:cxn>
                  <a:cxn ang="0">
                    <a:pos x="229" y="0"/>
                  </a:cxn>
                  <a:cxn ang="0">
                    <a:pos x="234" y="0"/>
                  </a:cxn>
                </a:cxnLst>
                <a:rect l="0" t="0" r="r" b="b"/>
                <a:pathLst>
                  <a:path w="234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4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3" y="0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7" y="0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5" y="0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34" y="0"/>
                    </a:lnTo>
                    <a:lnTo>
                      <a:pt x="135" y="0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7" y="0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7" y="4"/>
                    </a:lnTo>
                    <a:lnTo>
                      <a:pt x="217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20" y="0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6" y="4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</a:path>
                </a:pathLst>
              </a:custGeom>
              <a:noFill/>
              <a:ln w="127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850" name="Group 106"/>
            <p:cNvGrpSpPr>
              <a:grpSpLocks/>
            </p:cNvGrpSpPr>
            <p:nvPr/>
          </p:nvGrpSpPr>
          <p:grpSpPr bwMode="auto">
            <a:xfrm>
              <a:off x="943" y="1872"/>
              <a:ext cx="1631" cy="1497"/>
              <a:chOff x="943" y="2038"/>
              <a:chExt cx="1631" cy="1497"/>
            </a:xfrm>
          </p:grpSpPr>
          <p:sp>
            <p:nvSpPr>
              <p:cNvPr id="287851" name="Freeform 107"/>
              <p:cNvSpPr>
                <a:spLocks/>
              </p:cNvSpPr>
              <p:nvPr/>
            </p:nvSpPr>
            <p:spPr bwMode="auto">
              <a:xfrm>
                <a:off x="943" y="3528"/>
                <a:ext cx="111" cy="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0"/>
                  </a:cxn>
                  <a:cxn ang="0">
                    <a:pos x="23" y="0"/>
                  </a:cxn>
                  <a:cxn ang="0">
                    <a:pos x="30" y="0"/>
                  </a:cxn>
                  <a:cxn ang="0">
                    <a:pos x="34" y="0"/>
                  </a:cxn>
                  <a:cxn ang="0">
                    <a:pos x="39" y="0"/>
                  </a:cxn>
                  <a:cxn ang="0">
                    <a:pos x="44" y="0"/>
                  </a:cxn>
                  <a:cxn ang="0">
                    <a:pos x="50" y="0"/>
                  </a:cxn>
                  <a:cxn ang="0">
                    <a:pos x="55" y="0"/>
                  </a:cxn>
                  <a:cxn ang="0">
                    <a:pos x="60" y="4"/>
                  </a:cxn>
                  <a:cxn ang="0">
                    <a:pos x="64" y="4"/>
                  </a:cxn>
                  <a:cxn ang="0">
                    <a:pos x="71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5" y="4"/>
                  </a:cxn>
                  <a:cxn ang="0">
                    <a:pos x="91" y="4"/>
                  </a:cxn>
                  <a:cxn ang="0">
                    <a:pos x="96" y="4"/>
                  </a:cxn>
                  <a:cxn ang="0">
                    <a:pos x="100" y="4"/>
                  </a:cxn>
                  <a:cxn ang="0">
                    <a:pos x="105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1" y="4"/>
                  </a:cxn>
                  <a:cxn ang="0">
                    <a:pos x="125" y="4"/>
                  </a:cxn>
                  <a:cxn ang="0">
                    <a:pos x="132" y="4"/>
                  </a:cxn>
                  <a:cxn ang="0">
                    <a:pos x="136" y="8"/>
                  </a:cxn>
                  <a:cxn ang="0">
                    <a:pos x="141" y="8"/>
                  </a:cxn>
                  <a:cxn ang="0">
                    <a:pos x="146" y="8"/>
                  </a:cxn>
                  <a:cxn ang="0">
                    <a:pos x="152" y="8"/>
                  </a:cxn>
                  <a:cxn ang="0">
                    <a:pos x="157" y="8"/>
                  </a:cxn>
                  <a:cxn ang="0">
                    <a:pos x="162" y="8"/>
                  </a:cxn>
                  <a:cxn ang="0">
                    <a:pos x="166" y="8"/>
                  </a:cxn>
                  <a:cxn ang="0">
                    <a:pos x="173" y="8"/>
                  </a:cxn>
                  <a:cxn ang="0">
                    <a:pos x="177" y="8"/>
                  </a:cxn>
                  <a:cxn ang="0">
                    <a:pos x="182" y="8"/>
                  </a:cxn>
                  <a:cxn ang="0">
                    <a:pos x="187" y="8"/>
                  </a:cxn>
                  <a:cxn ang="0">
                    <a:pos x="193" y="8"/>
                  </a:cxn>
                  <a:cxn ang="0">
                    <a:pos x="198" y="8"/>
                  </a:cxn>
                  <a:cxn ang="0">
                    <a:pos x="202" y="11"/>
                  </a:cxn>
                  <a:cxn ang="0">
                    <a:pos x="207" y="11"/>
                  </a:cxn>
                  <a:cxn ang="0">
                    <a:pos x="213" y="11"/>
                  </a:cxn>
                  <a:cxn ang="0">
                    <a:pos x="218" y="11"/>
                  </a:cxn>
                  <a:cxn ang="0">
                    <a:pos x="223" y="11"/>
                  </a:cxn>
                  <a:cxn ang="0">
                    <a:pos x="227" y="11"/>
                  </a:cxn>
                  <a:cxn ang="0">
                    <a:pos x="234" y="11"/>
                  </a:cxn>
                  <a:cxn ang="0">
                    <a:pos x="238" y="11"/>
                  </a:cxn>
                  <a:cxn ang="0">
                    <a:pos x="243" y="11"/>
                  </a:cxn>
                  <a:cxn ang="0">
                    <a:pos x="248" y="11"/>
                  </a:cxn>
                  <a:cxn ang="0">
                    <a:pos x="254" y="11"/>
                  </a:cxn>
                  <a:cxn ang="0">
                    <a:pos x="259" y="11"/>
                  </a:cxn>
                  <a:cxn ang="0">
                    <a:pos x="264" y="11"/>
                  </a:cxn>
                  <a:cxn ang="0">
                    <a:pos x="268" y="11"/>
                  </a:cxn>
                  <a:cxn ang="0">
                    <a:pos x="275" y="15"/>
                  </a:cxn>
                  <a:cxn ang="0">
                    <a:pos x="279" y="15"/>
                  </a:cxn>
                  <a:cxn ang="0">
                    <a:pos x="284" y="15"/>
                  </a:cxn>
                </a:cxnLst>
                <a:rect l="0" t="0" r="r" b="b"/>
                <a:pathLst>
                  <a:path w="289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8"/>
                    </a:lnTo>
                    <a:lnTo>
                      <a:pt x="133" y="8"/>
                    </a:lnTo>
                    <a:lnTo>
                      <a:pt x="133" y="8"/>
                    </a:lnTo>
                    <a:lnTo>
                      <a:pt x="135" y="8"/>
                    </a:lnTo>
                    <a:lnTo>
                      <a:pt x="135" y="8"/>
                    </a:lnTo>
                    <a:lnTo>
                      <a:pt x="135" y="8"/>
                    </a:lnTo>
                    <a:lnTo>
                      <a:pt x="136" y="8"/>
                    </a:lnTo>
                    <a:lnTo>
                      <a:pt x="136" y="8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0" y="8"/>
                    </a:lnTo>
                    <a:lnTo>
                      <a:pt x="140" y="8"/>
                    </a:lnTo>
                    <a:lnTo>
                      <a:pt x="140" y="8"/>
                    </a:lnTo>
                    <a:lnTo>
                      <a:pt x="141" y="8"/>
                    </a:lnTo>
                    <a:lnTo>
                      <a:pt x="141" y="8"/>
                    </a:lnTo>
                    <a:lnTo>
                      <a:pt x="141" y="8"/>
                    </a:lnTo>
                    <a:lnTo>
                      <a:pt x="143" y="8"/>
                    </a:lnTo>
                    <a:lnTo>
                      <a:pt x="143" y="8"/>
                    </a:lnTo>
                    <a:lnTo>
                      <a:pt x="144" y="8"/>
                    </a:lnTo>
                    <a:lnTo>
                      <a:pt x="144" y="8"/>
                    </a:lnTo>
                    <a:lnTo>
                      <a:pt x="144" y="8"/>
                    </a:lnTo>
                    <a:lnTo>
                      <a:pt x="146" y="8"/>
                    </a:lnTo>
                    <a:lnTo>
                      <a:pt x="146" y="8"/>
                    </a:lnTo>
                    <a:lnTo>
                      <a:pt x="146" y="8"/>
                    </a:lnTo>
                    <a:lnTo>
                      <a:pt x="147" y="8"/>
                    </a:lnTo>
                    <a:lnTo>
                      <a:pt x="147" y="8"/>
                    </a:lnTo>
                    <a:lnTo>
                      <a:pt x="147" y="8"/>
                    </a:lnTo>
                    <a:lnTo>
                      <a:pt x="149" y="8"/>
                    </a:lnTo>
                    <a:lnTo>
                      <a:pt x="149" y="8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55" y="8"/>
                    </a:lnTo>
                    <a:lnTo>
                      <a:pt x="155" y="8"/>
                    </a:lnTo>
                    <a:lnTo>
                      <a:pt x="155" y="8"/>
                    </a:lnTo>
                    <a:lnTo>
                      <a:pt x="157" y="8"/>
                    </a:lnTo>
                    <a:lnTo>
                      <a:pt x="157" y="8"/>
                    </a:lnTo>
                    <a:lnTo>
                      <a:pt x="158" y="8"/>
                    </a:lnTo>
                    <a:lnTo>
                      <a:pt x="158" y="8"/>
                    </a:lnTo>
                    <a:lnTo>
                      <a:pt x="158" y="8"/>
                    </a:lnTo>
                    <a:lnTo>
                      <a:pt x="160" y="8"/>
                    </a:lnTo>
                    <a:lnTo>
                      <a:pt x="160" y="8"/>
                    </a:lnTo>
                    <a:lnTo>
                      <a:pt x="160" y="8"/>
                    </a:lnTo>
                    <a:lnTo>
                      <a:pt x="162" y="8"/>
                    </a:lnTo>
                    <a:lnTo>
                      <a:pt x="162" y="8"/>
                    </a:lnTo>
                    <a:lnTo>
                      <a:pt x="162" y="8"/>
                    </a:lnTo>
                    <a:lnTo>
                      <a:pt x="163" y="8"/>
                    </a:lnTo>
                    <a:lnTo>
                      <a:pt x="163" y="8"/>
                    </a:lnTo>
                    <a:lnTo>
                      <a:pt x="165" y="8"/>
                    </a:lnTo>
                    <a:lnTo>
                      <a:pt x="165" y="8"/>
                    </a:lnTo>
                    <a:lnTo>
                      <a:pt x="165" y="8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69" y="8"/>
                    </a:lnTo>
                    <a:lnTo>
                      <a:pt x="169" y="8"/>
                    </a:lnTo>
                    <a:lnTo>
                      <a:pt x="169" y="8"/>
                    </a:lnTo>
                    <a:lnTo>
                      <a:pt x="171" y="8"/>
                    </a:lnTo>
                    <a:lnTo>
                      <a:pt x="171" y="8"/>
                    </a:lnTo>
                    <a:lnTo>
                      <a:pt x="173" y="8"/>
                    </a:lnTo>
                    <a:lnTo>
                      <a:pt x="173" y="8"/>
                    </a:lnTo>
                    <a:lnTo>
                      <a:pt x="173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4" y="8"/>
                    </a:lnTo>
                    <a:lnTo>
                      <a:pt x="194" y="8"/>
                    </a:lnTo>
                    <a:lnTo>
                      <a:pt x="194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2" y="11"/>
                    </a:lnTo>
                    <a:lnTo>
                      <a:pt x="202" y="11"/>
                    </a:lnTo>
                    <a:lnTo>
                      <a:pt x="202" y="11"/>
                    </a:lnTo>
                    <a:lnTo>
                      <a:pt x="204" y="11"/>
                    </a:lnTo>
                    <a:lnTo>
                      <a:pt x="204" y="11"/>
                    </a:lnTo>
                    <a:lnTo>
                      <a:pt x="205" y="11"/>
                    </a:lnTo>
                    <a:lnTo>
                      <a:pt x="205" y="11"/>
                    </a:lnTo>
                    <a:lnTo>
                      <a:pt x="205" y="11"/>
                    </a:lnTo>
                    <a:lnTo>
                      <a:pt x="207" y="11"/>
                    </a:lnTo>
                    <a:lnTo>
                      <a:pt x="207" y="11"/>
                    </a:lnTo>
                    <a:lnTo>
                      <a:pt x="207" y="11"/>
                    </a:lnTo>
                    <a:lnTo>
                      <a:pt x="209" y="11"/>
                    </a:lnTo>
                    <a:lnTo>
                      <a:pt x="209" y="11"/>
                    </a:lnTo>
                    <a:lnTo>
                      <a:pt x="209" y="11"/>
                    </a:lnTo>
                    <a:lnTo>
                      <a:pt x="210" y="11"/>
                    </a:lnTo>
                    <a:lnTo>
                      <a:pt x="210" y="11"/>
                    </a:lnTo>
                    <a:lnTo>
                      <a:pt x="210" y="11"/>
                    </a:lnTo>
                    <a:lnTo>
                      <a:pt x="212" y="11"/>
                    </a:lnTo>
                    <a:lnTo>
                      <a:pt x="212" y="11"/>
                    </a:lnTo>
                    <a:lnTo>
                      <a:pt x="213" y="11"/>
                    </a:lnTo>
                    <a:lnTo>
                      <a:pt x="213" y="11"/>
                    </a:lnTo>
                    <a:lnTo>
                      <a:pt x="213" y="11"/>
                    </a:lnTo>
                    <a:lnTo>
                      <a:pt x="215" y="11"/>
                    </a:lnTo>
                    <a:lnTo>
                      <a:pt x="215" y="11"/>
                    </a:lnTo>
                    <a:lnTo>
                      <a:pt x="215" y="11"/>
                    </a:lnTo>
                    <a:lnTo>
                      <a:pt x="216" y="11"/>
                    </a:lnTo>
                    <a:lnTo>
                      <a:pt x="216" y="11"/>
                    </a:lnTo>
                    <a:lnTo>
                      <a:pt x="216" y="11"/>
                    </a:lnTo>
                    <a:lnTo>
                      <a:pt x="218" y="11"/>
                    </a:lnTo>
                    <a:lnTo>
                      <a:pt x="218" y="11"/>
                    </a:lnTo>
                    <a:lnTo>
                      <a:pt x="220" y="11"/>
                    </a:lnTo>
                    <a:lnTo>
                      <a:pt x="220" y="11"/>
                    </a:lnTo>
                    <a:lnTo>
                      <a:pt x="220" y="11"/>
                    </a:lnTo>
                    <a:lnTo>
                      <a:pt x="221" y="11"/>
                    </a:lnTo>
                    <a:lnTo>
                      <a:pt x="221" y="11"/>
                    </a:lnTo>
                    <a:lnTo>
                      <a:pt x="221" y="11"/>
                    </a:lnTo>
                    <a:lnTo>
                      <a:pt x="223" y="11"/>
                    </a:lnTo>
                    <a:lnTo>
                      <a:pt x="223" y="11"/>
                    </a:lnTo>
                    <a:lnTo>
                      <a:pt x="223" y="11"/>
                    </a:lnTo>
                    <a:lnTo>
                      <a:pt x="224" y="11"/>
                    </a:lnTo>
                    <a:lnTo>
                      <a:pt x="224" y="11"/>
                    </a:lnTo>
                    <a:lnTo>
                      <a:pt x="226" y="11"/>
                    </a:lnTo>
                    <a:lnTo>
                      <a:pt x="226" y="11"/>
                    </a:lnTo>
                    <a:lnTo>
                      <a:pt x="226" y="11"/>
                    </a:lnTo>
                    <a:lnTo>
                      <a:pt x="227" y="11"/>
                    </a:lnTo>
                    <a:lnTo>
                      <a:pt x="227" y="11"/>
                    </a:lnTo>
                    <a:lnTo>
                      <a:pt x="227" y="11"/>
                    </a:lnTo>
                    <a:lnTo>
                      <a:pt x="229" y="11"/>
                    </a:lnTo>
                    <a:lnTo>
                      <a:pt x="229" y="11"/>
                    </a:lnTo>
                    <a:lnTo>
                      <a:pt x="229" y="11"/>
                    </a:lnTo>
                    <a:lnTo>
                      <a:pt x="231" y="11"/>
                    </a:lnTo>
                    <a:lnTo>
                      <a:pt x="231" y="11"/>
                    </a:lnTo>
                    <a:lnTo>
                      <a:pt x="231" y="11"/>
                    </a:lnTo>
                    <a:lnTo>
                      <a:pt x="232" y="11"/>
                    </a:lnTo>
                    <a:lnTo>
                      <a:pt x="232" y="11"/>
                    </a:lnTo>
                    <a:lnTo>
                      <a:pt x="234" y="11"/>
                    </a:lnTo>
                    <a:lnTo>
                      <a:pt x="234" y="11"/>
                    </a:lnTo>
                    <a:lnTo>
                      <a:pt x="234" y="11"/>
                    </a:lnTo>
                    <a:lnTo>
                      <a:pt x="235" y="11"/>
                    </a:lnTo>
                    <a:lnTo>
                      <a:pt x="235" y="11"/>
                    </a:lnTo>
                    <a:lnTo>
                      <a:pt x="235" y="11"/>
                    </a:lnTo>
                    <a:lnTo>
                      <a:pt x="237" y="11"/>
                    </a:lnTo>
                    <a:lnTo>
                      <a:pt x="237" y="11"/>
                    </a:lnTo>
                    <a:lnTo>
                      <a:pt x="237" y="11"/>
                    </a:lnTo>
                    <a:lnTo>
                      <a:pt x="238" y="11"/>
                    </a:lnTo>
                    <a:lnTo>
                      <a:pt x="238" y="11"/>
                    </a:lnTo>
                    <a:lnTo>
                      <a:pt x="240" y="11"/>
                    </a:lnTo>
                    <a:lnTo>
                      <a:pt x="240" y="11"/>
                    </a:lnTo>
                    <a:lnTo>
                      <a:pt x="240" y="11"/>
                    </a:lnTo>
                    <a:lnTo>
                      <a:pt x="242" y="11"/>
                    </a:lnTo>
                    <a:lnTo>
                      <a:pt x="242" y="11"/>
                    </a:lnTo>
                    <a:lnTo>
                      <a:pt x="242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5" y="11"/>
                    </a:lnTo>
                    <a:lnTo>
                      <a:pt x="245" y="11"/>
                    </a:lnTo>
                    <a:lnTo>
                      <a:pt x="245" y="11"/>
                    </a:lnTo>
                    <a:lnTo>
                      <a:pt x="246" y="11"/>
                    </a:lnTo>
                    <a:lnTo>
                      <a:pt x="246" y="11"/>
                    </a:lnTo>
                    <a:lnTo>
                      <a:pt x="248" y="11"/>
                    </a:lnTo>
                    <a:lnTo>
                      <a:pt x="248" y="11"/>
                    </a:lnTo>
                    <a:lnTo>
                      <a:pt x="248" y="11"/>
                    </a:lnTo>
                    <a:lnTo>
                      <a:pt x="249" y="11"/>
                    </a:lnTo>
                    <a:lnTo>
                      <a:pt x="249" y="11"/>
                    </a:lnTo>
                    <a:lnTo>
                      <a:pt x="249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3" y="11"/>
                    </a:lnTo>
                    <a:lnTo>
                      <a:pt x="253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7" y="11"/>
                    </a:lnTo>
                    <a:lnTo>
                      <a:pt x="257" y="11"/>
                    </a:lnTo>
                    <a:lnTo>
                      <a:pt x="257" y="11"/>
                    </a:lnTo>
                    <a:lnTo>
                      <a:pt x="259" y="11"/>
                    </a:lnTo>
                    <a:lnTo>
                      <a:pt x="259" y="11"/>
                    </a:lnTo>
                    <a:lnTo>
                      <a:pt x="260" y="11"/>
                    </a:lnTo>
                    <a:lnTo>
                      <a:pt x="260" y="11"/>
                    </a:lnTo>
                    <a:lnTo>
                      <a:pt x="260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4" y="11"/>
                    </a:lnTo>
                    <a:lnTo>
                      <a:pt x="264" y="11"/>
                    </a:lnTo>
                    <a:lnTo>
                      <a:pt x="264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7" y="11"/>
                    </a:lnTo>
                    <a:lnTo>
                      <a:pt x="267" y="11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70" y="11"/>
                    </a:lnTo>
                    <a:lnTo>
                      <a:pt x="270" y="11"/>
                    </a:lnTo>
                    <a:lnTo>
                      <a:pt x="270" y="11"/>
                    </a:lnTo>
                    <a:lnTo>
                      <a:pt x="271" y="11"/>
                    </a:lnTo>
                    <a:lnTo>
                      <a:pt x="271" y="11"/>
                    </a:lnTo>
                    <a:lnTo>
                      <a:pt x="271" y="15"/>
                    </a:lnTo>
                    <a:lnTo>
                      <a:pt x="273" y="15"/>
                    </a:lnTo>
                    <a:lnTo>
                      <a:pt x="273" y="15"/>
                    </a:lnTo>
                    <a:lnTo>
                      <a:pt x="275" y="15"/>
                    </a:lnTo>
                    <a:lnTo>
                      <a:pt x="275" y="15"/>
                    </a:lnTo>
                    <a:lnTo>
                      <a:pt x="275" y="15"/>
                    </a:lnTo>
                    <a:lnTo>
                      <a:pt x="276" y="15"/>
                    </a:lnTo>
                    <a:lnTo>
                      <a:pt x="276" y="15"/>
                    </a:lnTo>
                    <a:lnTo>
                      <a:pt x="276" y="15"/>
                    </a:lnTo>
                    <a:lnTo>
                      <a:pt x="278" y="15"/>
                    </a:lnTo>
                    <a:lnTo>
                      <a:pt x="278" y="15"/>
                    </a:lnTo>
                    <a:lnTo>
                      <a:pt x="278" y="15"/>
                    </a:lnTo>
                    <a:lnTo>
                      <a:pt x="279" y="15"/>
                    </a:lnTo>
                    <a:lnTo>
                      <a:pt x="279" y="15"/>
                    </a:lnTo>
                    <a:lnTo>
                      <a:pt x="281" y="15"/>
                    </a:lnTo>
                    <a:lnTo>
                      <a:pt x="281" y="15"/>
                    </a:lnTo>
                    <a:lnTo>
                      <a:pt x="281" y="15"/>
                    </a:lnTo>
                    <a:lnTo>
                      <a:pt x="282" y="15"/>
                    </a:lnTo>
                    <a:lnTo>
                      <a:pt x="282" y="15"/>
                    </a:lnTo>
                    <a:lnTo>
                      <a:pt x="282" y="15"/>
                    </a:lnTo>
                    <a:lnTo>
                      <a:pt x="284" y="15"/>
                    </a:lnTo>
                    <a:lnTo>
                      <a:pt x="284" y="15"/>
                    </a:lnTo>
                    <a:lnTo>
                      <a:pt x="284" y="15"/>
                    </a:lnTo>
                    <a:lnTo>
                      <a:pt x="285" y="15"/>
                    </a:lnTo>
                    <a:lnTo>
                      <a:pt x="285" y="15"/>
                    </a:lnTo>
                    <a:lnTo>
                      <a:pt x="285" y="15"/>
                    </a:lnTo>
                    <a:lnTo>
                      <a:pt x="287" y="15"/>
                    </a:lnTo>
                    <a:lnTo>
                      <a:pt x="287" y="15"/>
                    </a:lnTo>
                    <a:lnTo>
                      <a:pt x="289" y="15"/>
                    </a:lnTo>
                    <a:lnTo>
                      <a:pt x="289" y="15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2" name="Freeform 108"/>
              <p:cNvSpPr>
                <a:spLocks/>
              </p:cNvSpPr>
              <p:nvPr/>
            </p:nvSpPr>
            <p:spPr bwMode="auto">
              <a:xfrm>
                <a:off x="1054" y="3504"/>
                <a:ext cx="110" cy="31"/>
              </a:xfrm>
              <a:custGeom>
                <a:avLst/>
                <a:gdLst/>
                <a:ahLst/>
                <a:cxnLst>
                  <a:cxn ang="0">
                    <a:pos x="4" y="82"/>
                  </a:cxn>
                  <a:cxn ang="0">
                    <a:pos x="9" y="82"/>
                  </a:cxn>
                  <a:cxn ang="0">
                    <a:pos x="14" y="82"/>
                  </a:cxn>
                  <a:cxn ang="0">
                    <a:pos x="20" y="82"/>
                  </a:cxn>
                  <a:cxn ang="0">
                    <a:pos x="25" y="82"/>
                  </a:cxn>
                  <a:cxn ang="0">
                    <a:pos x="29" y="82"/>
                  </a:cxn>
                  <a:cxn ang="0">
                    <a:pos x="34" y="82"/>
                  </a:cxn>
                  <a:cxn ang="0">
                    <a:pos x="40" y="82"/>
                  </a:cxn>
                  <a:cxn ang="0">
                    <a:pos x="45" y="82"/>
                  </a:cxn>
                  <a:cxn ang="0">
                    <a:pos x="50" y="82"/>
                  </a:cxn>
                  <a:cxn ang="0">
                    <a:pos x="55" y="82"/>
                  </a:cxn>
                  <a:cxn ang="0">
                    <a:pos x="61" y="82"/>
                  </a:cxn>
                  <a:cxn ang="0">
                    <a:pos x="66" y="82"/>
                  </a:cxn>
                  <a:cxn ang="0">
                    <a:pos x="70" y="82"/>
                  </a:cxn>
                  <a:cxn ang="0">
                    <a:pos x="75" y="82"/>
                  </a:cxn>
                  <a:cxn ang="0">
                    <a:pos x="81" y="82"/>
                  </a:cxn>
                  <a:cxn ang="0">
                    <a:pos x="86" y="82"/>
                  </a:cxn>
                  <a:cxn ang="0">
                    <a:pos x="91" y="82"/>
                  </a:cxn>
                  <a:cxn ang="0">
                    <a:pos x="95" y="82"/>
                  </a:cxn>
                  <a:cxn ang="0">
                    <a:pos x="102" y="82"/>
                  </a:cxn>
                  <a:cxn ang="0">
                    <a:pos x="106" y="82"/>
                  </a:cxn>
                  <a:cxn ang="0">
                    <a:pos x="111" y="82"/>
                  </a:cxn>
                  <a:cxn ang="0">
                    <a:pos x="116" y="82"/>
                  </a:cxn>
                  <a:cxn ang="0">
                    <a:pos x="122" y="82"/>
                  </a:cxn>
                  <a:cxn ang="0">
                    <a:pos x="127" y="82"/>
                  </a:cxn>
                  <a:cxn ang="0">
                    <a:pos x="131" y="82"/>
                  </a:cxn>
                  <a:cxn ang="0">
                    <a:pos x="136" y="82"/>
                  </a:cxn>
                  <a:cxn ang="0">
                    <a:pos x="142" y="82"/>
                  </a:cxn>
                  <a:cxn ang="0">
                    <a:pos x="147" y="82"/>
                  </a:cxn>
                  <a:cxn ang="0">
                    <a:pos x="152" y="82"/>
                  </a:cxn>
                  <a:cxn ang="0">
                    <a:pos x="157" y="82"/>
                  </a:cxn>
                  <a:cxn ang="0">
                    <a:pos x="163" y="82"/>
                  </a:cxn>
                  <a:cxn ang="0">
                    <a:pos x="168" y="82"/>
                  </a:cxn>
                  <a:cxn ang="0">
                    <a:pos x="172" y="78"/>
                  </a:cxn>
                  <a:cxn ang="0">
                    <a:pos x="177" y="78"/>
                  </a:cxn>
                  <a:cxn ang="0">
                    <a:pos x="183" y="78"/>
                  </a:cxn>
                  <a:cxn ang="0">
                    <a:pos x="188" y="78"/>
                  </a:cxn>
                  <a:cxn ang="0">
                    <a:pos x="193" y="78"/>
                  </a:cxn>
                  <a:cxn ang="0">
                    <a:pos x="197" y="78"/>
                  </a:cxn>
                  <a:cxn ang="0">
                    <a:pos x="202" y="78"/>
                  </a:cxn>
                  <a:cxn ang="0">
                    <a:pos x="208" y="78"/>
                  </a:cxn>
                  <a:cxn ang="0">
                    <a:pos x="213" y="71"/>
                  </a:cxn>
                  <a:cxn ang="0">
                    <a:pos x="218" y="41"/>
                  </a:cxn>
                  <a:cxn ang="0">
                    <a:pos x="222" y="0"/>
                  </a:cxn>
                  <a:cxn ang="0">
                    <a:pos x="229" y="49"/>
                  </a:cxn>
                  <a:cxn ang="0">
                    <a:pos x="233" y="86"/>
                  </a:cxn>
                  <a:cxn ang="0">
                    <a:pos x="238" y="86"/>
                  </a:cxn>
                  <a:cxn ang="0">
                    <a:pos x="243" y="86"/>
                  </a:cxn>
                  <a:cxn ang="0">
                    <a:pos x="249" y="82"/>
                  </a:cxn>
                  <a:cxn ang="0">
                    <a:pos x="254" y="82"/>
                  </a:cxn>
                  <a:cxn ang="0">
                    <a:pos x="259" y="82"/>
                  </a:cxn>
                  <a:cxn ang="0">
                    <a:pos x="263" y="82"/>
                  </a:cxn>
                  <a:cxn ang="0">
                    <a:pos x="269" y="82"/>
                  </a:cxn>
                  <a:cxn ang="0">
                    <a:pos x="274" y="82"/>
                  </a:cxn>
                  <a:cxn ang="0">
                    <a:pos x="279" y="82"/>
                  </a:cxn>
                  <a:cxn ang="0">
                    <a:pos x="284" y="82"/>
                  </a:cxn>
                </a:cxnLst>
                <a:rect l="0" t="0" r="r" b="b"/>
                <a:pathLst>
                  <a:path w="288" h="89">
                    <a:moveTo>
                      <a:pt x="0" y="82"/>
                    </a:moveTo>
                    <a:lnTo>
                      <a:pt x="0" y="82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1" y="82"/>
                    </a:lnTo>
                    <a:lnTo>
                      <a:pt x="3" y="82"/>
                    </a:lnTo>
                    <a:lnTo>
                      <a:pt x="3" y="82"/>
                    </a:lnTo>
                    <a:lnTo>
                      <a:pt x="3" y="82"/>
                    </a:lnTo>
                    <a:lnTo>
                      <a:pt x="4" y="82"/>
                    </a:lnTo>
                    <a:lnTo>
                      <a:pt x="4" y="82"/>
                    </a:lnTo>
                    <a:lnTo>
                      <a:pt x="6" y="82"/>
                    </a:lnTo>
                    <a:lnTo>
                      <a:pt x="6" y="82"/>
                    </a:lnTo>
                    <a:lnTo>
                      <a:pt x="6" y="82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14" y="82"/>
                    </a:lnTo>
                    <a:lnTo>
                      <a:pt x="14" y="82"/>
                    </a:lnTo>
                    <a:lnTo>
                      <a:pt x="14" y="82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7" y="82"/>
                    </a:lnTo>
                    <a:lnTo>
                      <a:pt x="17" y="82"/>
                    </a:lnTo>
                    <a:lnTo>
                      <a:pt x="17" y="82"/>
                    </a:lnTo>
                    <a:lnTo>
                      <a:pt x="18" y="82"/>
                    </a:lnTo>
                    <a:lnTo>
                      <a:pt x="18" y="82"/>
                    </a:lnTo>
                    <a:lnTo>
                      <a:pt x="20" y="82"/>
                    </a:lnTo>
                    <a:lnTo>
                      <a:pt x="20" y="82"/>
                    </a:lnTo>
                    <a:lnTo>
                      <a:pt x="20" y="82"/>
                    </a:lnTo>
                    <a:lnTo>
                      <a:pt x="22" y="82"/>
                    </a:lnTo>
                    <a:lnTo>
                      <a:pt x="22" y="82"/>
                    </a:lnTo>
                    <a:lnTo>
                      <a:pt x="22" y="82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23" y="82"/>
                    </a:lnTo>
                    <a:lnTo>
                      <a:pt x="25" y="82"/>
                    </a:lnTo>
                    <a:lnTo>
                      <a:pt x="25" y="82"/>
                    </a:lnTo>
                    <a:lnTo>
                      <a:pt x="26" y="82"/>
                    </a:lnTo>
                    <a:lnTo>
                      <a:pt x="26" y="82"/>
                    </a:lnTo>
                    <a:lnTo>
                      <a:pt x="26" y="82"/>
                    </a:lnTo>
                    <a:lnTo>
                      <a:pt x="28" y="82"/>
                    </a:lnTo>
                    <a:lnTo>
                      <a:pt x="28" y="82"/>
                    </a:lnTo>
                    <a:lnTo>
                      <a:pt x="28" y="82"/>
                    </a:lnTo>
                    <a:lnTo>
                      <a:pt x="29" y="82"/>
                    </a:lnTo>
                    <a:lnTo>
                      <a:pt x="29" y="82"/>
                    </a:lnTo>
                    <a:lnTo>
                      <a:pt x="29" y="82"/>
                    </a:lnTo>
                    <a:lnTo>
                      <a:pt x="31" y="82"/>
                    </a:lnTo>
                    <a:lnTo>
                      <a:pt x="31" y="82"/>
                    </a:lnTo>
                    <a:lnTo>
                      <a:pt x="33" y="82"/>
                    </a:lnTo>
                    <a:lnTo>
                      <a:pt x="33" y="82"/>
                    </a:lnTo>
                    <a:lnTo>
                      <a:pt x="33" y="82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6" y="82"/>
                    </a:lnTo>
                    <a:lnTo>
                      <a:pt x="36" y="82"/>
                    </a:lnTo>
                    <a:lnTo>
                      <a:pt x="37" y="82"/>
                    </a:lnTo>
                    <a:lnTo>
                      <a:pt x="37" y="82"/>
                    </a:lnTo>
                    <a:lnTo>
                      <a:pt x="37" y="82"/>
                    </a:lnTo>
                    <a:lnTo>
                      <a:pt x="39" y="82"/>
                    </a:lnTo>
                    <a:lnTo>
                      <a:pt x="39" y="82"/>
                    </a:lnTo>
                    <a:lnTo>
                      <a:pt x="40" y="82"/>
                    </a:lnTo>
                    <a:lnTo>
                      <a:pt x="40" y="82"/>
                    </a:lnTo>
                    <a:lnTo>
                      <a:pt x="40" y="82"/>
                    </a:lnTo>
                    <a:lnTo>
                      <a:pt x="42" y="82"/>
                    </a:lnTo>
                    <a:lnTo>
                      <a:pt x="42" y="82"/>
                    </a:lnTo>
                    <a:lnTo>
                      <a:pt x="42" y="82"/>
                    </a:lnTo>
                    <a:lnTo>
                      <a:pt x="44" y="82"/>
                    </a:lnTo>
                    <a:lnTo>
                      <a:pt x="44" y="82"/>
                    </a:lnTo>
                    <a:lnTo>
                      <a:pt x="44" y="82"/>
                    </a:lnTo>
                    <a:lnTo>
                      <a:pt x="45" y="82"/>
                    </a:lnTo>
                    <a:lnTo>
                      <a:pt x="45" y="82"/>
                    </a:lnTo>
                    <a:lnTo>
                      <a:pt x="47" y="82"/>
                    </a:lnTo>
                    <a:lnTo>
                      <a:pt x="47" y="82"/>
                    </a:lnTo>
                    <a:lnTo>
                      <a:pt x="47" y="82"/>
                    </a:lnTo>
                    <a:lnTo>
                      <a:pt x="48" y="82"/>
                    </a:lnTo>
                    <a:lnTo>
                      <a:pt x="48" y="82"/>
                    </a:lnTo>
                    <a:lnTo>
                      <a:pt x="48" y="82"/>
                    </a:lnTo>
                    <a:lnTo>
                      <a:pt x="50" y="82"/>
                    </a:lnTo>
                    <a:lnTo>
                      <a:pt x="50" y="82"/>
                    </a:lnTo>
                    <a:lnTo>
                      <a:pt x="50" y="82"/>
                    </a:lnTo>
                    <a:lnTo>
                      <a:pt x="51" y="82"/>
                    </a:lnTo>
                    <a:lnTo>
                      <a:pt x="51" y="82"/>
                    </a:lnTo>
                    <a:lnTo>
                      <a:pt x="51" y="82"/>
                    </a:lnTo>
                    <a:lnTo>
                      <a:pt x="53" y="82"/>
                    </a:lnTo>
                    <a:lnTo>
                      <a:pt x="53" y="82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55" y="82"/>
                    </a:lnTo>
                    <a:lnTo>
                      <a:pt x="56" y="82"/>
                    </a:lnTo>
                    <a:lnTo>
                      <a:pt x="56" y="82"/>
                    </a:lnTo>
                    <a:lnTo>
                      <a:pt x="56" y="82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9" y="82"/>
                    </a:lnTo>
                    <a:lnTo>
                      <a:pt x="59" y="82"/>
                    </a:lnTo>
                    <a:lnTo>
                      <a:pt x="61" y="82"/>
                    </a:lnTo>
                    <a:lnTo>
                      <a:pt x="61" y="82"/>
                    </a:lnTo>
                    <a:lnTo>
                      <a:pt x="61" y="82"/>
                    </a:lnTo>
                    <a:lnTo>
                      <a:pt x="62" y="82"/>
                    </a:lnTo>
                    <a:lnTo>
                      <a:pt x="62" y="82"/>
                    </a:lnTo>
                    <a:lnTo>
                      <a:pt x="62" y="82"/>
                    </a:lnTo>
                    <a:lnTo>
                      <a:pt x="64" y="82"/>
                    </a:lnTo>
                    <a:lnTo>
                      <a:pt x="64" y="82"/>
                    </a:lnTo>
                    <a:lnTo>
                      <a:pt x="64" y="82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67" y="82"/>
                    </a:lnTo>
                    <a:lnTo>
                      <a:pt x="67" y="82"/>
                    </a:lnTo>
                    <a:lnTo>
                      <a:pt x="67" y="82"/>
                    </a:lnTo>
                    <a:lnTo>
                      <a:pt x="69" y="82"/>
                    </a:lnTo>
                    <a:lnTo>
                      <a:pt x="69" y="82"/>
                    </a:lnTo>
                    <a:lnTo>
                      <a:pt x="69" y="82"/>
                    </a:lnTo>
                    <a:lnTo>
                      <a:pt x="70" y="82"/>
                    </a:lnTo>
                    <a:lnTo>
                      <a:pt x="70" y="82"/>
                    </a:lnTo>
                    <a:lnTo>
                      <a:pt x="70" y="82"/>
                    </a:lnTo>
                    <a:lnTo>
                      <a:pt x="72" y="82"/>
                    </a:lnTo>
                    <a:lnTo>
                      <a:pt x="72" y="82"/>
                    </a:lnTo>
                    <a:lnTo>
                      <a:pt x="72" y="82"/>
                    </a:lnTo>
                    <a:lnTo>
                      <a:pt x="73" y="82"/>
                    </a:lnTo>
                    <a:lnTo>
                      <a:pt x="73" y="82"/>
                    </a:lnTo>
                    <a:lnTo>
                      <a:pt x="75" y="82"/>
                    </a:lnTo>
                    <a:lnTo>
                      <a:pt x="75" y="82"/>
                    </a:lnTo>
                    <a:lnTo>
                      <a:pt x="75" y="82"/>
                    </a:lnTo>
                    <a:lnTo>
                      <a:pt x="77" y="82"/>
                    </a:lnTo>
                    <a:lnTo>
                      <a:pt x="77" y="82"/>
                    </a:lnTo>
                    <a:lnTo>
                      <a:pt x="77" y="82"/>
                    </a:lnTo>
                    <a:lnTo>
                      <a:pt x="78" y="82"/>
                    </a:lnTo>
                    <a:lnTo>
                      <a:pt x="78" y="82"/>
                    </a:lnTo>
                    <a:lnTo>
                      <a:pt x="78" y="82"/>
                    </a:lnTo>
                    <a:lnTo>
                      <a:pt x="80" y="82"/>
                    </a:lnTo>
                    <a:lnTo>
                      <a:pt x="80" y="82"/>
                    </a:lnTo>
                    <a:lnTo>
                      <a:pt x="81" y="82"/>
                    </a:lnTo>
                    <a:lnTo>
                      <a:pt x="81" y="82"/>
                    </a:lnTo>
                    <a:lnTo>
                      <a:pt x="81" y="82"/>
                    </a:lnTo>
                    <a:lnTo>
                      <a:pt x="83" y="82"/>
                    </a:lnTo>
                    <a:lnTo>
                      <a:pt x="83" y="82"/>
                    </a:lnTo>
                    <a:lnTo>
                      <a:pt x="83" y="82"/>
                    </a:lnTo>
                    <a:lnTo>
                      <a:pt x="84" y="82"/>
                    </a:lnTo>
                    <a:lnTo>
                      <a:pt x="84" y="82"/>
                    </a:lnTo>
                    <a:lnTo>
                      <a:pt x="84" y="82"/>
                    </a:lnTo>
                    <a:lnTo>
                      <a:pt x="86" y="82"/>
                    </a:lnTo>
                    <a:lnTo>
                      <a:pt x="86" y="82"/>
                    </a:lnTo>
                    <a:lnTo>
                      <a:pt x="87" y="82"/>
                    </a:lnTo>
                    <a:lnTo>
                      <a:pt x="87" y="82"/>
                    </a:lnTo>
                    <a:lnTo>
                      <a:pt x="87" y="82"/>
                    </a:lnTo>
                    <a:lnTo>
                      <a:pt x="89" y="82"/>
                    </a:lnTo>
                    <a:lnTo>
                      <a:pt x="89" y="82"/>
                    </a:lnTo>
                    <a:lnTo>
                      <a:pt x="89" y="82"/>
                    </a:lnTo>
                    <a:lnTo>
                      <a:pt x="91" y="82"/>
                    </a:lnTo>
                    <a:lnTo>
                      <a:pt x="91" y="82"/>
                    </a:lnTo>
                    <a:lnTo>
                      <a:pt x="91" y="82"/>
                    </a:lnTo>
                    <a:lnTo>
                      <a:pt x="92" y="82"/>
                    </a:lnTo>
                    <a:lnTo>
                      <a:pt x="92" y="82"/>
                    </a:lnTo>
                    <a:lnTo>
                      <a:pt x="92" y="82"/>
                    </a:lnTo>
                    <a:lnTo>
                      <a:pt x="94" y="82"/>
                    </a:lnTo>
                    <a:lnTo>
                      <a:pt x="94" y="82"/>
                    </a:lnTo>
                    <a:lnTo>
                      <a:pt x="95" y="82"/>
                    </a:lnTo>
                    <a:lnTo>
                      <a:pt x="95" y="82"/>
                    </a:lnTo>
                    <a:lnTo>
                      <a:pt x="95" y="82"/>
                    </a:lnTo>
                    <a:lnTo>
                      <a:pt x="97" y="82"/>
                    </a:lnTo>
                    <a:lnTo>
                      <a:pt x="97" y="82"/>
                    </a:lnTo>
                    <a:lnTo>
                      <a:pt x="97" y="82"/>
                    </a:lnTo>
                    <a:lnTo>
                      <a:pt x="98" y="82"/>
                    </a:lnTo>
                    <a:lnTo>
                      <a:pt x="98" y="82"/>
                    </a:lnTo>
                    <a:lnTo>
                      <a:pt x="98" y="82"/>
                    </a:lnTo>
                    <a:lnTo>
                      <a:pt x="100" y="82"/>
                    </a:lnTo>
                    <a:lnTo>
                      <a:pt x="100" y="82"/>
                    </a:lnTo>
                    <a:lnTo>
                      <a:pt x="102" y="82"/>
                    </a:lnTo>
                    <a:lnTo>
                      <a:pt x="102" y="82"/>
                    </a:lnTo>
                    <a:lnTo>
                      <a:pt x="102" y="82"/>
                    </a:lnTo>
                    <a:lnTo>
                      <a:pt x="103" y="82"/>
                    </a:lnTo>
                    <a:lnTo>
                      <a:pt x="103" y="82"/>
                    </a:lnTo>
                    <a:lnTo>
                      <a:pt x="103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6" y="82"/>
                    </a:lnTo>
                    <a:lnTo>
                      <a:pt x="106" y="82"/>
                    </a:lnTo>
                    <a:lnTo>
                      <a:pt x="108" y="82"/>
                    </a:lnTo>
                    <a:lnTo>
                      <a:pt x="108" y="82"/>
                    </a:lnTo>
                    <a:lnTo>
                      <a:pt x="108" y="82"/>
                    </a:lnTo>
                    <a:lnTo>
                      <a:pt x="109" y="82"/>
                    </a:lnTo>
                    <a:lnTo>
                      <a:pt x="109" y="82"/>
                    </a:lnTo>
                    <a:lnTo>
                      <a:pt x="109" y="82"/>
                    </a:lnTo>
                    <a:lnTo>
                      <a:pt x="111" y="82"/>
                    </a:lnTo>
                    <a:lnTo>
                      <a:pt x="111" y="82"/>
                    </a:lnTo>
                    <a:lnTo>
                      <a:pt x="111" y="82"/>
                    </a:lnTo>
                    <a:lnTo>
                      <a:pt x="113" y="82"/>
                    </a:lnTo>
                    <a:lnTo>
                      <a:pt x="113" y="82"/>
                    </a:lnTo>
                    <a:lnTo>
                      <a:pt x="113" y="82"/>
                    </a:lnTo>
                    <a:lnTo>
                      <a:pt x="114" y="82"/>
                    </a:lnTo>
                    <a:lnTo>
                      <a:pt x="114" y="82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6" y="82"/>
                    </a:lnTo>
                    <a:lnTo>
                      <a:pt x="117" y="82"/>
                    </a:lnTo>
                    <a:lnTo>
                      <a:pt x="117" y="82"/>
                    </a:lnTo>
                    <a:lnTo>
                      <a:pt x="117" y="82"/>
                    </a:lnTo>
                    <a:lnTo>
                      <a:pt x="119" y="82"/>
                    </a:lnTo>
                    <a:lnTo>
                      <a:pt x="119" y="82"/>
                    </a:lnTo>
                    <a:lnTo>
                      <a:pt x="119" y="82"/>
                    </a:lnTo>
                    <a:lnTo>
                      <a:pt x="120" y="82"/>
                    </a:lnTo>
                    <a:lnTo>
                      <a:pt x="120" y="82"/>
                    </a:lnTo>
                    <a:lnTo>
                      <a:pt x="122" y="82"/>
                    </a:lnTo>
                    <a:lnTo>
                      <a:pt x="122" y="82"/>
                    </a:lnTo>
                    <a:lnTo>
                      <a:pt x="122" y="82"/>
                    </a:lnTo>
                    <a:lnTo>
                      <a:pt x="124" y="82"/>
                    </a:lnTo>
                    <a:lnTo>
                      <a:pt x="124" y="82"/>
                    </a:lnTo>
                    <a:lnTo>
                      <a:pt x="124" y="82"/>
                    </a:lnTo>
                    <a:lnTo>
                      <a:pt x="125" y="82"/>
                    </a:lnTo>
                    <a:lnTo>
                      <a:pt x="125" y="82"/>
                    </a:lnTo>
                    <a:lnTo>
                      <a:pt x="125" y="82"/>
                    </a:lnTo>
                    <a:lnTo>
                      <a:pt x="127" y="82"/>
                    </a:lnTo>
                    <a:lnTo>
                      <a:pt x="127" y="82"/>
                    </a:lnTo>
                    <a:lnTo>
                      <a:pt x="127" y="82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30" y="82"/>
                    </a:lnTo>
                    <a:lnTo>
                      <a:pt x="130" y="82"/>
                    </a:lnTo>
                    <a:lnTo>
                      <a:pt x="130" y="82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33" y="82"/>
                    </a:lnTo>
                    <a:lnTo>
                      <a:pt x="133" y="82"/>
                    </a:lnTo>
                    <a:lnTo>
                      <a:pt x="133" y="82"/>
                    </a:lnTo>
                    <a:lnTo>
                      <a:pt x="135" y="82"/>
                    </a:lnTo>
                    <a:lnTo>
                      <a:pt x="135" y="82"/>
                    </a:lnTo>
                    <a:lnTo>
                      <a:pt x="136" y="82"/>
                    </a:lnTo>
                    <a:lnTo>
                      <a:pt x="136" y="82"/>
                    </a:lnTo>
                    <a:lnTo>
                      <a:pt x="136" y="82"/>
                    </a:lnTo>
                    <a:lnTo>
                      <a:pt x="138" y="82"/>
                    </a:lnTo>
                    <a:lnTo>
                      <a:pt x="138" y="82"/>
                    </a:lnTo>
                    <a:lnTo>
                      <a:pt x="138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41" y="82"/>
                    </a:lnTo>
                    <a:lnTo>
                      <a:pt x="141" y="82"/>
                    </a:lnTo>
                    <a:lnTo>
                      <a:pt x="142" y="82"/>
                    </a:lnTo>
                    <a:lnTo>
                      <a:pt x="142" y="82"/>
                    </a:lnTo>
                    <a:lnTo>
                      <a:pt x="142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46" y="82"/>
                    </a:lnTo>
                    <a:lnTo>
                      <a:pt x="146" y="82"/>
                    </a:lnTo>
                    <a:lnTo>
                      <a:pt x="146" y="82"/>
                    </a:lnTo>
                    <a:lnTo>
                      <a:pt x="147" y="82"/>
                    </a:lnTo>
                    <a:lnTo>
                      <a:pt x="147" y="82"/>
                    </a:lnTo>
                    <a:lnTo>
                      <a:pt x="147" y="82"/>
                    </a:lnTo>
                    <a:lnTo>
                      <a:pt x="149" y="82"/>
                    </a:lnTo>
                    <a:lnTo>
                      <a:pt x="149" y="82"/>
                    </a:lnTo>
                    <a:lnTo>
                      <a:pt x="150" y="82"/>
                    </a:lnTo>
                    <a:lnTo>
                      <a:pt x="150" y="82"/>
                    </a:lnTo>
                    <a:lnTo>
                      <a:pt x="150" y="82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3" y="82"/>
                    </a:lnTo>
                    <a:lnTo>
                      <a:pt x="153" y="82"/>
                    </a:lnTo>
                    <a:lnTo>
                      <a:pt x="153" y="82"/>
                    </a:lnTo>
                    <a:lnTo>
                      <a:pt x="155" y="82"/>
                    </a:lnTo>
                    <a:lnTo>
                      <a:pt x="155" y="82"/>
                    </a:lnTo>
                    <a:lnTo>
                      <a:pt x="157" y="82"/>
                    </a:lnTo>
                    <a:lnTo>
                      <a:pt x="157" y="82"/>
                    </a:lnTo>
                    <a:lnTo>
                      <a:pt x="157" y="82"/>
                    </a:lnTo>
                    <a:lnTo>
                      <a:pt x="158" y="82"/>
                    </a:lnTo>
                    <a:lnTo>
                      <a:pt x="158" y="82"/>
                    </a:lnTo>
                    <a:lnTo>
                      <a:pt x="158" y="82"/>
                    </a:lnTo>
                    <a:lnTo>
                      <a:pt x="160" y="82"/>
                    </a:lnTo>
                    <a:lnTo>
                      <a:pt x="160" y="82"/>
                    </a:lnTo>
                    <a:lnTo>
                      <a:pt x="160" y="82"/>
                    </a:lnTo>
                    <a:lnTo>
                      <a:pt x="161" y="82"/>
                    </a:lnTo>
                    <a:lnTo>
                      <a:pt x="161" y="82"/>
                    </a:lnTo>
                    <a:lnTo>
                      <a:pt x="163" y="82"/>
                    </a:lnTo>
                    <a:lnTo>
                      <a:pt x="163" y="82"/>
                    </a:lnTo>
                    <a:lnTo>
                      <a:pt x="163" y="82"/>
                    </a:lnTo>
                    <a:lnTo>
                      <a:pt x="164" y="82"/>
                    </a:lnTo>
                    <a:lnTo>
                      <a:pt x="164" y="82"/>
                    </a:lnTo>
                    <a:lnTo>
                      <a:pt x="164" y="82"/>
                    </a:lnTo>
                    <a:lnTo>
                      <a:pt x="166" y="82"/>
                    </a:lnTo>
                    <a:lnTo>
                      <a:pt x="166" y="82"/>
                    </a:lnTo>
                    <a:lnTo>
                      <a:pt x="166" y="82"/>
                    </a:lnTo>
                    <a:lnTo>
                      <a:pt x="168" y="82"/>
                    </a:lnTo>
                    <a:lnTo>
                      <a:pt x="168" y="82"/>
                    </a:lnTo>
                    <a:lnTo>
                      <a:pt x="168" y="78"/>
                    </a:lnTo>
                    <a:lnTo>
                      <a:pt x="169" y="78"/>
                    </a:lnTo>
                    <a:lnTo>
                      <a:pt x="169" y="78"/>
                    </a:lnTo>
                    <a:lnTo>
                      <a:pt x="171" y="78"/>
                    </a:lnTo>
                    <a:lnTo>
                      <a:pt x="171" y="78"/>
                    </a:lnTo>
                    <a:lnTo>
                      <a:pt x="171" y="78"/>
                    </a:lnTo>
                    <a:lnTo>
                      <a:pt x="172" y="78"/>
                    </a:lnTo>
                    <a:lnTo>
                      <a:pt x="172" y="78"/>
                    </a:lnTo>
                    <a:lnTo>
                      <a:pt x="172" y="78"/>
                    </a:lnTo>
                    <a:lnTo>
                      <a:pt x="174" y="78"/>
                    </a:lnTo>
                    <a:lnTo>
                      <a:pt x="174" y="78"/>
                    </a:lnTo>
                    <a:lnTo>
                      <a:pt x="174" y="78"/>
                    </a:lnTo>
                    <a:lnTo>
                      <a:pt x="175" y="78"/>
                    </a:lnTo>
                    <a:lnTo>
                      <a:pt x="175" y="78"/>
                    </a:lnTo>
                    <a:lnTo>
                      <a:pt x="177" y="78"/>
                    </a:lnTo>
                    <a:lnTo>
                      <a:pt x="177" y="78"/>
                    </a:lnTo>
                    <a:lnTo>
                      <a:pt x="177" y="78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178" y="78"/>
                    </a:lnTo>
                    <a:lnTo>
                      <a:pt x="180" y="78"/>
                    </a:lnTo>
                    <a:lnTo>
                      <a:pt x="180" y="78"/>
                    </a:lnTo>
                    <a:lnTo>
                      <a:pt x="180" y="78"/>
                    </a:lnTo>
                    <a:lnTo>
                      <a:pt x="182" y="78"/>
                    </a:lnTo>
                    <a:lnTo>
                      <a:pt x="182" y="78"/>
                    </a:lnTo>
                    <a:lnTo>
                      <a:pt x="183" y="78"/>
                    </a:lnTo>
                    <a:lnTo>
                      <a:pt x="183" y="78"/>
                    </a:lnTo>
                    <a:lnTo>
                      <a:pt x="183" y="78"/>
                    </a:lnTo>
                    <a:lnTo>
                      <a:pt x="185" y="78"/>
                    </a:lnTo>
                    <a:lnTo>
                      <a:pt x="185" y="78"/>
                    </a:lnTo>
                    <a:lnTo>
                      <a:pt x="185" y="78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8" y="78"/>
                    </a:lnTo>
                    <a:lnTo>
                      <a:pt x="188" y="78"/>
                    </a:lnTo>
                    <a:lnTo>
                      <a:pt x="188" y="78"/>
                    </a:lnTo>
                    <a:lnTo>
                      <a:pt x="189" y="78"/>
                    </a:lnTo>
                    <a:lnTo>
                      <a:pt x="189" y="78"/>
                    </a:lnTo>
                    <a:lnTo>
                      <a:pt x="191" y="78"/>
                    </a:lnTo>
                    <a:lnTo>
                      <a:pt x="191" y="78"/>
                    </a:lnTo>
                    <a:lnTo>
                      <a:pt x="191" y="78"/>
                    </a:lnTo>
                    <a:lnTo>
                      <a:pt x="193" y="78"/>
                    </a:lnTo>
                    <a:lnTo>
                      <a:pt x="193" y="78"/>
                    </a:lnTo>
                    <a:lnTo>
                      <a:pt x="193" y="78"/>
                    </a:lnTo>
                    <a:lnTo>
                      <a:pt x="194" y="78"/>
                    </a:lnTo>
                    <a:lnTo>
                      <a:pt x="194" y="78"/>
                    </a:lnTo>
                    <a:lnTo>
                      <a:pt x="194" y="78"/>
                    </a:lnTo>
                    <a:lnTo>
                      <a:pt x="196" y="78"/>
                    </a:lnTo>
                    <a:lnTo>
                      <a:pt x="196" y="78"/>
                    </a:lnTo>
                    <a:lnTo>
                      <a:pt x="197" y="78"/>
                    </a:lnTo>
                    <a:lnTo>
                      <a:pt x="197" y="78"/>
                    </a:lnTo>
                    <a:lnTo>
                      <a:pt x="197" y="78"/>
                    </a:lnTo>
                    <a:lnTo>
                      <a:pt x="199" y="78"/>
                    </a:lnTo>
                    <a:lnTo>
                      <a:pt x="199" y="78"/>
                    </a:lnTo>
                    <a:lnTo>
                      <a:pt x="199" y="78"/>
                    </a:lnTo>
                    <a:lnTo>
                      <a:pt x="200" y="78"/>
                    </a:lnTo>
                    <a:lnTo>
                      <a:pt x="200" y="78"/>
                    </a:lnTo>
                    <a:lnTo>
                      <a:pt x="200" y="78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2" y="78"/>
                    </a:lnTo>
                    <a:lnTo>
                      <a:pt x="204" y="78"/>
                    </a:lnTo>
                    <a:lnTo>
                      <a:pt x="204" y="78"/>
                    </a:lnTo>
                    <a:lnTo>
                      <a:pt x="205" y="78"/>
                    </a:lnTo>
                    <a:lnTo>
                      <a:pt x="205" y="78"/>
                    </a:lnTo>
                    <a:lnTo>
                      <a:pt x="205" y="78"/>
                    </a:lnTo>
                    <a:lnTo>
                      <a:pt x="207" y="78"/>
                    </a:lnTo>
                    <a:lnTo>
                      <a:pt x="207" y="78"/>
                    </a:lnTo>
                    <a:lnTo>
                      <a:pt x="207" y="78"/>
                    </a:lnTo>
                    <a:lnTo>
                      <a:pt x="208" y="78"/>
                    </a:lnTo>
                    <a:lnTo>
                      <a:pt x="208" y="78"/>
                    </a:lnTo>
                    <a:lnTo>
                      <a:pt x="208" y="75"/>
                    </a:lnTo>
                    <a:lnTo>
                      <a:pt x="210" y="75"/>
                    </a:lnTo>
                    <a:lnTo>
                      <a:pt x="210" y="75"/>
                    </a:lnTo>
                    <a:lnTo>
                      <a:pt x="211" y="75"/>
                    </a:lnTo>
                    <a:lnTo>
                      <a:pt x="211" y="75"/>
                    </a:lnTo>
                    <a:lnTo>
                      <a:pt x="211" y="75"/>
                    </a:lnTo>
                    <a:lnTo>
                      <a:pt x="213" y="71"/>
                    </a:lnTo>
                    <a:lnTo>
                      <a:pt x="213" y="71"/>
                    </a:lnTo>
                    <a:lnTo>
                      <a:pt x="213" y="71"/>
                    </a:lnTo>
                    <a:lnTo>
                      <a:pt x="215" y="67"/>
                    </a:lnTo>
                    <a:lnTo>
                      <a:pt x="215" y="67"/>
                    </a:lnTo>
                    <a:lnTo>
                      <a:pt x="215" y="63"/>
                    </a:lnTo>
                    <a:lnTo>
                      <a:pt x="216" y="60"/>
                    </a:lnTo>
                    <a:lnTo>
                      <a:pt x="216" y="56"/>
                    </a:lnTo>
                    <a:lnTo>
                      <a:pt x="218" y="52"/>
                    </a:lnTo>
                    <a:lnTo>
                      <a:pt x="218" y="45"/>
                    </a:lnTo>
                    <a:lnTo>
                      <a:pt x="218" y="41"/>
                    </a:lnTo>
                    <a:lnTo>
                      <a:pt x="219" y="34"/>
                    </a:lnTo>
                    <a:lnTo>
                      <a:pt x="219" y="26"/>
                    </a:lnTo>
                    <a:lnTo>
                      <a:pt x="219" y="23"/>
                    </a:lnTo>
                    <a:lnTo>
                      <a:pt x="221" y="15"/>
                    </a:lnTo>
                    <a:lnTo>
                      <a:pt x="221" y="12"/>
                    </a:lnTo>
                    <a:lnTo>
                      <a:pt x="221" y="4"/>
                    </a:lnTo>
                    <a:lnTo>
                      <a:pt x="222" y="4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4" y="4"/>
                    </a:lnTo>
                    <a:lnTo>
                      <a:pt x="224" y="8"/>
                    </a:lnTo>
                    <a:lnTo>
                      <a:pt x="226" y="12"/>
                    </a:lnTo>
                    <a:lnTo>
                      <a:pt x="226" y="15"/>
                    </a:lnTo>
                    <a:lnTo>
                      <a:pt x="226" y="23"/>
                    </a:lnTo>
                    <a:lnTo>
                      <a:pt x="227" y="30"/>
                    </a:lnTo>
                    <a:lnTo>
                      <a:pt x="227" y="37"/>
                    </a:lnTo>
                    <a:lnTo>
                      <a:pt x="227" y="45"/>
                    </a:lnTo>
                    <a:lnTo>
                      <a:pt x="229" y="49"/>
                    </a:lnTo>
                    <a:lnTo>
                      <a:pt x="229" y="56"/>
                    </a:lnTo>
                    <a:lnTo>
                      <a:pt x="229" y="63"/>
                    </a:lnTo>
                    <a:lnTo>
                      <a:pt x="230" y="67"/>
                    </a:lnTo>
                    <a:lnTo>
                      <a:pt x="230" y="71"/>
                    </a:lnTo>
                    <a:lnTo>
                      <a:pt x="232" y="75"/>
                    </a:lnTo>
                    <a:lnTo>
                      <a:pt x="232" y="78"/>
                    </a:lnTo>
                    <a:lnTo>
                      <a:pt x="232" y="82"/>
                    </a:lnTo>
                    <a:lnTo>
                      <a:pt x="233" y="82"/>
                    </a:lnTo>
                    <a:lnTo>
                      <a:pt x="233" y="86"/>
                    </a:lnTo>
                    <a:lnTo>
                      <a:pt x="233" y="86"/>
                    </a:lnTo>
                    <a:lnTo>
                      <a:pt x="235" y="86"/>
                    </a:lnTo>
                    <a:lnTo>
                      <a:pt x="235" y="86"/>
                    </a:lnTo>
                    <a:lnTo>
                      <a:pt x="235" y="89"/>
                    </a:lnTo>
                    <a:lnTo>
                      <a:pt x="237" y="89"/>
                    </a:lnTo>
                    <a:lnTo>
                      <a:pt x="237" y="86"/>
                    </a:lnTo>
                    <a:lnTo>
                      <a:pt x="238" y="86"/>
                    </a:lnTo>
                    <a:lnTo>
                      <a:pt x="238" y="86"/>
                    </a:lnTo>
                    <a:lnTo>
                      <a:pt x="238" y="86"/>
                    </a:lnTo>
                    <a:lnTo>
                      <a:pt x="240" y="86"/>
                    </a:lnTo>
                    <a:lnTo>
                      <a:pt x="240" y="86"/>
                    </a:lnTo>
                    <a:lnTo>
                      <a:pt x="240" y="86"/>
                    </a:lnTo>
                    <a:lnTo>
                      <a:pt x="241" y="86"/>
                    </a:lnTo>
                    <a:lnTo>
                      <a:pt x="241" y="86"/>
                    </a:lnTo>
                    <a:lnTo>
                      <a:pt x="241" y="86"/>
                    </a:lnTo>
                    <a:lnTo>
                      <a:pt x="243" y="86"/>
                    </a:lnTo>
                    <a:lnTo>
                      <a:pt x="243" y="86"/>
                    </a:lnTo>
                    <a:lnTo>
                      <a:pt x="243" y="86"/>
                    </a:lnTo>
                    <a:lnTo>
                      <a:pt x="244" y="86"/>
                    </a:lnTo>
                    <a:lnTo>
                      <a:pt x="244" y="86"/>
                    </a:lnTo>
                    <a:lnTo>
                      <a:pt x="246" y="86"/>
                    </a:lnTo>
                    <a:lnTo>
                      <a:pt x="246" y="86"/>
                    </a:lnTo>
                    <a:lnTo>
                      <a:pt x="246" y="82"/>
                    </a:lnTo>
                    <a:lnTo>
                      <a:pt x="248" y="82"/>
                    </a:lnTo>
                    <a:lnTo>
                      <a:pt x="248" y="82"/>
                    </a:lnTo>
                    <a:lnTo>
                      <a:pt x="248" y="82"/>
                    </a:lnTo>
                    <a:lnTo>
                      <a:pt x="249" y="82"/>
                    </a:lnTo>
                    <a:lnTo>
                      <a:pt x="249" y="82"/>
                    </a:lnTo>
                    <a:lnTo>
                      <a:pt x="249" y="82"/>
                    </a:lnTo>
                    <a:lnTo>
                      <a:pt x="251" y="82"/>
                    </a:lnTo>
                    <a:lnTo>
                      <a:pt x="251" y="82"/>
                    </a:lnTo>
                    <a:lnTo>
                      <a:pt x="252" y="82"/>
                    </a:lnTo>
                    <a:lnTo>
                      <a:pt x="252" y="82"/>
                    </a:lnTo>
                    <a:lnTo>
                      <a:pt x="252" y="82"/>
                    </a:lnTo>
                    <a:lnTo>
                      <a:pt x="254" y="82"/>
                    </a:lnTo>
                    <a:lnTo>
                      <a:pt x="254" y="82"/>
                    </a:lnTo>
                    <a:lnTo>
                      <a:pt x="254" y="82"/>
                    </a:lnTo>
                    <a:lnTo>
                      <a:pt x="255" y="82"/>
                    </a:lnTo>
                    <a:lnTo>
                      <a:pt x="255" y="82"/>
                    </a:lnTo>
                    <a:lnTo>
                      <a:pt x="255" y="82"/>
                    </a:lnTo>
                    <a:lnTo>
                      <a:pt x="257" y="82"/>
                    </a:lnTo>
                    <a:lnTo>
                      <a:pt x="257" y="82"/>
                    </a:lnTo>
                    <a:lnTo>
                      <a:pt x="259" y="82"/>
                    </a:lnTo>
                    <a:lnTo>
                      <a:pt x="259" y="82"/>
                    </a:lnTo>
                    <a:lnTo>
                      <a:pt x="259" y="82"/>
                    </a:lnTo>
                    <a:lnTo>
                      <a:pt x="260" y="82"/>
                    </a:lnTo>
                    <a:lnTo>
                      <a:pt x="260" y="82"/>
                    </a:lnTo>
                    <a:lnTo>
                      <a:pt x="260" y="82"/>
                    </a:lnTo>
                    <a:lnTo>
                      <a:pt x="262" y="82"/>
                    </a:lnTo>
                    <a:lnTo>
                      <a:pt x="262" y="82"/>
                    </a:lnTo>
                    <a:lnTo>
                      <a:pt x="262" y="82"/>
                    </a:lnTo>
                    <a:lnTo>
                      <a:pt x="263" y="82"/>
                    </a:lnTo>
                    <a:lnTo>
                      <a:pt x="263" y="82"/>
                    </a:lnTo>
                    <a:lnTo>
                      <a:pt x="263" y="82"/>
                    </a:lnTo>
                    <a:lnTo>
                      <a:pt x="265" y="82"/>
                    </a:lnTo>
                    <a:lnTo>
                      <a:pt x="265" y="82"/>
                    </a:lnTo>
                    <a:lnTo>
                      <a:pt x="266" y="82"/>
                    </a:lnTo>
                    <a:lnTo>
                      <a:pt x="266" y="82"/>
                    </a:lnTo>
                    <a:lnTo>
                      <a:pt x="266" y="82"/>
                    </a:lnTo>
                    <a:lnTo>
                      <a:pt x="268" y="82"/>
                    </a:lnTo>
                    <a:lnTo>
                      <a:pt x="268" y="82"/>
                    </a:lnTo>
                    <a:lnTo>
                      <a:pt x="268" y="82"/>
                    </a:lnTo>
                    <a:lnTo>
                      <a:pt x="269" y="82"/>
                    </a:lnTo>
                    <a:lnTo>
                      <a:pt x="269" y="82"/>
                    </a:lnTo>
                    <a:lnTo>
                      <a:pt x="269" y="82"/>
                    </a:lnTo>
                    <a:lnTo>
                      <a:pt x="271" y="82"/>
                    </a:lnTo>
                    <a:lnTo>
                      <a:pt x="271" y="82"/>
                    </a:lnTo>
                    <a:lnTo>
                      <a:pt x="273" y="82"/>
                    </a:lnTo>
                    <a:lnTo>
                      <a:pt x="273" y="82"/>
                    </a:lnTo>
                    <a:lnTo>
                      <a:pt x="273" y="82"/>
                    </a:lnTo>
                    <a:lnTo>
                      <a:pt x="274" y="82"/>
                    </a:lnTo>
                    <a:lnTo>
                      <a:pt x="274" y="82"/>
                    </a:lnTo>
                    <a:lnTo>
                      <a:pt x="274" y="82"/>
                    </a:lnTo>
                    <a:lnTo>
                      <a:pt x="276" y="82"/>
                    </a:lnTo>
                    <a:lnTo>
                      <a:pt x="276" y="82"/>
                    </a:lnTo>
                    <a:lnTo>
                      <a:pt x="276" y="82"/>
                    </a:lnTo>
                    <a:lnTo>
                      <a:pt x="277" y="82"/>
                    </a:lnTo>
                    <a:lnTo>
                      <a:pt x="277" y="82"/>
                    </a:lnTo>
                    <a:lnTo>
                      <a:pt x="277" y="82"/>
                    </a:lnTo>
                    <a:lnTo>
                      <a:pt x="279" y="82"/>
                    </a:lnTo>
                    <a:lnTo>
                      <a:pt x="279" y="82"/>
                    </a:lnTo>
                    <a:lnTo>
                      <a:pt x="280" y="82"/>
                    </a:lnTo>
                    <a:lnTo>
                      <a:pt x="280" y="82"/>
                    </a:lnTo>
                    <a:lnTo>
                      <a:pt x="280" y="82"/>
                    </a:lnTo>
                    <a:lnTo>
                      <a:pt x="282" y="82"/>
                    </a:lnTo>
                    <a:lnTo>
                      <a:pt x="282" y="82"/>
                    </a:lnTo>
                    <a:lnTo>
                      <a:pt x="282" y="82"/>
                    </a:lnTo>
                    <a:lnTo>
                      <a:pt x="284" y="82"/>
                    </a:lnTo>
                    <a:lnTo>
                      <a:pt x="284" y="82"/>
                    </a:lnTo>
                    <a:lnTo>
                      <a:pt x="284" y="82"/>
                    </a:lnTo>
                    <a:lnTo>
                      <a:pt x="285" y="82"/>
                    </a:lnTo>
                    <a:lnTo>
                      <a:pt x="285" y="82"/>
                    </a:lnTo>
                    <a:lnTo>
                      <a:pt x="287" y="82"/>
                    </a:lnTo>
                    <a:lnTo>
                      <a:pt x="287" y="82"/>
                    </a:lnTo>
                    <a:lnTo>
                      <a:pt x="287" y="82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8" y="82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3" name="Freeform 109"/>
              <p:cNvSpPr>
                <a:spLocks/>
              </p:cNvSpPr>
              <p:nvPr/>
            </p:nvSpPr>
            <p:spPr bwMode="auto">
              <a:xfrm>
                <a:off x="1164" y="3531"/>
                <a:ext cx="112" cy="3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0" y="8"/>
                  </a:cxn>
                  <a:cxn ang="0">
                    <a:pos x="16" y="4"/>
                  </a:cxn>
                  <a:cxn ang="0">
                    <a:pos x="21" y="4"/>
                  </a:cxn>
                  <a:cxn ang="0">
                    <a:pos x="25" y="4"/>
                  </a:cxn>
                  <a:cxn ang="0">
                    <a:pos x="30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6" y="4"/>
                  </a:cxn>
                  <a:cxn ang="0">
                    <a:pos x="51" y="4"/>
                  </a:cxn>
                  <a:cxn ang="0">
                    <a:pos x="57" y="4"/>
                  </a:cxn>
                  <a:cxn ang="0">
                    <a:pos x="62" y="4"/>
                  </a:cxn>
                  <a:cxn ang="0">
                    <a:pos x="66" y="4"/>
                  </a:cxn>
                  <a:cxn ang="0">
                    <a:pos x="71" y="4"/>
                  </a:cxn>
                  <a:cxn ang="0">
                    <a:pos x="77" y="4"/>
                  </a:cxn>
                  <a:cxn ang="0">
                    <a:pos x="82" y="4"/>
                  </a:cxn>
                  <a:cxn ang="0">
                    <a:pos x="87" y="4"/>
                  </a:cxn>
                  <a:cxn ang="0">
                    <a:pos x="91" y="4"/>
                  </a:cxn>
                  <a:cxn ang="0">
                    <a:pos x="98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2" y="4"/>
                  </a:cxn>
                  <a:cxn ang="0">
                    <a:pos x="118" y="4"/>
                  </a:cxn>
                  <a:cxn ang="0">
                    <a:pos x="123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8" y="4"/>
                  </a:cxn>
                  <a:cxn ang="0">
                    <a:pos x="153" y="4"/>
                  </a:cxn>
                  <a:cxn ang="0">
                    <a:pos x="159" y="4"/>
                  </a:cxn>
                  <a:cxn ang="0">
                    <a:pos x="163" y="4"/>
                  </a:cxn>
                  <a:cxn ang="0">
                    <a:pos x="168" y="4"/>
                  </a:cxn>
                  <a:cxn ang="0">
                    <a:pos x="173" y="4"/>
                  </a:cxn>
                  <a:cxn ang="0">
                    <a:pos x="179" y="4"/>
                  </a:cxn>
                  <a:cxn ang="0">
                    <a:pos x="184" y="4"/>
                  </a:cxn>
                  <a:cxn ang="0">
                    <a:pos x="189" y="4"/>
                  </a:cxn>
                  <a:cxn ang="0">
                    <a:pos x="193" y="4"/>
                  </a:cxn>
                  <a:cxn ang="0">
                    <a:pos x="200" y="4"/>
                  </a:cxn>
                  <a:cxn ang="0">
                    <a:pos x="204" y="4"/>
                  </a:cxn>
                  <a:cxn ang="0">
                    <a:pos x="209" y="4"/>
                  </a:cxn>
                  <a:cxn ang="0">
                    <a:pos x="214" y="4"/>
                  </a:cxn>
                  <a:cxn ang="0">
                    <a:pos x="220" y="4"/>
                  </a:cxn>
                  <a:cxn ang="0">
                    <a:pos x="225" y="4"/>
                  </a:cxn>
                  <a:cxn ang="0">
                    <a:pos x="229" y="4"/>
                  </a:cxn>
                  <a:cxn ang="0">
                    <a:pos x="234" y="4"/>
                  </a:cxn>
                  <a:cxn ang="0">
                    <a:pos x="240" y="4"/>
                  </a:cxn>
                  <a:cxn ang="0">
                    <a:pos x="245" y="4"/>
                  </a:cxn>
                  <a:cxn ang="0">
                    <a:pos x="250" y="4"/>
                  </a:cxn>
                  <a:cxn ang="0">
                    <a:pos x="254" y="4"/>
                  </a:cxn>
                  <a:cxn ang="0">
                    <a:pos x="261" y="4"/>
                  </a:cxn>
                  <a:cxn ang="0">
                    <a:pos x="265" y="4"/>
                  </a:cxn>
                  <a:cxn ang="0">
                    <a:pos x="270" y="4"/>
                  </a:cxn>
                  <a:cxn ang="0">
                    <a:pos x="275" y="4"/>
                  </a:cxn>
                  <a:cxn ang="0">
                    <a:pos x="281" y="4"/>
                  </a:cxn>
                  <a:cxn ang="0">
                    <a:pos x="286" y="0"/>
                  </a:cxn>
                </a:cxnLst>
                <a:rect l="0" t="0" r="r" b="b"/>
                <a:pathLst>
                  <a:path w="291" h="8">
                    <a:moveTo>
                      <a:pt x="0" y="4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1" y="8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2" y="4"/>
                    </a:lnTo>
                    <a:lnTo>
                      <a:pt x="222" y="4"/>
                    </a:lnTo>
                    <a:lnTo>
                      <a:pt x="222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3" y="4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7" y="0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9" y="4"/>
                    </a:lnTo>
                    <a:lnTo>
                      <a:pt x="289" y="4"/>
                    </a:lnTo>
                    <a:lnTo>
                      <a:pt x="289" y="0"/>
                    </a:lnTo>
                    <a:lnTo>
                      <a:pt x="291" y="0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4" name="Freeform 110"/>
              <p:cNvSpPr>
                <a:spLocks/>
              </p:cNvSpPr>
              <p:nvPr/>
            </p:nvSpPr>
            <p:spPr bwMode="auto">
              <a:xfrm>
                <a:off x="1276" y="2038"/>
                <a:ext cx="111" cy="1493"/>
              </a:xfrm>
              <a:custGeom>
                <a:avLst/>
                <a:gdLst/>
                <a:ahLst/>
                <a:cxnLst>
                  <a:cxn ang="0">
                    <a:pos x="4" y="4169"/>
                  </a:cxn>
                  <a:cxn ang="0">
                    <a:pos x="9" y="4169"/>
                  </a:cxn>
                  <a:cxn ang="0">
                    <a:pos x="14" y="4169"/>
                  </a:cxn>
                  <a:cxn ang="0">
                    <a:pos x="18" y="4169"/>
                  </a:cxn>
                  <a:cxn ang="0">
                    <a:pos x="25" y="4169"/>
                  </a:cxn>
                  <a:cxn ang="0">
                    <a:pos x="29" y="4169"/>
                  </a:cxn>
                  <a:cxn ang="0">
                    <a:pos x="34" y="4169"/>
                  </a:cxn>
                  <a:cxn ang="0">
                    <a:pos x="39" y="4169"/>
                  </a:cxn>
                  <a:cxn ang="0">
                    <a:pos x="45" y="4169"/>
                  </a:cxn>
                  <a:cxn ang="0">
                    <a:pos x="50" y="4169"/>
                  </a:cxn>
                  <a:cxn ang="0">
                    <a:pos x="54" y="4169"/>
                  </a:cxn>
                  <a:cxn ang="0">
                    <a:pos x="59" y="4169"/>
                  </a:cxn>
                  <a:cxn ang="0">
                    <a:pos x="65" y="4169"/>
                  </a:cxn>
                  <a:cxn ang="0">
                    <a:pos x="70" y="4169"/>
                  </a:cxn>
                  <a:cxn ang="0">
                    <a:pos x="75" y="4169"/>
                  </a:cxn>
                  <a:cxn ang="0">
                    <a:pos x="80" y="4169"/>
                  </a:cxn>
                  <a:cxn ang="0">
                    <a:pos x="86" y="4169"/>
                  </a:cxn>
                  <a:cxn ang="0">
                    <a:pos x="91" y="4169"/>
                  </a:cxn>
                  <a:cxn ang="0">
                    <a:pos x="95" y="4169"/>
                  </a:cxn>
                  <a:cxn ang="0">
                    <a:pos x="100" y="4169"/>
                  </a:cxn>
                  <a:cxn ang="0">
                    <a:pos x="106" y="4169"/>
                  </a:cxn>
                  <a:cxn ang="0">
                    <a:pos x="111" y="4169"/>
                  </a:cxn>
                  <a:cxn ang="0">
                    <a:pos x="116" y="4169"/>
                  </a:cxn>
                  <a:cxn ang="0">
                    <a:pos x="120" y="4169"/>
                  </a:cxn>
                  <a:cxn ang="0">
                    <a:pos x="127" y="4169"/>
                  </a:cxn>
                  <a:cxn ang="0">
                    <a:pos x="131" y="4169"/>
                  </a:cxn>
                  <a:cxn ang="0">
                    <a:pos x="136" y="4169"/>
                  </a:cxn>
                  <a:cxn ang="0">
                    <a:pos x="141" y="4169"/>
                  </a:cxn>
                  <a:cxn ang="0">
                    <a:pos x="147" y="4169"/>
                  </a:cxn>
                  <a:cxn ang="0">
                    <a:pos x="152" y="4169"/>
                  </a:cxn>
                  <a:cxn ang="0">
                    <a:pos x="156" y="4169"/>
                  </a:cxn>
                  <a:cxn ang="0">
                    <a:pos x="161" y="4169"/>
                  </a:cxn>
                  <a:cxn ang="0">
                    <a:pos x="167" y="4169"/>
                  </a:cxn>
                  <a:cxn ang="0">
                    <a:pos x="172" y="4169"/>
                  </a:cxn>
                  <a:cxn ang="0">
                    <a:pos x="177" y="4169"/>
                  </a:cxn>
                  <a:cxn ang="0">
                    <a:pos x="182" y="4169"/>
                  </a:cxn>
                  <a:cxn ang="0">
                    <a:pos x="188" y="4169"/>
                  </a:cxn>
                  <a:cxn ang="0">
                    <a:pos x="193" y="4169"/>
                  </a:cxn>
                  <a:cxn ang="0">
                    <a:pos x="197" y="4169"/>
                  </a:cxn>
                  <a:cxn ang="0">
                    <a:pos x="202" y="4166"/>
                  </a:cxn>
                  <a:cxn ang="0">
                    <a:pos x="208" y="4162"/>
                  </a:cxn>
                  <a:cxn ang="0">
                    <a:pos x="213" y="4151"/>
                  </a:cxn>
                  <a:cxn ang="0">
                    <a:pos x="218" y="4121"/>
                  </a:cxn>
                  <a:cxn ang="0">
                    <a:pos x="222" y="4047"/>
                  </a:cxn>
                  <a:cxn ang="0">
                    <a:pos x="229" y="3899"/>
                  </a:cxn>
                  <a:cxn ang="0">
                    <a:pos x="233" y="3628"/>
                  </a:cxn>
                  <a:cxn ang="0">
                    <a:pos x="238" y="3113"/>
                  </a:cxn>
                  <a:cxn ang="0">
                    <a:pos x="243" y="1924"/>
                  </a:cxn>
                  <a:cxn ang="0">
                    <a:pos x="249" y="486"/>
                  </a:cxn>
                  <a:cxn ang="0">
                    <a:pos x="254" y="0"/>
                  </a:cxn>
                  <a:cxn ang="0">
                    <a:pos x="258" y="308"/>
                  </a:cxn>
                  <a:cxn ang="0">
                    <a:pos x="263" y="934"/>
                  </a:cxn>
                  <a:cxn ang="0">
                    <a:pos x="269" y="1616"/>
                  </a:cxn>
                  <a:cxn ang="0">
                    <a:pos x="274" y="2235"/>
                  </a:cxn>
                  <a:cxn ang="0">
                    <a:pos x="279" y="2750"/>
                  </a:cxn>
                  <a:cxn ang="0">
                    <a:pos x="284" y="3150"/>
                  </a:cxn>
                </a:cxnLst>
                <a:rect l="0" t="0" r="r" b="b"/>
                <a:pathLst>
                  <a:path w="288" h="4169">
                    <a:moveTo>
                      <a:pt x="0" y="4169"/>
                    </a:moveTo>
                    <a:lnTo>
                      <a:pt x="0" y="4169"/>
                    </a:lnTo>
                    <a:lnTo>
                      <a:pt x="1" y="4169"/>
                    </a:lnTo>
                    <a:lnTo>
                      <a:pt x="1" y="4169"/>
                    </a:lnTo>
                    <a:lnTo>
                      <a:pt x="1" y="4169"/>
                    </a:lnTo>
                    <a:lnTo>
                      <a:pt x="3" y="4169"/>
                    </a:lnTo>
                    <a:lnTo>
                      <a:pt x="3" y="4169"/>
                    </a:lnTo>
                    <a:lnTo>
                      <a:pt x="3" y="4169"/>
                    </a:lnTo>
                    <a:lnTo>
                      <a:pt x="4" y="4169"/>
                    </a:lnTo>
                    <a:lnTo>
                      <a:pt x="4" y="4169"/>
                    </a:lnTo>
                    <a:lnTo>
                      <a:pt x="4" y="4169"/>
                    </a:lnTo>
                    <a:lnTo>
                      <a:pt x="6" y="4169"/>
                    </a:lnTo>
                    <a:lnTo>
                      <a:pt x="6" y="4169"/>
                    </a:lnTo>
                    <a:lnTo>
                      <a:pt x="6" y="4169"/>
                    </a:lnTo>
                    <a:lnTo>
                      <a:pt x="7" y="4169"/>
                    </a:lnTo>
                    <a:lnTo>
                      <a:pt x="7" y="4169"/>
                    </a:lnTo>
                    <a:lnTo>
                      <a:pt x="9" y="4169"/>
                    </a:lnTo>
                    <a:lnTo>
                      <a:pt x="9" y="4169"/>
                    </a:lnTo>
                    <a:lnTo>
                      <a:pt x="9" y="4169"/>
                    </a:lnTo>
                    <a:lnTo>
                      <a:pt x="11" y="4169"/>
                    </a:lnTo>
                    <a:lnTo>
                      <a:pt x="11" y="4169"/>
                    </a:lnTo>
                    <a:lnTo>
                      <a:pt x="11" y="4169"/>
                    </a:lnTo>
                    <a:lnTo>
                      <a:pt x="12" y="4169"/>
                    </a:lnTo>
                    <a:lnTo>
                      <a:pt x="12" y="4169"/>
                    </a:lnTo>
                    <a:lnTo>
                      <a:pt x="12" y="4169"/>
                    </a:lnTo>
                    <a:lnTo>
                      <a:pt x="14" y="4169"/>
                    </a:lnTo>
                    <a:lnTo>
                      <a:pt x="14" y="4169"/>
                    </a:lnTo>
                    <a:lnTo>
                      <a:pt x="15" y="4169"/>
                    </a:lnTo>
                    <a:lnTo>
                      <a:pt x="15" y="4169"/>
                    </a:lnTo>
                    <a:lnTo>
                      <a:pt x="15" y="4169"/>
                    </a:lnTo>
                    <a:lnTo>
                      <a:pt x="17" y="4169"/>
                    </a:lnTo>
                    <a:lnTo>
                      <a:pt x="17" y="4169"/>
                    </a:lnTo>
                    <a:lnTo>
                      <a:pt x="17" y="4169"/>
                    </a:lnTo>
                    <a:lnTo>
                      <a:pt x="18" y="4169"/>
                    </a:lnTo>
                    <a:lnTo>
                      <a:pt x="18" y="4169"/>
                    </a:lnTo>
                    <a:lnTo>
                      <a:pt x="18" y="4169"/>
                    </a:lnTo>
                    <a:lnTo>
                      <a:pt x="20" y="4169"/>
                    </a:lnTo>
                    <a:lnTo>
                      <a:pt x="20" y="4169"/>
                    </a:lnTo>
                    <a:lnTo>
                      <a:pt x="22" y="4169"/>
                    </a:lnTo>
                    <a:lnTo>
                      <a:pt x="22" y="4169"/>
                    </a:lnTo>
                    <a:lnTo>
                      <a:pt x="22" y="4169"/>
                    </a:lnTo>
                    <a:lnTo>
                      <a:pt x="23" y="4169"/>
                    </a:lnTo>
                    <a:lnTo>
                      <a:pt x="23" y="4169"/>
                    </a:lnTo>
                    <a:lnTo>
                      <a:pt x="23" y="4169"/>
                    </a:lnTo>
                    <a:lnTo>
                      <a:pt x="25" y="4169"/>
                    </a:lnTo>
                    <a:lnTo>
                      <a:pt x="25" y="4169"/>
                    </a:lnTo>
                    <a:lnTo>
                      <a:pt x="25" y="4169"/>
                    </a:lnTo>
                    <a:lnTo>
                      <a:pt x="26" y="4169"/>
                    </a:lnTo>
                    <a:lnTo>
                      <a:pt x="26" y="4169"/>
                    </a:lnTo>
                    <a:lnTo>
                      <a:pt x="26" y="4169"/>
                    </a:lnTo>
                    <a:lnTo>
                      <a:pt x="28" y="4169"/>
                    </a:lnTo>
                    <a:lnTo>
                      <a:pt x="28" y="4169"/>
                    </a:lnTo>
                    <a:lnTo>
                      <a:pt x="29" y="4169"/>
                    </a:lnTo>
                    <a:lnTo>
                      <a:pt x="29" y="4169"/>
                    </a:lnTo>
                    <a:lnTo>
                      <a:pt x="29" y="4169"/>
                    </a:lnTo>
                    <a:lnTo>
                      <a:pt x="31" y="4169"/>
                    </a:lnTo>
                    <a:lnTo>
                      <a:pt x="31" y="4169"/>
                    </a:lnTo>
                    <a:lnTo>
                      <a:pt x="31" y="4169"/>
                    </a:lnTo>
                    <a:lnTo>
                      <a:pt x="33" y="4169"/>
                    </a:lnTo>
                    <a:lnTo>
                      <a:pt x="33" y="4169"/>
                    </a:lnTo>
                    <a:lnTo>
                      <a:pt x="33" y="4169"/>
                    </a:lnTo>
                    <a:lnTo>
                      <a:pt x="34" y="4169"/>
                    </a:lnTo>
                    <a:lnTo>
                      <a:pt x="34" y="4169"/>
                    </a:lnTo>
                    <a:lnTo>
                      <a:pt x="36" y="4169"/>
                    </a:lnTo>
                    <a:lnTo>
                      <a:pt x="36" y="4169"/>
                    </a:lnTo>
                    <a:lnTo>
                      <a:pt x="36" y="4169"/>
                    </a:lnTo>
                    <a:lnTo>
                      <a:pt x="37" y="4169"/>
                    </a:lnTo>
                    <a:lnTo>
                      <a:pt x="37" y="4169"/>
                    </a:lnTo>
                    <a:lnTo>
                      <a:pt x="37" y="4169"/>
                    </a:lnTo>
                    <a:lnTo>
                      <a:pt x="39" y="4169"/>
                    </a:lnTo>
                    <a:lnTo>
                      <a:pt x="39" y="4169"/>
                    </a:lnTo>
                    <a:lnTo>
                      <a:pt x="39" y="4169"/>
                    </a:lnTo>
                    <a:lnTo>
                      <a:pt x="40" y="4169"/>
                    </a:lnTo>
                    <a:lnTo>
                      <a:pt x="40" y="4169"/>
                    </a:lnTo>
                    <a:lnTo>
                      <a:pt x="40" y="4169"/>
                    </a:lnTo>
                    <a:lnTo>
                      <a:pt x="42" y="4169"/>
                    </a:lnTo>
                    <a:lnTo>
                      <a:pt x="42" y="4169"/>
                    </a:lnTo>
                    <a:lnTo>
                      <a:pt x="44" y="4169"/>
                    </a:lnTo>
                    <a:lnTo>
                      <a:pt x="44" y="4169"/>
                    </a:lnTo>
                    <a:lnTo>
                      <a:pt x="44" y="4169"/>
                    </a:lnTo>
                    <a:lnTo>
                      <a:pt x="45" y="4169"/>
                    </a:lnTo>
                    <a:lnTo>
                      <a:pt x="45" y="4169"/>
                    </a:lnTo>
                    <a:lnTo>
                      <a:pt x="45" y="4169"/>
                    </a:lnTo>
                    <a:lnTo>
                      <a:pt x="47" y="4169"/>
                    </a:lnTo>
                    <a:lnTo>
                      <a:pt x="47" y="4169"/>
                    </a:lnTo>
                    <a:lnTo>
                      <a:pt x="47" y="4169"/>
                    </a:lnTo>
                    <a:lnTo>
                      <a:pt x="48" y="4169"/>
                    </a:lnTo>
                    <a:lnTo>
                      <a:pt x="48" y="4169"/>
                    </a:lnTo>
                    <a:lnTo>
                      <a:pt x="50" y="4169"/>
                    </a:lnTo>
                    <a:lnTo>
                      <a:pt x="50" y="4169"/>
                    </a:lnTo>
                    <a:lnTo>
                      <a:pt x="50" y="4169"/>
                    </a:lnTo>
                    <a:lnTo>
                      <a:pt x="51" y="4169"/>
                    </a:lnTo>
                    <a:lnTo>
                      <a:pt x="51" y="4169"/>
                    </a:lnTo>
                    <a:lnTo>
                      <a:pt x="51" y="4169"/>
                    </a:lnTo>
                    <a:lnTo>
                      <a:pt x="53" y="4169"/>
                    </a:lnTo>
                    <a:lnTo>
                      <a:pt x="53" y="4169"/>
                    </a:lnTo>
                    <a:lnTo>
                      <a:pt x="53" y="4169"/>
                    </a:lnTo>
                    <a:lnTo>
                      <a:pt x="54" y="4169"/>
                    </a:lnTo>
                    <a:lnTo>
                      <a:pt x="54" y="4169"/>
                    </a:lnTo>
                    <a:lnTo>
                      <a:pt x="56" y="4169"/>
                    </a:lnTo>
                    <a:lnTo>
                      <a:pt x="56" y="4169"/>
                    </a:lnTo>
                    <a:lnTo>
                      <a:pt x="56" y="4169"/>
                    </a:lnTo>
                    <a:lnTo>
                      <a:pt x="58" y="4169"/>
                    </a:lnTo>
                    <a:lnTo>
                      <a:pt x="58" y="4169"/>
                    </a:lnTo>
                    <a:lnTo>
                      <a:pt x="58" y="4169"/>
                    </a:lnTo>
                    <a:lnTo>
                      <a:pt x="59" y="4169"/>
                    </a:lnTo>
                    <a:lnTo>
                      <a:pt x="59" y="4169"/>
                    </a:lnTo>
                    <a:lnTo>
                      <a:pt x="59" y="4169"/>
                    </a:lnTo>
                    <a:lnTo>
                      <a:pt x="61" y="4169"/>
                    </a:lnTo>
                    <a:lnTo>
                      <a:pt x="61" y="4169"/>
                    </a:lnTo>
                    <a:lnTo>
                      <a:pt x="61" y="4169"/>
                    </a:lnTo>
                    <a:lnTo>
                      <a:pt x="62" y="4169"/>
                    </a:lnTo>
                    <a:lnTo>
                      <a:pt x="62" y="4169"/>
                    </a:lnTo>
                    <a:lnTo>
                      <a:pt x="64" y="4169"/>
                    </a:lnTo>
                    <a:lnTo>
                      <a:pt x="64" y="4169"/>
                    </a:lnTo>
                    <a:lnTo>
                      <a:pt x="64" y="4169"/>
                    </a:lnTo>
                    <a:lnTo>
                      <a:pt x="65" y="4169"/>
                    </a:lnTo>
                    <a:lnTo>
                      <a:pt x="65" y="4169"/>
                    </a:lnTo>
                    <a:lnTo>
                      <a:pt x="65" y="4169"/>
                    </a:lnTo>
                    <a:lnTo>
                      <a:pt x="67" y="4169"/>
                    </a:lnTo>
                    <a:lnTo>
                      <a:pt x="67" y="4169"/>
                    </a:lnTo>
                    <a:lnTo>
                      <a:pt x="67" y="4169"/>
                    </a:lnTo>
                    <a:lnTo>
                      <a:pt x="69" y="4169"/>
                    </a:lnTo>
                    <a:lnTo>
                      <a:pt x="69" y="4169"/>
                    </a:lnTo>
                    <a:lnTo>
                      <a:pt x="70" y="4169"/>
                    </a:lnTo>
                    <a:lnTo>
                      <a:pt x="70" y="4169"/>
                    </a:lnTo>
                    <a:lnTo>
                      <a:pt x="70" y="4169"/>
                    </a:lnTo>
                    <a:lnTo>
                      <a:pt x="72" y="4169"/>
                    </a:lnTo>
                    <a:lnTo>
                      <a:pt x="72" y="4169"/>
                    </a:lnTo>
                    <a:lnTo>
                      <a:pt x="72" y="4169"/>
                    </a:lnTo>
                    <a:lnTo>
                      <a:pt x="73" y="4169"/>
                    </a:lnTo>
                    <a:lnTo>
                      <a:pt x="73" y="4169"/>
                    </a:lnTo>
                    <a:lnTo>
                      <a:pt x="73" y="4169"/>
                    </a:lnTo>
                    <a:lnTo>
                      <a:pt x="75" y="4169"/>
                    </a:lnTo>
                    <a:lnTo>
                      <a:pt x="75" y="4169"/>
                    </a:lnTo>
                    <a:lnTo>
                      <a:pt x="76" y="4169"/>
                    </a:lnTo>
                    <a:lnTo>
                      <a:pt x="76" y="4169"/>
                    </a:lnTo>
                    <a:lnTo>
                      <a:pt x="76" y="4169"/>
                    </a:lnTo>
                    <a:lnTo>
                      <a:pt x="78" y="4169"/>
                    </a:lnTo>
                    <a:lnTo>
                      <a:pt x="78" y="4169"/>
                    </a:lnTo>
                    <a:lnTo>
                      <a:pt x="78" y="4169"/>
                    </a:lnTo>
                    <a:lnTo>
                      <a:pt x="80" y="4169"/>
                    </a:lnTo>
                    <a:lnTo>
                      <a:pt x="80" y="4169"/>
                    </a:lnTo>
                    <a:lnTo>
                      <a:pt x="80" y="4169"/>
                    </a:lnTo>
                    <a:lnTo>
                      <a:pt x="81" y="4169"/>
                    </a:lnTo>
                    <a:lnTo>
                      <a:pt x="81" y="4169"/>
                    </a:lnTo>
                    <a:lnTo>
                      <a:pt x="81" y="4169"/>
                    </a:lnTo>
                    <a:lnTo>
                      <a:pt x="83" y="4169"/>
                    </a:lnTo>
                    <a:lnTo>
                      <a:pt x="83" y="4169"/>
                    </a:lnTo>
                    <a:lnTo>
                      <a:pt x="84" y="4169"/>
                    </a:lnTo>
                    <a:lnTo>
                      <a:pt x="84" y="4169"/>
                    </a:lnTo>
                    <a:lnTo>
                      <a:pt x="84" y="4169"/>
                    </a:lnTo>
                    <a:lnTo>
                      <a:pt x="86" y="4169"/>
                    </a:lnTo>
                    <a:lnTo>
                      <a:pt x="86" y="4169"/>
                    </a:lnTo>
                    <a:lnTo>
                      <a:pt x="86" y="4169"/>
                    </a:lnTo>
                    <a:lnTo>
                      <a:pt x="87" y="4169"/>
                    </a:lnTo>
                    <a:lnTo>
                      <a:pt x="87" y="4169"/>
                    </a:lnTo>
                    <a:lnTo>
                      <a:pt x="87" y="4169"/>
                    </a:lnTo>
                    <a:lnTo>
                      <a:pt x="89" y="4169"/>
                    </a:lnTo>
                    <a:lnTo>
                      <a:pt x="89" y="4169"/>
                    </a:lnTo>
                    <a:lnTo>
                      <a:pt x="91" y="4169"/>
                    </a:lnTo>
                    <a:lnTo>
                      <a:pt x="91" y="4169"/>
                    </a:lnTo>
                    <a:lnTo>
                      <a:pt x="91" y="4169"/>
                    </a:lnTo>
                    <a:lnTo>
                      <a:pt x="92" y="4169"/>
                    </a:lnTo>
                    <a:lnTo>
                      <a:pt x="92" y="4169"/>
                    </a:lnTo>
                    <a:lnTo>
                      <a:pt x="92" y="4169"/>
                    </a:lnTo>
                    <a:lnTo>
                      <a:pt x="94" y="4169"/>
                    </a:lnTo>
                    <a:lnTo>
                      <a:pt x="94" y="4169"/>
                    </a:lnTo>
                    <a:lnTo>
                      <a:pt x="94" y="4169"/>
                    </a:lnTo>
                    <a:lnTo>
                      <a:pt x="95" y="4169"/>
                    </a:lnTo>
                    <a:lnTo>
                      <a:pt x="95" y="4169"/>
                    </a:lnTo>
                    <a:lnTo>
                      <a:pt x="97" y="4169"/>
                    </a:lnTo>
                    <a:lnTo>
                      <a:pt x="97" y="4169"/>
                    </a:lnTo>
                    <a:lnTo>
                      <a:pt x="97" y="4169"/>
                    </a:lnTo>
                    <a:lnTo>
                      <a:pt x="98" y="4169"/>
                    </a:lnTo>
                    <a:lnTo>
                      <a:pt x="98" y="4169"/>
                    </a:lnTo>
                    <a:lnTo>
                      <a:pt x="98" y="4169"/>
                    </a:lnTo>
                    <a:lnTo>
                      <a:pt x="100" y="4169"/>
                    </a:lnTo>
                    <a:lnTo>
                      <a:pt x="100" y="4169"/>
                    </a:lnTo>
                    <a:lnTo>
                      <a:pt x="100" y="4169"/>
                    </a:lnTo>
                    <a:lnTo>
                      <a:pt x="102" y="4169"/>
                    </a:lnTo>
                    <a:lnTo>
                      <a:pt x="102" y="4169"/>
                    </a:lnTo>
                    <a:lnTo>
                      <a:pt x="102" y="4169"/>
                    </a:lnTo>
                    <a:lnTo>
                      <a:pt x="103" y="4169"/>
                    </a:lnTo>
                    <a:lnTo>
                      <a:pt x="103" y="4169"/>
                    </a:lnTo>
                    <a:lnTo>
                      <a:pt x="105" y="4169"/>
                    </a:lnTo>
                    <a:lnTo>
                      <a:pt x="105" y="4169"/>
                    </a:lnTo>
                    <a:lnTo>
                      <a:pt x="105" y="4169"/>
                    </a:lnTo>
                    <a:lnTo>
                      <a:pt x="106" y="4169"/>
                    </a:lnTo>
                    <a:lnTo>
                      <a:pt x="106" y="4169"/>
                    </a:lnTo>
                    <a:lnTo>
                      <a:pt x="106" y="4169"/>
                    </a:lnTo>
                    <a:lnTo>
                      <a:pt x="108" y="4169"/>
                    </a:lnTo>
                    <a:lnTo>
                      <a:pt x="108" y="4169"/>
                    </a:lnTo>
                    <a:lnTo>
                      <a:pt x="108" y="4169"/>
                    </a:lnTo>
                    <a:lnTo>
                      <a:pt x="109" y="4169"/>
                    </a:lnTo>
                    <a:lnTo>
                      <a:pt x="109" y="4169"/>
                    </a:lnTo>
                    <a:lnTo>
                      <a:pt x="111" y="4169"/>
                    </a:lnTo>
                    <a:lnTo>
                      <a:pt x="111" y="4169"/>
                    </a:lnTo>
                    <a:lnTo>
                      <a:pt x="111" y="4169"/>
                    </a:lnTo>
                    <a:lnTo>
                      <a:pt x="113" y="4169"/>
                    </a:lnTo>
                    <a:lnTo>
                      <a:pt x="113" y="4169"/>
                    </a:lnTo>
                    <a:lnTo>
                      <a:pt x="113" y="4169"/>
                    </a:lnTo>
                    <a:lnTo>
                      <a:pt x="114" y="4169"/>
                    </a:lnTo>
                    <a:lnTo>
                      <a:pt x="114" y="4169"/>
                    </a:lnTo>
                    <a:lnTo>
                      <a:pt x="114" y="4169"/>
                    </a:lnTo>
                    <a:lnTo>
                      <a:pt x="116" y="4169"/>
                    </a:lnTo>
                    <a:lnTo>
                      <a:pt x="116" y="4169"/>
                    </a:lnTo>
                    <a:lnTo>
                      <a:pt x="116" y="4169"/>
                    </a:lnTo>
                    <a:lnTo>
                      <a:pt x="117" y="4169"/>
                    </a:lnTo>
                    <a:lnTo>
                      <a:pt x="117" y="4169"/>
                    </a:lnTo>
                    <a:lnTo>
                      <a:pt x="119" y="4169"/>
                    </a:lnTo>
                    <a:lnTo>
                      <a:pt x="119" y="4169"/>
                    </a:lnTo>
                    <a:lnTo>
                      <a:pt x="119" y="4169"/>
                    </a:lnTo>
                    <a:lnTo>
                      <a:pt x="120" y="4169"/>
                    </a:lnTo>
                    <a:lnTo>
                      <a:pt x="120" y="4169"/>
                    </a:lnTo>
                    <a:lnTo>
                      <a:pt x="120" y="4169"/>
                    </a:lnTo>
                    <a:lnTo>
                      <a:pt x="122" y="4169"/>
                    </a:lnTo>
                    <a:lnTo>
                      <a:pt x="122" y="4169"/>
                    </a:lnTo>
                    <a:lnTo>
                      <a:pt x="122" y="4169"/>
                    </a:lnTo>
                    <a:lnTo>
                      <a:pt x="124" y="4169"/>
                    </a:lnTo>
                    <a:lnTo>
                      <a:pt x="124" y="4169"/>
                    </a:lnTo>
                    <a:lnTo>
                      <a:pt x="125" y="4169"/>
                    </a:lnTo>
                    <a:lnTo>
                      <a:pt x="125" y="4169"/>
                    </a:lnTo>
                    <a:lnTo>
                      <a:pt x="125" y="4169"/>
                    </a:lnTo>
                    <a:lnTo>
                      <a:pt x="127" y="4169"/>
                    </a:lnTo>
                    <a:lnTo>
                      <a:pt x="127" y="4169"/>
                    </a:lnTo>
                    <a:lnTo>
                      <a:pt x="127" y="4169"/>
                    </a:lnTo>
                    <a:lnTo>
                      <a:pt x="128" y="4169"/>
                    </a:lnTo>
                    <a:lnTo>
                      <a:pt x="128" y="4169"/>
                    </a:lnTo>
                    <a:lnTo>
                      <a:pt x="128" y="4169"/>
                    </a:lnTo>
                    <a:lnTo>
                      <a:pt x="130" y="4169"/>
                    </a:lnTo>
                    <a:lnTo>
                      <a:pt x="130" y="4169"/>
                    </a:lnTo>
                    <a:lnTo>
                      <a:pt x="131" y="4169"/>
                    </a:lnTo>
                    <a:lnTo>
                      <a:pt x="131" y="4169"/>
                    </a:lnTo>
                    <a:lnTo>
                      <a:pt x="131" y="4169"/>
                    </a:lnTo>
                    <a:lnTo>
                      <a:pt x="133" y="4169"/>
                    </a:lnTo>
                    <a:lnTo>
                      <a:pt x="133" y="4169"/>
                    </a:lnTo>
                    <a:lnTo>
                      <a:pt x="133" y="4169"/>
                    </a:lnTo>
                    <a:lnTo>
                      <a:pt x="135" y="4169"/>
                    </a:lnTo>
                    <a:lnTo>
                      <a:pt x="135" y="4169"/>
                    </a:lnTo>
                    <a:lnTo>
                      <a:pt x="135" y="4169"/>
                    </a:lnTo>
                    <a:lnTo>
                      <a:pt x="136" y="4169"/>
                    </a:lnTo>
                    <a:lnTo>
                      <a:pt x="136" y="4169"/>
                    </a:lnTo>
                    <a:lnTo>
                      <a:pt x="136" y="4169"/>
                    </a:lnTo>
                    <a:lnTo>
                      <a:pt x="138" y="4169"/>
                    </a:lnTo>
                    <a:lnTo>
                      <a:pt x="138" y="4169"/>
                    </a:lnTo>
                    <a:lnTo>
                      <a:pt x="139" y="4169"/>
                    </a:lnTo>
                    <a:lnTo>
                      <a:pt x="139" y="4169"/>
                    </a:lnTo>
                    <a:lnTo>
                      <a:pt x="139" y="4169"/>
                    </a:lnTo>
                    <a:lnTo>
                      <a:pt x="141" y="4169"/>
                    </a:lnTo>
                    <a:lnTo>
                      <a:pt x="141" y="4169"/>
                    </a:lnTo>
                    <a:lnTo>
                      <a:pt x="141" y="4169"/>
                    </a:lnTo>
                    <a:lnTo>
                      <a:pt x="142" y="4169"/>
                    </a:lnTo>
                    <a:lnTo>
                      <a:pt x="142" y="4169"/>
                    </a:lnTo>
                    <a:lnTo>
                      <a:pt x="142" y="4169"/>
                    </a:lnTo>
                    <a:lnTo>
                      <a:pt x="144" y="4169"/>
                    </a:lnTo>
                    <a:lnTo>
                      <a:pt x="144" y="4169"/>
                    </a:lnTo>
                    <a:lnTo>
                      <a:pt x="145" y="4169"/>
                    </a:lnTo>
                    <a:lnTo>
                      <a:pt x="145" y="4169"/>
                    </a:lnTo>
                    <a:lnTo>
                      <a:pt x="145" y="4169"/>
                    </a:lnTo>
                    <a:lnTo>
                      <a:pt x="147" y="4169"/>
                    </a:lnTo>
                    <a:lnTo>
                      <a:pt x="147" y="4169"/>
                    </a:lnTo>
                    <a:lnTo>
                      <a:pt x="147" y="4169"/>
                    </a:lnTo>
                    <a:lnTo>
                      <a:pt x="149" y="4169"/>
                    </a:lnTo>
                    <a:lnTo>
                      <a:pt x="149" y="4169"/>
                    </a:lnTo>
                    <a:lnTo>
                      <a:pt x="149" y="4169"/>
                    </a:lnTo>
                    <a:lnTo>
                      <a:pt x="150" y="4169"/>
                    </a:lnTo>
                    <a:lnTo>
                      <a:pt x="150" y="4169"/>
                    </a:lnTo>
                    <a:lnTo>
                      <a:pt x="152" y="4169"/>
                    </a:lnTo>
                    <a:lnTo>
                      <a:pt x="152" y="4169"/>
                    </a:lnTo>
                    <a:lnTo>
                      <a:pt x="152" y="4169"/>
                    </a:lnTo>
                    <a:lnTo>
                      <a:pt x="153" y="4169"/>
                    </a:lnTo>
                    <a:lnTo>
                      <a:pt x="153" y="4169"/>
                    </a:lnTo>
                    <a:lnTo>
                      <a:pt x="153" y="4169"/>
                    </a:lnTo>
                    <a:lnTo>
                      <a:pt x="155" y="4169"/>
                    </a:lnTo>
                    <a:lnTo>
                      <a:pt x="155" y="4169"/>
                    </a:lnTo>
                    <a:lnTo>
                      <a:pt x="155" y="4169"/>
                    </a:lnTo>
                    <a:lnTo>
                      <a:pt x="156" y="4169"/>
                    </a:lnTo>
                    <a:lnTo>
                      <a:pt x="156" y="4169"/>
                    </a:lnTo>
                    <a:lnTo>
                      <a:pt x="156" y="4169"/>
                    </a:lnTo>
                    <a:lnTo>
                      <a:pt x="158" y="4169"/>
                    </a:lnTo>
                    <a:lnTo>
                      <a:pt x="158" y="4169"/>
                    </a:lnTo>
                    <a:lnTo>
                      <a:pt x="160" y="4169"/>
                    </a:lnTo>
                    <a:lnTo>
                      <a:pt x="160" y="4169"/>
                    </a:lnTo>
                    <a:lnTo>
                      <a:pt x="160" y="4169"/>
                    </a:lnTo>
                    <a:lnTo>
                      <a:pt x="161" y="4169"/>
                    </a:lnTo>
                    <a:lnTo>
                      <a:pt x="161" y="4169"/>
                    </a:lnTo>
                    <a:lnTo>
                      <a:pt x="161" y="4169"/>
                    </a:lnTo>
                    <a:lnTo>
                      <a:pt x="163" y="4169"/>
                    </a:lnTo>
                    <a:lnTo>
                      <a:pt x="163" y="4169"/>
                    </a:lnTo>
                    <a:lnTo>
                      <a:pt x="163" y="4169"/>
                    </a:lnTo>
                    <a:lnTo>
                      <a:pt x="164" y="4169"/>
                    </a:lnTo>
                    <a:lnTo>
                      <a:pt x="164" y="4169"/>
                    </a:lnTo>
                    <a:lnTo>
                      <a:pt x="166" y="4169"/>
                    </a:lnTo>
                    <a:lnTo>
                      <a:pt x="166" y="4169"/>
                    </a:lnTo>
                    <a:lnTo>
                      <a:pt x="166" y="4169"/>
                    </a:lnTo>
                    <a:lnTo>
                      <a:pt x="167" y="4169"/>
                    </a:lnTo>
                    <a:lnTo>
                      <a:pt x="167" y="4169"/>
                    </a:lnTo>
                    <a:lnTo>
                      <a:pt x="167" y="4169"/>
                    </a:lnTo>
                    <a:lnTo>
                      <a:pt x="169" y="4169"/>
                    </a:lnTo>
                    <a:lnTo>
                      <a:pt x="169" y="4169"/>
                    </a:lnTo>
                    <a:lnTo>
                      <a:pt x="169" y="4169"/>
                    </a:lnTo>
                    <a:lnTo>
                      <a:pt x="171" y="4169"/>
                    </a:lnTo>
                    <a:lnTo>
                      <a:pt x="171" y="4169"/>
                    </a:lnTo>
                    <a:lnTo>
                      <a:pt x="172" y="4169"/>
                    </a:lnTo>
                    <a:lnTo>
                      <a:pt x="172" y="4169"/>
                    </a:lnTo>
                    <a:lnTo>
                      <a:pt x="172" y="4169"/>
                    </a:lnTo>
                    <a:lnTo>
                      <a:pt x="174" y="4169"/>
                    </a:lnTo>
                    <a:lnTo>
                      <a:pt x="174" y="4169"/>
                    </a:lnTo>
                    <a:lnTo>
                      <a:pt x="174" y="4169"/>
                    </a:lnTo>
                    <a:lnTo>
                      <a:pt x="175" y="4169"/>
                    </a:lnTo>
                    <a:lnTo>
                      <a:pt x="175" y="4169"/>
                    </a:lnTo>
                    <a:lnTo>
                      <a:pt x="175" y="4169"/>
                    </a:lnTo>
                    <a:lnTo>
                      <a:pt x="177" y="4169"/>
                    </a:lnTo>
                    <a:lnTo>
                      <a:pt x="177" y="4169"/>
                    </a:lnTo>
                    <a:lnTo>
                      <a:pt x="177" y="4169"/>
                    </a:lnTo>
                    <a:lnTo>
                      <a:pt x="178" y="4169"/>
                    </a:lnTo>
                    <a:lnTo>
                      <a:pt x="178" y="4169"/>
                    </a:lnTo>
                    <a:lnTo>
                      <a:pt x="180" y="4169"/>
                    </a:lnTo>
                    <a:lnTo>
                      <a:pt x="180" y="4169"/>
                    </a:lnTo>
                    <a:lnTo>
                      <a:pt x="180" y="4169"/>
                    </a:lnTo>
                    <a:lnTo>
                      <a:pt x="182" y="4169"/>
                    </a:lnTo>
                    <a:lnTo>
                      <a:pt x="182" y="4169"/>
                    </a:lnTo>
                    <a:lnTo>
                      <a:pt x="182" y="4169"/>
                    </a:lnTo>
                    <a:lnTo>
                      <a:pt x="183" y="4169"/>
                    </a:lnTo>
                    <a:lnTo>
                      <a:pt x="183" y="4169"/>
                    </a:lnTo>
                    <a:lnTo>
                      <a:pt x="183" y="4169"/>
                    </a:lnTo>
                    <a:lnTo>
                      <a:pt x="185" y="4169"/>
                    </a:lnTo>
                    <a:lnTo>
                      <a:pt x="185" y="4169"/>
                    </a:lnTo>
                    <a:lnTo>
                      <a:pt x="186" y="4169"/>
                    </a:lnTo>
                    <a:lnTo>
                      <a:pt x="186" y="4169"/>
                    </a:lnTo>
                    <a:lnTo>
                      <a:pt x="186" y="4169"/>
                    </a:lnTo>
                    <a:lnTo>
                      <a:pt x="188" y="4169"/>
                    </a:lnTo>
                    <a:lnTo>
                      <a:pt x="188" y="4169"/>
                    </a:lnTo>
                    <a:lnTo>
                      <a:pt x="188" y="4169"/>
                    </a:lnTo>
                    <a:lnTo>
                      <a:pt x="189" y="4169"/>
                    </a:lnTo>
                    <a:lnTo>
                      <a:pt x="189" y="4169"/>
                    </a:lnTo>
                    <a:lnTo>
                      <a:pt x="189" y="4169"/>
                    </a:lnTo>
                    <a:lnTo>
                      <a:pt x="191" y="4169"/>
                    </a:lnTo>
                    <a:lnTo>
                      <a:pt x="191" y="4169"/>
                    </a:lnTo>
                    <a:lnTo>
                      <a:pt x="191" y="4169"/>
                    </a:lnTo>
                    <a:lnTo>
                      <a:pt x="193" y="4169"/>
                    </a:lnTo>
                    <a:lnTo>
                      <a:pt x="193" y="4169"/>
                    </a:lnTo>
                    <a:lnTo>
                      <a:pt x="194" y="4169"/>
                    </a:lnTo>
                    <a:lnTo>
                      <a:pt x="194" y="4169"/>
                    </a:lnTo>
                    <a:lnTo>
                      <a:pt x="194" y="4169"/>
                    </a:lnTo>
                    <a:lnTo>
                      <a:pt x="196" y="4169"/>
                    </a:lnTo>
                    <a:lnTo>
                      <a:pt x="196" y="4169"/>
                    </a:lnTo>
                    <a:lnTo>
                      <a:pt x="196" y="4169"/>
                    </a:lnTo>
                    <a:lnTo>
                      <a:pt x="197" y="4169"/>
                    </a:lnTo>
                    <a:lnTo>
                      <a:pt x="197" y="4169"/>
                    </a:lnTo>
                    <a:lnTo>
                      <a:pt x="197" y="4169"/>
                    </a:lnTo>
                    <a:lnTo>
                      <a:pt x="199" y="4169"/>
                    </a:lnTo>
                    <a:lnTo>
                      <a:pt x="199" y="4169"/>
                    </a:lnTo>
                    <a:lnTo>
                      <a:pt x="200" y="4166"/>
                    </a:lnTo>
                    <a:lnTo>
                      <a:pt x="200" y="4166"/>
                    </a:lnTo>
                    <a:lnTo>
                      <a:pt x="200" y="4166"/>
                    </a:lnTo>
                    <a:lnTo>
                      <a:pt x="202" y="4166"/>
                    </a:lnTo>
                    <a:lnTo>
                      <a:pt x="202" y="4166"/>
                    </a:lnTo>
                    <a:lnTo>
                      <a:pt x="202" y="4166"/>
                    </a:lnTo>
                    <a:lnTo>
                      <a:pt x="204" y="4166"/>
                    </a:lnTo>
                    <a:lnTo>
                      <a:pt x="204" y="4166"/>
                    </a:lnTo>
                    <a:lnTo>
                      <a:pt x="204" y="4166"/>
                    </a:lnTo>
                    <a:lnTo>
                      <a:pt x="205" y="4166"/>
                    </a:lnTo>
                    <a:lnTo>
                      <a:pt x="205" y="4166"/>
                    </a:lnTo>
                    <a:lnTo>
                      <a:pt x="207" y="4166"/>
                    </a:lnTo>
                    <a:lnTo>
                      <a:pt x="207" y="4166"/>
                    </a:lnTo>
                    <a:lnTo>
                      <a:pt x="207" y="4162"/>
                    </a:lnTo>
                    <a:lnTo>
                      <a:pt x="208" y="4162"/>
                    </a:lnTo>
                    <a:lnTo>
                      <a:pt x="208" y="4162"/>
                    </a:lnTo>
                    <a:lnTo>
                      <a:pt x="208" y="4162"/>
                    </a:lnTo>
                    <a:lnTo>
                      <a:pt x="210" y="4158"/>
                    </a:lnTo>
                    <a:lnTo>
                      <a:pt x="210" y="4158"/>
                    </a:lnTo>
                    <a:lnTo>
                      <a:pt x="210" y="4158"/>
                    </a:lnTo>
                    <a:lnTo>
                      <a:pt x="211" y="4158"/>
                    </a:lnTo>
                    <a:lnTo>
                      <a:pt x="211" y="4154"/>
                    </a:lnTo>
                    <a:lnTo>
                      <a:pt x="211" y="4154"/>
                    </a:lnTo>
                    <a:lnTo>
                      <a:pt x="213" y="4151"/>
                    </a:lnTo>
                    <a:lnTo>
                      <a:pt x="213" y="4147"/>
                    </a:lnTo>
                    <a:lnTo>
                      <a:pt x="215" y="4147"/>
                    </a:lnTo>
                    <a:lnTo>
                      <a:pt x="215" y="4143"/>
                    </a:lnTo>
                    <a:lnTo>
                      <a:pt x="215" y="4140"/>
                    </a:lnTo>
                    <a:lnTo>
                      <a:pt x="216" y="4136"/>
                    </a:lnTo>
                    <a:lnTo>
                      <a:pt x="216" y="4132"/>
                    </a:lnTo>
                    <a:lnTo>
                      <a:pt x="216" y="4128"/>
                    </a:lnTo>
                    <a:lnTo>
                      <a:pt x="218" y="4125"/>
                    </a:lnTo>
                    <a:lnTo>
                      <a:pt x="218" y="4121"/>
                    </a:lnTo>
                    <a:lnTo>
                      <a:pt x="218" y="4114"/>
                    </a:lnTo>
                    <a:lnTo>
                      <a:pt x="219" y="4110"/>
                    </a:lnTo>
                    <a:lnTo>
                      <a:pt x="219" y="4103"/>
                    </a:lnTo>
                    <a:lnTo>
                      <a:pt x="221" y="4095"/>
                    </a:lnTo>
                    <a:lnTo>
                      <a:pt x="221" y="4088"/>
                    </a:lnTo>
                    <a:lnTo>
                      <a:pt x="221" y="4077"/>
                    </a:lnTo>
                    <a:lnTo>
                      <a:pt x="222" y="4069"/>
                    </a:lnTo>
                    <a:lnTo>
                      <a:pt x="222" y="4058"/>
                    </a:lnTo>
                    <a:lnTo>
                      <a:pt x="222" y="4047"/>
                    </a:lnTo>
                    <a:lnTo>
                      <a:pt x="224" y="4036"/>
                    </a:lnTo>
                    <a:lnTo>
                      <a:pt x="224" y="4021"/>
                    </a:lnTo>
                    <a:lnTo>
                      <a:pt x="224" y="4010"/>
                    </a:lnTo>
                    <a:lnTo>
                      <a:pt x="226" y="3995"/>
                    </a:lnTo>
                    <a:lnTo>
                      <a:pt x="226" y="3977"/>
                    </a:lnTo>
                    <a:lnTo>
                      <a:pt x="227" y="3958"/>
                    </a:lnTo>
                    <a:lnTo>
                      <a:pt x="227" y="3940"/>
                    </a:lnTo>
                    <a:lnTo>
                      <a:pt x="227" y="3921"/>
                    </a:lnTo>
                    <a:lnTo>
                      <a:pt x="229" y="3899"/>
                    </a:lnTo>
                    <a:lnTo>
                      <a:pt x="229" y="3877"/>
                    </a:lnTo>
                    <a:lnTo>
                      <a:pt x="229" y="3851"/>
                    </a:lnTo>
                    <a:lnTo>
                      <a:pt x="230" y="3825"/>
                    </a:lnTo>
                    <a:lnTo>
                      <a:pt x="230" y="3799"/>
                    </a:lnTo>
                    <a:lnTo>
                      <a:pt x="230" y="3769"/>
                    </a:lnTo>
                    <a:lnTo>
                      <a:pt x="232" y="3736"/>
                    </a:lnTo>
                    <a:lnTo>
                      <a:pt x="232" y="3702"/>
                    </a:lnTo>
                    <a:lnTo>
                      <a:pt x="232" y="3669"/>
                    </a:lnTo>
                    <a:lnTo>
                      <a:pt x="233" y="3628"/>
                    </a:lnTo>
                    <a:lnTo>
                      <a:pt x="233" y="3587"/>
                    </a:lnTo>
                    <a:lnTo>
                      <a:pt x="235" y="3547"/>
                    </a:lnTo>
                    <a:lnTo>
                      <a:pt x="235" y="3499"/>
                    </a:lnTo>
                    <a:lnTo>
                      <a:pt x="235" y="3447"/>
                    </a:lnTo>
                    <a:lnTo>
                      <a:pt x="236" y="3391"/>
                    </a:lnTo>
                    <a:lnTo>
                      <a:pt x="236" y="3332"/>
                    </a:lnTo>
                    <a:lnTo>
                      <a:pt x="236" y="3265"/>
                    </a:lnTo>
                    <a:lnTo>
                      <a:pt x="238" y="3195"/>
                    </a:lnTo>
                    <a:lnTo>
                      <a:pt x="238" y="3113"/>
                    </a:lnTo>
                    <a:lnTo>
                      <a:pt x="238" y="3024"/>
                    </a:lnTo>
                    <a:lnTo>
                      <a:pt x="240" y="2924"/>
                    </a:lnTo>
                    <a:lnTo>
                      <a:pt x="240" y="2817"/>
                    </a:lnTo>
                    <a:lnTo>
                      <a:pt x="241" y="2694"/>
                    </a:lnTo>
                    <a:lnTo>
                      <a:pt x="241" y="2561"/>
                    </a:lnTo>
                    <a:lnTo>
                      <a:pt x="241" y="2416"/>
                    </a:lnTo>
                    <a:lnTo>
                      <a:pt x="243" y="2261"/>
                    </a:lnTo>
                    <a:lnTo>
                      <a:pt x="243" y="2098"/>
                    </a:lnTo>
                    <a:lnTo>
                      <a:pt x="243" y="1924"/>
                    </a:lnTo>
                    <a:lnTo>
                      <a:pt x="244" y="1749"/>
                    </a:lnTo>
                    <a:lnTo>
                      <a:pt x="244" y="1572"/>
                    </a:lnTo>
                    <a:lnTo>
                      <a:pt x="244" y="1394"/>
                    </a:lnTo>
                    <a:lnTo>
                      <a:pt x="246" y="1220"/>
                    </a:lnTo>
                    <a:lnTo>
                      <a:pt x="246" y="1053"/>
                    </a:lnTo>
                    <a:lnTo>
                      <a:pt x="247" y="893"/>
                    </a:lnTo>
                    <a:lnTo>
                      <a:pt x="247" y="745"/>
                    </a:lnTo>
                    <a:lnTo>
                      <a:pt x="247" y="608"/>
                    </a:lnTo>
                    <a:lnTo>
                      <a:pt x="249" y="486"/>
                    </a:lnTo>
                    <a:lnTo>
                      <a:pt x="249" y="375"/>
                    </a:lnTo>
                    <a:lnTo>
                      <a:pt x="249" y="282"/>
                    </a:lnTo>
                    <a:lnTo>
                      <a:pt x="251" y="204"/>
                    </a:lnTo>
                    <a:lnTo>
                      <a:pt x="251" y="137"/>
                    </a:lnTo>
                    <a:lnTo>
                      <a:pt x="251" y="86"/>
                    </a:lnTo>
                    <a:lnTo>
                      <a:pt x="252" y="48"/>
                    </a:lnTo>
                    <a:lnTo>
                      <a:pt x="252" y="23"/>
                    </a:lnTo>
                    <a:lnTo>
                      <a:pt x="252" y="4"/>
                    </a:lnTo>
                    <a:lnTo>
                      <a:pt x="254" y="0"/>
                    </a:lnTo>
                    <a:lnTo>
                      <a:pt x="254" y="8"/>
                    </a:lnTo>
                    <a:lnTo>
                      <a:pt x="255" y="23"/>
                    </a:lnTo>
                    <a:lnTo>
                      <a:pt x="255" y="45"/>
                    </a:lnTo>
                    <a:lnTo>
                      <a:pt x="255" y="74"/>
                    </a:lnTo>
                    <a:lnTo>
                      <a:pt x="257" y="108"/>
                    </a:lnTo>
                    <a:lnTo>
                      <a:pt x="257" y="152"/>
                    </a:lnTo>
                    <a:lnTo>
                      <a:pt x="257" y="200"/>
                    </a:lnTo>
                    <a:lnTo>
                      <a:pt x="258" y="252"/>
                    </a:lnTo>
                    <a:lnTo>
                      <a:pt x="258" y="308"/>
                    </a:lnTo>
                    <a:lnTo>
                      <a:pt x="258" y="371"/>
                    </a:lnTo>
                    <a:lnTo>
                      <a:pt x="260" y="434"/>
                    </a:lnTo>
                    <a:lnTo>
                      <a:pt x="260" y="501"/>
                    </a:lnTo>
                    <a:lnTo>
                      <a:pt x="262" y="567"/>
                    </a:lnTo>
                    <a:lnTo>
                      <a:pt x="262" y="638"/>
                    </a:lnTo>
                    <a:lnTo>
                      <a:pt x="262" y="712"/>
                    </a:lnTo>
                    <a:lnTo>
                      <a:pt x="263" y="782"/>
                    </a:lnTo>
                    <a:lnTo>
                      <a:pt x="263" y="860"/>
                    </a:lnTo>
                    <a:lnTo>
                      <a:pt x="263" y="934"/>
                    </a:lnTo>
                    <a:lnTo>
                      <a:pt x="265" y="1008"/>
                    </a:lnTo>
                    <a:lnTo>
                      <a:pt x="265" y="1086"/>
                    </a:lnTo>
                    <a:lnTo>
                      <a:pt x="265" y="1164"/>
                    </a:lnTo>
                    <a:lnTo>
                      <a:pt x="266" y="1238"/>
                    </a:lnTo>
                    <a:lnTo>
                      <a:pt x="266" y="1316"/>
                    </a:lnTo>
                    <a:lnTo>
                      <a:pt x="266" y="1390"/>
                    </a:lnTo>
                    <a:lnTo>
                      <a:pt x="268" y="1468"/>
                    </a:lnTo>
                    <a:lnTo>
                      <a:pt x="268" y="1542"/>
                    </a:lnTo>
                    <a:lnTo>
                      <a:pt x="269" y="1616"/>
                    </a:lnTo>
                    <a:lnTo>
                      <a:pt x="269" y="1690"/>
                    </a:lnTo>
                    <a:lnTo>
                      <a:pt x="269" y="1761"/>
                    </a:lnTo>
                    <a:lnTo>
                      <a:pt x="271" y="1831"/>
                    </a:lnTo>
                    <a:lnTo>
                      <a:pt x="271" y="1901"/>
                    </a:lnTo>
                    <a:lnTo>
                      <a:pt x="271" y="1972"/>
                    </a:lnTo>
                    <a:lnTo>
                      <a:pt x="273" y="2038"/>
                    </a:lnTo>
                    <a:lnTo>
                      <a:pt x="273" y="2105"/>
                    </a:lnTo>
                    <a:lnTo>
                      <a:pt x="273" y="2172"/>
                    </a:lnTo>
                    <a:lnTo>
                      <a:pt x="274" y="2235"/>
                    </a:lnTo>
                    <a:lnTo>
                      <a:pt x="274" y="2298"/>
                    </a:lnTo>
                    <a:lnTo>
                      <a:pt x="276" y="2361"/>
                    </a:lnTo>
                    <a:lnTo>
                      <a:pt x="276" y="2420"/>
                    </a:lnTo>
                    <a:lnTo>
                      <a:pt x="276" y="2479"/>
                    </a:lnTo>
                    <a:lnTo>
                      <a:pt x="277" y="2535"/>
                    </a:lnTo>
                    <a:lnTo>
                      <a:pt x="277" y="2591"/>
                    </a:lnTo>
                    <a:lnTo>
                      <a:pt x="277" y="2646"/>
                    </a:lnTo>
                    <a:lnTo>
                      <a:pt x="279" y="2698"/>
                    </a:lnTo>
                    <a:lnTo>
                      <a:pt x="279" y="2750"/>
                    </a:lnTo>
                    <a:lnTo>
                      <a:pt x="279" y="2802"/>
                    </a:lnTo>
                    <a:lnTo>
                      <a:pt x="280" y="2850"/>
                    </a:lnTo>
                    <a:lnTo>
                      <a:pt x="280" y="2898"/>
                    </a:lnTo>
                    <a:lnTo>
                      <a:pt x="282" y="2943"/>
                    </a:lnTo>
                    <a:lnTo>
                      <a:pt x="282" y="2987"/>
                    </a:lnTo>
                    <a:lnTo>
                      <a:pt x="282" y="3028"/>
                    </a:lnTo>
                    <a:lnTo>
                      <a:pt x="284" y="3072"/>
                    </a:lnTo>
                    <a:lnTo>
                      <a:pt x="284" y="3113"/>
                    </a:lnTo>
                    <a:lnTo>
                      <a:pt x="284" y="3150"/>
                    </a:lnTo>
                    <a:lnTo>
                      <a:pt x="285" y="3187"/>
                    </a:lnTo>
                    <a:lnTo>
                      <a:pt x="285" y="3224"/>
                    </a:lnTo>
                    <a:lnTo>
                      <a:pt x="285" y="3261"/>
                    </a:lnTo>
                    <a:lnTo>
                      <a:pt x="287" y="3295"/>
                    </a:lnTo>
                    <a:lnTo>
                      <a:pt x="287" y="3328"/>
                    </a:lnTo>
                    <a:lnTo>
                      <a:pt x="287" y="3358"/>
                    </a:lnTo>
                    <a:lnTo>
                      <a:pt x="288" y="3391"/>
                    </a:lnTo>
                    <a:lnTo>
                      <a:pt x="288" y="3417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5" name="Freeform 111"/>
              <p:cNvSpPr>
                <a:spLocks/>
              </p:cNvSpPr>
              <p:nvPr/>
            </p:nvSpPr>
            <p:spPr bwMode="auto">
              <a:xfrm>
                <a:off x="1387" y="3262"/>
                <a:ext cx="112" cy="267"/>
              </a:xfrm>
              <a:custGeom>
                <a:avLst/>
                <a:gdLst/>
                <a:ahLst/>
                <a:cxnLst>
                  <a:cxn ang="0">
                    <a:pos x="5" y="200"/>
                  </a:cxn>
                  <a:cxn ang="0">
                    <a:pos x="10" y="363"/>
                  </a:cxn>
                  <a:cxn ang="0">
                    <a:pos x="16" y="471"/>
                  </a:cxn>
                  <a:cxn ang="0">
                    <a:pos x="21" y="545"/>
                  </a:cxn>
                  <a:cxn ang="0">
                    <a:pos x="25" y="597"/>
                  </a:cxn>
                  <a:cxn ang="0">
                    <a:pos x="30" y="630"/>
                  </a:cxn>
                  <a:cxn ang="0">
                    <a:pos x="36" y="652"/>
                  </a:cxn>
                  <a:cxn ang="0">
                    <a:pos x="41" y="671"/>
                  </a:cxn>
                  <a:cxn ang="0">
                    <a:pos x="46" y="686"/>
                  </a:cxn>
                  <a:cxn ang="0">
                    <a:pos x="50" y="693"/>
                  </a:cxn>
                  <a:cxn ang="0">
                    <a:pos x="57" y="704"/>
                  </a:cxn>
                  <a:cxn ang="0">
                    <a:pos x="61" y="708"/>
                  </a:cxn>
                  <a:cxn ang="0">
                    <a:pos x="66" y="715"/>
                  </a:cxn>
                  <a:cxn ang="0">
                    <a:pos x="71" y="719"/>
                  </a:cxn>
                  <a:cxn ang="0">
                    <a:pos x="77" y="723"/>
                  </a:cxn>
                  <a:cxn ang="0">
                    <a:pos x="82" y="723"/>
                  </a:cxn>
                  <a:cxn ang="0">
                    <a:pos x="87" y="726"/>
                  </a:cxn>
                  <a:cxn ang="0">
                    <a:pos x="91" y="730"/>
                  </a:cxn>
                  <a:cxn ang="0">
                    <a:pos x="98" y="730"/>
                  </a:cxn>
                  <a:cxn ang="0">
                    <a:pos x="102" y="734"/>
                  </a:cxn>
                  <a:cxn ang="0">
                    <a:pos x="107" y="734"/>
                  </a:cxn>
                  <a:cxn ang="0">
                    <a:pos x="112" y="734"/>
                  </a:cxn>
                  <a:cxn ang="0">
                    <a:pos x="118" y="737"/>
                  </a:cxn>
                  <a:cxn ang="0">
                    <a:pos x="123" y="737"/>
                  </a:cxn>
                  <a:cxn ang="0">
                    <a:pos x="127" y="737"/>
                  </a:cxn>
                  <a:cxn ang="0">
                    <a:pos x="132" y="737"/>
                  </a:cxn>
                  <a:cxn ang="0">
                    <a:pos x="138" y="737"/>
                  </a:cxn>
                  <a:cxn ang="0">
                    <a:pos x="143" y="741"/>
                  </a:cxn>
                  <a:cxn ang="0">
                    <a:pos x="148" y="741"/>
                  </a:cxn>
                  <a:cxn ang="0">
                    <a:pos x="152" y="741"/>
                  </a:cxn>
                  <a:cxn ang="0">
                    <a:pos x="159" y="741"/>
                  </a:cxn>
                  <a:cxn ang="0">
                    <a:pos x="163" y="741"/>
                  </a:cxn>
                  <a:cxn ang="0">
                    <a:pos x="168" y="741"/>
                  </a:cxn>
                  <a:cxn ang="0">
                    <a:pos x="173" y="741"/>
                  </a:cxn>
                  <a:cxn ang="0">
                    <a:pos x="179" y="741"/>
                  </a:cxn>
                  <a:cxn ang="0">
                    <a:pos x="184" y="741"/>
                  </a:cxn>
                  <a:cxn ang="0">
                    <a:pos x="189" y="741"/>
                  </a:cxn>
                  <a:cxn ang="0">
                    <a:pos x="193" y="741"/>
                  </a:cxn>
                  <a:cxn ang="0">
                    <a:pos x="200" y="741"/>
                  </a:cxn>
                  <a:cxn ang="0">
                    <a:pos x="204" y="741"/>
                  </a:cxn>
                  <a:cxn ang="0">
                    <a:pos x="209" y="741"/>
                  </a:cxn>
                  <a:cxn ang="0">
                    <a:pos x="214" y="745"/>
                  </a:cxn>
                  <a:cxn ang="0">
                    <a:pos x="220" y="745"/>
                  </a:cxn>
                  <a:cxn ang="0">
                    <a:pos x="225" y="745"/>
                  </a:cxn>
                  <a:cxn ang="0">
                    <a:pos x="229" y="745"/>
                  </a:cxn>
                  <a:cxn ang="0">
                    <a:pos x="234" y="745"/>
                  </a:cxn>
                  <a:cxn ang="0">
                    <a:pos x="240" y="745"/>
                  </a:cxn>
                  <a:cxn ang="0">
                    <a:pos x="245" y="745"/>
                  </a:cxn>
                  <a:cxn ang="0">
                    <a:pos x="250" y="745"/>
                  </a:cxn>
                  <a:cxn ang="0">
                    <a:pos x="254" y="745"/>
                  </a:cxn>
                  <a:cxn ang="0">
                    <a:pos x="261" y="745"/>
                  </a:cxn>
                  <a:cxn ang="0">
                    <a:pos x="265" y="745"/>
                  </a:cxn>
                  <a:cxn ang="0">
                    <a:pos x="270" y="745"/>
                  </a:cxn>
                  <a:cxn ang="0">
                    <a:pos x="275" y="745"/>
                  </a:cxn>
                  <a:cxn ang="0">
                    <a:pos x="281" y="745"/>
                  </a:cxn>
                  <a:cxn ang="0">
                    <a:pos x="286" y="745"/>
                  </a:cxn>
                </a:cxnLst>
                <a:rect l="0" t="0" r="r" b="b"/>
                <a:pathLst>
                  <a:path w="291" h="745">
                    <a:moveTo>
                      <a:pt x="0" y="0"/>
                    </a:moveTo>
                    <a:lnTo>
                      <a:pt x="2" y="30"/>
                    </a:lnTo>
                    <a:lnTo>
                      <a:pt x="2" y="59"/>
                    </a:lnTo>
                    <a:lnTo>
                      <a:pt x="2" y="85"/>
                    </a:lnTo>
                    <a:lnTo>
                      <a:pt x="3" y="111"/>
                    </a:lnTo>
                    <a:lnTo>
                      <a:pt x="3" y="133"/>
                    </a:lnTo>
                    <a:lnTo>
                      <a:pt x="3" y="156"/>
                    </a:lnTo>
                    <a:lnTo>
                      <a:pt x="5" y="182"/>
                    </a:lnTo>
                    <a:lnTo>
                      <a:pt x="5" y="200"/>
                    </a:lnTo>
                    <a:lnTo>
                      <a:pt x="5" y="222"/>
                    </a:lnTo>
                    <a:lnTo>
                      <a:pt x="7" y="241"/>
                    </a:lnTo>
                    <a:lnTo>
                      <a:pt x="7" y="263"/>
                    </a:lnTo>
                    <a:lnTo>
                      <a:pt x="8" y="282"/>
                    </a:lnTo>
                    <a:lnTo>
                      <a:pt x="8" y="296"/>
                    </a:lnTo>
                    <a:lnTo>
                      <a:pt x="8" y="315"/>
                    </a:lnTo>
                    <a:lnTo>
                      <a:pt x="10" y="330"/>
                    </a:lnTo>
                    <a:lnTo>
                      <a:pt x="10" y="348"/>
                    </a:lnTo>
                    <a:lnTo>
                      <a:pt x="10" y="363"/>
                    </a:lnTo>
                    <a:lnTo>
                      <a:pt x="11" y="374"/>
                    </a:lnTo>
                    <a:lnTo>
                      <a:pt x="11" y="389"/>
                    </a:lnTo>
                    <a:lnTo>
                      <a:pt x="11" y="404"/>
                    </a:lnTo>
                    <a:lnTo>
                      <a:pt x="13" y="415"/>
                    </a:lnTo>
                    <a:lnTo>
                      <a:pt x="13" y="426"/>
                    </a:lnTo>
                    <a:lnTo>
                      <a:pt x="14" y="437"/>
                    </a:lnTo>
                    <a:lnTo>
                      <a:pt x="14" y="448"/>
                    </a:lnTo>
                    <a:lnTo>
                      <a:pt x="14" y="460"/>
                    </a:lnTo>
                    <a:lnTo>
                      <a:pt x="16" y="471"/>
                    </a:lnTo>
                    <a:lnTo>
                      <a:pt x="16" y="482"/>
                    </a:lnTo>
                    <a:lnTo>
                      <a:pt x="16" y="489"/>
                    </a:lnTo>
                    <a:lnTo>
                      <a:pt x="18" y="500"/>
                    </a:lnTo>
                    <a:lnTo>
                      <a:pt x="18" y="508"/>
                    </a:lnTo>
                    <a:lnTo>
                      <a:pt x="18" y="515"/>
                    </a:lnTo>
                    <a:lnTo>
                      <a:pt x="19" y="523"/>
                    </a:lnTo>
                    <a:lnTo>
                      <a:pt x="19" y="530"/>
                    </a:lnTo>
                    <a:lnTo>
                      <a:pt x="19" y="537"/>
                    </a:lnTo>
                    <a:lnTo>
                      <a:pt x="21" y="545"/>
                    </a:lnTo>
                    <a:lnTo>
                      <a:pt x="21" y="552"/>
                    </a:lnTo>
                    <a:lnTo>
                      <a:pt x="22" y="556"/>
                    </a:lnTo>
                    <a:lnTo>
                      <a:pt x="22" y="563"/>
                    </a:lnTo>
                    <a:lnTo>
                      <a:pt x="22" y="571"/>
                    </a:lnTo>
                    <a:lnTo>
                      <a:pt x="24" y="574"/>
                    </a:lnTo>
                    <a:lnTo>
                      <a:pt x="24" y="582"/>
                    </a:lnTo>
                    <a:lnTo>
                      <a:pt x="24" y="586"/>
                    </a:lnTo>
                    <a:lnTo>
                      <a:pt x="25" y="589"/>
                    </a:lnTo>
                    <a:lnTo>
                      <a:pt x="25" y="597"/>
                    </a:lnTo>
                    <a:lnTo>
                      <a:pt x="25" y="600"/>
                    </a:lnTo>
                    <a:lnTo>
                      <a:pt x="27" y="604"/>
                    </a:lnTo>
                    <a:lnTo>
                      <a:pt x="27" y="608"/>
                    </a:lnTo>
                    <a:lnTo>
                      <a:pt x="28" y="611"/>
                    </a:lnTo>
                    <a:lnTo>
                      <a:pt x="28" y="615"/>
                    </a:lnTo>
                    <a:lnTo>
                      <a:pt x="28" y="619"/>
                    </a:lnTo>
                    <a:lnTo>
                      <a:pt x="30" y="623"/>
                    </a:lnTo>
                    <a:lnTo>
                      <a:pt x="30" y="626"/>
                    </a:lnTo>
                    <a:lnTo>
                      <a:pt x="30" y="630"/>
                    </a:lnTo>
                    <a:lnTo>
                      <a:pt x="32" y="634"/>
                    </a:lnTo>
                    <a:lnTo>
                      <a:pt x="32" y="637"/>
                    </a:lnTo>
                    <a:lnTo>
                      <a:pt x="32" y="637"/>
                    </a:lnTo>
                    <a:lnTo>
                      <a:pt x="33" y="641"/>
                    </a:lnTo>
                    <a:lnTo>
                      <a:pt x="33" y="645"/>
                    </a:lnTo>
                    <a:lnTo>
                      <a:pt x="35" y="649"/>
                    </a:lnTo>
                    <a:lnTo>
                      <a:pt x="35" y="649"/>
                    </a:lnTo>
                    <a:lnTo>
                      <a:pt x="35" y="652"/>
                    </a:lnTo>
                    <a:lnTo>
                      <a:pt x="36" y="652"/>
                    </a:lnTo>
                    <a:lnTo>
                      <a:pt x="36" y="656"/>
                    </a:lnTo>
                    <a:lnTo>
                      <a:pt x="36" y="660"/>
                    </a:lnTo>
                    <a:lnTo>
                      <a:pt x="38" y="660"/>
                    </a:lnTo>
                    <a:lnTo>
                      <a:pt x="38" y="663"/>
                    </a:lnTo>
                    <a:lnTo>
                      <a:pt x="38" y="663"/>
                    </a:lnTo>
                    <a:lnTo>
                      <a:pt x="39" y="667"/>
                    </a:lnTo>
                    <a:lnTo>
                      <a:pt x="39" y="667"/>
                    </a:lnTo>
                    <a:lnTo>
                      <a:pt x="39" y="671"/>
                    </a:lnTo>
                    <a:lnTo>
                      <a:pt x="41" y="671"/>
                    </a:lnTo>
                    <a:lnTo>
                      <a:pt x="41" y="674"/>
                    </a:lnTo>
                    <a:lnTo>
                      <a:pt x="43" y="674"/>
                    </a:lnTo>
                    <a:lnTo>
                      <a:pt x="43" y="678"/>
                    </a:lnTo>
                    <a:lnTo>
                      <a:pt x="43" y="678"/>
                    </a:lnTo>
                    <a:lnTo>
                      <a:pt x="44" y="678"/>
                    </a:lnTo>
                    <a:lnTo>
                      <a:pt x="44" y="682"/>
                    </a:lnTo>
                    <a:lnTo>
                      <a:pt x="44" y="682"/>
                    </a:lnTo>
                    <a:lnTo>
                      <a:pt x="46" y="686"/>
                    </a:lnTo>
                    <a:lnTo>
                      <a:pt x="46" y="686"/>
                    </a:lnTo>
                    <a:lnTo>
                      <a:pt x="46" y="686"/>
                    </a:lnTo>
                    <a:lnTo>
                      <a:pt x="47" y="686"/>
                    </a:lnTo>
                    <a:lnTo>
                      <a:pt x="47" y="689"/>
                    </a:lnTo>
                    <a:lnTo>
                      <a:pt x="49" y="689"/>
                    </a:lnTo>
                    <a:lnTo>
                      <a:pt x="49" y="689"/>
                    </a:lnTo>
                    <a:lnTo>
                      <a:pt x="49" y="693"/>
                    </a:lnTo>
                    <a:lnTo>
                      <a:pt x="50" y="693"/>
                    </a:lnTo>
                    <a:lnTo>
                      <a:pt x="50" y="693"/>
                    </a:lnTo>
                    <a:lnTo>
                      <a:pt x="50" y="693"/>
                    </a:lnTo>
                    <a:lnTo>
                      <a:pt x="52" y="697"/>
                    </a:lnTo>
                    <a:lnTo>
                      <a:pt x="52" y="697"/>
                    </a:lnTo>
                    <a:lnTo>
                      <a:pt x="52" y="697"/>
                    </a:lnTo>
                    <a:lnTo>
                      <a:pt x="54" y="697"/>
                    </a:lnTo>
                    <a:lnTo>
                      <a:pt x="54" y="700"/>
                    </a:lnTo>
                    <a:lnTo>
                      <a:pt x="55" y="700"/>
                    </a:lnTo>
                    <a:lnTo>
                      <a:pt x="55" y="700"/>
                    </a:lnTo>
                    <a:lnTo>
                      <a:pt x="55" y="700"/>
                    </a:lnTo>
                    <a:lnTo>
                      <a:pt x="57" y="704"/>
                    </a:lnTo>
                    <a:lnTo>
                      <a:pt x="57" y="704"/>
                    </a:lnTo>
                    <a:lnTo>
                      <a:pt x="57" y="704"/>
                    </a:lnTo>
                    <a:lnTo>
                      <a:pt x="58" y="704"/>
                    </a:lnTo>
                    <a:lnTo>
                      <a:pt x="58" y="704"/>
                    </a:lnTo>
                    <a:lnTo>
                      <a:pt x="58" y="704"/>
                    </a:lnTo>
                    <a:lnTo>
                      <a:pt x="60" y="708"/>
                    </a:lnTo>
                    <a:lnTo>
                      <a:pt x="60" y="708"/>
                    </a:lnTo>
                    <a:lnTo>
                      <a:pt x="60" y="708"/>
                    </a:lnTo>
                    <a:lnTo>
                      <a:pt x="61" y="708"/>
                    </a:lnTo>
                    <a:lnTo>
                      <a:pt x="61" y="708"/>
                    </a:lnTo>
                    <a:lnTo>
                      <a:pt x="63" y="708"/>
                    </a:lnTo>
                    <a:lnTo>
                      <a:pt x="63" y="711"/>
                    </a:lnTo>
                    <a:lnTo>
                      <a:pt x="63" y="711"/>
                    </a:lnTo>
                    <a:lnTo>
                      <a:pt x="65" y="711"/>
                    </a:lnTo>
                    <a:lnTo>
                      <a:pt x="65" y="711"/>
                    </a:lnTo>
                    <a:lnTo>
                      <a:pt x="65" y="711"/>
                    </a:lnTo>
                    <a:lnTo>
                      <a:pt x="66" y="711"/>
                    </a:lnTo>
                    <a:lnTo>
                      <a:pt x="66" y="715"/>
                    </a:lnTo>
                    <a:lnTo>
                      <a:pt x="66" y="715"/>
                    </a:lnTo>
                    <a:lnTo>
                      <a:pt x="68" y="715"/>
                    </a:lnTo>
                    <a:lnTo>
                      <a:pt x="68" y="715"/>
                    </a:lnTo>
                    <a:lnTo>
                      <a:pt x="69" y="715"/>
                    </a:lnTo>
                    <a:lnTo>
                      <a:pt x="69" y="715"/>
                    </a:lnTo>
                    <a:lnTo>
                      <a:pt x="69" y="715"/>
                    </a:lnTo>
                    <a:lnTo>
                      <a:pt x="71" y="715"/>
                    </a:lnTo>
                    <a:lnTo>
                      <a:pt x="71" y="719"/>
                    </a:lnTo>
                    <a:lnTo>
                      <a:pt x="71" y="719"/>
                    </a:lnTo>
                    <a:lnTo>
                      <a:pt x="72" y="719"/>
                    </a:lnTo>
                    <a:lnTo>
                      <a:pt x="72" y="719"/>
                    </a:lnTo>
                    <a:lnTo>
                      <a:pt x="72" y="719"/>
                    </a:lnTo>
                    <a:lnTo>
                      <a:pt x="74" y="719"/>
                    </a:lnTo>
                    <a:lnTo>
                      <a:pt x="74" y="719"/>
                    </a:lnTo>
                    <a:lnTo>
                      <a:pt x="74" y="719"/>
                    </a:lnTo>
                    <a:lnTo>
                      <a:pt x="76" y="719"/>
                    </a:lnTo>
                    <a:lnTo>
                      <a:pt x="76" y="723"/>
                    </a:lnTo>
                    <a:lnTo>
                      <a:pt x="77" y="723"/>
                    </a:lnTo>
                    <a:lnTo>
                      <a:pt x="77" y="723"/>
                    </a:lnTo>
                    <a:lnTo>
                      <a:pt x="77" y="723"/>
                    </a:lnTo>
                    <a:lnTo>
                      <a:pt x="79" y="723"/>
                    </a:lnTo>
                    <a:lnTo>
                      <a:pt x="79" y="723"/>
                    </a:lnTo>
                    <a:lnTo>
                      <a:pt x="79" y="723"/>
                    </a:lnTo>
                    <a:lnTo>
                      <a:pt x="80" y="723"/>
                    </a:lnTo>
                    <a:lnTo>
                      <a:pt x="80" y="723"/>
                    </a:lnTo>
                    <a:lnTo>
                      <a:pt x="80" y="723"/>
                    </a:lnTo>
                    <a:lnTo>
                      <a:pt x="82" y="723"/>
                    </a:lnTo>
                    <a:lnTo>
                      <a:pt x="82" y="723"/>
                    </a:lnTo>
                    <a:lnTo>
                      <a:pt x="83" y="726"/>
                    </a:lnTo>
                    <a:lnTo>
                      <a:pt x="83" y="726"/>
                    </a:lnTo>
                    <a:lnTo>
                      <a:pt x="83" y="726"/>
                    </a:lnTo>
                    <a:lnTo>
                      <a:pt x="85" y="726"/>
                    </a:lnTo>
                    <a:lnTo>
                      <a:pt x="85" y="726"/>
                    </a:lnTo>
                    <a:lnTo>
                      <a:pt x="85" y="726"/>
                    </a:lnTo>
                    <a:lnTo>
                      <a:pt x="87" y="726"/>
                    </a:lnTo>
                    <a:lnTo>
                      <a:pt x="87" y="726"/>
                    </a:lnTo>
                    <a:lnTo>
                      <a:pt x="87" y="726"/>
                    </a:lnTo>
                    <a:lnTo>
                      <a:pt x="88" y="726"/>
                    </a:lnTo>
                    <a:lnTo>
                      <a:pt x="88" y="726"/>
                    </a:lnTo>
                    <a:lnTo>
                      <a:pt x="90" y="726"/>
                    </a:lnTo>
                    <a:lnTo>
                      <a:pt x="90" y="726"/>
                    </a:lnTo>
                    <a:lnTo>
                      <a:pt x="90" y="730"/>
                    </a:lnTo>
                    <a:lnTo>
                      <a:pt x="91" y="730"/>
                    </a:lnTo>
                    <a:lnTo>
                      <a:pt x="91" y="730"/>
                    </a:lnTo>
                    <a:lnTo>
                      <a:pt x="91" y="730"/>
                    </a:lnTo>
                    <a:lnTo>
                      <a:pt x="93" y="730"/>
                    </a:lnTo>
                    <a:lnTo>
                      <a:pt x="93" y="730"/>
                    </a:lnTo>
                    <a:lnTo>
                      <a:pt x="93" y="730"/>
                    </a:lnTo>
                    <a:lnTo>
                      <a:pt x="94" y="730"/>
                    </a:lnTo>
                    <a:lnTo>
                      <a:pt x="94" y="730"/>
                    </a:lnTo>
                    <a:lnTo>
                      <a:pt x="94" y="730"/>
                    </a:lnTo>
                    <a:lnTo>
                      <a:pt x="96" y="730"/>
                    </a:lnTo>
                    <a:lnTo>
                      <a:pt x="96" y="730"/>
                    </a:lnTo>
                    <a:lnTo>
                      <a:pt x="98" y="730"/>
                    </a:lnTo>
                    <a:lnTo>
                      <a:pt x="98" y="730"/>
                    </a:lnTo>
                    <a:lnTo>
                      <a:pt x="98" y="730"/>
                    </a:lnTo>
                    <a:lnTo>
                      <a:pt x="99" y="730"/>
                    </a:lnTo>
                    <a:lnTo>
                      <a:pt x="99" y="730"/>
                    </a:lnTo>
                    <a:lnTo>
                      <a:pt x="99" y="730"/>
                    </a:lnTo>
                    <a:lnTo>
                      <a:pt x="101" y="734"/>
                    </a:lnTo>
                    <a:lnTo>
                      <a:pt x="101" y="734"/>
                    </a:lnTo>
                    <a:lnTo>
                      <a:pt x="101" y="734"/>
                    </a:lnTo>
                    <a:lnTo>
                      <a:pt x="102" y="734"/>
                    </a:lnTo>
                    <a:lnTo>
                      <a:pt x="102" y="734"/>
                    </a:lnTo>
                    <a:lnTo>
                      <a:pt x="104" y="734"/>
                    </a:lnTo>
                    <a:lnTo>
                      <a:pt x="104" y="734"/>
                    </a:lnTo>
                    <a:lnTo>
                      <a:pt x="104" y="734"/>
                    </a:lnTo>
                    <a:lnTo>
                      <a:pt x="105" y="734"/>
                    </a:lnTo>
                    <a:lnTo>
                      <a:pt x="105" y="734"/>
                    </a:lnTo>
                    <a:lnTo>
                      <a:pt x="105" y="734"/>
                    </a:lnTo>
                    <a:lnTo>
                      <a:pt x="107" y="734"/>
                    </a:lnTo>
                    <a:lnTo>
                      <a:pt x="107" y="734"/>
                    </a:lnTo>
                    <a:lnTo>
                      <a:pt x="107" y="734"/>
                    </a:lnTo>
                    <a:lnTo>
                      <a:pt x="109" y="734"/>
                    </a:lnTo>
                    <a:lnTo>
                      <a:pt x="109" y="734"/>
                    </a:lnTo>
                    <a:lnTo>
                      <a:pt x="110" y="734"/>
                    </a:lnTo>
                    <a:lnTo>
                      <a:pt x="110" y="734"/>
                    </a:lnTo>
                    <a:lnTo>
                      <a:pt x="110" y="734"/>
                    </a:lnTo>
                    <a:lnTo>
                      <a:pt x="112" y="734"/>
                    </a:lnTo>
                    <a:lnTo>
                      <a:pt x="112" y="734"/>
                    </a:lnTo>
                    <a:lnTo>
                      <a:pt x="112" y="734"/>
                    </a:lnTo>
                    <a:lnTo>
                      <a:pt x="113" y="734"/>
                    </a:lnTo>
                    <a:lnTo>
                      <a:pt x="113" y="734"/>
                    </a:lnTo>
                    <a:lnTo>
                      <a:pt x="113" y="734"/>
                    </a:lnTo>
                    <a:lnTo>
                      <a:pt x="115" y="734"/>
                    </a:lnTo>
                    <a:lnTo>
                      <a:pt x="115" y="734"/>
                    </a:lnTo>
                    <a:lnTo>
                      <a:pt x="115" y="734"/>
                    </a:lnTo>
                    <a:lnTo>
                      <a:pt x="116" y="737"/>
                    </a:lnTo>
                    <a:lnTo>
                      <a:pt x="116" y="737"/>
                    </a:lnTo>
                    <a:lnTo>
                      <a:pt x="118" y="737"/>
                    </a:lnTo>
                    <a:lnTo>
                      <a:pt x="118" y="737"/>
                    </a:lnTo>
                    <a:lnTo>
                      <a:pt x="118" y="737"/>
                    </a:lnTo>
                    <a:lnTo>
                      <a:pt x="119" y="737"/>
                    </a:lnTo>
                    <a:lnTo>
                      <a:pt x="119" y="737"/>
                    </a:lnTo>
                    <a:lnTo>
                      <a:pt x="119" y="737"/>
                    </a:lnTo>
                    <a:lnTo>
                      <a:pt x="121" y="737"/>
                    </a:lnTo>
                    <a:lnTo>
                      <a:pt x="121" y="737"/>
                    </a:lnTo>
                    <a:lnTo>
                      <a:pt x="121" y="737"/>
                    </a:lnTo>
                    <a:lnTo>
                      <a:pt x="123" y="737"/>
                    </a:lnTo>
                    <a:lnTo>
                      <a:pt x="123" y="737"/>
                    </a:lnTo>
                    <a:lnTo>
                      <a:pt x="124" y="737"/>
                    </a:lnTo>
                    <a:lnTo>
                      <a:pt x="124" y="737"/>
                    </a:lnTo>
                    <a:lnTo>
                      <a:pt x="124" y="737"/>
                    </a:lnTo>
                    <a:lnTo>
                      <a:pt x="126" y="737"/>
                    </a:lnTo>
                    <a:lnTo>
                      <a:pt x="126" y="737"/>
                    </a:lnTo>
                    <a:lnTo>
                      <a:pt x="126" y="737"/>
                    </a:lnTo>
                    <a:lnTo>
                      <a:pt x="127" y="737"/>
                    </a:lnTo>
                    <a:lnTo>
                      <a:pt x="127" y="737"/>
                    </a:lnTo>
                    <a:lnTo>
                      <a:pt x="127" y="737"/>
                    </a:lnTo>
                    <a:lnTo>
                      <a:pt x="129" y="737"/>
                    </a:lnTo>
                    <a:lnTo>
                      <a:pt x="129" y="737"/>
                    </a:lnTo>
                    <a:lnTo>
                      <a:pt x="130" y="737"/>
                    </a:lnTo>
                    <a:lnTo>
                      <a:pt x="130" y="737"/>
                    </a:lnTo>
                    <a:lnTo>
                      <a:pt x="130" y="737"/>
                    </a:lnTo>
                    <a:lnTo>
                      <a:pt x="132" y="737"/>
                    </a:lnTo>
                    <a:lnTo>
                      <a:pt x="132" y="737"/>
                    </a:lnTo>
                    <a:lnTo>
                      <a:pt x="132" y="737"/>
                    </a:lnTo>
                    <a:lnTo>
                      <a:pt x="134" y="737"/>
                    </a:lnTo>
                    <a:lnTo>
                      <a:pt x="134" y="737"/>
                    </a:lnTo>
                    <a:lnTo>
                      <a:pt x="134" y="737"/>
                    </a:lnTo>
                    <a:lnTo>
                      <a:pt x="135" y="737"/>
                    </a:lnTo>
                    <a:lnTo>
                      <a:pt x="135" y="737"/>
                    </a:lnTo>
                    <a:lnTo>
                      <a:pt x="135" y="737"/>
                    </a:lnTo>
                    <a:lnTo>
                      <a:pt x="137" y="737"/>
                    </a:lnTo>
                    <a:lnTo>
                      <a:pt x="137" y="737"/>
                    </a:lnTo>
                    <a:lnTo>
                      <a:pt x="138" y="737"/>
                    </a:lnTo>
                    <a:lnTo>
                      <a:pt x="138" y="737"/>
                    </a:lnTo>
                    <a:lnTo>
                      <a:pt x="138" y="741"/>
                    </a:lnTo>
                    <a:lnTo>
                      <a:pt x="140" y="741"/>
                    </a:lnTo>
                    <a:lnTo>
                      <a:pt x="140" y="741"/>
                    </a:lnTo>
                    <a:lnTo>
                      <a:pt x="140" y="741"/>
                    </a:lnTo>
                    <a:lnTo>
                      <a:pt x="141" y="741"/>
                    </a:lnTo>
                    <a:lnTo>
                      <a:pt x="141" y="741"/>
                    </a:lnTo>
                    <a:lnTo>
                      <a:pt x="141" y="741"/>
                    </a:lnTo>
                    <a:lnTo>
                      <a:pt x="143" y="741"/>
                    </a:lnTo>
                    <a:lnTo>
                      <a:pt x="143" y="741"/>
                    </a:lnTo>
                    <a:lnTo>
                      <a:pt x="145" y="741"/>
                    </a:lnTo>
                    <a:lnTo>
                      <a:pt x="145" y="741"/>
                    </a:lnTo>
                    <a:lnTo>
                      <a:pt x="145" y="741"/>
                    </a:lnTo>
                    <a:lnTo>
                      <a:pt x="146" y="741"/>
                    </a:lnTo>
                    <a:lnTo>
                      <a:pt x="146" y="741"/>
                    </a:lnTo>
                    <a:lnTo>
                      <a:pt x="146" y="741"/>
                    </a:lnTo>
                    <a:lnTo>
                      <a:pt x="148" y="741"/>
                    </a:lnTo>
                    <a:lnTo>
                      <a:pt x="148" y="741"/>
                    </a:lnTo>
                    <a:lnTo>
                      <a:pt x="148" y="741"/>
                    </a:lnTo>
                    <a:lnTo>
                      <a:pt x="149" y="741"/>
                    </a:lnTo>
                    <a:lnTo>
                      <a:pt x="149" y="741"/>
                    </a:lnTo>
                    <a:lnTo>
                      <a:pt x="149" y="741"/>
                    </a:lnTo>
                    <a:lnTo>
                      <a:pt x="151" y="741"/>
                    </a:lnTo>
                    <a:lnTo>
                      <a:pt x="151" y="741"/>
                    </a:lnTo>
                    <a:lnTo>
                      <a:pt x="152" y="741"/>
                    </a:lnTo>
                    <a:lnTo>
                      <a:pt x="152" y="741"/>
                    </a:lnTo>
                    <a:lnTo>
                      <a:pt x="152" y="741"/>
                    </a:lnTo>
                    <a:lnTo>
                      <a:pt x="154" y="741"/>
                    </a:lnTo>
                    <a:lnTo>
                      <a:pt x="154" y="741"/>
                    </a:lnTo>
                    <a:lnTo>
                      <a:pt x="154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6" y="741"/>
                    </a:lnTo>
                    <a:lnTo>
                      <a:pt x="157" y="741"/>
                    </a:lnTo>
                    <a:lnTo>
                      <a:pt x="157" y="741"/>
                    </a:lnTo>
                    <a:lnTo>
                      <a:pt x="159" y="741"/>
                    </a:lnTo>
                    <a:lnTo>
                      <a:pt x="159" y="741"/>
                    </a:lnTo>
                    <a:lnTo>
                      <a:pt x="159" y="741"/>
                    </a:lnTo>
                    <a:lnTo>
                      <a:pt x="160" y="741"/>
                    </a:lnTo>
                    <a:lnTo>
                      <a:pt x="160" y="741"/>
                    </a:lnTo>
                    <a:lnTo>
                      <a:pt x="160" y="741"/>
                    </a:lnTo>
                    <a:lnTo>
                      <a:pt x="162" y="741"/>
                    </a:lnTo>
                    <a:lnTo>
                      <a:pt x="162" y="741"/>
                    </a:lnTo>
                    <a:lnTo>
                      <a:pt x="162" y="741"/>
                    </a:lnTo>
                    <a:lnTo>
                      <a:pt x="163" y="741"/>
                    </a:lnTo>
                    <a:lnTo>
                      <a:pt x="163" y="741"/>
                    </a:lnTo>
                    <a:lnTo>
                      <a:pt x="165" y="741"/>
                    </a:lnTo>
                    <a:lnTo>
                      <a:pt x="165" y="741"/>
                    </a:lnTo>
                    <a:lnTo>
                      <a:pt x="165" y="741"/>
                    </a:lnTo>
                    <a:lnTo>
                      <a:pt x="167" y="741"/>
                    </a:lnTo>
                    <a:lnTo>
                      <a:pt x="167" y="741"/>
                    </a:lnTo>
                    <a:lnTo>
                      <a:pt x="167" y="741"/>
                    </a:lnTo>
                    <a:lnTo>
                      <a:pt x="168" y="741"/>
                    </a:lnTo>
                    <a:lnTo>
                      <a:pt x="168" y="741"/>
                    </a:lnTo>
                    <a:lnTo>
                      <a:pt x="168" y="741"/>
                    </a:lnTo>
                    <a:lnTo>
                      <a:pt x="170" y="741"/>
                    </a:lnTo>
                    <a:lnTo>
                      <a:pt x="170" y="741"/>
                    </a:lnTo>
                    <a:lnTo>
                      <a:pt x="170" y="741"/>
                    </a:lnTo>
                    <a:lnTo>
                      <a:pt x="171" y="741"/>
                    </a:lnTo>
                    <a:lnTo>
                      <a:pt x="171" y="741"/>
                    </a:lnTo>
                    <a:lnTo>
                      <a:pt x="173" y="741"/>
                    </a:lnTo>
                    <a:lnTo>
                      <a:pt x="173" y="741"/>
                    </a:lnTo>
                    <a:lnTo>
                      <a:pt x="173" y="741"/>
                    </a:lnTo>
                    <a:lnTo>
                      <a:pt x="174" y="741"/>
                    </a:lnTo>
                    <a:lnTo>
                      <a:pt x="174" y="741"/>
                    </a:lnTo>
                    <a:lnTo>
                      <a:pt x="174" y="741"/>
                    </a:lnTo>
                    <a:lnTo>
                      <a:pt x="176" y="741"/>
                    </a:lnTo>
                    <a:lnTo>
                      <a:pt x="176" y="741"/>
                    </a:lnTo>
                    <a:lnTo>
                      <a:pt x="176" y="741"/>
                    </a:lnTo>
                    <a:lnTo>
                      <a:pt x="178" y="741"/>
                    </a:lnTo>
                    <a:lnTo>
                      <a:pt x="178" y="741"/>
                    </a:lnTo>
                    <a:lnTo>
                      <a:pt x="179" y="741"/>
                    </a:lnTo>
                    <a:lnTo>
                      <a:pt x="179" y="741"/>
                    </a:lnTo>
                    <a:lnTo>
                      <a:pt x="179" y="741"/>
                    </a:lnTo>
                    <a:lnTo>
                      <a:pt x="181" y="741"/>
                    </a:lnTo>
                    <a:lnTo>
                      <a:pt x="181" y="741"/>
                    </a:lnTo>
                    <a:lnTo>
                      <a:pt x="181" y="741"/>
                    </a:lnTo>
                    <a:lnTo>
                      <a:pt x="182" y="741"/>
                    </a:lnTo>
                    <a:lnTo>
                      <a:pt x="182" y="741"/>
                    </a:lnTo>
                    <a:lnTo>
                      <a:pt x="182" y="741"/>
                    </a:lnTo>
                    <a:lnTo>
                      <a:pt x="184" y="741"/>
                    </a:lnTo>
                    <a:lnTo>
                      <a:pt x="184" y="741"/>
                    </a:lnTo>
                    <a:lnTo>
                      <a:pt x="185" y="741"/>
                    </a:lnTo>
                    <a:lnTo>
                      <a:pt x="185" y="741"/>
                    </a:lnTo>
                    <a:lnTo>
                      <a:pt x="185" y="741"/>
                    </a:lnTo>
                    <a:lnTo>
                      <a:pt x="187" y="741"/>
                    </a:lnTo>
                    <a:lnTo>
                      <a:pt x="187" y="741"/>
                    </a:lnTo>
                    <a:lnTo>
                      <a:pt x="187" y="741"/>
                    </a:lnTo>
                    <a:lnTo>
                      <a:pt x="189" y="741"/>
                    </a:lnTo>
                    <a:lnTo>
                      <a:pt x="189" y="741"/>
                    </a:lnTo>
                    <a:lnTo>
                      <a:pt x="189" y="741"/>
                    </a:lnTo>
                    <a:lnTo>
                      <a:pt x="190" y="741"/>
                    </a:lnTo>
                    <a:lnTo>
                      <a:pt x="190" y="741"/>
                    </a:lnTo>
                    <a:lnTo>
                      <a:pt x="190" y="741"/>
                    </a:lnTo>
                    <a:lnTo>
                      <a:pt x="192" y="741"/>
                    </a:lnTo>
                    <a:lnTo>
                      <a:pt x="192" y="741"/>
                    </a:lnTo>
                    <a:lnTo>
                      <a:pt x="193" y="741"/>
                    </a:lnTo>
                    <a:lnTo>
                      <a:pt x="193" y="741"/>
                    </a:lnTo>
                    <a:lnTo>
                      <a:pt x="193" y="741"/>
                    </a:lnTo>
                    <a:lnTo>
                      <a:pt x="195" y="741"/>
                    </a:lnTo>
                    <a:lnTo>
                      <a:pt x="195" y="741"/>
                    </a:lnTo>
                    <a:lnTo>
                      <a:pt x="195" y="741"/>
                    </a:lnTo>
                    <a:lnTo>
                      <a:pt x="196" y="741"/>
                    </a:lnTo>
                    <a:lnTo>
                      <a:pt x="196" y="741"/>
                    </a:lnTo>
                    <a:lnTo>
                      <a:pt x="196" y="741"/>
                    </a:lnTo>
                    <a:lnTo>
                      <a:pt x="198" y="741"/>
                    </a:lnTo>
                    <a:lnTo>
                      <a:pt x="198" y="741"/>
                    </a:lnTo>
                    <a:lnTo>
                      <a:pt x="200" y="741"/>
                    </a:lnTo>
                    <a:lnTo>
                      <a:pt x="200" y="741"/>
                    </a:lnTo>
                    <a:lnTo>
                      <a:pt x="200" y="741"/>
                    </a:lnTo>
                    <a:lnTo>
                      <a:pt x="201" y="741"/>
                    </a:lnTo>
                    <a:lnTo>
                      <a:pt x="201" y="741"/>
                    </a:lnTo>
                    <a:lnTo>
                      <a:pt x="201" y="741"/>
                    </a:lnTo>
                    <a:lnTo>
                      <a:pt x="203" y="741"/>
                    </a:lnTo>
                    <a:lnTo>
                      <a:pt x="203" y="741"/>
                    </a:lnTo>
                    <a:lnTo>
                      <a:pt x="203" y="741"/>
                    </a:lnTo>
                    <a:lnTo>
                      <a:pt x="204" y="741"/>
                    </a:lnTo>
                    <a:lnTo>
                      <a:pt x="204" y="741"/>
                    </a:lnTo>
                    <a:lnTo>
                      <a:pt x="206" y="741"/>
                    </a:lnTo>
                    <a:lnTo>
                      <a:pt x="206" y="741"/>
                    </a:lnTo>
                    <a:lnTo>
                      <a:pt x="206" y="741"/>
                    </a:lnTo>
                    <a:lnTo>
                      <a:pt x="207" y="741"/>
                    </a:lnTo>
                    <a:lnTo>
                      <a:pt x="207" y="741"/>
                    </a:lnTo>
                    <a:lnTo>
                      <a:pt x="207" y="741"/>
                    </a:lnTo>
                    <a:lnTo>
                      <a:pt x="209" y="741"/>
                    </a:lnTo>
                    <a:lnTo>
                      <a:pt x="209" y="741"/>
                    </a:lnTo>
                    <a:lnTo>
                      <a:pt x="209" y="745"/>
                    </a:lnTo>
                    <a:lnTo>
                      <a:pt x="210" y="745"/>
                    </a:lnTo>
                    <a:lnTo>
                      <a:pt x="210" y="745"/>
                    </a:lnTo>
                    <a:lnTo>
                      <a:pt x="210" y="745"/>
                    </a:lnTo>
                    <a:lnTo>
                      <a:pt x="212" y="745"/>
                    </a:lnTo>
                    <a:lnTo>
                      <a:pt x="212" y="745"/>
                    </a:lnTo>
                    <a:lnTo>
                      <a:pt x="214" y="745"/>
                    </a:lnTo>
                    <a:lnTo>
                      <a:pt x="214" y="745"/>
                    </a:lnTo>
                    <a:lnTo>
                      <a:pt x="214" y="745"/>
                    </a:lnTo>
                    <a:lnTo>
                      <a:pt x="215" y="745"/>
                    </a:lnTo>
                    <a:lnTo>
                      <a:pt x="215" y="745"/>
                    </a:lnTo>
                    <a:lnTo>
                      <a:pt x="215" y="745"/>
                    </a:lnTo>
                    <a:lnTo>
                      <a:pt x="217" y="745"/>
                    </a:lnTo>
                    <a:lnTo>
                      <a:pt x="217" y="745"/>
                    </a:lnTo>
                    <a:lnTo>
                      <a:pt x="217" y="745"/>
                    </a:lnTo>
                    <a:lnTo>
                      <a:pt x="218" y="745"/>
                    </a:lnTo>
                    <a:lnTo>
                      <a:pt x="218" y="745"/>
                    </a:lnTo>
                    <a:lnTo>
                      <a:pt x="220" y="745"/>
                    </a:lnTo>
                    <a:lnTo>
                      <a:pt x="220" y="745"/>
                    </a:lnTo>
                    <a:lnTo>
                      <a:pt x="220" y="745"/>
                    </a:lnTo>
                    <a:lnTo>
                      <a:pt x="221" y="745"/>
                    </a:lnTo>
                    <a:lnTo>
                      <a:pt x="221" y="745"/>
                    </a:lnTo>
                    <a:lnTo>
                      <a:pt x="221" y="745"/>
                    </a:lnTo>
                    <a:lnTo>
                      <a:pt x="223" y="745"/>
                    </a:lnTo>
                    <a:lnTo>
                      <a:pt x="223" y="745"/>
                    </a:lnTo>
                    <a:lnTo>
                      <a:pt x="223" y="745"/>
                    </a:lnTo>
                    <a:lnTo>
                      <a:pt x="225" y="745"/>
                    </a:lnTo>
                    <a:lnTo>
                      <a:pt x="225" y="745"/>
                    </a:lnTo>
                    <a:lnTo>
                      <a:pt x="225" y="745"/>
                    </a:lnTo>
                    <a:lnTo>
                      <a:pt x="226" y="745"/>
                    </a:lnTo>
                    <a:lnTo>
                      <a:pt x="226" y="745"/>
                    </a:lnTo>
                    <a:lnTo>
                      <a:pt x="228" y="745"/>
                    </a:lnTo>
                    <a:lnTo>
                      <a:pt x="228" y="745"/>
                    </a:lnTo>
                    <a:lnTo>
                      <a:pt x="228" y="745"/>
                    </a:lnTo>
                    <a:lnTo>
                      <a:pt x="229" y="745"/>
                    </a:lnTo>
                    <a:lnTo>
                      <a:pt x="229" y="745"/>
                    </a:lnTo>
                    <a:lnTo>
                      <a:pt x="229" y="745"/>
                    </a:lnTo>
                    <a:lnTo>
                      <a:pt x="231" y="745"/>
                    </a:lnTo>
                    <a:lnTo>
                      <a:pt x="231" y="745"/>
                    </a:lnTo>
                    <a:lnTo>
                      <a:pt x="231" y="745"/>
                    </a:lnTo>
                    <a:lnTo>
                      <a:pt x="232" y="745"/>
                    </a:lnTo>
                    <a:lnTo>
                      <a:pt x="232" y="745"/>
                    </a:lnTo>
                    <a:lnTo>
                      <a:pt x="234" y="745"/>
                    </a:lnTo>
                    <a:lnTo>
                      <a:pt x="234" y="745"/>
                    </a:lnTo>
                    <a:lnTo>
                      <a:pt x="234" y="745"/>
                    </a:lnTo>
                    <a:lnTo>
                      <a:pt x="236" y="745"/>
                    </a:lnTo>
                    <a:lnTo>
                      <a:pt x="236" y="745"/>
                    </a:lnTo>
                    <a:lnTo>
                      <a:pt x="236" y="745"/>
                    </a:lnTo>
                    <a:lnTo>
                      <a:pt x="237" y="745"/>
                    </a:lnTo>
                    <a:lnTo>
                      <a:pt x="237" y="745"/>
                    </a:lnTo>
                    <a:lnTo>
                      <a:pt x="237" y="745"/>
                    </a:lnTo>
                    <a:lnTo>
                      <a:pt x="239" y="745"/>
                    </a:lnTo>
                    <a:lnTo>
                      <a:pt x="239" y="745"/>
                    </a:lnTo>
                    <a:lnTo>
                      <a:pt x="240" y="745"/>
                    </a:lnTo>
                    <a:lnTo>
                      <a:pt x="240" y="745"/>
                    </a:lnTo>
                    <a:lnTo>
                      <a:pt x="240" y="745"/>
                    </a:lnTo>
                    <a:lnTo>
                      <a:pt x="242" y="745"/>
                    </a:lnTo>
                    <a:lnTo>
                      <a:pt x="242" y="745"/>
                    </a:lnTo>
                    <a:lnTo>
                      <a:pt x="242" y="745"/>
                    </a:lnTo>
                    <a:lnTo>
                      <a:pt x="243" y="745"/>
                    </a:lnTo>
                    <a:lnTo>
                      <a:pt x="243" y="745"/>
                    </a:lnTo>
                    <a:lnTo>
                      <a:pt x="243" y="745"/>
                    </a:lnTo>
                    <a:lnTo>
                      <a:pt x="245" y="745"/>
                    </a:lnTo>
                    <a:lnTo>
                      <a:pt x="245" y="745"/>
                    </a:lnTo>
                    <a:lnTo>
                      <a:pt x="245" y="745"/>
                    </a:lnTo>
                    <a:lnTo>
                      <a:pt x="247" y="745"/>
                    </a:lnTo>
                    <a:lnTo>
                      <a:pt x="247" y="745"/>
                    </a:lnTo>
                    <a:lnTo>
                      <a:pt x="248" y="745"/>
                    </a:lnTo>
                    <a:lnTo>
                      <a:pt x="248" y="745"/>
                    </a:lnTo>
                    <a:lnTo>
                      <a:pt x="248" y="745"/>
                    </a:lnTo>
                    <a:lnTo>
                      <a:pt x="250" y="745"/>
                    </a:lnTo>
                    <a:lnTo>
                      <a:pt x="250" y="745"/>
                    </a:lnTo>
                    <a:lnTo>
                      <a:pt x="250" y="745"/>
                    </a:lnTo>
                    <a:lnTo>
                      <a:pt x="251" y="745"/>
                    </a:lnTo>
                    <a:lnTo>
                      <a:pt x="251" y="745"/>
                    </a:lnTo>
                    <a:lnTo>
                      <a:pt x="251" y="745"/>
                    </a:lnTo>
                    <a:lnTo>
                      <a:pt x="253" y="745"/>
                    </a:lnTo>
                    <a:lnTo>
                      <a:pt x="253" y="745"/>
                    </a:lnTo>
                    <a:lnTo>
                      <a:pt x="254" y="745"/>
                    </a:lnTo>
                    <a:lnTo>
                      <a:pt x="254" y="745"/>
                    </a:lnTo>
                    <a:lnTo>
                      <a:pt x="254" y="745"/>
                    </a:lnTo>
                    <a:lnTo>
                      <a:pt x="256" y="745"/>
                    </a:lnTo>
                    <a:lnTo>
                      <a:pt x="256" y="745"/>
                    </a:lnTo>
                    <a:lnTo>
                      <a:pt x="256" y="745"/>
                    </a:lnTo>
                    <a:lnTo>
                      <a:pt x="258" y="745"/>
                    </a:lnTo>
                    <a:lnTo>
                      <a:pt x="258" y="745"/>
                    </a:lnTo>
                    <a:lnTo>
                      <a:pt x="258" y="745"/>
                    </a:lnTo>
                    <a:lnTo>
                      <a:pt x="259" y="745"/>
                    </a:lnTo>
                    <a:lnTo>
                      <a:pt x="259" y="745"/>
                    </a:lnTo>
                    <a:lnTo>
                      <a:pt x="261" y="745"/>
                    </a:lnTo>
                    <a:lnTo>
                      <a:pt x="261" y="745"/>
                    </a:lnTo>
                    <a:lnTo>
                      <a:pt x="261" y="745"/>
                    </a:lnTo>
                    <a:lnTo>
                      <a:pt x="262" y="745"/>
                    </a:lnTo>
                    <a:lnTo>
                      <a:pt x="262" y="745"/>
                    </a:lnTo>
                    <a:lnTo>
                      <a:pt x="262" y="745"/>
                    </a:lnTo>
                    <a:lnTo>
                      <a:pt x="264" y="745"/>
                    </a:lnTo>
                    <a:lnTo>
                      <a:pt x="264" y="745"/>
                    </a:lnTo>
                    <a:lnTo>
                      <a:pt x="264" y="745"/>
                    </a:lnTo>
                    <a:lnTo>
                      <a:pt x="265" y="745"/>
                    </a:lnTo>
                    <a:lnTo>
                      <a:pt x="265" y="745"/>
                    </a:lnTo>
                    <a:lnTo>
                      <a:pt x="265" y="745"/>
                    </a:lnTo>
                    <a:lnTo>
                      <a:pt x="267" y="745"/>
                    </a:lnTo>
                    <a:lnTo>
                      <a:pt x="267" y="745"/>
                    </a:lnTo>
                    <a:lnTo>
                      <a:pt x="269" y="745"/>
                    </a:lnTo>
                    <a:lnTo>
                      <a:pt x="269" y="745"/>
                    </a:lnTo>
                    <a:lnTo>
                      <a:pt x="269" y="745"/>
                    </a:lnTo>
                    <a:lnTo>
                      <a:pt x="270" y="745"/>
                    </a:lnTo>
                    <a:lnTo>
                      <a:pt x="270" y="745"/>
                    </a:lnTo>
                    <a:lnTo>
                      <a:pt x="270" y="745"/>
                    </a:lnTo>
                    <a:lnTo>
                      <a:pt x="272" y="745"/>
                    </a:lnTo>
                    <a:lnTo>
                      <a:pt x="272" y="745"/>
                    </a:lnTo>
                    <a:lnTo>
                      <a:pt x="272" y="745"/>
                    </a:lnTo>
                    <a:lnTo>
                      <a:pt x="273" y="745"/>
                    </a:lnTo>
                    <a:lnTo>
                      <a:pt x="273" y="745"/>
                    </a:lnTo>
                    <a:lnTo>
                      <a:pt x="275" y="745"/>
                    </a:lnTo>
                    <a:lnTo>
                      <a:pt x="275" y="745"/>
                    </a:lnTo>
                    <a:lnTo>
                      <a:pt x="275" y="745"/>
                    </a:lnTo>
                    <a:lnTo>
                      <a:pt x="276" y="745"/>
                    </a:lnTo>
                    <a:lnTo>
                      <a:pt x="276" y="745"/>
                    </a:lnTo>
                    <a:lnTo>
                      <a:pt x="276" y="745"/>
                    </a:lnTo>
                    <a:lnTo>
                      <a:pt x="278" y="745"/>
                    </a:lnTo>
                    <a:lnTo>
                      <a:pt x="278" y="745"/>
                    </a:lnTo>
                    <a:lnTo>
                      <a:pt x="278" y="745"/>
                    </a:lnTo>
                    <a:lnTo>
                      <a:pt x="280" y="745"/>
                    </a:lnTo>
                    <a:lnTo>
                      <a:pt x="280" y="745"/>
                    </a:lnTo>
                    <a:lnTo>
                      <a:pt x="281" y="745"/>
                    </a:lnTo>
                    <a:lnTo>
                      <a:pt x="281" y="745"/>
                    </a:lnTo>
                    <a:lnTo>
                      <a:pt x="281" y="745"/>
                    </a:lnTo>
                    <a:lnTo>
                      <a:pt x="283" y="745"/>
                    </a:lnTo>
                    <a:lnTo>
                      <a:pt x="283" y="745"/>
                    </a:lnTo>
                    <a:lnTo>
                      <a:pt x="283" y="745"/>
                    </a:lnTo>
                    <a:lnTo>
                      <a:pt x="284" y="745"/>
                    </a:lnTo>
                    <a:lnTo>
                      <a:pt x="284" y="745"/>
                    </a:lnTo>
                    <a:lnTo>
                      <a:pt x="284" y="745"/>
                    </a:lnTo>
                    <a:lnTo>
                      <a:pt x="286" y="745"/>
                    </a:lnTo>
                    <a:lnTo>
                      <a:pt x="286" y="745"/>
                    </a:lnTo>
                    <a:lnTo>
                      <a:pt x="286" y="745"/>
                    </a:lnTo>
                    <a:lnTo>
                      <a:pt x="287" y="745"/>
                    </a:lnTo>
                    <a:lnTo>
                      <a:pt x="287" y="745"/>
                    </a:lnTo>
                    <a:lnTo>
                      <a:pt x="289" y="745"/>
                    </a:lnTo>
                    <a:lnTo>
                      <a:pt x="289" y="745"/>
                    </a:lnTo>
                    <a:lnTo>
                      <a:pt x="289" y="745"/>
                    </a:lnTo>
                    <a:lnTo>
                      <a:pt x="291" y="745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6" name="Freeform 112"/>
              <p:cNvSpPr>
                <a:spLocks/>
              </p:cNvSpPr>
              <p:nvPr/>
            </p:nvSpPr>
            <p:spPr bwMode="auto">
              <a:xfrm>
                <a:off x="1499" y="3528"/>
                <a:ext cx="110" cy="1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8" y="4"/>
                  </a:cxn>
                  <a:cxn ang="0">
                    <a:pos x="25" y="4"/>
                  </a:cxn>
                  <a:cxn ang="0">
                    <a:pos x="29" y="4"/>
                  </a:cxn>
                  <a:cxn ang="0">
                    <a:pos x="34" y="4"/>
                  </a:cxn>
                  <a:cxn ang="0">
                    <a:pos x="39" y="4"/>
                  </a:cxn>
                  <a:cxn ang="0">
                    <a:pos x="45" y="4"/>
                  </a:cxn>
                  <a:cxn ang="0">
                    <a:pos x="50" y="4"/>
                  </a:cxn>
                  <a:cxn ang="0">
                    <a:pos x="54" y="4"/>
                  </a:cxn>
                  <a:cxn ang="0">
                    <a:pos x="59" y="4"/>
                  </a:cxn>
                  <a:cxn ang="0">
                    <a:pos x="65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5" y="4"/>
                  </a:cxn>
                  <a:cxn ang="0">
                    <a:pos x="100" y="4"/>
                  </a:cxn>
                  <a:cxn ang="0">
                    <a:pos x="105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0" y="4"/>
                  </a:cxn>
                  <a:cxn ang="0">
                    <a:pos x="125" y="4"/>
                  </a:cxn>
                  <a:cxn ang="0">
                    <a:pos x="131" y="4"/>
                  </a:cxn>
                  <a:cxn ang="0">
                    <a:pos x="136" y="4"/>
                  </a:cxn>
                  <a:cxn ang="0">
                    <a:pos x="141" y="4"/>
                  </a:cxn>
                  <a:cxn ang="0">
                    <a:pos x="145" y="4"/>
                  </a:cxn>
                  <a:cxn ang="0">
                    <a:pos x="152" y="4"/>
                  </a:cxn>
                  <a:cxn ang="0">
                    <a:pos x="156" y="4"/>
                  </a:cxn>
                  <a:cxn ang="0">
                    <a:pos x="161" y="4"/>
                  </a:cxn>
                  <a:cxn ang="0">
                    <a:pos x="166" y="4"/>
                  </a:cxn>
                  <a:cxn ang="0">
                    <a:pos x="172" y="4"/>
                  </a:cxn>
                  <a:cxn ang="0">
                    <a:pos x="177" y="4"/>
                  </a:cxn>
                  <a:cxn ang="0">
                    <a:pos x="182" y="0"/>
                  </a:cxn>
                  <a:cxn ang="0">
                    <a:pos x="186" y="0"/>
                  </a:cxn>
                  <a:cxn ang="0">
                    <a:pos x="192" y="0"/>
                  </a:cxn>
                  <a:cxn ang="0">
                    <a:pos x="197" y="0"/>
                  </a:cxn>
                  <a:cxn ang="0">
                    <a:pos x="202" y="0"/>
                  </a:cxn>
                  <a:cxn ang="0">
                    <a:pos x="207" y="0"/>
                  </a:cxn>
                  <a:cxn ang="0">
                    <a:pos x="213" y="0"/>
                  </a:cxn>
                  <a:cxn ang="0">
                    <a:pos x="218" y="0"/>
                  </a:cxn>
                  <a:cxn ang="0">
                    <a:pos x="222" y="0"/>
                  </a:cxn>
                  <a:cxn ang="0">
                    <a:pos x="227" y="0"/>
                  </a:cxn>
                  <a:cxn ang="0">
                    <a:pos x="233" y="0"/>
                  </a:cxn>
                  <a:cxn ang="0">
                    <a:pos x="238" y="0"/>
                  </a:cxn>
                  <a:cxn ang="0">
                    <a:pos x="243" y="0"/>
                  </a:cxn>
                  <a:cxn ang="0">
                    <a:pos x="247" y="0"/>
                  </a:cxn>
                  <a:cxn ang="0">
                    <a:pos x="254" y="0"/>
                  </a:cxn>
                  <a:cxn ang="0">
                    <a:pos x="258" y="0"/>
                  </a:cxn>
                  <a:cxn ang="0">
                    <a:pos x="263" y="0"/>
                  </a:cxn>
                  <a:cxn ang="0">
                    <a:pos x="268" y="0"/>
                  </a:cxn>
                  <a:cxn ang="0">
                    <a:pos x="274" y="0"/>
                  </a:cxn>
                  <a:cxn ang="0">
                    <a:pos x="279" y="0"/>
                  </a:cxn>
                  <a:cxn ang="0">
                    <a:pos x="283" y="0"/>
                  </a:cxn>
                </a:cxnLst>
                <a:rect l="0" t="0" r="r" b="b"/>
                <a:pathLst>
                  <a:path w="288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8" y="0"/>
                    </a:lnTo>
                    <a:lnTo>
                      <a:pt x="288" y="0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7" name="Freeform 113"/>
              <p:cNvSpPr>
                <a:spLocks/>
              </p:cNvSpPr>
              <p:nvPr/>
            </p:nvSpPr>
            <p:spPr bwMode="auto">
              <a:xfrm>
                <a:off x="1609" y="3528"/>
                <a:ext cx="111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0"/>
                  </a:cxn>
                  <a:cxn ang="0">
                    <a:pos x="14" y="0"/>
                  </a:cxn>
                  <a:cxn ang="0">
                    <a:pos x="21" y="0"/>
                  </a:cxn>
                  <a:cxn ang="0">
                    <a:pos x="25" y="0"/>
                  </a:cxn>
                  <a:cxn ang="0">
                    <a:pos x="30" y="0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6" y="0"/>
                  </a:cxn>
                  <a:cxn ang="0">
                    <a:pos x="50" y="0"/>
                  </a:cxn>
                  <a:cxn ang="0">
                    <a:pos x="55" y="0"/>
                  </a:cxn>
                  <a:cxn ang="0">
                    <a:pos x="61" y="0"/>
                  </a:cxn>
                  <a:cxn ang="0">
                    <a:pos x="66" y="0"/>
                  </a:cxn>
                  <a:cxn ang="0">
                    <a:pos x="71" y="0"/>
                  </a:cxn>
                  <a:cxn ang="0">
                    <a:pos x="76" y="4"/>
                  </a:cxn>
                  <a:cxn ang="0">
                    <a:pos x="82" y="0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6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2" y="4"/>
                  </a:cxn>
                  <a:cxn ang="0">
                    <a:pos x="116" y="4"/>
                  </a:cxn>
                  <a:cxn ang="0">
                    <a:pos x="123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7" y="4"/>
                  </a:cxn>
                  <a:cxn ang="0">
                    <a:pos x="143" y="4"/>
                  </a:cxn>
                  <a:cxn ang="0">
                    <a:pos x="148" y="4"/>
                  </a:cxn>
                  <a:cxn ang="0">
                    <a:pos x="152" y="4"/>
                  </a:cxn>
                  <a:cxn ang="0">
                    <a:pos x="157" y="4"/>
                  </a:cxn>
                  <a:cxn ang="0">
                    <a:pos x="163" y="4"/>
                  </a:cxn>
                  <a:cxn ang="0">
                    <a:pos x="168" y="8"/>
                  </a:cxn>
                  <a:cxn ang="0">
                    <a:pos x="173" y="8"/>
                  </a:cxn>
                  <a:cxn ang="0">
                    <a:pos x="177" y="8"/>
                  </a:cxn>
                  <a:cxn ang="0">
                    <a:pos x="184" y="8"/>
                  </a:cxn>
                  <a:cxn ang="0">
                    <a:pos x="188" y="8"/>
                  </a:cxn>
                  <a:cxn ang="0">
                    <a:pos x="193" y="8"/>
                  </a:cxn>
                  <a:cxn ang="0">
                    <a:pos x="198" y="8"/>
                  </a:cxn>
                  <a:cxn ang="0">
                    <a:pos x="204" y="8"/>
                  </a:cxn>
                  <a:cxn ang="0">
                    <a:pos x="209" y="8"/>
                  </a:cxn>
                  <a:cxn ang="0">
                    <a:pos x="214" y="8"/>
                  </a:cxn>
                  <a:cxn ang="0">
                    <a:pos x="218" y="8"/>
                  </a:cxn>
                  <a:cxn ang="0">
                    <a:pos x="225" y="8"/>
                  </a:cxn>
                  <a:cxn ang="0">
                    <a:pos x="229" y="8"/>
                  </a:cxn>
                  <a:cxn ang="0">
                    <a:pos x="234" y="11"/>
                  </a:cxn>
                  <a:cxn ang="0">
                    <a:pos x="239" y="11"/>
                  </a:cxn>
                  <a:cxn ang="0">
                    <a:pos x="245" y="11"/>
                  </a:cxn>
                  <a:cxn ang="0">
                    <a:pos x="250" y="11"/>
                  </a:cxn>
                  <a:cxn ang="0">
                    <a:pos x="254" y="11"/>
                  </a:cxn>
                  <a:cxn ang="0">
                    <a:pos x="259" y="11"/>
                  </a:cxn>
                  <a:cxn ang="0">
                    <a:pos x="265" y="11"/>
                  </a:cxn>
                  <a:cxn ang="0">
                    <a:pos x="270" y="11"/>
                  </a:cxn>
                  <a:cxn ang="0">
                    <a:pos x="275" y="11"/>
                  </a:cxn>
                  <a:cxn ang="0">
                    <a:pos x="279" y="11"/>
                  </a:cxn>
                  <a:cxn ang="0">
                    <a:pos x="286" y="11"/>
                  </a:cxn>
                </a:cxnLst>
                <a:rect l="0" t="0" r="r" b="b"/>
                <a:pathLst>
                  <a:path w="289" h="11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79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8"/>
                    </a:lnTo>
                    <a:lnTo>
                      <a:pt x="165" y="8"/>
                    </a:lnTo>
                    <a:lnTo>
                      <a:pt x="165" y="8"/>
                    </a:lnTo>
                    <a:lnTo>
                      <a:pt x="165" y="8"/>
                    </a:lnTo>
                    <a:lnTo>
                      <a:pt x="167" y="8"/>
                    </a:lnTo>
                    <a:lnTo>
                      <a:pt x="167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70" y="8"/>
                    </a:lnTo>
                    <a:lnTo>
                      <a:pt x="170" y="8"/>
                    </a:lnTo>
                    <a:lnTo>
                      <a:pt x="170" y="8"/>
                    </a:lnTo>
                    <a:lnTo>
                      <a:pt x="171" y="8"/>
                    </a:lnTo>
                    <a:lnTo>
                      <a:pt x="171" y="8"/>
                    </a:lnTo>
                    <a:lnTo>
                      <a:pt x="171" y="8"/>
                    </a:lnTo>
                    <a:lnTo>
                      <a:pt x="173" y="8"/>
                    </a:lnTo>
                    <a:lnTo>
                      <a:pt x="173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81" y="8"/>
                    </a:lnTo>
                    <a:lnTo>
                      <a:pt x="181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2" y="8"/>
                    </a:lnTo>
                    <a:lnTo>
                      <a:pt x="192" y="8"/>
                    </a:lnTo>
                    <a:lnTo>
                      <a:pt x="192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5" y="8"/>
                    </a:lnTo>
                    <a:lnTo>
                      <a:pt x="195" y="8"/>
                    </a:lnTo>
                    <a:lnTo>
                      <a:pt x="195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3" y="8"/>
                    </a:lnTo>
                    <a:lnTo>
                      <a:pt x="203" y="8"/>
                    </a:lnTo>
                    <a:lnTo>
                      <a:pt x="203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6" y="8"/>
                    </a:lnTo>
                    <a:lnTo>
                      <a:pt x="206" y="8"/>
                    </a:lnTo>
                    <a:lnTo>
                      <a:pt x="206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4" y="8"/>
                    </a:lnTo>
                    <a:lnTo>
                      <a:pt x="214" y="8"/>
                    </a:lnTo>
                    <a:lnTo>
                      <a:pt x="214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5" y="8"/>
                    </a:lnTo>
                    <a:lnTo>
                      <a:pt x="225" y="8"/>
                    </a:lnTo>
                    <a:lnTo>
                      <a:pt x="225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8" y="8"/>
                    </a:lnTo>
                    <a:lnTo>
                      <a:pt x="228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2" y="11"/>
                    </a:lnTo>
                    <a:lnTo>
                      <a:pt x="232" y="11"/>
                    </a:lnTo>
                    <a:lnTo>
                      <a:pt x="232" y="11"/>
                    </a:lnTo>
                    <a:lnTo>
                      <a:pt x="234" y="11"/>
                    </a:lnTo>
                    <a:lnTo>
                      <a:pt x="234" y="11"/>
                    </a:lnTo>
                    <a:lnTo>
                      <a:pt x="234" y="11"/>
                    </a:lnTo>
                    <a:lnTo>
                      <a:pt x="236" y="11"/>
                    </a:lnTo>
                    <a:lnTo>
                      <a:pt x="236" y="11"/>
                    </a:lnTo>
                    <a:lnTo>
                      <a:pt x="237" y="11"/>
                    </a:lnTo>
                    <a:lnTo>
                      <a:pt x="237" y="11"/>
                    </a:lnTo>
                    <a:lnTo>
                      <a:pt x="237" y="11"/>
                    </a:lnTo>
                    <a:lnTo>
                      <a:pt x="239" y="11"/>
                    </a:lnTo>
                    <a:lnTo>
                      <a:pt x="239" y="11"/>
                    </a:lnTo>
                    <a:lnTo>
                      <a:pt x="239" y="11"/>
                    </a:lnTo>
                    <a:lnTo>
                      <a:pt x="240" y="11"/>
                    </a:lnTo>
                    <a:lnTo>
                      <a:pt x="240" y="11"/>
                    </a:lnTo>
                    <a:lnTo>
                      <a:pt x="240" y="11"/>
                    </a:lnTo>
                    <a:lnTo>
                      <a:pt x="242" y="11"/>
                    </a:lnTo>
                    <a:lnTo>
                      <a:pt x="242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5" y="11"/>
                    </a:lnTo>
                    <a:lnTo>
                      <a:pt x="245" y="11"/>
                    </a:lnTo>
                    <a:lnTo>
                      <a:pt x="245" y="11"/>
                    </a:lnTo>
                    <a:lnTo>
                      <a:pt x="247" y="11"/>
                    </a:lnTo>
                    <a:lnTo>
                      <a:pt x="247" y="11"/>
                    </a:lnTo>
                    <a:lnTo>
                      <a:pt x="247" y="11"/>
                    </a:lnTo>
                    <a:lnTo>
                      <a:pt x="248" y="11"/>
                    </a:lnTo>
                    <a:lnTo>
                      <a:pt x="248" y="11"/>
                    </a:lnTo>
                    <a:lnTo>
                      <a:pt x="250" y="11"/>
                    </a:lnTo>
                    <a:lnTo>
                      <a:pt x="250" y="11"/>
                    </a:lnTo>
                    <a:lnTo>
                      <a:pt x="250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3" y="11"/>
                    </a:lnTo>
                    <a:lnTo>
                      <a:pt x="253" y="11"/>
                    </a:lnTo>
                    <a:lnTo>
                      <a:pt x="253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8" y="11"/>
                    </a:lnTo>
                    <a:lnTo>
                      <a:pt x="258" y="11"/>
                    </a:lnTo>
                    <a:lnTo>
                      <a:pt x="258" y="11"/>
                    </a:lnTo>
                    <a:lnTo>
                      <a:pt x="259" y="11"/>
                    </a:lnTo>
                    <a:lnTo>
                      <a:pt x="259" y="11"/>
                    </a:lnTo>
                    <a:lnTo>
                      <a:pt x="259" y="11"/>
                    </a:lnTo>
                    <a:lnTo>
                      <a:pt x="261" y="11"/>
                    </a:lnTo>
                    <a:lnTo>
                      <a:pt x="261" y="11"/>
                    </a:lnTo>
                    <a:lnTo>
                      <a:pt x="261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4" y="11"/>
                    </a:lnTo>
                    <a:lnTo>
                      <a:pt x="264" y="11"/>
                    </a:lnTo>
                    <a:lnTo>
                      <a:pt x="264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7" y="11"/>
                    </a:lnTo>
                    <a:lnTo>
                      <a:pt x="267" y="11"/>
                    </a:lnTo>
                    <a:lnTo>
                      <a:pt x="267" y="11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70" y="11"/>
                    </a:lnTo>
                    <a:lnTo>
                      <a:pt x="270" y="11"/>
                    </a:lnTo>
                    <a:lnTo>
                      <a:pt x="270" y="11"/>
                    </a:lnTo>
                    <a:lnTo>
                      <a:pt x="272" y="11"/>
                    </a:lnTo>
                    <a:lnTo>
                      <a:pt x="272" y="11"/>
                    </a:lnTo>
                    <a:lnTo>
                      <a:pt x="272" y="11"/>
                    </a:lnTo>
                    <a:lnTo>
                      <a:pt x="273" y="11"/>
                    </a:lnTo>
                    <a:lnTo>
                      <a:pt x="273" y="11"/>
                    </a:lnTo>
                    <a:lnTo>
                      <a:pt x="273" y="11"/>
                    </a:lnTo>
                    <a:lnTo>
                      <a:pt x="275" y="11"/>
                    </a:lnTo>
                    <a:lnTo>
                      <a:pt x="275" y="11"/>
                    </a:lnTo>
                    <a:lnTo>
                      <a:pt x="275" y="11"/>
                    </a:lnTo>
                    <a:lnTo>
                      <a:pt x="276" y="11"/>
                    </a:lnTo>
                    <a:lnTo>
                      <a:pt x="276" y="11"/>
                    </a:lnTo>
                    <a:lnTo>
                      <a:pt x="278" y="11"/>
                    </a:lnTo>
                    <a:lnTo>
                      <a:pt x="278" y="11"/>
                    </a:lnTo>
                    <a:lnTo>
                      <a:pt x="278" y="11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3" y="11"/>
                    </a:lnTo>
                    <a:lnTo>
                      <a:pt x="283" y="11"/>
                    </a:lnTo>
                    <a:lnTo>
                      <a:pt x="284" y="11"/>
                    </a:lnTo>
                    <a:lnTo>
                      <a:pt x="284" y="11"/>
                    </a:lnTo>
                    <a:lnTo>
                      <a:pt x="284" y="11"/>
                    </a:lnTo>
                    <a:lnTo>
                      <a:pt x="286" y="11"/>
                    </a:lnTo>
                    <a:lnTo>
                      <a:pt x="286" y="11"/>
                    </a:lnTo>
                    <a:lnTo>
                      <a:pt x="286" y="11"/>
                    </a:lnTo>
                    <a:lnTo>
                      <a:pt x="287" y="11"/>
                    </a:lnTo>
                    <a:lnTo>
                      <a:pt x="287" y="11"/>
                    </a:lnTo>
                    <a:lnTo>
                      <a:pt x="287" y="11"/>
                    </a:lnTo>
                    <a:lnTo>
                      <a:pt x="289" y="11"/>
                    </a:lnTo>
                    <a:lnTo>
                      <a:pt x="289" y="11"/>
                    </a:lnTo>
                    <a:lnTo>
                      <a:pt x="289" y="11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8" name="Freeform 114"/>
              <p:cNvSpPr>
                <a:spLocks/>
              </p:cNvSpPr>
              <p:nvPr/>
            </p:nvSpPr>
            <p:spPr bwMode="auto">
              <a:xfrm>
                <a:off x="1720" y="3531"/>
                <a:ext cx="112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1" y="0"/>
                  </a:cxn>
                  <a:cxn ang="0">
                    <a:pos x="16" y="4"/>
                  </a:cxn>
                  <a:cxn ang="0">
                    <a:pos x="20" y="4"/>
                  </a:cxn>
                  <a:cxn ang="0">
                    <a:pos x="25" y="4"/>
                  </a:cxn>
                  <a:cxn ang="0">
                    <a:pos x="31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5" y="4"/>
                  </a:cxn>
                  <a:cxn ang="0">
                    <a:pos x="52" y="4"/>
                  </a:cxn>
                  <a:cxn ang="0">
                    <a:pos x="56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2" y="4"/>
                  </a:cxn>
                  <a:cxn ang="0">
                    <a:pos x="77" y="4"/>
                  </a:cxn>
                  <a:cxn ang="0">
                    <a:pos x="81" y="4"/>
                  </a:cxn>
                  <a:cxn ang="0">
                    <a:pos x="86" y="4"/>
                  </a:cxn>
                  <a:cxn ang="0">
                    <a:pos x="92" y="4"/>
                  </a:cxn>
                  <a:cxn ang="0">
                    <a:pos x="97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3" y="4"/>
                  </a:cxn>
                  <a:cxn ang="0">
                    <a:pos x="118" y="4"/>
                  </a:cxn>
                  <a:cxn ang="0">
                    <a:pos x="122" y="4"/>
                  </a:cxn>
                  <a:cxn ang="0">
                    <a:pos x="127" y="4"/>
                  </a:cxn>
                  <a:cxn ang="0">
                    <a:pos x="133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7" y="4"/>
                  </a:cxn>
                  <a:cxn ang="0">
                    <a:pos x="154" y="4"/>
                  </a:cxn>
                  <a:cxn ang="0">
                    <a:pos x="158" y="4"/>
                  </a:cxn>
                  <a:cxn ang="0">
                    <a:pos x="163" y="4"/>
                  </a:cxn>
                  <a:cxn ang="0">
                    <a:pos x="168" y="4"/>
                  </a:cxn>
                  <a:cxn ang="0">
                    <a:pos x="174" y="4"/>
                  </a:cxn>
                  <a:cxn ang="0">
                    <a:pos x="179" y="4"/>
                  </a:cxn>
                  <a:cxn ang="0">
                    <a:pos x="183" y="4"/>
                  </a:cxn>
                  <a:cxn ang="0">
                    <a:pos x="188" y="4"/>
                  </a:cxn>
                  <a:cxn ang="0">
                    <a:pos x="194" y="4"/>
                  </a:cxn>
                  <a:cxn ang="0">
                    <a:pos x="199" y="4"/>
                  </a:cxn>
                  <a:cxn ang="0">
                    <a:pos x="204" y="4"/>
                  </a:cxn>
                  <a:cxn ang="0">
                    <a:pos x="209" y="4"/>
                  </a:cxn>
                  <a:cxn ang="0">
                    <a:pos x="215" y="4"/>
                  </a:cxn>
                  <a:cxn ang="0">
                    <a:pos x="220" y="4"/>
                  </a:cxn>
                  <a:cxn ang="0">
                    <a:pos x="224" y="4"/>
                  </a:cxn>
                  <a:cxn ang="0">
                    <a:pos x="229" y="4"/>
                  </a:cxn>
                  <a:cxn ang="0">
                    <a:pos x="235" y="4"/>
                  </a:cxn>
                  <a:cxn ang="0">
                    <a:pos x="240" y="4"/>
                  </a:cxn>
                  <a:cxn ang="0">
                    <a:pos x="245" y="4"/>
                  </a:cxn>
                  <a:cxn ang="0">
                    <a:pos x="249" y="4"/>
                  </a:cxn>
                  <a:cxn ang="0">
                    <a:pos x="256" y="4"/>
                  </a:cxn>
                  <a:cxn ang="0">
                    <a:pos x="260" y="4"/>
                  </a:cxn>
                  <a:cxn ang="0">
                    <a:pos x="265" y="4"/>
                  </a:cxn>
                  <a:cxn ang="0">
                    <a:pos x="270" y="4"/>
                  </a:cxn>
                  <a:cxn ang="0">
                    <a:pos x="276" y="4"/>
                  </a:cxn>
                  <a:cxn ang="0">
                    <a:pos x="281" y="4"/>
                  </a:cxn>
                  <a:cxn ang="0">
                    <a:pos x="285" y="4"/>
                  </a:cxn>
                </a:cxnLst>
                <a:rect l="0" t="0" r="r" b="b"/>
                <a:pathLst>
                  <a:path w="290" h="4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5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9" y="4"/>
                    </a:lnTo>
                    <a:lnTo>
                      <a:pt x="289" y="4"/>
                    </a:lnTo>
                    <a:lnTo>
                      <a:pt x="290" y="4"/>
                    </a:lnTo>
                    <a:lnTo>
                      <a:pt x="290" y="4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59" name="Freeform 115"/>
              <p:cNvSpPr>
                <a:spLocks/>
              </p:cNvSpPr>
              <p:nvPr/>
            </p:nvSpPr>
            <p:spPr bwMode="auto">
              <a:xfrm>
                <a:off x="1832" y="3133"/>
                <a:ext cx="111" cy="400"/>
              </a:xfrm>
              <a:custGeom>
                <a:avLst/>
                <a:gdLst/>
                <a:ahLst/>
                <a:cxnLst>
                  <a:cxn ang="0">
                    <a:pos x="5" y="1115"/>
                  </a:cxn>
                  <a:cxn ang="0">
                    <a:pos x="10" y="1115"/>
                  </a:cxn>
                  <a:cxn ang="0">
                    <a:pos x="14" y="1115"/>
                  </a:cxn>
                  <a:cxn ang="0">
                    <a:pos x="21" y="1115"/>
                  </a:cxn>
                  <a:cxn ang="0">
                    <a:pos x="25" y="1115"/>
                  </a:cxn>
                  <a:cxn ang="0">
                    <a:pos x="30" y="1115"/>
                  </a:cxn>
                  <a:cxn ang="0">
                    <a:pos x="35" y="1115"/>
                  </a:cxn>
                  <a:cxn ang="0">
                    <a:pos x="41" y="1115"/>
                  </a:cxn>
                  <a:cxn ang="0">
                    <a:pos x="46" y="1115"/>
                  </a:cxn>
                  <a:cxn ang="0">
                    <a:pos x="50" y="1115"/>
                  </a:cxn>
                  <a:cxn ang="0">
                    <a:pos x="55" y="1115"/>
                  </a:cxn>
                  <a:cxn ang="0">
                    <a:pos x="61" y="1115"/>
                  </a:cxn>
                  <a:cxn ang="0">
                    <a:pos x="66" y="1115"/>
                  </a:cxn>
                  <a:cxn ang="0">
                    <a:pos x="71" y="1115"/>
                  </a:cxn>
                  <a:cxn ang="0">
                    <a:pos x="75" y="1115"/>
                  </a:cxn>
                  <a:cxn ang="0">
                    <a:pos x="82" y="1115"/>
                  </a:cxn>
                  <a:cxn ang="0">
                    <a:pos x="86" y="1115"/>
                  </a:cxn>
                  <a:cxn ang="0">
                    <a:pos x="91" y="1115"/>
                  </a:cxn>
                  <a:cxn ang="0">
                    <a:pos x="96" y="1115"/>
                  </a:cxn>
                  <a:cxn ang="0">
                    <a:pos x="102" y="1115"/>
                  </a:cxn>
                  <a:cxn ang="0">
                    <a:pos x="107" y="1115"/>
                  </a:cxn>
                  <a:cxn ang="0">
                    <a:pos x="112" y="1115"/>
                  </a:cxn>
                  <a:cxn ang="0">
                    <a:pos x="116" y="1115"/>
                  </a:cxn>
                  <a:cxn ang="0">
                    <a:pos x="123" y="1115"/>
                  </a:cxn>
                  <a:cxn ang="0">
                    <a:pos x="127" y="1115"/>
                  </a:cxn>
                  <a:cxn ang="0">
                    <a:pos x="132" y="1111"/>
                  </a:cxn>
                  <a:cxn ang="0">
                    <a:pos x="137" y="1111"/>
                  </a:cxn>
                  <a:cxn ang="0">
                    <a:pos x="143" y="1108"/>
                  </a:cxn>
                  <a:cxn ang="0">
                    <a:pos x="148" y="1104"/>
                  </a:cxn>
                  <a:cxn ang="0">
                    <a:pos x="152" y="1096"/>
                  </a:cxn>
                  <a:cxn ang="0">
                    <a:pos x="157" y="1089"/>
                  </a:cxn>
                  <a:cxn ang="0">
                    <a:pos x="163" y="1074"/>
                  </a:cxn>
                  <a:cxn ang="0">
                    <a:pos x="168" y="1052"/>
                  </a:cxn>
                  <a:cxn ang="0">
                    <a:pos x="173" y="1026"/>
                  </a:cxn>
                  <a:cxn ang="0">
                    <a:pos x="177" y="989"/>
                  </a:cxn>
                  <a:cxn ang="0">
                    <a:pos x="184" y="941"/>
                  </a:cxn>
                  <a:cxn ang="0">
                    <a:pos x="188" y="885"/>
                  </a:cxn>
                  <a:cxn ang="0">
                    <a:pos x="193" y="807"/>
                  </a:cxn>
                  <a:cxn ang="0">
                    <a:pos x="198" y="693"/>
                  </a:cxn>
                  <a:cxn ang="0">
                    <a:pos x="203" y="526"/>
                  </a:cxn>
                  <a:cxn ang="0">
                    <a:pos x="209" y="333"/>
                  </a:cxn>
                  <a:cxn ang="0">
                    <a:pos x="214" y="177"/>
                  </a:cxn>
                  <a:cxn ang="0">
                    <a:pos x="218" y="81"/>
                  </a:cxn>
                  <a:cxn ang="0">
                    <a:pos x="223" y="25"/>
                  </a:cxn>
                  <a:cxn ang="0">
                    <a:pos x="229" y="3"/>
                  </a:cxn>
                  <a:cxn ang="0">
                    <a:pos x="234" y="0"/>
                  </a:cxn>
                  <a:cxn ang="0">
                    <a:pos x="239" y="11"/>
                  </a:cxn>
                  <a:cxn ang="0">
                    <a:pos x="243" y="25"/>
                  </a:cxn>
                  <a:cxn ang="0">
                    <a:pos x="250" y="51"/>
                  </a:cxn>
                  <a:cxn ang="0">
                    <a:pos x="254" y="81"/>
                  </a:cxn>
                  <a:cxn ang="0">
                    <a:pos x="259" y="114"/>
                  </a:cxn>
                  <a:cxn ang="0">
                    <a:pos x="264" y="148"/>
                  </a:cxn>
                  <a:cxn ang="0">
                    <a:pos x="270" y="185"/>
                  </a:cxn>
                  <a:cxn ang="0">
                    <a:pos x="275" y="226"/>
                  </a:cxn>
                  <a:cxn ang="0">
                    <a:pos x="279" y="263"/>
                  </a:cxn>
                  <a:cxn ang="0">
                    <a:pos x="284" y="303"/>
                  </a:cxn>
                </a:cxnLst>
                <a:rect l="0" t="0" r="r" b="b"/>
                <a:pathLst>
                  <a:path w="289" h="1115">
                    <a:moveTo>
                      <a:pt x="0" y="1115"/>
                    </a:moveTo>
                    <a:lnTo>
                      <a:pt x="0" y="1115"/>
                    </a:lnTo>
                    <a:lnTo>
                      <a:pt x="2" y="1115"/>
                    </a:lnTo>
                    <a:lnTo>
                      <a:pt x="2" y="1115"/>
                    </a:lnTo>
                    <a:lnTo>
                      <a:pt x="2" y="1115"/>
                    </a:lnTo>
                    <a:lnTo>
                      <a:pt x="3" y="1115"/>
                    </a:lnTo>
                    <a:lnTo>
                      <a:pt x="3" y="1115"/>
                    </a:lnTo>
                    <a:lnTo>
                      <a:pt x="3" y="1115"/>
                    </a:lnTo>
                    <a:lnTo>
                      <a:pt x="5" y="1115"/>
                    </a:lnTo>
                    <a:lnTo>
                      <a:pt x="5" y="1115"/>
                    </a:lnTo>
                    <a:lnTo>
                      <a:pt x="6" y="1115"/>
                    </a:lnTo>
                    <a:lnTo>
                      <a:pt x="6" y="1115"/>
                    </a:lnTo>
                    <a:lnTo>
                      <a:pt x="6" y="1115"/>
                    </a:lnTo>
                    <a:lnTo>
                      <a:pt x="8" y="1115"/>
                    </a:lnTo>
                    <a:lnTo>
                      <a:pt x="8" y="1115"/>
                    </a:lnTo>
                    <a:lnTo>
                      <a:pt x="8" y="1115"/>
                    </a:lnTo>
                    <a:lnTo>
                      <a:pt x="10" y="1115"/>
                    </a:lnTo>
                    <a:lnTo>
                      <a:pt x="10" y="1115"/>
                    </a:lnTo>
                    <a:lnTo>
                      <a:pt x="10" y="1115"/>
                    </a:lnTo>
                    <a:lnTo>
                      <a:pt x="11" y="1115"/>
                    </a:lnTo>
                    <a:lnTo>
                      <a:pt x="11" y="1115"/>
                    </a:lnTo>
                    <a:lnTo>
                      <a:pt x="13" y="1115"/>
                    </a:lnTo>
                    <a:lnTo>
                      <a:pt x="13" y="1115"/>
                    </a:lnTo>
                    <a:lnTo>
                      <a:pt x="13" y="1115"/>
                    </a:lnTo>
                    <a:lnTo>
                      <a:pt x="14" y="1115"/>
                    </a:lnTo>
                    <a:lnTo>
                      <a:pt x="14" y="1115"/>
                    </a:lnTo>
                    <a:lnTo>
                      <a:pt x="14" y="1115"/>
                    </a:lnTo>
                    <a:lnTo>
                      <a:pt x="16" y="1115"/>
                    </a:lnTo>
                    <a:lnTo>
                      <a:pt x="16" y="1115"/>
                    </a:lnTo>
                    <a:lnTo>
                      <a:pt x="16" y="1115"/>
                    </a:lnTo>
                    <a:lnTo>
                      <a:pt x="17" y="1115"/>
                    </a:lnTo>
                    <a:lnTo>
                      <a:pt x="17" y="1115"/>
                    </a:lnTo>
                    <a:lnTo>
                      <a:pt x="17" y="1115"/>
                    </a:lnTo>
                    <a:lnTo>
                      <a:pt x="19" y="1115"/>
                    </a:lnTo>
                    <a:lnTo>
                      <a:pt x="19" y="1115"/>
                    </a:lnTo>
                    <a:lnTo>
                      <a:pt x="21" y="1115"/>
                    </a:lnTo>
                    <a:lnTo>
                      <a:pt x="21" y="1115"/>
                    </a:lnTo>
                    <a:lnTo>
                      <a:pt x="21" y="1115"/>
                    </a:lnTo>
                    <a:lnTo>
                      <a:pt x="22" y="1115"/>
                    </a:lnTo>
                    <a:lnTo>
                      <a:pt x="22" y="1115"/>
                    </a:lnTo>
                    <a:lnTo>
                      <a:pt x="22" y="1115"/>
                    </a:lnTo>
                    <a:lnTo>
                      <a:pt x="24" y="1115"/>
                    </a:lnTo>
                    <a:lnTo>
                      <a:pt x="24" y="1115"/>
                    </a:lnTo>
                    <a:lnTo>
                      <a:pt x="24" y="1115"/>
                    </a:lnTo>
                    <a:lnTo>
                      <a:pt x="25" y="1115"/>
                    </a:lnTo>
                    <a:lnTo>
                      <a:pt x="25" y="1115"/>
                    </a:lnTo>
                    <a:lnTo>
                      <a:pt x="27" y="1115"/>
                    </a:lnTo>
                    <a:lnTo>
                      <a:pt x="27" y="1115"/>
                    </a:lnTo>
                    <a:lnTo>
                      <a:pt x="27" y="1115"/>
                    </a:lnTo>
                    <a:lnTo>
                      <a:pt x="28" y="1115"/>
                    </a:lnTo>
                    <a:lnTo>
                      <a:pt x="28" y="1115"/>
                    </a:lnTo>
                    <a:lnTo>
                      <a:pt x="28" y="1115"/>
                    </a:lnTo>
                    <a:lnTo>
                      <a:pt x="30" y="1115"/>
                    </a:lnTo>
                    <a:lnTo>
                      <a:pt x="30" y="1115"/>
                    </a:lnTo>
                    <a:lnTo>
                      <a:pt x="30" y="1115"/>
                    </a:lnTo>
                    <a:lnTo>
                      <a:pt x="32" y="1115"/>
                    </a:lnTo>
                    <a:lnTo>
                      <a:pt x="32" y="1115"/>
                    </a:lnTo>
                    <a:lnTo>
                      <a:pt x="32" y="1115"/>
                    </a:lnTo>
                    <a:lnTo>
                      <a:pt x="33" y="1115"/>
                    </a:lnTo>
                    <a:lnTo>
                      <a:pt x="33" y="1115"/>
                    </a:lnTo>
                    <a:lnTo>
                      <a:pt x="35" y="1115"/>
                    </a:lnTo>
                    <a:lnTo>
                      <a:pt x="35" y="1115"/>
                    </a:lnTo>
                    <a:lnTo>
                      <a:pt x="35" y="1115"/>
                    </a:lnTo>
                    <a:lnTo>
                      <a:pt x="36" y="1115"/>
                    </a:lnTo>
                    <a:lnTo>
                      <a:pt x="36" y="1115"/>
                    </a:lnTo>
                    <a:lnTo>
                      <a:pt x="36" y="1115"/>
                    </a:lnTo>
                    <a:lnTo>
                      <a:pt x="38" y="1115"/>
                    </a:lnTo>
                    <a:lnTo>
                      <a:pt x="38" y="1115"/>
                    </a:lnTo>
                    <a:lnTo>
                      <a:pt x="38" y="1115"/>
                    </a:lnTo>
                    <a:lnTo>
                      <a:pt x="39" y="1115"/>
                    </a:lnTo>
                    <a:lnTo>
                      <a:pt x="39" y="1115"/>
                    </a:lnTo>
                    <a:lnTo>
                      <a:pt x="41" y="1115"/>
                    </a:lnTo>
                    <a:lnTo>
                      <a:pt x="41" y="1115"/>
                    </a:lnTo>
                    <a:lnTo>
                      <a:pt x="41" y="1115"/>
                    </a:lnTo>
                    <a:lnTo>
                      <a:pt x="43" y="1115"/>
                    </a:lnTo>
                    <a:lnTo>
                      <a:pt x="43" y="1115"/>
                    </a:lnTo>
                    <a:lnTo>
                      <a:pt x="43" y="1115"/>
                    </a:lnTo>
                    <a:lnTo>
                      <a:pt x="44" y="1115"/>
                    </a:lnTo>
                    <a:lnTo>
                      <a:pt x="44" y="1115"/>
                    </a:lnTo>
                    <a:lnTo>
                      <a:pt x="44" y="1115"/>
                    </a:lnTo>
                    <a:lnTo>
                      <a:pt x="46" y="1115"/>
                    </a:lnTo>
                    <a:lnTo>
                      <a:pt x="46" y="1115"/>
                    </a:lnTo>
                    <a:lnTo>
                      <a:pt x="47" y="1115"/>
                    </a:lnTo>
                    <a:lnTo>
                      <a:pt x="47" y="1115"/>
                    </a:lnTo>
                    <a:lnTo>
                      <a:pt x="47" y="1115"/>
                    </a:lnTo>
                    <a:lnTo>
                      <a:pt x="49" y="1115"/>
                    </a:lnTo>
                    <a:lnTo>
                      <a:pt x="49" y="1115"/>
                    </a:lnTo>
                    <a:lnTo>
                      <a:pt x="49" y="1115"/>
                    </a:lnTo>
                    <a:lnTo>
                      <a:pt x="50" y="1115"/>
                    </a:lnTo>
                    <a:lnTo>
                      <a:pt x="50" y="1115"/>
                    </a:lnTo>
                    <a:lnTo>
                      <a:pt x="50" y="1115"/>
                    </a:lnTo>
                    <a:lnTo>
                      <a:pt x="52" y="1115"/>
                    </a:lnTo>
                    <a:lnTo>
                      <a:pt x="52" y="1115"/>
                    </a:lnTo>
                    <a:lnTo>
                      <a:pt x="52" y="1115"/>
                    </a:lnTo>
                    <a:lnTo>
                      <a:pt x="53" y="1115"/>
                    </a:lnTo>
                    <a:lnTo>
                      <a:pt x="53" y="1115"/>
                    </a:lnTo>
                    <a:lnTo>
                      <a:pt x="55" y="1115"/>
                    </a:lnTo>
                    <a:lnTo>
                      <a:pt x="55" y="1115"/>
                    </a:lnTo>
                    <a:lnTo>
                      <a:pt x="55" y="1115"/>
                    </a:lnTo>
                    <a:lnTo>
                      <a:pt x="57" y="1115"/>
                    </a:lnTo>
                    <a:lnTo>
                      <a:pt x="57" y="1115"/>
                    </a:lnTo>
                    <a:lnTo>
                      <a:pt x="57" y="1115"/>
                    </a:lnTo>
                    <a:lnTo>
                      <a:pt x="58" y="1115"/>
                    </a:lnTo>
                    <a:lnTo>
                      <a:pt x="58" y="1115"/>
                    </a:lnTo>
                    <a:lnTo>
                      <a:pt x="58" y="1115"/>
                    </a:lnTo>
                    <a:lnTo>
                      <a:pt x="60" y="1115"/>
                    </a:lnTo>
                    <a:lnTo>
                      <a:pt x="60" y="1115"/>
                    </a:lnTo>
                    <a:lnTo>
                      <a:pt x="61" y="1115"/>
                    </a:lnTo>
                    <a:lnTo>
                      <a:pt x="61" y="1115"/>
                    </a:lnTo>
                    <a:lnTo>
                      <a:pt x="61" y="1115"/>
                    </a:lnTo>
                    <a:lnTo>
                      <a:pt x="63" y="1115"/>
                    </a:lnTo>
                    <a:lnTo>
                      <a:pt x="63" y="1115"/>
                    </a:lnTo>
                    <a:lnTo>
                      <a:pt x="63" y="1115"/>
                    </a:lnTo>
                    <a:lnTo>
                      <a:pt x="64" y="1115"/>
                    </a:lnTo>
                    <a:lnTo>
                      <a:pt x="64" y="1115"/>
                    </a:lnTo>
                    <a:lnTo>
                      <a:pt x="64" y="1115"/>
                    </a:lnTo>
                    <a:lnTo>
                      <a:pt x="66" y="1115"/>
                    </a:lnTo>
                    <a:lnTo>
                      <a:pt x="66" y="1115"/>
                    </a:lnTo>
                    <a:lnTo>
                      <a:pt x="68" y="1115"/>
                    </a:lnTo>
                    <a:lnTo>
                      <a:pt x="68" y="1115"/>
                    </a:lnTo>
                    <a:lnTo>
                      <a:pt x="68" y="1115"/>
                    </a:lnTo>
                    <a:lnTo>
                      <a:pt x="69" y="1115"/>
                    </a:lnTo>
                    <a:lnTo>
                      <a:pt x="69" y="1115"/>
                    </a:lnTo>
                    <a:lnTo>
                      <a:pt x="69" y="1115"/>
                    </a:lnTo>
                    <a:lnTo>
                      <a:pt x="71" y="1115"/>
                    </a:lnTo>
                    <a:lnTo>
                      <a:pt x="71" y="1115"/>
                    </a:lnTo>
                    <a:lnTo>
                      <a:pt x="71" y="1115"/>
                    </a:lnTo>
                    <a:lnTo>
                      <a:pt x="72" y="1115"/>
                    </a:lnTo>
                    <a:lnTo>
                      <a:pt x="72" y="1115"/>
                    </a:lnTo>
                    <a:lnTo>
                      <a:pt x="72" y="1115"/>
                    </a:lnTo>
                    <a:lnTo>
                      <a:pt x="74" y="1115"/>
                    </a:lnTo>
                    <a:lnTo>
                      <a:pt x="74" y="1115"/>
                    </a:lnTo>
                    <a:lnTo>
                      <a:pt x="75" y="1115"/>
                    </a:lnTo>
                    <a:lnTo>
                      <a:pt x="75" y="1115"/>
                    </a:lnTo>
                    <a:lnTo>
                      <a:pt x="75" y="1115"/>
                    </a:lnTo>
                    <a:lnTo>
                      <a:pt x="77" y="1115"/>
                    </a:lnTo>
                    <a:lnTo>
                      <a:pt x="77" y="1115"/>
                    </a:lnTo>
                    <a:lnTo>
                      <a:pt x="77" y="1115"/>
                    </a:lnTo>
                    <a:lnTo>
                      <a:pt x="79" y="1115"/>
                    </a:lnTo>
                    <a:lnTo>
                      <a:pt x="79" y="1115"/>
                    </a:lnTo>
                    <a:lnTo>
                      <a:pt x="79" y="1115"/>
                    </a:lnTo>
                    <a:lnTo>
                      <a:pt x="80" y="1115"/>
                    </a:lnTo>
                    <a:lnTo>
                      <a:pt x="80" y="1115"/>
                    </a:lnTo>
                    <a:lnTo>
                      <a:pt x="82" y="1115"/>
                    </a:lnTo>
                    <a:lnTo>
                      <a:pt x="82" y="1115"/>
                    </a:lnTo>
                    <a:lnTo>
                      <a:pt x="82" y="1115"/>
                    </a:lnTo>
                    <a:lnTo>
                      <a:pt x="83" y="1115"/>
                    </a:lnTo>
                    <a:lnTo>
                      <a:pt x="83" y="1115"/>
                    </a:lnTo>
                    <a:lnTo>
                      <a:pt x="83" y="1115"/>
                    </a:lnTo>
                    <a:lnTo>
                      <a:pt x="85" y="1115"/>
                    </a:lnTo>
                    <a:lnTo>
                      <a:pt x="85" y="1115"/>
                    </a:lnTo>
                    <a:lnTo>
                      <a:pt x="85" y="1115"/>
                    </a:lnTo>
                    <a:lnTo>
                      <a:pt x="86" y="1115"/>
                    </a:lnTo>
                    <a:lnTo>
                      <a:pt x="86" y="1115"/>
                    </a:lnTo>
                    <a:lnTo>
                      <a:pt x="88" y="1115"/>
                    </a:lnTo>
                    <a:lnTo>
                      <a:pt x="88" y="1115"/>
                    </a:lnTo>
                    <a:lnTo>
                      <a:pt x="88" y="1115"/>
                    </a:lnTo>
                    <a:lnTo>
                      <a:pt x="90" y="1115"/>
                    </a:lnTo>
                    <a:lnTo>
                      <a:pt x="90" y="1115"/>
                    </a:lnTo>
                    <a:lnTo>
                      <a:pt x="90" y="1115"/>
                    </a:lnTo>
                    <a:lnTo>
                      <a:pt x="91" y="1115"/>
                    </a:lnTo>
                    <a:lnTo>
                      <a:pt x="91" y="1115"/>
                    </a:lnTo>
                    <a:lnTo>
                      <a:pt x="91" y="1115"/>
                    </a:lnTo>
                    <a:lnTo>
                      <a:pt x="93" y="1115"/>
                    </a:lnTo>
                    <a:lnTo>
                      <a:pt x="93" y="1115"/>
                    </a:lnTo>
                    <a:lnTo>
                      <a:pt x="93" y="1115"/>
                    </a:lnTo>
                    <a:lnTo>
                      <a:pt x="94" y="1115"/>
                    </a:lnTo>
                    <a:lnTo>
                      <a:pt x="94" y="1115"/>
                    </a:lnTo>
                    <a:lnTo>
                      <a:pt x="96" y="1115"/>
                    </a:lnTo>
                    <a:lnTo>
                      <a:pt x="96" y="1115"/>
                    </a:lnTo>
                    <a:lnTo>
                      <a:pt x="96" y="1115"/>
                    </a:lnTo>
                    <a:lnTo>
                      <a:pt x="97" y="1115"/>
                    </a:lnTo>
                    <a:lnTo>
                      <a:pt x="97" y="1115"/>
                    </a:lnTo>
                    <a:lnTo>
                      <a:pt x="97" y="1115"/>
                    </a:lnTo>
                    <a:lnTo>
                      <a:pt x="99" y="1115"/>
                    </a:lnTo>
                    <a:lnTo>
                      <a:pt x="99" y="1115"/>
                    </a:lnTo>
                    <a:lnTo>
                      <a:pt x="99" y="1115"/>
                    </a:lnTo>
                    <a:lnTo>
                      <a:pt x="101" y="1115"/>
                    </a:lnTo>
                    <a:lnTo>
                      <a:pt x="101" y="1115"/>
                    </a:lnTo>
                    <a:lnTo>
                      <a:pt x="102" y="1115"/>
                    </a:lnTo>
                    <a:lnTo>
                      <a:pt x="102" y="1115"/>
                    </a:lnTo>
                    <a:lnTo>
                      <a:pt x="102" y="1115"/>
                    </a:lnTo>
                    <a:lnTo>
                      <a:pt x="104" y="1115"/>
                    </a:lnTo>
                    <a:lnTo>
                      <a:pt x="104" y="1115"/>
                    </a:lnTo>
                    <a:lnTo>
                      <a:pt x="104" y="1115"/>
                    </a:lnTo>
                    <a:lnTo>
                      <a:pt x="105" y="1115"/>
                    </a:lnTo>
                    <a:lnTo>
                      <a:pt x="105" y="1115"/>
                    </a:lnTo>
                    <a:lnTo>
                      <a:pt x="105" y="1115"/>
                    </a:lnTo>
                    <a:lnTo>
                      <a:pt x="107" y="1115"/>
                    </a:lnTo>
                    <a:lnTo>
                      <a:pt x="107" y="1115"/>
                    </a:lnTo>
                    <a:lnTo>
                      <a:pt x="108" y="1115"/>
                    </a:lnTo>
                    <a:lnTo>
                      <a:pt x="108" y="1115"/>
                    </a:lnTo>
                    <a:lnTo>
                      <a:pt x="108" y="1115"/>
                    </a:lnTo>
                    <a:lnTo>
                      <a:pt x="110" y="1115"/>
                    </a:lnTo>
                    <a:lnTo>
                      <a:pt x="110" y="1115"/>
                    </a:lnTo>
                    <a:lnTo>
                      <a:pt x="110" y="1115"/>
                    </a:lnTo>
                    <a:lnTo>
                      <a:pt x="112" y="1115"/>
                    </a:lnTo>
                    <a:lnTo>
                      <a:pt x="112" y="1115"/>
                    </a:lnTo>
                    <a:lnTo>
                      <a:pt x="112" y="1115"/>
                    </a:lnTo>
                    <a:lnTo>
                      <a:pt x="113" y="1115"/>
                    </a:lnTo>
                    <a:lnTo>
                      <a:pt x="113" y="1115"/>
                    </a:lnTo>
                    <a:lnTo>
                      <a:pt x="113" y="1115"/>
                    </a:lnTo>
                    <a:lnTo>
                      <a:pt x="115" y="1115"/>
                    </a:lnTo>
                    <a:lnTo>
                      <a:pt x="115" y="1115"/>
                    </a:lnTo>
                    <a:lnTo>
                      <a:pt x="116" y="1115"/>
                    </a:lnTo>
                    <a:lnTo>
                      <a:pt x="116" y="1115"/>
                    </a:lnTo>
                    <a:lnTo>
                      <a:pt x="116" y="1115"/>
                    </a:lnTo>
                    <a:lnTo>
                      <a:pt x="118" y="1115"/>
                    </a:lnTo>
                    <a:lnTo>
                      <a:pt x="118" y="1115"/>
                    </a:lnTo>
                    <a:lnTo>
                      <a:pt x="118" y="1115"/>
                    </a:lnTo>
                    <a:lnTo>
                      <a:pt x="119" y="1115"/>
                    </a:lnTo>
                    <a:lnTo>
                      <a:pt x="119" y="1115"/>
                    </a:lnTo>
                    <a:lnTo>
                      <a:pt x="119" y="1115"/>
                    </a:lnTo>
                    <a:lnTo>
                      <a:pt x="121" y="1115"/>
                    </a:lnTo>
                    <a:lnTo>
                      <a:pt x="121" y="1115"/>
                    </a:lnTo>
                    <a:lnTo>
                      <a:pt x="123" y="1115"/>
                    </a:lnTo>
                    <a:lnTo>
                      <a:pt x="123" y="1115"/>
                    </a:lnTo>
                    <a:lnTo>
                      <a:pt x="123" y="1115"/>
                    </a:lnTo>
                    <a:lnTo>
                      <a:pt x="124" y="1115"/>
                    </a:lnTo>
                    <a:lnTo>
                      <a:pt x="124" y="1115"/>
                    </a:lnTo>
                    <a:lnTo>
                      <a:pt x="124" y="1115"/>
                    </a:lnTo>
                    <a:lnTo>
                      <a:pt x="126" y="1115"/>
                    </a:lnTo>
                    <a:lnTo>
                      <a:pt x="126" y="1115"/>
                    </a:lnTo>
                    <a:lnTo>
                      <a:pt x="126" y="1115"/>
                    </a:lnTo>
                    <a:lnTo>
                      <a:pt x="127" y="1115"/>
                    </a:lnTo>
                    <a:lnTo>
                      <a:pt x="127" y="1115"/>
                    </a:lnTo>
                    <a:lnTo>
                      <a:pt x="127" y="1115"/>
                    </a:lnTo>
                    <a:lnTo>
                      <a:pt x="129" y="1115"/>
                    </a:lnTo>
                    <a:lnTo>
                      <a:pt x="129" y="1115"/>
                    </a:lnTo>
                    <a:lnTo>
                      <a:pt x="130" y="1115"/>
                    </a:lnTo>
                    <a:lnTo>
                      <a:pt x="130" y="1115"/>
                    </a:lnTo>
                    <a:lnTo>
                      <a:pt x="130" y="1111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34" y="1111"/>
                    </a:lnTo>
                    <a:lnTo>
                      <a:pt x="134" y="1111"/>
                    </a:lnTo>
                    <a:lnTo>
                      <a:pt x="134" y="1111"/>
                    </a:lnTo>
                    <a:lnTo>
                      <a:pt x="135" y="1111"/>
                    </a:lnTo>
                    <a:lnTo>
                      <a:pt x="135" y="1111"/>
                    </a:lnTo>
                    <a:lnTo>
                      <a:pt x="137" y="1111"/>
                    </a:lnTo>
                    <a:lnTo>
                      <a:pt x="137" y="1111"/>
                    </a:lnTo>
                    <a:lnTo>
                      <a:pt x="137" y="1111"/>
                    </a:lnTo>
                    <a:lnTo>
                      <a:pt x="138" y="1111"/>
                    </a:lnTo>
                    <a:lnTo>
                      <a:pt x="138" y="1111"/>
                    </a:lnTo>
                    <a:lnTo>
                      <a:pt x="138" y="1111"/>
                    </a:lnTo>
                    <a:lnTo>
                      <a:pt x="140" y="1111"/>
                    </a:lnTo>
                    <a:lnTo>
                      <a:pt x="140" y="1108"/>
                    </a:lnTo>
                    <a:lnTo>
                      <a:pt x="140" y="1108"/>
                    </a:lnTo>
                    <a:lnTo>
                      <a:pt x="141" y="1108"/>
                    </a:lnTo>
                    <a:lnTo>
                      <a:pt x="141" y="1108"/>
                    </a:lnTo>
                    <a:lnTo>
                      <a:pt x="143" y="1108"/>
                    </a:lnTo>
                    <a:lnTo>
                      <a:pt x="143" y="1108"/>
                    </a:lnTo>
                    <a:lnTo>
                      <a:pt x="143" y="1108"/>
                    </a:lnTo>
                    <a:lnTo>
                      <a:pt x="144" y="1108"/>
                    </a:lnTo>
                    <a:lnTo>
                      <a:pt x="144" y="1108"/>
                    </a:lnTo>
                    <a:lnTo>
                      <a:pt x="144" y="1108"/>
                    </a:lnTo>
                    <a:lnTo>
                      <a:pt x="146" y="1104"/>
                    </a:lnTo>
                    <a:lnTo>
                      <a:pt x="146" y="1104"/>
                    </a:lnTo>
                    <a:lnTo>
                      <a:pt x="146" y="1104"/>
                    </a:lnTo>
                    <a:lnTo>
                      <a:pt x="148" y="1104"/>
                    </a:lnTo>
                    <a:lnTo>
                      <a:pt x="148" y="1104"/>
                    </a:lnTo>
                    <a:lnTo>
                      <a:pt x="148" y="1104"/>
                    </a:lnTo>
                    <a:lnTo>
                      <a:pt x="149" y="1104"/>
                    </a:lnTo>
                    <a:lnTo>
                      <a:pt x="149" y="1100"/>
                    </a:lnTo>
                    <a:lnTo>
                      <a:pt x="151" y="1100"/>
                    </a:lnTo>
                    <a:lnTo>
                      <a:pt x="151" y="1100"/>
                    </a:lnTo>
                    <a:lnTo>
                      <a:pt x="151" y="1100"/>
                    </a:lnTo>
                    <a:lnTo>
                      <a:pt x="152" y="1100"/>
                    </a:lnTo>
                    <a:lnTo>
                      <a:pt x="152" y="1096"/>
                    </a:lnTo>
                    <a:lnTo>
                      <a:pt x="152" y="1096"/>
                    </a:lnTo>
                    <a:lnTo>
                      <a:pt x="154" y="1096"/>
                    </a:lnTo>
                    <a:lnTo>
                      <a:pt x="154" y="1093"/>
                    </a:lnTo>
                    <a:lnTo>
                      <a:pt x="154" y="1093"/>
                    </a:lnTo>
                    <a:lnTo>
                      <a:pt x="155" y="1093"/>
                    </a:lnTo>
                    <a:lnTo>
                      <a:pt x="155" y="1093"/>
                    </a:lnTo>
                    <a:lnTo>
                      <a:pt x="157" y="1089"/>
                    </a:lnTo>
                    <a:lnTo>
                      <a:pt x="157" y="1089"/>
                    </a:lnTo>
                    <a:lnTo>
                      <a:pt x="157" y="1089"/>
                    </a:lnTo>
                    <a:lnTo>
                      <a:pt x="159" y="1085"/>
                    </a:lnTo>
                    <a:lnTo>
                      <a:pt x="159" y="1085"/>
                    </a:lnTo>
                    <a:lnTo>
                      <a:pt x="159" y="1082"/>
                    </a:lnTo>
                    <a:lnTo>
                      <a:pt x="160" y="1082"/>
                    </a:lnTo>
                    <a:lnTo>
                      <a:pt x="160" y="1082"/>
                    </a:lnTo>
                    <a:lnTo>
                      <a:pt x="160" y="1078"/>
                    </a:lnTo>
                    <a:lnTo>
                      <a:pt x="162" y="1078"/>
                    </a:lnTo>
                    <a:lnTo>
                      <a:pt x="162" y="1074"/>
                    </a:lnTo>
                    <a:lnTo>
                      <a:pt x="163" y="1074"/>
                    </a:lnTo>
                    <a:lnTo>
                      <a:pt x="163" y="1070"/>
                    </a:lnTo>
                    <a:lnTo>
                      <a:pt x="163" y="1070"/>
                    </a:lnTo>
                    <a:lnTo>
                      <a:pt x="165" y="1067"/>
                    </a:lnTo>
                    <a:lnTo>
                      <a:pt x="165" y="1063"/>
                    </a:lnTo>
                    <a:lnTo>
                      <a:pt x="165" y="1063"/>
                    </a:lnTo>
                    <a:lnTo>
                      <a:pt x="166" y="1059"/>
                    </a:lnTo>
                    <a:lnTo>
                      <a:pt x="166" y="1059"/>
                    </a:lnTo>
                    <a:lnTo>
                      <a:pt x="166" y="1056"/>
                    </a:lnTo>
                    <a:lnTo>
                      <a:pt x="168" y="1052"/>
                    </a:lnTo>
                    <a:lnTo>
                      <a:pt x="168" y="1048"/>
                    </a:lnTo>
                    <a:lnTo>
                      <a:pt x="168" y="1048"/>
                    </a:lnTo>
                    <a:lnTo>
                      <a:pt x="170" y="1045"/>
                    </a:lnTo>
                    <a:lnTo>
                      <a:pt x="170" y="1041"/>
                    </a:lnTo>
                    <a:lnTo>
                      <a:pt x="171" y="1037"/>
                    </a:lnTo>
                    <a:lnTo>
                      <a:pt x="171" y="1033"/>
                    </a:lnTo>
                    <a:lnTo>
                      <a:pt x="171" y="1033"/>
                    </a:lnTo>
                    <a:lnTo>
                      <a:pt x="173" y="1030"/>
                    </a:lnTo>
                    <a:lnTo>
                      <a:pt x="173" y="1026"/>
                    </a:lnTo>
                    <a:lnTo>
                      <a:pt x="173" y="1022"/>
                    </a:lnTo>
                    <a:lnTo>
                      <a:pt x="174" y="1019"/>
                    </a:lnTo>
                    <a:lnTo>
                      <a:pt x="174" y="1015"/>
                    </a:lnTo>
                    <a:lnTo>
                      <a:pt x="174" y="1011"/>
                    </a:lnTo>
                    <a:lnTo>
                      <a:pt x="176" y="1008"/>
                    </a:lnTo>
                    <a:lnTo>
                      <a:pt x="176" y="1000"/>
                    </a:lnTo>
                    <a:lnTo>
                      <a:pt x="177" y="996"/>
                    </a:lnTo>
                    <a:lnTo>
                      <a:pt x="177" y="993"/>
                    </a:lnTo>
                    <a:lnTo>
                      <a:pt x="177" y="989"/>
                    </a:lnTo>
                    <a:lnTo>
                      <a:pt x="179" y="985"/>
                    </a:lnTo>
                    <a:lnTo>
                      <a:pt x="179" y="978"/>
                    </a:lnTo>
                    <a:lnTo>
                      <a:pt x="179" y="974"/>
                    </a:lnTo>
                    <a:lnTo>
                      <a:pt x="181" y="970"/>
                    </a:lnTo>
                    <a:lnTo>
                      <a:pt x="181" y="963"/>
                    </a:lnTo>
                    <a:lnTo>
                      <a:pt x="181" y="959"/>
                    </a:lnTo>
                    <a:lnTo>
                      <a:pt x="182" y="952"/>
                    </a:lnTo>
                    <a:lnTo>
                      <a:pt x="182" y="948"/>
                    </a:lnTo>
                    <a:lnTo>
                      <a:pt x="184" y="941"/>
                    </a:lnTo>
                    <a:lnTo>
                      <a:pt x="184" y="937"/>
                    </a:lnTo>
                    <a:lnTo>
                      <a:pt x="184" y="930"/>
                    </a:lnTo>
                    <a:lnTo>
                      <a:pt x="185" y="926"/>
                    </a:lnTo>
                    <a:lnTo>
                      <a:pt x="185" y="919"/>
                    </a:lnTo>
                    <a:lnTo>
                      <a:pt x="185" y="911"/>
                    </a:lnTo>
                    <a:lnTo>
                      <a:pt x="187" y="904"/>
                    </a:lnTo>
                    <a:lnTo>
                      <a:pt x="187" y="896"/>
                    </a:lnTo>
                    <a:lnTo>
                      <a:pt x="187" y="889"/>
                    </a:lnTo>
                    <a:lnTo>
                      <a:pt x="188" y="885"/>
                    </a:lnTo>
                    <a:lnTo>
                      <a:pt x="188" y="878"/>
                    </a:lnTo>
                    <a:lnTo>
                      <a:pt x="188" y="867"/>
                    </a:lnTo>
                    <a:lnTo>
                      <a:pt x="190" y="859"/>
                    </a:lnTo>
                    <a:lnTo>
                      <a:pt x="190" y="852"/>
                    </a:lnTo>
                    <a:lnTo>
                      <a:pt x="192" y="844"/>
                    </a:lnTo>
                    <a:lnTo>
                      <a:pt x="192" y="833"/>
                    </a:lnTo>
                    <a:lnTo>
                      <a:pt x="192" y="826"/>
                    </a:lnTo>
                    <a:lnTo>
                      <a:pt x="193" y="815"/>
                    </a:lnTo>
                    <a:lnTo>
                      <a:pt x="193" y="807"/>
                    </a:lnTo>
                    <a:lnTo>
                      <a:pt x="193" y="796"/>
                    </a:lnTo>
                    <a:lnTo>
                      <a:pt x="195" y="785"/>
                    </a:lnTo>
                    <a:lnTo>
                      <a:pt x="195" y="774"/>
                    </a:lnTo>
                    <a:lnTo>
                      <a:pt x="195" y="763"/>
                    </a:lnTo>
                    <a:lnTo>
                      <a:pt x="196" y="748"/>
                    </a:lnTo>
                    <a:lnTo>
                      <a:pt x="196" y="737"/>
                    </a:lnTo>
                    <a:lnTo>
                      <a:pt x="198" y="722"/>
                    </a:lnTo>
                    <a:lnTo>
                      <a:pt x="198" y="707"/>
                    </a:lnTo>
                    <a:lnTo>
                      <a:pt x="198" y="693"/>
                    </a:lnTo>
                    <a:lnTo>
                      <a:pt x="199" y="678"/>
                    </a:lnTo>
                    <a:lnTo>
                      <a:pt x="199" y="659"/>
                    </a:lnTo>
                    <a:lnTo>
                      <a:pt x="199" y="644"/>
                    </a:lnTo>
                    <a:lnTo>
                      <a:pt x="201" y="626"/>
                    </a:lnTo>
                    <a:lnTo>
                      <a:pt x="201" y="607"/>
                    </a:lnTo>
                    <a:lnTo>
                      <a:pt x="201" y="589"/>
                    </a:lnTo>
                    <a:lnTo>
                      <a:pt x="203" y="567"/>
                    </a:lnTo>
                    <a:lnTo>
                      <a:pt x="203" y="548"/>
                    </a:lnTo>
                    <a:lnTo>
                      <a:pt x="203" y="526"/>
                    </a:lnTo>
                    <a:lnTo>
                      <a:pt x="204" y="507"/>
                    </a:lnTo>
                    <a:lnTo>
                      <a:pt x="204" y="485"/>
                    </a:lnTo>
                    <a:lnTo>
                      <a:pt x="206" y="463"/>
                    </a:lnTo>
                    <a:lnTo>
                      <a:pt x="206" y="441"/>
                    </a:lnTo>
                    <a:lnTo>
                      <a:pt x="206" y="418"/>
                    </a:lnTo>
                    <a:lnTo>
                      <a:pt x="207" y="396"/>
                    </a:lnTo>
                    <a:lnTo>
                      <a:pt x="207" y="378"/>
                    </a:lnTo>
                    <a:lnTo>
                      <a:pt x="207" y="355"/>
                    </a:lnTo>
                    <a:lnTo>
                      <a:pt x="209" y="333"/>
                    </a:lnTo>
                    <a:lnTo>
                      <a:pt x="209" y="315"/>
                    </a:lnTo>
                    <a:lnTo>
                      <a:pt x="209" y="296"/>
                    </a:lnTo>
                    <a:lnTo>
                      <a:pt x="210" y="277"/>
                    </a:lnTo>
                    <a:lnTo>
                      <a:pt x="210" y="259"/>
                    </a:lnTo>
                    <a:lnTo>
                      <a:pt x="212" y="240"/>
                    </a:lnTo>
                    <a:lnTo>
                      <a:pt x="212" y="226"/>
                    </a:lnTo>
                    <a:lnTo>
                      <a:pt x="212" y="207"/>
                    </a:lnTo>
                    <a:lnTo>
                      <a:pt x="214" y="192"/>
                    </a:lnTo>
                    <a:lnTo>
                      <a:pt x="214" y="177"/>
                    </a:lnTo>
                    <a:lnTo>
                      <a:pt x="214" y="163"/>
                    </a:lnTo>
                    <a:lnTo>
                      <a:pt x="215" y="151"/>
                    </a:lnTo>
                    <a:lnTo>
                      <a:pt x="215" y="140"/>
                    </a:lnTo>
                    <a:lnTo>
                      <a:pt x="215" y="129"/>
                    </a:lnTo>
                    <a:lnTo>
                      <a:pt x="217" y="118"/>
                    </a:lnTo>
                    <a:lnTo>
                      <a:pt x="217" y="107"/>
                    </a:lnTo>
                    <a:lnTo>
                      <a:pt x="218" y="96"/>
                    </a:lnTo>
                    <a:lnTo>
                      <a:pt x="218" y="88"/>
                    </a:lnTo>
                    <a:lnTo>
                      <a:pt x="218" y="81"/>
                    </a:lnTo>
                    <a:lnTo>
                      <a:pt x="220" y="74"/>
                    </a:lnTo>
                    <a:lnTo>
                      <a:pt x="220" y="66"/>
                    </a:lnTo>
                    <a:lnTo>
                      <a:pt x="220" y="59"/>
                    </a:lnTo>
                    <a:lnTo>
                      <a:pt x="221" y="51"/>
                    </a:lnTo>
                    <a:lnTo>
                      <a:pt x="221" y="48"/>
                    </a:lnTo>
                    <a:lnTo>
                      <a:pt x="221" y="40"/>
                    </a:lnTo>
                    <a:lnTo>
                      <a:pt x="223" y="37"/>
                    </a:lnTo>
                    <a:lnTo>
                      <a:pt x="223" y="33"/>
                    </a:lnTo>
                    <a:lnTo>
                      <a:pt x="223" y="25"/>
                    </a:lnTo>
                    <a:lnTo>
                      <a:pt x="225" y="22"/>
                    </a:lnTo>
                    <a:lnTo>
                      <a:pt x="225" y="22"/>
                    </a:lnTo>
                    <a:lnTo>
                      <a:pt x="226" y="18"/>
                    </a:lnTo>
                    <a:lnTo>
                      <a:pt x="226" y="14"/>
                    </a:lnTo>
                    <a:lnTo>
                      <a:pt x="226" y="11"/>
                    </a:lnTo>
                    <a:lnTo>
                      <a:pt x="228" y="11"/>
                    </a:lnTo>
                    <a:lnTo>
                      <a:pt x="228" y="7"/>
                    </a:lnTo>
                    <a:lnTo>
                      <a:pt x="228" y="7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3"/>
                    </a:lnTo>
                    <a:lnTo>
                      <a:pt x="235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9" y="7"/>
                    </a:lnTo>
                    <a:lnTo>
                      <a:pt x="239" y="7"/>
                    </a:lnTo>
                    <a:lnTo>
                      <a:pt x="239" y="11"/>
                    </a:lnTo>
                    <a:lnTo>
                      <a:pt x="240" y="11"/>
                    </a:lnTo>
                    <a:lnTo>
                      <a:pt x="240" y="11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2" y="18"/>
                    </a:lnTo>
                    <a:lnTo>
                      <a:pt x="242" y="22"/>
                    </a:lnTo>
                    <a:lnTo>
                      <a:pt x="243" y="22"/>
                    </a:lnTo>
                    <a:lnTo>
                      <a:pt x="243" y="25"/>
                    </a:lnTo>
                    <a:lnTo>
                      <a:pt x="243" y="25"/>
                    </a:lnTo>
                    <a:lnTo>
                      <a:pt x="245" y="29"/>
                    </a:lnTo>
                    <a:lnTo>
                      <a:pt x="245" y="33"/>
                    </a:lnTo>
                    <a:lnTo>
                      <a:pt x="246" y="37"/>
                    </a:lnTo>
                    <a:lnTo>
                      <a:pt x="246" y="37"/>
                    </a:lnTo>
                    <a:lnTo>
                      <a:pt x="246" y="40"/>
                    </a:lnTo>
                    <a:lnTo>
                      <a:pt x="248" y="44"/>
                    </a:lnTo>
                    <a:lnTo>
                      <a:pt x="248" y="48"/>
                    </a:lnTo>
                    <a:lnTo>
                      <a:pt x="248" y="48"/>
                    </a:lnTo>
                    <a:lnTo>
                      <a:pt x="250" y="51"/>
                    </a:lnTo>
                    <a:lnTo>
                      <a:pt x="250" y="55"/>
                    </a:lnTo>
                    <a:lnTo>
                      <a:pt x="250" y="59"/>
                    </a:lnTo>
                    <a:lnTo>
                      <a:pt x="251" y="63"/>
                    </a:lnTo>
                    <a:lnTo>
                      <a:pt x="251" y="66"/>
                    </a:lnTo>
                    <a:lnTo>
                      <a:pt x="253" y="66"/>
                    </a:lnTo>
                    <a:lnTo>
                      <a:pt x="253" y="70"/>
                    </a:lnTo>
                    <a:lnTo>
                      <a:pt x="253" y="74"/>
                    </a:lnTo>
                    <a:lnTo>
                      <a:pt x="254" y="77"/>
                    </a:lnTo>
                    <a:lnTo>
                      <a:pt x="254" y="81"/>
                    </a:lnTo>
                    <a:lnTo>
                      <a:pt x="254" y="85"/>
                    </a:lnTo>
                    <a:lnTo>
                      <a:pt x="256" y="88"/>
                    </a:lnTo>
                    <a:lnTo>
                      <a:pt x="256" y="92"/>
                    </a:lnTo>
                    <a:lnTo>
                      <a:pt x="256" y="96"/>
                    </a:lnTo>
                    <a:lnTo>
                      <a:pt x="257" y="100"/>
                    </a:lnTo>
                    <a:lnTo>
                      <a:pt x="257" y="103"/>
                    </a:lnTo>
                    <a:lnTo>
                      <a:pt x="259" y="107"/>
                    </a:lnTo>
                    <a:lnTo>
                      <a:pt x="259" y="111"/>
                    </a:lnTo>
                    <a:lnTo>
                      <a:pt x="259" y="114"/>
                    </a:lnTo>
                    <a:lnTo>
                      <a:pt x="261" y="118"/>
                    </a:lnTo>
                    <a:lnTo>
                      <a:pt x="261" y="122"/>
                    </a:lnTo>
                    <a:lnTo>
                      <a:pt x="261" y="126"/>
                    </a:lnTo>
                    <a:lnTo>
                      <a:pt x="262" y="129"/>
                    </a:lnTo>
                    <a:lnTo>
                      <a:pt x="262" y="133"/>
                    </a:lnTo>
                    <a:lnTo>
                      <a:pt x="262" y="137"/>
                    </a:lnTo>
                    <a:lnTo>
                      <a:pt x="264" y="140"/>
                    </a:lnTo>
                    <a:lnTo>
                      <a:pt x="264" y="144"/>
                    </a:lnTo>
                    <a:lnTo>
                      <a:pt x="264" y="148"/>
                    </a:lnTo>
                    <a:lnTo>
                      <a:pt x="265" y="155"/>
                    </a:lnTo>
                    <a:lnTo>
                      <a:pt x="265" y="159"/>
                    </a:lnTo>
                    <a:lnTo>
                      <a:pt x="267" y="163"/>
                    </a:lnTo>
                    <a:lnTo>
                      <a:pt x="267" y="166"/>
                    </a:lnTo>
                    <a:lnTo>
                      <a:pt x="267" y="170"/>
                    </a:lnTo>
                    <a:lnTo>
                      <a:pt x="268" y="174"/>
                    </a:lnTo>
                    <a:lnTo>
                      <a:pt x="268" y="177"/>
                    </a:lnTo>
                    <a:lnTo>
                      <a:pt x="268" y="181"/>
                    </a:lnTo>
                    <a:lnTo>
                      <a:pt x="270" y="185"/>
                    </a:lnTo>
                    <a:lnTo>
                      <a:pt x="270" y="192"/>
                    </a:lnTo>
                    <a:lnTo>
                      <a:pt x="270" y="196"/>
                    </a:lnTo>
                    <a:lnTo>
                      <a:pt x="272" y="200"/>
                    </a:lnTo>
                    <a:lnTo>
                      <a:pt x="272" y="203"/>
                    </a:lnTo>
                    <a:lnTo>
                      <a:pt x="273" y="207"/>
                    </a:lnTo>
                    <a:lnTo>
                      <a:pt x="273" y="211"/>
                    </a:lnTo>
                    <a:lnTo>
                      <a:pt x="273" y="214"/>
                    </a:lnTo>
                    <a:lnTo>
                      <a:pt x="275" y="222"/>
                    </a:lnTo>
                    <a:lnTo>
                      <a:pt x="275" y="226"/>
                    </a:lnTo>
                    <a:lnTo>
                      <a:pt x="275" y="229"/>
                    </a:lnTo>
                    <a:lnTo>
                      <a:pt x="276" y="233"/>
                    </a:lnTo>
                    <a:lnTo>
                      <a:pt x="276" y="237"/>
                    </a:lnTo>
                    <a:lnTo>
                      <a:pt x="276" y="240"/>
                    </a:lnTo>
                    <a:lnTo>
                      <a:pt x="278" y="248"/>
                    </a:lnTo>
                    <a:lnTo>
                      <a:pt x="278" y="252"/>
                    </a:lnTo>
                    <a:lnTo>
                      <a:pt x="278" y="255"/>
                    </a:lnTo>
                    <a:lnTo>
                      <a:pt x="279" y="259"/>
                    </a:lnTo>
                    <a:lnTo>
                      <a:pt x="279" y="263"/>
                    </a:lnTo>
                    <a:lnTo>
                      <a:pt x="281" y="266"/>
                    </a:lnTo>
                    <a:lnTo>
                      <a:pt x="281" y="274"/>
                    </a:lnTo>
                    <a:lnTo>
                      <a:pt x="281" y="277"/>
                    </a:lnTo>
                    <a:lnTo>
                      <a:pt x="283" y="281"/>
                    </a:lnTo>
                    <a:lnTo>
                      <a:pt x="283" y="285"/>
                    </a:lnTo>
                    <a:lnTo>
                      <a:pt x="283" y="289"/>
                    </a:lnTo>
                    <a:lnTo>
                      <a:pt x="284" y="296"/>
                    </a:lnTo>
                    <a:lnTo>
                      <a:pt x="284" y="300"/>
                    </a:lnTo>
                    <a:lnTo>
                      <a:pt x="284" y="303"/>
                    </a:lnTo>
                    <a:lnTo>
                      <a:pt x="286" y="307"/>
                    </a:lnTo>
                    <a:lnTo>
                      <a:pt x="286" y="311"/>
                    </a:lnTo>
                    <a:lnTo>
                      <a:pt x="287" y="315"/>
                    </a:lnTo>
                    <a:lnTo>
                      <a:pt x="287" y="322"/>
                    </a:lnTo>
                    <a:lnTo>
                      <a:pt x="287" y="326"/>
                    </a:lnTo>
                    <a:lnTo>
                      <a:pt x="289" y="329"/>
                    </a:lnTo>
                    <a:lnTo>
                      <a:pt x="289" y="333"/>
                    </a:lnTo>
                    <a:lnTo>
                      <a:pt x="289" y="337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0" name="Freeform 116"/>
              <p:cNvSpPr>
                <a:spLocks/>
              </p:cNvSpPr>
              <p:nvPr/>
            </p:nvSpPr>
            <p:spPr bwMode="auto">
              <a:xfrm>
                <a:off x="1943" y="3254"/>
                <a:ext cx="111" cy="272"/>
              </a:xfrm>
              <a:custGeom>
                <a:avLst/>
                <a:gdLst/>
                <a:ahLst/>
                <a:cxnLst>
                  <a:cxn ang="0">
                    <a:pos x="5" y="37"/>
                  </a:cxn>
                  <a:cxn ang="0">
                    <a:pos x="9" y="74"/>
                  </a:cxn>
                  <a:cxn ang="0">
                    <a:pos x="16" y="111"/>
                  </a:cxn>
                  <a:cxn ang="0">
                    <a:pos x="20" y="148"/>
                  </a:cxn>
                  <a:cxn ang="0">
                    <a:pos x="25" y="185"/>
                  </a:cxn>
                  <a:cxn ang="0">
                    <a:pos x="30" y="222"/>
                  </a:cxn>
                  <a:cxn ang="0">
                    <a:pos x="36" y="255"/>
                  </a:cxn>
                  <a:cxn ang="0">
                    <a:pos x="41" y="289"/>
                  </a:cxn>
                  <a:cxn ang="0">
                    <a:pos x="45" y="318"/>
                  </a:cxn>
                  <a:cxn ang="0">
                    <a:pos x="50" y="352"/>
                  </a:cxn>
                  <a:cxn ang="0">
                    <a:pos x="56" y="378"/>
                  </a:cxn>
                  <a:cxn ang="0">
                    <a:pos x="61" y="407"/>
                  </a:cxn>
                  <a:cxn ang="0">
                    <a:pos x="66" y="433"/>
                  </a:cxn>
                  <a:cxn ang="0">
                    <a:pos x="70" y="459"/>
                  </a:cxn>
                  <a:cxn ang="0">
                    <a:pos x="77" y="482"/>
                  </a:cxn>
                  <a:cxn ang="0">
                    <a:pos x="81" y="504"/>
                  </a:cxn>
                  <a:cxn ang="0">
                    <a:pos x="86" y="526"/>
                  </a:cxn>
                  <a:cxn ang="0">
                    <a:pos x="91" y="545"/>
                  </a:cxn>
                  <a:cxn ang="0">
                    <a:pos x="97" y="563"/>
                  </a:cxn>
                  <a:cxn ang="0">
                    <a:pos x="102" y="578"/>
                  </a:cxn>
                  <a:cxn ang="0">
                    <a:pos x="107" y="596"/>
                  </a:cxn>
                  <a:cxn ang="0">
                    <a:pos x="111" y="611"/>
                  </a:cxn>
                  <a:cxn ang="0">
                    <a:pos x="118" y="622"/>
                  </a:cxn>
                  <a:cxn ang="0">
                    <a:pos x="122" y="637"/>
                  </a:cxn>
                  <a:cxn ang="0">
                    <a:pos x="127" y="648"/>
                  </a:cxn>
                  <a:cxn ang="0">
                    <a:pos x="132" y="656"/>
                  </a:cxn>
                  <a:cxn ang="0">
                    <a:pos x="138" y="667"/>
                  </a:cxn>
                  <a:cxn ang="0">
                    <a:pos x="143" y="674"/>
                  </a:cxn>
                  <a:cxn ang="0">
                    <a:pos x="147" y="685"/>
                  </a:cxn>
                  <a:cxn ang="0">
                    <a:pos x="152" y="693"/>
                  </a:cxn>
                  <a:cxn ang="0">
                    <a:pos x="158" y="696"/>
                  </a:cxn>
                  <a:cxn ang="0">
                    <a:pos x="163" y="704"/>
                  </a:cxn>
                  <a:cxn ang="0">
                    <a:pos x="168" y="711"/>
                  </a:cxn>
                  <a:cxn ang="0">
                    <a:pos x="172" y="715"/>
                  </a:cxn>
                  <a:cxn ang="0">
                    <a:pos x="179" y="719"/>
                  </a:cxn>
                  <a:cxn ang="0">
                    <a:pos x="183" y="722"/>
                  </a:cxn>
                  <a:cxn ang="0">
                    <a:pos x="188" y="726"/>
                  </a:cxn>
                  <a:cxn ang="0">
                    <a:pos x="193" y="730"/>
                  </a:cxn>
                  <a:cxn ang="0">
                    <a:pos x="199" y="733"/>
                  </a:cxn>
                  <a:cxn ang="0">
                    <a:pos x="204" y="737"/>
                  </a:cxn>
                  <a:cxn ang="0">
                    <a:pos x="209" y="737"/>
                  </a:cxn>
                  <a:cxn ang="0">
                    <a:pos x="213" y="741"/>
                  </a:cxn>
                  <a:cxn ang="0">
                    <a:pos x="219" y="741"/>
                  </a:cxn>
                  <a:cxn ang="0">
                    <a:pos x="224" y="745"/>
                  </a:cxn>
                  <a:cxn ang="0">
                    <a:pos x="229" y="745"/>
                  </a:cxn>
                  <a:cxn ang="0">
                    <a:pos x="234" y="748"/>
                  </a:cxn>
                  <a:cxn ang="0">
                    <a:pos x="240" y="748"/>
                  </a:cxn>
                  <a:cxn ang="0">
                    <a:pos x="245" y="752"/>
                  </a:cxn>
                  <a:cxn ang="0">
                    <a:pos x="249" y="752"/>
                  </a:cxn>
                  <a:cxn ang="0">
                    <a:pos x="254" y="752"/>
                  </a:cxn>
                  <a:cxn ang="0">
                    <a:pos x="260" y="756"/>
                  </a:cxn>
                  <a:cxn ang="0">
                    <a:pos x="265" y="756"/>
                  </a:cxn>
                  <a:cxn ang="0">
                    <a:pos x="270" y="756"/>
                  </a:cxn>
                  <a:cxn ang="0">
                    <a:pos x="274" y="756"/>
                  </a:cxn>
                  <a:cxn ang="0">
                    <a:pos x="281" y="756"/>
                  </a:cxn>
                  <a:cxn ang="0">
                    <a:pos x="285" y="759"/>
                  </a:cxn>
                </a:cxnLst>
                <a:rect l="0" t="0" r="r" b="b"/>
                <a:pathLst>
                  <a:path w="290" h="759">
                    <a:moveTo>
                      <a:pt x="0" y="0"/>
                    </a:moveTo>
                    <a:lnTo>
                      <a:pt x="1" y="3"/>
                    </a:lnTo>
                    <a:lnTo>
                      <a:pt x="1" y="11"/>
                    </a:lnTo>
                    <a:lnTo>
                      <a:pt x="1" y="15"/>
                    </a:lnTo>
                    <a:lnTo>
                      <a:pt x="3" y="18"/>
                    </a:lnTo>
                    <a:lnTo>
                      <a:pt x="3" y="22"/>
                    </a:lnTo>
                    <a:lnTo>
                      <a:pt x="5" y="26"/>
                    </a:lnTo>
                    <a:lnTo>
                      <a:pt x="5" y="29"/>
                    </a:lnTo>
                    <a:lnTo>
                      <a:pt x="5" y="37"/>
                    </a:lnTo>
                    <a:lnTo>
                      <a:pt x="6" y="41"/>
                    </a:lnTo>
                    <a:lnTo>
                      <a:pt x="6" y="44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8" y="55"/>
                    </a:lnTo>
                    <a:lnTo>
                      <a:pt x="8" y="63"/>
                    </a:lnTo>
                    <a:lnTo>
                      <a:pt x="9" y="66"/>
                    </a:lnTo>
                    <a:lnTo>
                      <a:pt x="9" y="70"/>
                    </a:lnTo>
                    <a:lnTo>
                      <a:pt x="9" y="74"/>
                    </a:lnTo>
                    <a:lnTo>
                      <a:pt x="11" y="78"/>
                    </a:lnTo>
                    <a:lnTo>
                      <a:pt x="11" y="81"/>
                    </a:lnTo>
                    <a:lnTo>
                      <a:pt x="12" y="85"/>
                    </a:lnTo>
                    <a:lnTo>
                      <a:pt x="12" y="92"/>
                    </a:lnTo>
                    <a:lnTo>
                      <a:pt x="12" y="96"/>
                    </a:lnTo>
                    <a:lnTo>
                      <a:pt x="14" y="100"/>
                    </a:lnTo>
                    <a:lnTo>
                      <a:pt x="14" y="104"/>
                    </a:lnTo>
                    <a:lnTo>
                      <a:pt x="14" y="107"/>
                    </a:lnTo>
                    <a:lnTo>
                      <a:pt x="16" y="111"/>
                    </a:lnTo>
                    <a:lnTo>
                      <a:pt x="16" y="115"/>
                    </a:lnTo>
                    <a:lnTo>
                      <a:pt x="16" y="122"/>
                    </a:lnTo>
                    <a:lnTo>
                      <a:pt x="17" y="126"/>
                    </a:lnTo>
                    <a:lnTo>
                      <a:pt x="17" y="129"/>
                    </a:lnTo>
                    <a:lnTo>
                      <a:pt x="19" y="133"/>
                    </a:lnTo>
                    <a:lnTo>
                      <a:pt x="19" y="137"/>
                    </a:lnTo>
                    <a:lnTo>
                      <a:pt x="19" y="141"/>
                    </a:lnTo>
                    <a:lnTo>
                      <a:pt x="20" y="144"/>
                    </a:lnTo>
                    <a:lnTo>
                      <a:pt x="20" y="148"/>
                    </a:lnTo>
                    <a:lnTo>
                      <a:pt x="20" y="152"/>
                    </a:lnTo>
                    <a:lnTo>
                      <a:pt x="22" y="155"/>
                    </a:lnTo>
                    <a:lnTo>
                      <a:pt x="22" y="163"/>
                    </a:lnTo>
                    <a:lnTo>
                      <a:pt x="22" y="167"/>
                    </a:lnTo>
                    <a:lnTo>
                      <a:pt x="23" y="170"/>
                    </a:lnTo>
                    <a:lnTo>
                      <a:pt x="23" y="174"/>
                    </a:lnTo>
                    <a:lnTo>
                      <a:pt x="25" y="178"/>
                    </a:lnTo>
                    <a:lnTo>
                      <a:pt x="25" y="181"/>
                    </a:lnTo>
                    <a:lnTo>
                      <a:pt x="25" y="185"/>
                    </a:lnTo>
                    <a:lnTo>
                      <a:pt x="27" y="189"/>
                    </a:lnTo>
                    <a:lnTo>
                      <a:pt x="27" y="192"/>
                    </a:lnTo>
                    <a:lnTo>
                      <a:pt x="27" y="196"/>
                    </a:lnTo>
                    <a:lnTo>
                      <a:pt x="28" y="200"/>
                    </a:lnTo>
                    <a:lnTo>
                      <a:pt x="28" y="204"/>
                    </a:lnTo>
                    <a:lnTo>
                      <a:pt x="28" y="211"/>
                    </a:lnTo>
                    <a:lnTo>
                      <a:pt x="30" y="215"/>
                    </a:lnTo>
                    <a:lnTo>
                      <a:pt x="30" y="218"/>
                    </a:lnTo>
                    <a:lnTo>
                      <a:pt x="30" y="222"/>
                    </a:lnTo>
                    <a:lnTo>
                      <a:pt x="31" y="226"/>
                    </a:lnTo>
                    <a:lnTo>
                      <a:pt x="31" y="230"/>
                    </a:lnTo>
                    <a:lnTo>
                      <a:pt x="33" y="233"/>
                    </a:lnTo>
                    <a:lnTo>
                      <a:pt x="33" y="237"/>
                    </a:lnTo>
                    <a:lnTo>
                      <a:pt x="33" y="241"/>
                    </a:lnTo>
                    <a:lnTo>
                      <a:pt x="34" y="244"/>
                    </a:lnTo>
                    <a:lnTo>
                      <a:pt x="34" y="248"/>
                    </a:lnTo>
                    <a:lnTo>
                      <a:pt x="34" y="252"/>
                    </a:lnTo>
                    <a:lnTo>
                      <a:pt x="36" y="255"/>
                    </a:lnTo>
                    <a:lnTo>
                      <a:pt x="36" y="259"/>
                    </a:lnTo>
                    <a:lnTo>
                      <a:pt x="36" y="263"/>
                    </a:lnTo>
                    <a:lnTo>
                      <a:pt x="37" y="267"/>
                    </a:lnTo>
                    <a:lnTo>
                      <a:pt x="37" y="270"/>
                    </a:lnTo>
                    <a:lnTo>
                      <a:pt x="39" y="274"/>
                    </a:lnTo>
                    <a:lnTo>
                      <a:pt x="39" y="278"/>
                    </a:lnTo>
                    <a:lnTo>
                      <a:pt x="39" y="281"/>
                    </a:lnTo>
                    <a:lnTo>
                      <a:pt x="41" y="285"/>
                    </a:lnTo>
                    <a:lnTo>
                      <a:pt x="41" y="289"/>
                    </a:lnTo>
                    <a:lnTo>
                      <a:pt x="41" y="293"/>
                    </a:lnTo>
                    <a:lnTo>
                      <a:pt x="42" y="296"/>
                    </a:lnTo>
                    <a:lnTo>
                      <a:pt x="42" y="300"/>
                    </a:lnTo>
                    <a:lnTo>
                      <a:pt x="42" y="304"/>
                    </a:lnTo>
                    <a:lnTo>
                      <a:pt x="44" y="307"/>
                    </a:lnTo>
                    <a:lnTo>
                      <a:pt x="44" y="311"/>
                    </a:lnTo>
                    <a:lnTo>
                      <a:pt x="45" y="315"/>
                    </a:lnTo>
                    <a:lnTo>
                      <a:pt x="45" y="315"/>
                    </a:lnTo>
                    <a:lnTo>
                      <a:pt x="45" y="318"/>
                    </a:lnTo>
                    <a:lnTo>
                      <a:pt x="47" y="322"/>
                    </a:lnTo>
                    <a:lnTo>
                      <a:pt x="47" y="326"/>
                    </a:lnTo>
                    <a:lnTo>
                      <a:pt x="47" y="330"/>
                    </a:lnTo>
                    <a:lnTo>
                      <a:pt x="48" y="333"/>
                    </a:lnTo>
                    <a:lnTo>
                      <a:pt x="48" y="337"/>
                    </a:lnTo>
                    <a:lnTo>
                      <a:pt x="48" y="341"/>
                    </a:lnTo>
                    <a:lnTo>
                      <a:pt x="50" y="344"/>
                    </a:lnTo>
                    <a:lnTo>
                      <a:pt x="50" y="348"/>
                    </a:lnTo>
                    <a:lnTo>
                      <a:pt x="50" y="352"/>
                    </a:lnTo>
                    <a:lnTo>
                      <a:pt x="52" y="352"/>
                    </a:lnTo>
                    <a:lnTo>
                      <a:pt x="52" y="356"/>
                    </a:lnTo>
                    <a:lnTo>
                      <a:pt x="53" y="359"/>
                    </a:lnTo>
                    <a:lnTo>
                      <a:pt x="53" y="363"/>
                    </a:lnTo>
                    <a:lnTo>
                      <a:pt x="53" y="367"/>
                    </a:lnTo>
                    <a:lnTo>
                      <a:pt x="55" y="370"/>
                    </a:lnTo>
                    <a:lnTo>
                      <a:pt x="55" y="374"/>
                    </a:lnTo>
                    <a:lnTo>
                      <a:pt x="55" y="378"/>
                    </a:lnTo>
                    <a:lnTo>
                      <a:pt x="56" y="378"/>
                    </a:lnTo>
                    <a:lnTo>
                      <a:pt x="56" y="381"/>
                    </a:lnTo>
                    <a:lnTo>
                      <a:pt x="56" y="385"/>
                    </a:lnTo>
                    <a:lnTo>
                      <a:pt x="58" y="389"/>
                    </a:lnTo>
                    <a:lnTo>
                      <a:pt x="58" y="393"/>
                    </a:lnTo>
                    <a:lnTo>
                      <a:pt x="59" y="396"/>
                    </a:lnTo>
                    <a:lnTo>
                      <a:pt x="59" y="396"/>
                    </a:lnTo>
                    <a:lnTo>
                      <a:pt x="59" y="400"/>
                    </a:lnTo>
                    <a:lnTo>
                      <a:pt x="61" y="404"/>
                    </a:lnTo>
                    <a:lnTo>
                      <a:pt x="61" y="407"/>
                    </a:lnTo>
                    <a:lnTo>
                      <a:pt x="61" y="411"/>
                    </a:lnTo>
                    <a:lnTo>
                      <a:pt x="63" y="411"/>
                    </a:lnTo>
                    <a:lnTo>
                      <a:pt x="63" y="415"/>
                    </a:lnTo>
                    <a:lnTo>
                      <a:pt x="63" y="419"/>
                    </a:lnTo>
                    <a:lnTo>
                      <a:pt x="64" y="422"/>
                    </a:lnTo>
                    <a:lnTo>
                      <a:pt x="64" y="426"/>
                    </a:lnTo>
                    <a:lnTo>
                      <a:pt x="66" y="426"/>
                    </a:lnTo>
                    <a:lnTo>
                      <a:pt x="66" y="430"/>
                    </a:lnTo>
                    <a:lnTo>
                      <a:pt x="66" y="433"/>
                    </a:lnTo>
                    <a:lnTo>
                      <a:pt x="67" y="437"/>
                    </a:lnTo>
                    <a:lnTo>
                      <a:pt x="67" y="437"/>
                    </a:lnTo>
                    <a:lnTo>
                      <a:pt x="67" y="441"/>
                    </a:lnTo>
                    <a:lnTo>
                      <a:pt x="69" y="444"/>
                    </a:lnTo>
                    <a:lnTo>
                      <a:pt x="69" y="448"/>
                    </a:lnTo>
                    <a:lnTo>
                      <a:pt x="69" y="452"/>
                    </a:lnTo>
                    <a:lnTo>
                      <a:pt x="70" y="452"/>
                    </a:lnTo>
                    <a:lnTo>
                      <a:pt x="70" y="456"/>
                    </a:lnTo>
                    <a:lnTo>
                      <a:pt x="70" y="459"/>
                    </a:lnTo>
                    <a:lnTo>
                      <a:pt x="72" y="459"/>
                    </a:lnTo>
                    <a:lnTo>
                      <a:pt x="72" y="463"/>
                    </a:lnTo>
                    <a:lnTo>
                      <a:pt x="74" y="467"/>
                    </a:lnTo>
                    <a:lnTo>
                      <a:pt x="74" y="470"/>
                    </a:lnTo>
                    <a:lnTo>
                      <a:pt x="74" y="470"/>
                    </a:lnTo>
                    <a:lnTo>
                      <a:pt x="75" y="474"/>
                    </a:lnTo>
                    <a:lnTo>
                      <a:pt x="75" y="478"/>
                    </a:lnTo>
                    <a:lnTo>
                      <a:pt x="75" y="478"/>
                    </a:lnTo>
                    <a:lnTo>
                      <a:pt x="77" y="482"/>
                    </a:lnTo>
                    <a:lnTo>
                      <a:pt x="77" y="485"/>
                    </a:lnTo>
                    <a:lnTo>
                      <a:pt x="77" y="485"/>
                    </a:lnTo>
                    <a:lnTo>
                      <a:pt x="78" y="489"/>
                    </a:lnTo>
                    <a:lnTo>
                      <a:pt x="78" y="493"/>
                    </a:lnTo>
                    <a:lnTo>
                      <a:pt x="80" y="493"/>
                    </a:lnTo>
                    <a:lnTo>
                      <a:pt x="80" y="496"/>
                    </a:lnTo>
                    <a:lnTo>
                      <a:pt x="80" y="500"/>
                    </a:lnTo>
                    <a:lnTo>
                      <a:pt x="81" y="500"/>
                    </a:lnTo>
                    <a:lnTo>
                      <a:pt x="81" y="504"/>
                    </a:lnTo>
                    <a:lnTo>
                      <a:pt x="81" y="507"/>
                    </a:lnTo>
                    <a:lnTo>
                      <a:pt x="83" y="507"/>
                    </a:lnTo>
                    <a:lnTo>
                      <a:pt x="83" y="511"/>
                    </a:lnTo>
                    <a:lnTo>
                      <a:pt x="83" y="515"/>
                    </a:lnTo>
                    <a:lnTo>
                      <a:pt x="85" y="515"/>
                    </a:lnTo>
                    <a:lnTo>
                      <a:pt x="85" y="519"/>
                    </a:lnTo>
                    <a:lnTo>
                      <a:pt x="85" y="519"/>
                    </a:lnTo>
                    <a:lnTo>
                      <a:pt x="86" y="522"/>
                    </a:lnTo>
                    <a:lnTo>
                      <a:pt x="86" y="526"/>
                    </a:lnTo>
                    <a:lnTo>
                      <a:pt x="88" y="526"/>
                    </a:lnTo>
                    <a:lnTo>
                      <a:pt x="88" y="530"/>
                    </a:lnTo>
                    <a:lnTo>
                      <a:pt x="88" y="530"/>
                    </a:lnTo>
                    <a:lnTo>
                      <a:pt x="89" y="533"/>
                    </a:lnTo>
                    <a:lnTo>
                      <a:pt x="89" y="537"/>
                    </a:lnTo>
                    <a:lnTo>
                      <a:pt x="89" y="537"/>
                    </a:lnTo>
                    <a:lnTo>
                      <a:pt x="91" y="541"/>
                    </a:lnTo>
                    <a:lnTo>
                      <a:pt x="91" y="541"/>
                    </a:lnTo>
                    <a:lnTo>
                      <a:pt x="91" y="545"/>
                    </a:lnTo>
                    <a:lnTo>
                      <a:pt x="92" y="545"/>
                    </a:lnTo>
                    <a:lnTo>
                      <a:pt x="92" y="548"/>
                    </a:lnTo>
                    <a:lnTo>
                      <a:pt x="94" y="552"/>
                    </a:lnTo>
                    <a:lnTo>
                      <a:pt x="94" y="552"/>
                    </a:lnTo>
                    <a:lnTo>
                      <a:pt x="94" y="556"/>
                    </a:lnTo>
                    <a:lnTo>
                      <a:pt x="96" y="556"/>
                    </a:lnTo>
                    <a:lnTo>
                      <a:pt x="96" y="559"/>
                    </a:lnTo>
                    <a:lnTo>
                      <a:pt x="96" y="559"/>
                    </a:lnTo>
                    <a:lnTo>
                      <a:pt x="97" y="563"/>
                    </a:lnTo>
                    <a:lnTo>
                      <a:pt x="97" y="563"/>
                    </a:lnTo>
                    <a:lnTo>
                      <a:pt x="97" y="567"/>
                    </a:lnTo>
                    <a:lnTo>
                      <a:pt x="99" y="567"/>
                    </a:lnTo>
                    <a:lnTo>
                      <a:pt x="99" y="570"/>
                    </a:lnTo>
                    <a:lnTo>
                      <a:pt x="100" y="570"/>
                    </a:lnTo>
                    <a:lnTo>
                      <a:pt x="100" y="574"/>
                    </a:lnTo>
                    <a:lnTo>
                      <a:pt x="100" y="574"/>
                    </a:lnTo>
                    <a:lnTo>
                      <a:pt x="102" y="578"/>
                    </a:lnTo>
                    <a:lnTo>
                      <a:pt x="102" y="578"/>
                    </a:lnTo>
                    <a:lnTo>
                      <a:pt x="102" y="582"/>
                    </a:lnTo>
                    <a:lnTo>
                      <a:pt x="103" y="582"/>
                    </a:lnTo>
                    <a:lnTo>
                      <a:pt x="103" y="585"/>
                    </a:lnTo>
                    <a:lnTo>
                      <a:pt x="103" y="585"/>
                    </a:lnTo>
                    <a:lnTo>
                      <a:pt x="105" y="589"/>
                    </a:lnTo>
                    <a:lnTo>
                      <a:pt x="105" y="589"/>
                    </a:lnTo>
                    <a:lnTo>
                      <a:pt x="105" y="593"/>
                    </a:lnTo>
                    <a:lnTo>
                      <a:pt x="107" y="593"/>
                    </a:lnTo>
                    <a:lnTo>
                      <a:pt x="107" y="596"/>
                    </a:lnTo>
                    <a:lnTo>
                      <a:pt x="108" y="596"/>
                    </a:lnTo>
                    <a:lnTo>
                      <a:pt x="108" y="600"/>
                    </a:lnTo>
                    <a:lnTo>
                      <a:pt x="108" y="600"/>
                    </a:lnTo>
                    <a:lnTo>
                      <a:pt x="110" y="600"/>
                    </a:lnTo>
                    <a:lnTo>
                      <a:pt x="110" y="604"/>
                    </a:lnTo>
                    <a:lnTo>
                      <a:pt x="110" y="604"/>
                    </a:lnTo>
                    <a:lnTo>
                      <a:pt x="111" y="608"/>
                    </a:lnTo>
                    <a:lnTo>
                      <a:pt x="111" y="608"/>
                    </a:lnTo>
                    <a:lnTo>
                      <a:pt x="111" y="611"/>
                    </a:lnTo>
                    <a:lnTo>
                      <a:pt x="113" y="611"/>
                    </a:lnTo>
                    <a:lnTo>
                      <a:pt x="113" y="611"/>
                    </a:lnTo>
                    <a:lnTo>
                      <a:pt x="114" y="615"/>
                    </a:lnTo>
                    <a:lnTo>
                      <a:pt x="114" y="615"/>
                    </a:lnTo>
                    <a:lnTo>
                      <a:pt x="114" y="619"/>
                    </a:lnTo>
                    <a:lnTo>
                      <a:pt x="116" y="619"/>
                    </a:lnTo>
                    <a:lnTo>
                      <a:pt x="116" y="619"/>
                    </a:lnTo>
                    <a:lnTo>
                      <a:pt x="116" y="622"/>
                    </a:lnTo>
                    <a:lnTo>
                      <a:pt x="118" y="622"/>
                    </a:lnTo>
                    <a:lnTo>
                      <a:pt x="118" y="626"/>
                    </a:lnTo>
                    <a:lnTo>
                      <a:pt x="118" y="626"/>
                    </a:lnTo>
                    <a:lnTo>
                      <a:pt x="119" y="626"/>
                    </a:lnTo>
                    <a:lnTo>
                      <a:pt x="119" y="630"/>
                    </a:lnTo>
                    <a:lnTo>
                      <a:pt x="121" y="630"/>
                    </a:lnTo>
                    <a:lnTo>
                      <a:pt x="121" y="630"/>
                    </a:lnTo>
                    <a:lnTo>
                      <a:pt x="121" y="633"/>
                    </a:lnTo>
                    <a:lnTo>
                      <a:pt x="122" y="633"/>
                    </a:lnTo>
                    <a:lnTo>
                      <a:pt x="122" y="637"/>
                    </a:lnTo>
                    <a:lnTo>
                      <a:pt x="122" y="637"/>
                    </a:lnTo>
                    <a:lnTo>
                      <a:pt x="124" y="637"/>
                    </a:lnTo>
                    <a:lnTo>
                      <a:pt x="124" y="641"/>
                    </a:lnTo>
                    <a:lnTo>
                      <a:pt x="124" y="641"/>
                    </a:lnTo>
                    <a:lnTo>
                      <a:pt x="125" y="641"/>
                    </a:lnTo>
                    <a:lnTo>
                      <a:pt x="125" y="645"/>
                    </a:lnTo>
                    <a:lnTo>
                      <a:pt x="125" y="645"/>
                    </a:lnTo>
                    <a:lnTo>
                      <a:pt x="127" y="645"/>
                    </a:lnTo>
                    <a:lnTo>
                      <a:pt x="127" y="648"/>
                    </a:lnTo>
                    <a:lnTo>
                      <a:pt x="128" y="648"/>
                    </a:lnTo>
                    <a:lnTo>
                      <a:pt x="128" y="648"/>
                    </a:lnTo>
                    <a:lnTo>
                      <a:pt x="128" y="652"/>
                    </a:lnTo>
                    <a:lnTo>
                      <a:pt x="130" y="652"/>
                    </a:lnTo>
                    <a:lnTo>
                      <a:pt x="130" y="652"/>
                    </a:lnTo>
                    <a:lnTo>
                      <a:pt x="130" y="656"/>
                    </a:lnTo>
                    <a:lnTo>
                      <a:pt x="132" y="656"/>
                    </a:lnTo>
                    <a:lnTo>
                      <a:pt x="132" y="656"/>
                    </a:lnTo>
                    <a:lnTo>
                      <a:pt x="132" y="656"/>
                    </a:lnTo>
                    <a:lnTo>
                      <a:pt x="133" y="659"/>
                    </a:lnTo>
                    <a:lnTo>
                      <a:pt x="133" y="659"/>
                    </a:lnTo>
                    <a:lnTo>
                      <a:pt x="135" y="659"/>
                    </a:lnTo>
                    <a:lnTo>
                      <a:pt x="135" y="663"/>
                    </a:lnTo>
                    <a:lnTo>
                      <a:pt x="135" y="663"/>
                    </a:lnTo>
                    <a:lnTo>
                      <a:pt x="136" y="663"/>
                    </a:lnTo>
                    <a:lnTo>
                      <a:pt x="136" y="667"/>
                    </a:lnTo>
                    <a:lnTo>
                      <a:pt x="136" y="667"/>
                    </a:lnTo>
                    <a:lnTo>
                      <a:pt x="138" y="667"/>
                    </a:lnTo>
                    <a:lnTo>
                      <a:pt x="138" y="667"/>
                    </a:lnTo>
                    <a:lnTo>
                      <a:pt x="138" y="671"/>
                    </a:lnTo>
                    <a:lnTo>
                      <a:pt x="139" y="671"/>
                    </a:lnTo>
                    <a:lnTo>
                      <a:pt x="139" y="671"/>
                    </a:lnTo>
                    <a:lnTo>
                      <a:pt x="141" y="671"/>
                    </a:lnTo>
                    <a:lnTo>
                      <a:pt x="141" y="674"/>
                    </a:lnTo>
                    <a:lnTo>
                      <a:pt x="141" y="674"/>
                    </a:lnTo>
                    <a:lnTo>
                      <a:pt x="143" y="674"/>
                    </a:lnTo>
                    <a:lnTo>
                      <a:pt x="143" y="674"/>
                    </a:lnTo>
                    <a:lnTo>
                      <a:pt x="143" y="678"/>
                    </a:lnTo>
                    <a:lnTo>
                      <a:pt x="144" y="678"/>
                    </a:lnTo>
                    <a:lnTo>
                      <a:pt x="144" y="678"/>
                    </a:lnTo>
                    <a:lnTo>
                      <a:pt x="144" y="678"/>
                    </a:lnTo>
                    <a:lnTo>
                      <a:pt x="146" y="682"/>
                    </a:lnTo>
                    <a:lnTo>
                      <a:pt x="146" y="682"/>
                    </a:lnTo>
                    <a:lnTo>
                      <a:pt x="146" y="682"/>
                    </a:lnTo>
                    <a:lnTo>
                      <a:pt x="147" y="682"/>
                    </a:lnTo>
                    <a:lnTo>
                      <a:pt x="147" y="685"/>
                    </a:lnTo>
                    <a:lnTo>
                      <a:pt x="149" y="685"/>
                    </a:lnTo>
                    <a:lnTo>
                      <a:pt x="149" y="685"/>
                    </a:lnTo>
                    <a:lnTo>
                      <a:pt x="149" y="685"/>
                    </a:lnTo>
                    <a:lnTo>
                      <a:pt x="150" y="689"/>
                    </a:lnTo>
                    <a:lnTo>
                      <a:pt x="150" y="689"/>
                    </a:lnTo>
                    <a:lnTo>
                      <a:pt x="150" y="689"/>
                    </a:lnTo>
                    <a:lnTo>
                      <a:pt x="152" y="689"/>
                    </a:lnTo>
                    <a:lnTo>
                      <a:pt x="152" y="689"/>
                    </a:lnTo>
                    <a:lnTo>
                      <a:pt x="152" y="693"/>
                    </a:lnTo>
                    <a:lnTo>
                      <a:pt x="154" y="693"/>
                    </a:lnTo>
                    <a:lnTo>
                      <a:pt x="154" y="693"/>
                    </a:lnTo>
                    <a:lnTo>
                      <a:pt x="155" y="693"/>
                    </a:lnTo>
                    <a:lnTo>
                      <a:pt x="155" y="693"/>
                    </a:lnTo>
                    <a:lnTo>
                      <a:pt x="155" y="696"/>
                    </a:lnTo>
                    <a:lnTo>
                      <a:pt x="157" y="696"/>
                    </a:lnTo>
                    <a:lnTo>
                      <a:pt x="157" y="696"/>
                    </a:lnTo>
                    <a:lnTo>
                      <a:pt x="157" y="696"/>
                    </a:lnTo>
                    <a:lnTo>
                      <a:pt x="158" y="696"/>
                    </a:lnTo>
                    <a:lnTo>
                      <a:pt x="158" y="700"/>
                    </a:lnTo>
                    <a:lnTo>
                      <a:pt x="158" y="700"/>
                    </a:lnTo>
                    <a:lnTo>
                      <a:pt x="160" y="700"/>
                    </a:lnTo>
                    <a:lnTo>
                      <a:pt x="160" y="700"/>
                    </a:lnTo>
                    <a:lnTo>
                      <a:pt x="160" y="700"/>
                    </a:lnTo>
                    <a:lnTo>
                      <a:pt x="161" y="700"/>
                    </a:lnTo>
                    <a:lnTo>
                      <a:pt x="161" y="704"/>
                    </a:lnTo>
                    <a:lnTo>
                      <a:pt x="163" y="704"/>
                    </a:lnTo>
                    <a:lnTo>
                      <a:pt x="163" y="704"/>
                    </a:lnTo>
                    <a:lnTo>
                      <a:pt x="163" y="704"/>
                    </a:lnTo>
                    <a:lnTo>
                      <a:pt x="165" y="704"/>
                    </a:lnTo>
                    <a:lnTo>
                      <a:pt x="165" y="708"/>
                    </a:lnTo>
                    <a:lnTo>
                      <a:pt x="165" y="708"/>
                    </a:lnTo>
                    <a:lnTo>
                      <a:pt x="166" y="708"/>
                    </a:lnTo>
                    <a:lnTo>
                      <a:pt x="166" y="708"/>
                    </a:lnTo>
                    <a:lnTo>
                      <a:pt x="166" y="708"/>
                    </a:lnTo>
                    <a:lnTo>
                      <a:pt x="168" y="708"/>
                    </a:lnTo>
                    <a:lnTo>
                      <a:pt x="168" y="711"/>
                    </a:lnTo>
                    <a:lnTo>
                      <a:pt x="169" y="711"/>
                    </a:lnTo>
                    <a:lnTo>
                      <a:pt x="169" y="711"/>
                    </a:lnTo>
                    <a:lnTo>
                      <a:pt x="169" y="711"/>
                    </a:lnTo>
                    <a:lnTo>
                      <a:pt x="171" y="711"/>
                    </a:lnTo>
                    <a:lnTo>
                      <a:pt x="171" y="711"/>
                    </a:lnTo>
                    <a:lnTo>
                      <a:pt x="171" y="711"/>
                    </a:lnTo>
                    <a:lnTo>
                      <a:pt x="172" y="715"/>
                    </a:lnTo>
                    <a:lnTo>
                      <a:pt x="172" y="715"/>
                    </a:lnTo>
                    <a:lnTo>
                      <a:pt x="172" y="715"/>
                    </a:lnTo>
                    <a:lnTo>
                      <a:pt x="174" y="715"/>
                    </a:lnTo>
                    <a:lnTo>
                      <a:pt x="174" y="715"/>
                    </a:lnTo>
                    <a:lnTo>
                      <a:pt x="176" y="715"/>
                    </a:lnTo>
                    <a:lnTo>
                      <a:pt x="176" y="715"/>
                    </a:lnTo>
                    <a:lnTo>
                      <a:pt x="176" y="715"/>
                    </a:lnTo>
                    <a:lnTo>
                      <a:pt x="177" y="719"/>
                    </a:lnTo>
                    <a:lnTo>
                      <a:pt x="177" y="719"/>
                    </a:lnTo>
                    <a:lnTo>
                      <a:pt x="177" y="719"/>
                    </a:lnTo>
                    <a:lnTo>
                      <a:pt x="179" y="719"/>
                    </a:lnTo>
                    <a:lnTo>
                      <a:pt x="179" y="719"/>
                    </a:lnTo>
                    <a:lnTo>
                      <a:pt x="179" y="719"/>
                    </a:lnTo>
                    <a:lnTo>
                      <a:pt x="180" y="719"/>
                    </a:lnTo>
                    <a:lnTo>
                      <a:pt x="180" y="722"/>
                    </a:lnTo>
                    <a:lnTo>
                      <a:pt x="180" y="722"/>
                    </a:lnTo>
                    <a:lnTo>
                      <a:pt x="182" y="722"/>
                    </a:lnTo>
                    <a:lnTo>
                      <a:pt x="182" y="722"/>
                    </a:lnTo>
                    <a:lnTo>
                      <a:pt x="183" y="722"/>
                    </a:lnTo>
                    <a:lnTo>
                      <a:pt x="183" y="722"/>
                    </a:lnTo>
                    <a:lnTo>
                      <a:pt x="183" y="722"/>
                    </a:lnTo>
                    <a:lnTo>
                      <a:pt x="185" y="722"/>
                    </a:lnTo>
                    <a:lnTo>
                      <a:pt x="185" y="726"/>
                    </a:lnTo>
                    <a:lnTo>
                      <a:pt x="185" y="726"/>
                    </a:lnTo>
                    <a:lnTo>
                      <a:pt x="187" y="726"/>
                    </a:lnTo>
                    <a:lnTo>
                      <a:pt x="187" y="726"/>
                    </a:lnTo>
                    <a:lnTo>
                      <a:pt x="187" y="726"/>
                    </a:lnTo>
                    <a:lnTo>
                      <a:pt x="188" y="726"/>
                    </a:lnTo>
                    <a:lnTo>
                      <a:pt x="188" y="726"/>
                    </a:lnTo>
                    <a:lnTo>
                      <a:pt x="190" y="726"/>
                    </a:lnTo>
                    <a:lnTo>
                      <a:pt x="190" y="726"/>
                    </a:lnTo>
                    <a:lnTo>
                      <a:pt x="190" y="726"/>
                    </a:lnTo>
                    <a:lnTo>
                      <a:pt x="191" y="730"/>
                    </a:lnTo>
                    <a:lnTo>
                      <a:pt x="191" y="730"/>
                    </a:lnTo>
                    <a:lnTo>
                      <a:pt x="191" y="730"/>
                    </a:lnTo>
                    <a:lnTo>
                      <a:pt x="193" y="730"/>
                    </a:lnTo>
                    <a:lnTo>
                      <a:pt x="193" y="730"/>
                    </a:lnTo>
                    <a:lnTo>
                      <a:pt x="193" y="730"/>
                    </a:lnTo>
                    <a:lnTo>
                      <a:pt x="194" y="730"/>
                    </a:lnTo>
                    <a:lnTo>
                      <a:pt x="194" y="730"/>
                    </a:lnTo>
                    <a:lnTo>
                      <a:pt x="196" y="730"/>
                    </a:lnTo>
                    <a:lnTo>
                      <a:pt x="196" y="730"/>
                    </a:lnTo>
                    <a:lnTo>
                      <a:pt x="196" y="730"/>
                    </a:lnTo>
                    <a:lnTo>
                      <a:pt x="198" y="733"/>
                    </a:lnTo>
                    <a:lnTo>
                      <a:pt x="198" y="733"/>
                    </a:lnTo>
                    <a:lnTo>
                      <a:pt x="198" y="733"/>
                    </a:lnTo>
                    <a:lnTo>
                      <a:pt x="199" y="733"/>
                    </a:lnTo>
                    <a:lnTo>
                      <a:pt x="199" y="733"/>
                    </a:lnTo>
                    <a:lnTo>
                      <a:pt x="199" y="733"/>
                    </a:lnTo>
                    <a:lnTo>
                      <a:pt x="201" y="733"/>
                    </a:lnTo>
                    <a:lnTo>
                      <a:pt x="201" y="733"/>
                    </a:lnTo>
                    <a:lnTo>
                      <a:pt x="201" y="733"/>
                    </a:lnTo>
                    <a:lnTo>
                      <a:pt x="202" y="733"/>
                    </a:lnTo>
                    <a:lnTo>
                      <a:pt x="202" y="733"/>
                    </a:lnTo>
                    <a:lnTo>
                      <a:pt x="204" y="737"/>
                    </a:lnTo>
                    <a:lnTo>
                      <a:pt x="204" y="737"/>
                    </a:lnTo>
                    <a:lnTo>
                      <a:pt x="204" y="737"/>
                    </a:lnTo>
                    <a:lnTo>
                      <a:pt x="205" y="737"/>
                    </a:lnTo>
                    <a:lnTo>
                      <a:pt x="205" y="737"/>
                    </a:lnTo>
                    <a:lnTo>
                      <a:pt x="205" y="737"/>
                    </a:lnTo>
                    <a:lnTo>
                      <a:pt x="207" y="737"/>
                    </a:lnTo>
                    <a:lnTo>
                      <a:pt x="207" y="737"/>
                    </a:lnTo>
                    <a:lnTo>
                      <a:pt x="207" y="737"/>
                    </a:lnTo>
                    <a:lnTo>
                      <a:pt x="209" y="737"/>
                    </a:lnTo>
                    <a:lnTo>
                      <a:pt x="209" y="737"/>
                    </a:lnTo>
                    <a:lnTo>
                      <a:pt x="210" y="737"/>
                    </a:lnTo>
                    <a:lnTo>
                      <a:pt x="210" y="737"/>
                    </a:lnTo>
                    <a:lnTo>
                      <a:pt x="210" y="741"/>
                    </a:lnTo>
                    <a:lnTo>
                      <a:pt x="212" y="741"/>
                    </a:lnTo>
                    <a:lnTo>
                      <a:pt x="212" y="741"/>
                    </a:lnTo>
                    <a:lnTo>
                      <a:pt x="212" y="741"/>
                    </a:lnTo>
                    <a:lnTo>
                      <a:pt x="213" y="741"/>
                    </a:lnTo>
                    <a:lnTo>
                      <a:pt x="213" y="741"/>
                    </a:lnTo>
                    <a:lnTo>
                      <a:pt x="213" y="741"/>
                    </a:lnTo>
                    <a:lnTo>
                      <a:pt x="215" y="741"/>
                    </a:lnTo>
                    <a:lnTo>
                      <a:pt x="215" y="741"/>
                    </a:lnTo>
                    <a:lnTo>
                      <a:pt x="216" y="741"/>
                    </a:lnTo>
                    <a:lnTo>
                      <a:pt x="216" y="741"/>
                    </a:lnTo>
                    <a:lnTo>
                      <a:pt x="216" y="741"/>
                    </a:lnTo>
                    <a:lnTo>
                      <a:pt x="218" y="741"/>
                    </a:lnTo>
                    <a:lnTo>
                      <a:pt x="218" y="741"/>
                    </a:lnTo>
                    <a:lnTo>
                      <a:pt x="218" y="741"/>
                    </a:lnTo>
                    <a:lnTo>
                      <a:pt x="219" y="741"/>
                    </a:lnTo>
                    <a:lnTo>
                      <a:pt x="219" y="745"/>
                    </a:lnTo>
                    <a:lnTo>
                      <a:pt x="219" y="745"/>
                    </a:lnTo>
                    <a:lnTo>
                      <a:pt x="221" y="745"/>
                    </a:lnTo>
                    <a:lnTo>
                      <a:pt x="221" y="745"/>
                    </a:lnTo>
                    <a:lnTo>
                      <a:pt x="221" y="745"/>
                    </a:lnTo>
                    <a:lnTo>
                      <a:pt x="223" y="745"/>
                    </a:lnTo>
                    <a:lnTo>
                      <a:pt x="223" y="745"/>
                    </a:lnTo>
                    <a:lnTo>
                      <a:pt x="224" y="745"/>
                    </a:lnTo>
                    <a:lnTo>
                      <a:pt x="224" y="745"/>
                    </a:lnTo>
                    <a:lnTo>
                      <a:pt x="224" y="745"/>
                    </a:lnTo>
                    <a:lnTo>
                      <a:pt x="226" y="745"/>
                    </a:lnTo>
                    <a:lnTo>
                      <a:pt x="226" y="745"/>
                    </a:lnTo>
                    <a:lnTo>
                      <a:pt x="226" y="745"/>
                    </a:lnTo>
                    <a:lnTo>
                      <a:pt x="227" y="745"/>
                    </a:lnTo>
                    <a:lnTo>
                      <a:pt x="227" y="745"/>
                    </a:lnTo>
                    <a:lnTo>
                      <a:pt x="227" y="745"/>
                    </a:lnTo>
                    <a:lnTo>
                      <a:pt x="229" y="745"/>
                    </a:lnTo>
                    <a:lnTo>
                      <a:pt x="229" y="745"/>
                    </a:lnTo>
                    <a:lnTo>
                      <a:pt x="230" y="745"/>
                    </a:lnTo>
                    <a:lnTo>
                      <a:pt x="230" y="748"/>
                    </a:lnTo>
                    <a:lnTo>
                      <a:pt x="230" y="748"/>
                    </a:lnTo>
                    <a:lnTo>
                      <a:pt x="232" y="748"/>
                    </a:lnTo>
                    <a:lnTo>
                      <a:pt x="232" y="748"/>
                    </a:lnTo>
                    <a:lnTo>
                      <a:pt x="232" y="748"/>
                    </a:lnTo>
                    <a:lnTo>
                      <a:pt x="234" y="748"/>
                    </a:lnTo>
                    <a:lnTo>
                      <a:pt x="234" y="748"/>
                    </a:lnTo>
                    <a:lnTo>
                      <a:pt x="234" y="748"/>
                    </a:lnTo>
                    <a:lnTo>
                      <a:pt x="235" y="748"/>
                    </a:lnTo>
                    <a:lnTo>
                      <a:pt x="235" y="748"/>
                    </a:lnTo>
                    <a:lnTo>
                      <a:pt x="235" y="748"/>
                    </a:lnTo>
                    <a:lnTo>
                      <a:pt x="237" y="748"/>
                    </a:lnTo>
                    <a:lnTo>
                      <a:pt x="237" y="748"/>
                    </a:lnTo>
                    <a:lnTo>
                      <a:pt x="238" y="748"/>
                    </a:lnTo>
                    <a:lnTo>
                      <a:pt x="238" y="748"/>
                    </a:lnTo>
                    <a:lnTo>
                      <a:pt x="238" y="748"/>
                    </a:lnTo>
                    <a:lnTo>
                      <a:pt x="240" y="748"/>
                    </a:lnTo>
                    <a:lnTo>
                      <a:pt x="240" y="748"/>
                    </a:lnTo>
                    <a:lnTo>
                      <a:pt x="240" y="748"/>
                    </a:lnTo>
                    <a:lnTo>
                      <a:pt x="241" y="748"/>
                    </a:lnTo>
                    <a:lnTo>
                      <a:pt x="241" y="748"/>
                    </a:lnTo>
                    <a:lnTo>
                      <a:pt x="241" y="748"/>
                    </a:lnTo>
                    <a:lnTo>
                      <a:pt x="243" y="752"/>
                    </a:lnTo>
                    <a:lnTo>
                      <a:pt x="243" y="752"/>
                    </a:lnTo>
                    <a:lnTo>
                      <a:pt x="245" y="752"/>
                    </a:lnTo>
                    <a:lnTo>
                      <a:pt x="245" y="752"/>
                    </a:lnTo>
                    <a:lnTo>
                      <a:pt x="245" y="752"/>
                    </a:lnTo>
                    <a:lnTo>
                      <a:pt x="246" y="752"/>
                    </a:lnTo>
                    <a:lnTo>
                      <a:pt x="246" y="752"/>
                    </a:lnTo>
                    <a:lnTo>
                      <a:pt x="246" y="752"/>
                    </a:lnTo>
                    <a:lnTo>
                      <a:pt x="248" y="752"/>
                    </a:lnTo>
                    <a:lnTo>
                      <a:pt x="248" y="752"/>
                    </a:lnTo>
                    <a:lnTo>
                      <a:pt x="248" y="752"/>
                    </a:lnTo>
                    <a:lnTo>
                      <a:pt x="249" y="752"/>
                    </a:lnTo>
                    <a:lnTo>
                      <a:pt x="249" y="752"/>
                    </a:lnTo>
                    <a:lnTo>
                      <a:pt x="251" y="752"/>
                    </a:lnTo>
                    <a:lnTo>
                      <a:pt x="251" y="752"/>
                    </a:lnTo>
                    <a:lnTo>
                      <a:pt x="251" y="752"/>
                    </a:lnTo>
                    <a:lnTo>
                      <a:pt x="252" y="752"/>
                    </a:lnTo>
                    <a:lnTo>
                      <a:pt x="252" y="752"/>
                    </a:lnTo>
                    <a:lnTo>
                      <a:pt x="252" y="752"/>
                    </a:lnTo>
                    <a:lnTo>
                      <a:pt x="254" y="752"/>
                    </a:lnTo>
                    <a:lnTo>
                      <a:pt x="254" y="752"/>
                    </a:lnTo>
                    <a:lnTo>
                      <a:pt x="254" y="752"/>
                    </a:lnTo>
                    <a:lnTo>
                      <a:pt x="256" y="752"/>
                    </a:lnTo>
                    <a:lnTo>
                      <a:pt x="256" y="752"/>
                    </a:lnTo>
                    <a:lnTo>
                      <a:pt x="256" y="752"/>
                    </a:lnTo>
                    <a:lnTo>
                      <a:pt x="257" y="752"/>
                    </a:lnTo>
                    <a:lnTo>
                      <a:pt x="257" y="752"/>
                    </a:lnTo>
                    <a:lnTo>
                      <a:pt x="259" y="752"/>
                    </a:lnTo>
                    <a:lnTo>
                      <a:pt x="259" y="752"/>
                    </a:lnTo>
                    <a:lnTo>
                      <a:pt x="259" y="756"/>
                    </a:lnTo>
                    <a:lnTo>
                      <a:pt x="260" y="756"/>
                    </a:lnTo>
                    <a:lnTo>
                      <a:pt x="260" y="756"/>
                    </a:lnTo>
                    <a:lnTo>
                      <a:pt x="260" y="756"/>
                    </a:lnTo>
                    <a:lnTo>
                      <a:pt x="262" y="756"/>
                    </a:lnTo>
                    <a:lnTo>
                      <a:pt x="262" y="756"/>
                    </a:lnTo>
                    <a:lnTo>
                      <a:pt x="262" y="756"/>
                    </a:lnTo>
                    <a:lnTo>
                      <a:pt x="263" y="756"/>
                    </a:lnTo>
                    <a:lnTo>
                      <a:pt x="263" y="756"/>
                    </a:lnTo>
                    <a:lnTo>
                      <a:pt x="265" y="756"/>
                    </a:lnTo>
                    <a:lnTo>
                      <a:pt x="265" y="756"/>
                    </a:lnTo>
                    <a:lnTo>
                      <a:pt x="265" y="756"/>
                    </a:lnTo>
                    <a:lnTo>
                      <a:pt x="267" y="756"/>
                    </a:lnTo>
                    <a:lnTo>
                      <a:pt x="267" y="756"/>
                    </a:lnTo>
                    <a:lnTo>
                      <a:pt x="267" y="756"/>
                    </a:lnTo>
                    <a:lnTo>
                      <a:pt x="268" y="756"/>
                    </a:lnTo>
                    <a:lnTo>
                      <a:pt x="268" y="756"/>
                    </a:lnTo>
                    <a:lnTo>
                      <a:pt x="268" y="756"/>
                    </a:lnTo>
                    <a:lnTo>
                      <a:pt x="270" y="756"/>
                    </a:lnTo>
                    <a:lnTo>
                      <a:pt x="270" y="756"/>
                    </a:lnTo>
                    <a:lnTo>
                      <a:pt x="271" y="756"/>
                    </a:lnTo>
                    <a:lnTo>
                      <a:pt x="271" y="756"/>
                    </a:lnTo>
                    <a:lnTo>
                      <a:pt x="271" y="756"/>
                    </a:lnTo>
                    <a:lnTo>
                      <a:pt x="273" y="756"/>
                    </a:lnTo>
                    <a:lnTo>
                      <a:pt x="273" y="756"/>
                    </a:lnTo>
                    <a:lnTo>
                      <a:pt x="273" y="756"/>
                    </a:lnTo>
                    <a:lnTo>
                      <a:pt x="274" y="756"/>
                    </a:lnTo>
                    <a:lnTo>
                      <a:pt x="274" y="756"/>
                    </a:lnTo>
                    <a:lnTo>
                      <a:pt x="274" y="756"/>
                    </a:lnTo>
                    <a:lnTo>
                      <a:pt x="276" y="756"/>
                    </a:lnTo>
                    <a:lnTo>
                      <a:pt x="276" y="756"/>
                    </a:lnTo>
                    <a:lnTo>
                      <a:pt x="276" y="756"/>
                    </a:lnTo>
                    <a:lnTo>
                      <a:pt x="278" y="756"/>
                    </a:lnTo>
                    <a:lnTo>
                      <a:pt x="278" y="756"/>
                    </a:lnTo>
                    <a:lnTo>
                      <a:pt x="279" y="756"/>
                    </a:lnTo>
                    <a:lnTo>
                      <a:pt x="279" y="756"/>
                    </a:lnTo>
                    <a:lnTo>
                      <a:pt x="279" y="756"/>
                    </a:lnTo>
                    <a:lnTo>
                      <a:pt x="281" y="756"/>
                    </a:lnTo>
                    <a:lnTo>
                      <a:pt x="281" y="756"/>
                    </a:lnTo>
                    <a:lnTo>
                      <a:pt x="281" y="756"/>
                    </a:lnTo>
                    <a:lnTo>
                      <a:pt x="282" y="756"/>
                    </a:lnTo>
                    <a:lnTo>
                      <a:pt x="282" y="756"/>
                    </a:lnTo>
                    <a:lnTo>
                      <a:pt x="282" y="759"/>
                    </a:lnTo>
                    <a:lnTo>
                      <a:pt x="284" y="759"/>
                    </a:lnTo>
                    <a:lnTo>
                      <a:pt x="284" y="759"/>
                    </a:lnTo>
                    <a:lnTo>
                      <a:pt x="285" y="759"/>
                    </a:lnTo>
                    <a:lnTo>
                      <a:pt x="285" y="759"/>
                    </a:lnTo>
                    <a:lnTo>
                      <a:pt x="285" y="759"/>
                    </a:lnTo>
                    <a:lnTo>
                      <a:pt x="287" y="759"/>
                    </a:lnTo>
                    <a:lnTo>
                      <a:pt x="287" y="759"/>
                    </a:lnTo>
                    <a:lnTo>
                      <a:pt x="287" y="759"/>
                    </a:lnTo>
                    <a:lnTo>
                      <a:pt x="289" y="759"/>
                    </a:lnTo>
                    <a:lnTo>
                      <a:pt x="289" y="759"/>
                    </a:lnTo>
                    <a:lnTo>
                      <a:pt x="289" y="759"/>
                    </a:lnTo>
                    <a:lnTo>
                      <a:pt x="290" y="759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1" name="Freeform 117"/>
              <p:cNvSpPr>
                <a:spLocks/>
              </p:cNvSpPr>
              <p:nvPr/>
            </p:nvSpPr>
            <p:spPr bwMode="auto">
              <a:xfrm>
                <a:off x="2054" y="3526"/>
                <a:ext cx="111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0"/>
                  </a:cxn>
                  <a:cxn ang="0">
                    <a:pos x="14" y="0"/>
                  </a:cxn>
                  <a:cxn ang="0">
                    <a:pos x="19" y="0"/>
                  </a:cxn>
                  <a:cxn ang="0">
                    <a:pos x="25" y="0"/>
                  </a:cxn>
                  <a:cxn ang="0">
                    <a:pos x="30" y="4"/>
                  </a:cxn>
                  <a:cxn ang="0">
                    <a:pos x="35" y="4"/>
                  </a:cxn>
                  <a:cxn ang="0">
                    <a:pos x="39" y="4"/>
                  </a:cxn>
                  <a:cxn ang="0">
                    <a:pos x="46" y="4"/>
                  </a:cxn>
                  <a:cxn ang="0">
                    <a:pos x="50" y="4"/>
                  </a:cxn>
                  <a:cxn ang="0">
                    <a:pos x="55" y="4"/>
                  </a:cxn>
                  <a:cxn ang="0">
                    <a:pos x="60" y="4"/>
                  </a:cxn>
                  <a:cxn ang="0">
                    <a:pos x="66" y="4"/>
                  </a:cxn>
                  <a:cxn ang="0">
                    <a:pos x="71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6" y="4"/>
                  </a:cxn>
                  <a:cxn ang="0">
                    <a:pos x="100" y="4"/>
                  </a:cxn>
                  <a:cxn ang="0">
                    <a:pos x="107" y="4"/>
                  </a:cxn>
                  <a:cxn ang="0">
                    <a:pos x="111" y="4"/>
                  </a:cxn>
                  <a:cxn ang="0">
                    <a:pos x="116" y="8"/>
                  </a:cxn>
                  <a:cxn ang="0">
                    <a:pos x="121" y="8"/>
                  </a:cxn>
                  <a:cxn ang="0">
                    <a:pos x="127" y="8"/>
                  </a:cxn>
                  <a:cxn ang="0">
                    <a:pos x="132" y="8"/>
                  </a:cxn>
                  <a:cxn ang="0">
                    <a:pos x="137" y="8"/>
                  </a:cxn>
                  <a:cxn ang="0">
                    <a:pos x="141" y="8"/>
                  </a:cxn>
                  <a:cxn ang="0">
                    <a:pos x="148" y="8"/>
                  </a:cxn>
                  <a:cxn ang="0">
                    <a:pos x="152" y="8"/>
                  </a:cxn>
                  <a:cxn ang="0">
                    <a:pos x="157" y="8"/>
                  </a:cxn>
                  <a:cxn ang="0">
                    <a:pos x="162" y="8"/>
                  </a:cxn>
                  <a:cxn ang="0">
                    <a:pos x="168" y="8"/>
                  </a:cxn>
                  <a:cxn ang="0">
                    <a:pos x="173" y="8"/>
                  </a:cxn>
                  <a:cxn ang="0">
                    <a:pos x="177" y="8"/>
                  </a:cxn>
                  <a:cxn ang="0">
                    <a:pos x="182" y="8"/>
                  </a:cxn>
                  <a:cxn ang="0">
                    <a:pos x="188" y="8"/>
                  </a:cxn>
                  <a:cxn ang="0">
                    <a:pos x="193" y="8"/>
                  </a:cxn>
                  <a:cxn ang="0">
                    <a:pos x="198" y="8"/>
                  </a:cxn>
                  <a:cxn ang="0">
                    <a:pos x="202" y="8"/>
                  </a:cxn>
                  <a:cxn ang="0">
                    <a:pos x="209" y="8"/>
                  </a:cxn>
                  <a:cxn ang="0">
                    <a:pos x="213" y="8"/>
                  </a:cxn>
                  <a:cxn ang="0">
                    <a:pos x="218" y="8"/>
                  </a:cxn>
                  <a:cxn ang="0">
                    <a:pos x="223" y="8"/>
                  </a:cxn>
                  <a:cxn ang="0">
                    <a:pos x="229" y="8"/>
                  </a:cxn>
                  <a:cxn ang="0">
                    <a:pos x="234" y="8"/>
                  </a:cxn>
                  <a:cxn ang="0">
                    <a:pos x="239" y="8"/>
                  </a:cxn>
                  <a:cxn ang="0">
                    <a:pos x="243" y="8"/>
                  </a:cxn>
                  <a:cxn ang="0">
                    <a:pos x="250" y="8"/>
                  </a:cxn>
                  <a:cxn ang="0">
                    <a:pos x="254" y="8"/>
                  </a:cxn>
                  <a:cxn ang="0">
                    <a:pos x="259" y="8"/>
                  </a:cxn>
                  <a:cxn ang="0">
                    <a:pos x="264" y="8"/>
                  </a:cxn>
                  <a:cxn ang="0">
                    <a:pos x="270" y="8"/>
                  </a:cxn>
                  <a:cxn ang="0">
                    <a:pos x="275" y="8"/>
                  </a:cxn>
                  <a:cxn ang="0">
                    <a:pos x="279" y="8"/>
                  </a:cxn>
                  <a:cxn ang="0">
                    <a:pos x="284" y="8"/>
                  </a:cxn>
                </a:cxnLst>
                <a:rect l="0" t="0" r="r" b="b"/>
                <a:pathLst>
                  <a:path w="289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8"/>
                    </a:lnTo>
                    <a:lnTo>
                      <a:pt x="116" y="8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9" y="8"/>
                    </a:lnTo>
                    <a:lnTo>
                      <a:pt x="119" y="8"/>
                    </a:lnTo>
                    <a:lnTo>
                      <a:pt x="119" y="8"/>
                    </a:lnTo>
                    <a:lnTo>
                      <a:pt x="121" y="8"/>
                    </a:lnTo>
                    <a:lnTo>
                      <a:pt x="121" y="8"/>
                    </a:lnTo>
                    <a:lnTo>
                      <a:pt x="121" y="8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22" y="8"/>
                    </a:lnTo>
                    <a:lnTo>
                      <a:pt x="124" y="8"/>
                    </a:lnTo>
                    <a:lnTo>
                      <a:pt x="124" y="8"/>
                    </a:lnTo>
                    <a:lnTo>
                      <a:pt x="126" y="8"/>
                    </a:lnTo>
                    <a:lnTo>
                      <a:pt x="126" y="8"/>
                    </a:lnTo>
                    <a:lnTo>
                      <a:pt x="126" y="8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9" y="8"/>
                    </a:lnTo>
                    <a:lnTo>
                      <a:pt x="129" y="8"/>
                    </a:lnTo>
                    <a:lnTo>
                      <a:pt x="129" y="8"/>
                    </a:lnTo>
                    <a:lnTo>
                      <a:pt x="130" y="8"/>
                    </a:lnTo>
                    <a:lnTo>
                      <a:pt x="130" y="8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3" y="8"/>
                    </a:lnTo>
                    <a:lnTo>
                      <a:pt x="133" y="8"/>
                    </a:lnTo>
                    <a:lnTo>
                      <a:pt x="133" y="8"/>
                    </a:lnTo>
                    <a:lnTo>
                      <a:pt x="135" y="8"/>
                    </a:lnTo>
                    <a:lnTo>
                      <a:pt x="135" y="8"/>
                    </a:lnTo>
                    <a:lnTo>
                      <a:pt x="135" y="8"/>
                    </a:lnTo>
                    <a:lnTo>
                      <a:pt x="137" y="8"/>
                    </a:lnTo>
                    <a:lnTo>
                      <a:pt x="137" y="8"/>
                    </a:lnTo>
                    <a:lnTo>
                      <a:pt x="137" y="8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0" y="8"/>
                    </a:lnTo>
                    <a:lnTo>
                      <a:pt x="140" y="8"/>
                    </a:lnTo>
                    <a:lnTo>
                      <a:pt x="140" y="8"/>
                    </a:lnTo>
                    <a:lnTo>
                      <a:pt x="141" y="8"/>
                    </a:lnTo>
                    <a:lnTo>
                      <a:pt x="141" y="8"/>
                    </a:lnTo>
                    <a:lnTo>
                      <a:pt x="141" y="8"/>
                    </a:lnTo>
                    <a:lnTo>
                      <a:pt x="143" y="8"/>
                    </a:lnTo>
                    <a:lnTo>
                      <a:pt x="143" y="8"/>
                    </a:lnTo>
                    <a:lnTo>
                      <a:pt x="143" y="8"/>
                    </a:lnTo>
                    <a:lnTo>
                      <a:pt x="144" y="8"/>
                    </a:lnTo>
                    <a:lnTo>
                      <a:pt x="144" y="8"/>
                    </a:lnTo>
                    <a:lnTo>
                      <a:pt x="146" y="8"/>
                    </a:lnTo>
                    <a:lnTo>
                      <a:pt x="146" y="8"/>
                    </a:lnTo>
                    <a:lnTo>
                      <a:pt x="146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9" y="8"/>
                    </a:lnTo>
                    <a:lnTo>
                      <a:pt x="149" y="8"/>
                    </a:lnTo>
                    <a:lnTo>
                      <a:pt x="149" y="8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52" y="8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55" y="8"/>
                    </a:lnTo>
                    <a:lnTo>
                      <a:pt x="155" y="8"/>
                    </a:lnTo>
                    <a:lnTo>
                      <a:pt x="155" y="8"/>
                    </a:lnTo>
                    <a:lnTo>
                      <a:pt x="157" y="8"/>
                    </a:lnTo>
                    <a:lnTo>
                      <a:pt x="157" y="8"/>
                    </a:lnTo>
                    <a:lnTo>
                      <a:pt x="157" y="8"/>
                    </a:lnTo>
                    <a:lnTo>
                      <a:pt x="159" y="8"/>
                    </a:lnTo>
                    <a:lnTo>
                      <a:pt x="159" y="8"/>
                    </a:lnTo>
                    <a:lnTo>
                      <a:pt x="160" y="8"/>
                    </a:lnTo>
                    <a:lnTo>
                      <a:pt x="160" y="8"/>
                    </a:lnTo>
                    <a:lnTo>
                      <a:pt x="160" y="8"/>
                    </a:lnTo>
                    <a:lnTo>
                      <a:pt x="162" y="8"/>
                    </a:lnTo>
                    <a:lnTo>
                      <a:pt x="162" y="8"/>
                    </a:lnTo>
                    <a:lnTo>
                      <a:pt x="162" y="8"/>
                    </a:lnTo>
                    <a:lnTo>
                      <a:pt x="163" y="8"/>
                    </a:lnTo>
                    <a:lnTo>
                      <a:pt x="163" y="8"/>
                    </a:lnTo>
                    <a:lnTo>
                      <a:pt x="163" y="8"/>
                    </a:lnTo>
                    <a:lnTo>
                      <a:pt x="165" y="8"/>
                    </a:lnTo>
                    <a:lnTo>
                      <a:pt x="165" y="8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70" y="8"/>
                    </a:lnTo>
                    <a:lnTo>
                      <a:pt x="170" y="8"/>
                    </a:lnTo>
                    <a:lnTo>
                      <a:pt x="170" y="8"/>
                    </a:lnTo>
                    <a:lnTo>
                      <a:pt x="171" y="8"/>
                    </a:lnTo>
                    <a:lnTo>
                      <a:pt x="171" y="8"/>
                    </a:lnTo>
                    <a:lnTo>
                      <a:pt x="173" y="8"/>
                    </a:lnTo>
                    <a:lnTo>
                      <a:pt x="173" y="8"/>
                    </a:lnTo>
                    <a:lnTo>
                      <a:pt x="173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81" y="8"/>
                    </a:lnTo>
                    <a:lnTo>
                      <a:pt x="181" y="8"/>
                    </a:lnTo>
                    <a:lnTo>
                      <a:pt x="181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5" y="8"/>
                    </a:lnTo>
                    <a:lnTo>
                      <a:pt x="195" y="8"/>
                    </a:lnTo>
                    <a:lnTo>
                      <a:pt x="195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6" y="8"/>
                    </a:lnTo>
                    <a:lnTo>
                      <a:pt x="206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8" y="8"/>
                    </a:lnTo>
                    <a:lnTo>
                      <a:pt x="228" y="8"/>
                    </a:lnTo>
                    <a:lnTo>
                      <a:pt x="228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4" y="8"/>
                    </a:lnTo>
                    <a:lnTo>
                      <a:pt x="234" y="8"/>
                    </a:lnTo>
                    <a:lnTo>
                      <a:pt x="235" y="8"/>
                    </a:lnTo>
                    <a:lnTo>
                      <a:pt x="235" y="8"/>
                    </a:lnTo>
                    <a:lnTo>
                      <a:pt x="235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40" y="8"/>
                    </a:lnTo>
                    <a:lnTo>
                      <a:pt x="240" y="8"/>
                    </a:lnTo>
                    <a:lnTo>
                      <a:pt x="242" y="8"/>
                    </a:lnTo>
                    <a:lnTo>
                      <a:pt x="242" y="8"/>
                    </a:lnTo>
                    <a:lnTo>
                      <a:pt x="242" y="8"/>
                    </a:lnTo>
                    <a:lnTo>
                      <a:pt x="243" y="8"/>
                    </a:lnTo>
                    <a:lnTo>
                      <a:pt x="243" y="8"/>
                    </a:lnTo>
                    <a:lnTo>
                      <a:pt x="243" y="8"/>
                    </a:lnTo>
                    <a:lnTo>
                      <a:pt x="245" y="8"/>
                    </a:lnTo>
                    <a:lnTo>
                      <a:pt x="245" y="8"/>
                    </a:lnTo>
                    <a:lnTo>
                      <a:pt x="245" y="8"/>
                    </a:lnTo>
                    <a:lnTo>
                      <a:pt x="246" y="8"/>
                    </a:lnTo>
                    <a:lnTo>
                      <a:pt x="246" y="8"/>
                    </a:lnTo>
                    <a:lnTo>
                      <a:pt x="248" y="8"/>
                    </a:lnTo>
                    <a:lnTo>
                      <a:pt x="248" y="8"/>
                    </a:lnTo>
                    <a:lnTo>
                      <a:pt x="248" y="8"/>
                    </a:lnTo>
                    <a:lnTo>
                      <a:pt x="250" y="8"/>
                    </a:lnTo>
                    <a:lnTo>
                      <a:pt x="250" y="8"/>
                    </a:lnTo>
                    <a:lnTo>
                      <a:pt x="250" y="8"/>
                    </a:lnTo>
                    <a:lnTo>
                      <a:pt x="251" y="8"/>
                    </a:lnTo>
                    <a:lnTo>
                      <a:pt x="251" y="8"/>
                    </a:lnTo>
                    <a:lnTo>
                      <a:pt x="251" y="8"/>
                    </a:lnTo>
                    <a:lnTo>
                      <a:pt x="253" y="8"/>
                    </a:lnTo>
                    <a:lnTo>
                      <a:pt x="253" y="8"/>
                    </a:lnTo>
                    <a:lnTo>
                      <a:pt x="253" y="8"/>
                    </a:lnTo>
                    <a:lnTo>
                      <a:pt x="254" y="8"/>
                    </a:lnTo>
                    <a:lnTo>
                      <a:pt x="254" y="8"/>
                    </a:lnTo>
                    <a:lnTo>
                      <a:pt x="256" y="8"/>
                    </a:lnTo>
                    <a:lnTo>
                      <a:pt x="256" y="8"/>
                    </a:lnTo>
                    <a:lnTo>
                      <a:pt x="256" y="8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59" y="8"/>
                    </a:lnTo>
                    <a:lnTo>
                      <a:pt x="259" y="8"/>
                    </a:lnTo>
                    <a:lnTo>
                      <a:pt x="259" y="8"/>
                    </a:lnTo>
                    <a:lnTo>
                      <a:pt x="261" y="8"/>
                    </a:lnTo>
                    <a:lnTo>
                      <a:pt x="261" y="8"/>
                    </a:lnTo>
                    <a:lnTo>
                      <a:pt x="262" y="8"/>
                    </a:lnTo>
                    <a:lnTo>
                      <a:pt x="262" y="8"/>
                    </a:lnTo>
                    <a:lnTo>
                      <a:pt x="262" y="8"/>
                    </a:lnTo>
                    <a:lnTo>
                      <a:pt x="264" y="8"/>
                    </a:lnTo>
                    <a:lnTo>
                      <a:pt x="264" y="8"/>
                    </a:lnTo>
                    <a:lnTo>
                      <a:pt x="264" y="8"/>
                    </a:lnTo>
                    <a:lnTo>
                      <a:pt x="265" y="8"/>
                    </a:lnTo>
                    <a:lnTo>
                      <a:pt x="265" y="8"/>
                    </a:lnTo>
                    <a:lnTo>
                      <a:pt x="265" y="8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68" y="8"/>
                    </a:lnTo>
                    <a:lnTo>
                      <a:pt x="268" y="8"/>
                    </a:lnTo>
                    <a:lnTo>
                      <a:pt x="270" y="8"/>
                    </a:lnTo>
                    <a:lnTo>
                      <a:pt x="270" y="8"/>
                    </a:lnTo>
                    <a:lnTo>
                      <a:pt x="270" y="8"/>
                    </a:lnTo>
                    <a:lnTo>
                      <a:pt x="272" y="8"/>
                    </a:lnTo>
                    <a:lnTo>
                      <a:pt x="272" y="8"/>
                    </a:lnTo>
                    <a:lnTo>
                      <a:pt x="272" y="8"/>
                    </a:lnTo>
                    <a:lnTo>
                      <a:pt x="273" y="8"/>
                    </a:lnTo>
                    <a:lnTo>
                      <a:pt x="273" y="8"/>
                    </a:lnTo>
                    <a:lnTo>
                      <a:pt x="273" y="8"/>
                    </a:lnTo>
                    <a:lnTo>
                      <a:pt x="275" y="8"/>
                    </a:lnTo>
                    <a:lnTo>
                      <a:pt x="275" y="8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78" y="8"/>
                    </a:lnTo>
                    <a:lnTo>
                      <a:pt x="278" y="8"/>
                    </a:lnTo>
                    <a:lnTo>
                      <a:pt x="278" y="8"/>
                    </a:lnTo>
                    <a:lnTo>
                      <a:pt x="279" y="8"/>
                    </a:lnTo>
                    <a:lnTo>
                      <a:pt x="279" y="8"/>
                    </a:lnTo>
                    <a:lnTo>
                      <a:pt x="279" y="8"/>
                    </a:lnTo>
                    <a:lnTo>
                      <a:pt x="281" y="8"/>
                    </a:lnTo>
                    <a:lnTo>
                      <a:pt x="281" y="8"/>
                    </a:lnTo>
                    <a:lnTo>
                      <a:pt x="282" y="8"/>
                    </a:lnTo>
                    <a:lnTo>
                      <a:pt x="282" y="8"/>
                    </a:lnTo>
                    <a:lnTo>
                      <a:pt x="282" y="8"/>
                    </a:lnTo>
                    <a:lnTo>
                      <a:pt x="284" y="8"/>
                    </a:lnTo>
                    <a:lnTo>
                      <a:pt x="284" y="8"/>
                    </a:lnTo>
                    <a:lnTo>
                      <a:pt x="284" y="8"/>
                    </a:lnTo>
                    <a:lnTo>
                      <a:pt x="286" y="8"/>
                    </a:lnTo>
                    <a:lnTo>
                      <a:pt x="286" y="8"/>
                    </a:lnTo>
                    <a:lnTo>
                      <a:pt x="286" y="8"/>
                    </a:lnTo>
                    <a:lnTo>
                      <a:pt x="287" y="8"/>
                    </a:lnTo>
                    <a:lnTo>
                      <a:pt x="287" y="8"/>
                    </a:lnTo>
                    <a:lnTo>
                      <a:pt x="287" y="8"/>
                    </a:lnTo>
                    <a:lnTo>
                      <a:pt x="289" y="8"/>
                    </a:lnTo>
                    <a:lnTo>
                      <a:pt x="289" y="8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2" name="Freeform 118"/>
              <p:cNvSpPr>
                <a:spLocks/>
              </p:cNvSpPr>
              <p:nvPr/>
            </p:nvSpPr>
            <p:spPr bwMode="auto">
              <a:xfrm>
                <a:off x="2165" y="3528"/>
                <a:ext cx="112" cy="1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9" y="4"/>
                  </a:cxn>
                  <a:cxn ang="0">
                    <a:pos x="15" y="4"/>
                  </a:cxn>
                  <a:cxn ang="0">
                    <a:pos x="20" y="4"/>
                  </a:cxn>
                  <a:cxn ang="0">
                    <a:pos x="25" y="4"/>
                  </a:cxn>
                  <a:cxn ang="0">
                    <a:pos x="30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5" y="4"/>
                  </a:cxn>
                  <a:cxn ang="0">
                    <a:pos x="50" y="4"/>
                  </a:cxn>
                  <a:cxn ang="0">
                    <a:pos x="56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0" y="4"/>
                  </a:cxn>
                  <a:cxn ang="0">
                    <a:pos x="77" y="4"/>
                  </a:cxn>
                  <a:cxn ang="0">
                    <a:pos x="81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7" y="4"/>
                  </a:cxn>
                  <a:cxn ang="0">
                    <a:pos x="102" y="4"/>
                  </a:cxn>
                  <a:cxn ang="0">
                    <a:pos x="106" y="4"/>
                  </a:cxn>
                  <a:cxn ang="0">
                    <a:pos x="111" y="4"/>
                  </a:cxn>
                  <a:cxn ang="0">
                    <a:pos x="117" y="4"/>
                  </a:cxn>
                  <a:cxn ang="0">
                    <a:pos x="122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7" y="4"/>
                  </a:cxn>
                  <a:cxn ang="0">
                    <a:pos x="152" y="0"/>
                  </a:cxn>
                  <a:cxn ang="0">
                    <a:pos x="158" y="0"/>
                  </a:cxn>
                  <a:cxn ang="0">
                    <a:pos x="163" y="0"/>
                  </a:cxn>
                  <a:cxn ang="0">
                    <a:pos x="168" y="0"/>
                  </a:cxn>
                  <a:cxn ang="0">
                    <a:pos x="172" y="0"/>
                  </a:cxn>
                  <a:cxn ang="0">
                    <a:pos x="179" y="0"/>
                  </a:cxn>
                  <a:cxn ang="0">
                    <a:pos x="183" y="0"/>
                  </a:cxn>
                  <a:cxn ang="0">
                    <a:pos x="188" y="0"/>
                  </a:cxn>
                  <a:cxn ang="0">
                    <a:pos x="193" y="0"/>
                  </a:cxn>
                  <a:cxn ang="0">
                    <a:pos x="199" y="0"/>
                  </a:cxn>
                  <a:cxn ang="0">
                    <a:pos x="204" y="0"/>
                  </a:cxn>
                  <a:cxn ang="0">
                    <a:pos x="208" y="0"/>
                  </a:cxn>
                  <a:cxn ang="0">
                    <a:pos x="213" y="0"/>
                  </a:cxn>
                  <a:cxn ang="0">
                    <a:pos x="219" y="0"/>
                  </a:cxn>
                  <a:cxn ang="0">
                    <a:pos x="224" y="0"/>
                  </a:cxn>
                  <a:cxn ang="0">
                    <a:pos x="229" y="0"/>
                  </a:cxn>
                  <a:cxn ang="0">
                    <a:pos x="234" y="0"/>
                  </a:cxn>
                  <a:cxn ang="0">
                    <a:pos x="240" y="0"/>
                  </a:cxn>
                  <a:cxn ang="0">
                    <a:pos x="245" y="0"/>
                  </a:cxn>
                  <a:cxn ang="0">
                    <a:pos x="249" y="0"/>
                  </a:cxn>
                  <a:cxn ang="0">
                    <a:pos x="254" y="0"/>
                  </a:cxn>
                  <a:cxn ang="0">
                    <a:pos x="260" y="0"/>
                  </a:cxn>
                  <a:cxn ang="0">
                    <a:pos x="265" y="0"/>
                  </a:cxn>
                  <a:cxn ang="0">
                    <a:pos x="270" y="0"/>
                  </a:cxn>
                  <a:cxn ang="0">
                    <a:pos x="274" y="0"/>
                  </a:cxn>
                  <a:cxn ang="0">
                    <a:pos x="281" y="0"/>
                  </a:cxn>
                  <a:cxn ang="0">
                    <a:pos x="285" y="0"/>
                  </a:cxn>
                </a:cxnLst>
                <a:rect l="0" t="0" r="r" b="b"/>
                <a:pathLst>
                  <a:path w="290" h="4">
                    <a:moveTo>
                      <a:pt x="0" y="4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90" y="0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3" name="Freeform 119"/>
              <p:cNvSpPr>
                <a:spLocks/>
              </p:cNvSpPr>
              <p:nvPr/>
            </p:nvSpPr>
            <p:spPr bwMode="auto">
              <a:xfrm>
                <a:off x="2277" y="3528"/>
                <a:ext cx="111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0"/>
                  </a:cxn>
                  <a:cxn ang="0">
                    <a:pos x="25" y="0"/>
                  </a:cxn>
                  <a:cxn ang="0">
                    <a:pos x="30" y="0"/>
                  </a:cxn>
                  <a:cxn ang="0">
                    <a:pos x="35" y="0"/>
                  </a:cxn>
                  <a:cxn ang="0">
                    <a:pos x="39" y="0"/>
                  </a:cxn>
                  <a:cxn ang="0">
                    <a:pos x="46" y="0"/>
                  </a:cxn>
                  <a:cxn ang="0">
                    <a:pos x="50" y="0"/>
                  </a:cxn>
                  <a:cxn ang="0">
                    <a:pos x="55" y="0"/>
                  </a:cxn>
                  <a:cxn ang="0">
                    <a:pos x="60" y="0"/>
                  </a:cxn>
                  <a:cxn ang="0">
                    <a:pos x="66" y="0"/>
                  </a:cxn>
                  <a:cxn ang="0">
                    <a:pos x="71" y="0"/>
                  </a:cxn>
                  <a:cxn ang="0">
                    <a:pos x="75" y="0"/>
                  </a:cxn>
                  <a:cxn ang="0">
                    <a:pos x="80" y="0"/>
                  </a:cxn>
                  <a:cxn ang="0">
                    <a:pos x="86" y="0"/>
                  </a:cxn>
                  <a:cxn ang="0">
                    <a:pos x="91" y="0"/>
                  </a:cxn>
                  <a:cxn ang="0">
                    <a:pos x="96" y="0"/>
                  </a:cxn>
                  <a:cxn ang="0">
                    <a:pos x="100" y="4"/>
                  </a:cxn>
                  <a:cxn ang="0">
                    <a:pos x="105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1" y="4"/>
                  </a:cxn>
                  <a:cxn ang="0">
                    <a:pos x="126" y="4"/>
                  </a:cxn>
                  <a:cxn ang="0">
                    <a:pos x="132" y="4"/>
                  </a:cxn>
                  <a:cxn ang="0">
                    <a:pos x="137" y="4"/>
                  </a:cxn>
                  <a:cxn ang="0">
                    <a:pos x="141" y="4"/>
                  </a:cxn>
                  <a:cxn ang="0">
                    <a:pos x="146" y="4"/>
                  </a:cxn>
                  <a:cxn ang="0">
                    <a:pos x="152" y="4"/>
                  </a:cxn>
                  <a:cxn ang="0">
                    <a:pos x="157" y="4"/>
                  </a:cxn>
                  <a:cxn ang="0">
                    <a:pos x="162" y="4"/>
                  </a:cxn>
                  <a:cxn ang="0">
                    <a:pos x="166" y="4"/>
                  </a:cxn>
                  <a:cxn ang="0">
                    <a:pos x="173" y="4"/>
                  </a:cxn>
                  <a:cxn ang="0">
                    <a:pos x="177" y="8"/>
                  </a:cxn>
                  <a:cxn ang="0">
                    <a:pos x="182" y="8"/>
                  </a:cxn>
                  <a:cxn ang="0">
                    <a:pos x="187" y="8"/>
                  </a:cxn>
                  <a:cxn ang="0">
                    <a:pos x="193" y="8"/>
                  </a:cxn>
                  <a:cxn ang="0">
                    <a:pos x="198" y="8"/>
                  </a:cxn>
                  <a:cxn ang="0">
                    <a:pos x="202" y="8"/>
                  </a:cxn>
                  <a:cxn ang="0">
                    <a:pos x="207" y="8"/>
                  </a:cxn>
                  <a:cxn ang="0">
                    <a:pos x="213" y="8"/>
                  </a:cxn>
                  <a:cxn ang="0">
                    <a:pos x="218" y="8"/>
                  </a:cxn>
                  <a:cxn ang="0">
                    <a:pos x="223" y="8"/>
                  </a:cxn>
                  <a:cxn ang="0">
                    <a:pos x="228" y="8"/>
                  </a:cxn>
                  <a:cxn ang="0">
                    <a:pos x="234" y="8"/>
                  </a:cxn>
                  <a:cxn ang="0">
                    <a:pos x="239" y="8"/>
                  </a:cxn>
                  <a:cxn ang="0">
                    <a:pos x="243" y="11"/>
                  </a:cxn>
                  <a:cxn ang="0">
                    <a:pos x="248" y="11"/>
                  </a:cxn>
                  <a:cxn ang="0">
                    <a:pos x="254" y="11"/>
                  </a:cxn>
                  <a:cxn ang="0">
                    <a:pos x="259" y="11"/>
                  </a:cxn>
                  <a:cxn ang="0">
                    <a:pos x="264" y="11"/>
                  </a:cxn>
                  <a:cxn ang="0">
                    <a:pos x="268" y="11"/>
                  </a:cxn>
                  <a:cxn ang="0">
                    <a:pos x="275" y="11"/>
                  </a:cxn>
                  <a:cxn ang="0">
                    <a:pos x="279" y="11"/>
                  </a:cxn>
                  <a:cxn ang="0">
                    <a:pos x="284" y="11"/>
                  </a:cxn>
                </a:cxnLst>
                <a:rect l="0" t="0" r="r" b="b"/>
                <a:pathLst>
                  <a:path w="28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9" y="0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7" y="4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5" y="8"/>
                    </a:lnTo>
                    <a:lnTo>
                      <a:pt x="195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1" y="8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6" y="8"/>
                    </a:lnTo>
                    <a:lnTo>
                      <a:pt x="206" y="8"/>
                    </a:lnTo>
                    <a:lnTo>
                      <a:pt x="206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8" y="8"/>
                    </a:lnTo>
                    <a:lnTo>
                      <a:pt x="228" y="8"/>
                    </a:lnTo>
                    <a:lnTo>
                      <a:pt x="228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4" y="8"/>
                    </a:lnTo>
                    <a:lnTo>
                      <a:pt x="234" y="8"/>
                    </a:lnTo>
                    <a:lnTo>
                      <a:pt x="234" y="8"/>
                    </a:lnTo>
                    <a:lnTo>
                      <a:pt x="235" y="8"/>
                    </a:lnTo>
                    <a:lnTo>
                      <a:pt x="235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39" y="8"/>
                    </a:lnTo>
                    <a:lnTo>
                      <a:pt x="240" y="8"/>
                    </a:lnTo>
                    <a:lnTo>
                      <a:pt x="240" y="8"/>
                    </a:lnTo>
                    <a:lnTo>
                      <a:pt x="240" y="8"/>
                    </a:lnTo>
                    <a:lnTo>
                      <a:pt x="242" y="8"/>
                    </a:lnTo>
                    <a:lnTo>
                      <a:pt x="242" y="11"/>
                    </a:lnTo>
                    <a:lnTo>
                      <a:pt x="242" y="11"/>
                    </a:lnTo>
                    <a:lnTo>
                      <a:pt x="243" y="11"/>
                    </a:lnTo>
                    <a:lnTo>
                      <a:pt x="243" y="11"/>
                    </a:lnTo>
                    <a:lnTo>
                      <a:pt x="245" y="11"/>
                    </a:lnTo>
                    <a:lnTo>
                      <a:pt x="245" y="11"/>
                    </a:lnTo>
                    <a:lnTo>
                      <a:pt x="245" y="11"/>
                    </a:lnTo>
                    <a:lnTo>
                      <a:pt x="246" y="11"/>
                    </a:lnTo>
                    <a:lnTo>
                      <a:pt x="246" y="11"/>
                    </a:lnTo>
                    <a:lnTo>
                      <a:pt x="246" y="11"/>
                    </a:lnTo>
                    <a:lnTo>
                      <a:pt x="248" y="11"/>
                    </a:lnTo>
                    <a:lnTo>
                      <a:pt x="248" y="11"/>
                    </a:lnTo>
                    <a:lnTo>
                      <a:pt x="248" y="11"/>
                    </a:lnTo>
                    <a:lnTo>
                      <a:pt x="249" y="11"/>
                    </a:lnTo>
                    <a:lnTo>
                      <a:pt x="249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1" y="11"/>
                    </a:lnTo>
                    <a:lnTo>
                      <a:pt x="253" y="11"/>
                    </a:lnTo>
                    <a:lnTo>
                      <a:pt x="253" y="11"/>
                    </a:lnTo>
                    <a:lnTo>
                      <a:pt x="253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4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6" y="11"/>
                    </a:lnTo>
                    <a:lnTo>
                      <a:pt x="257" y="11"/>
                    </a:lnTo>
                    <a:lnTo>
                      <a:pt x="257" y="11"/>
                    </a:lnTo>
                    <a:lnTo>
                      <a:pt x="259" y="11"/>
                    </a:lnTo>
                    <a:lnTo>
                      <a:pt x="259" y="11"/>
                    </a:lnTo>
                    <a:lnTo>
                      <a:pt x="259" y="11"/>
                    </a:lnTo>
                    <a:lnTo>
                      <a:pt x="260" y="11"/>
                    </a:lnTo>
                    <a:lnTo>
                      <a:pt x="260" y="11"/>
                    </a:lnTo>
                    <a:lnTo>
                      <a:pt x="260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2" y="11"/>
                    </a:lnTo>
                    <a:lnTo>
                      <a:pt x="264" y="11"/>
                    </a:lnTo>
                    <a:lnTo>
                      <a:pt x="264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5" y="11"/>
                    </a:lnTo>
                    <a:lnTo>
                      <a:pt x="267" y="11"/>
                    </a:lnTo>
                    <a:lnTo>
                      <a:pt x="267" y="11"/>
                    </a:lnTo>
                    <a:lnTo>
                      <a:pt x="267" y="11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68" y="11"/>
                    </a:lnTo>
                    <a:lnTo>
                      <a:pt x="270" y="11"/>
                    </a:lnTo>
                    <a:lnTo>
                      <a:pt x="270" y="11"/>
                    </a:lnTo>
                    <a:lnTo>
                      <a:pt x="271" y="11"/>
                    </a:lnTo>
                    <a:lnTo>
                      <a:pt x="271" y="11"/>
                    </a:lnTo>
                    <a:lnTo>
                      <a:pt x="271" y="11"/>
                    </a:lnTo>
                    <a:lnTo>
                      <a:pt x="273" y="11"/>
                    </a:lnTo>
                    <a:lnTo>
                      <a:pt x="273" y="11"/>
                    </a:lnTo>
                    <a:lnTo>
                      <a:pt x="273" y="11"/>
                    </a:lnTo>
                    <a:lnTo>
                      <a:pt x="275" y="11"/>
                    </a:lnTo>
                    <a:lnTo>
                      <a:pt x="275" y="11"/>
                    </a:lnTo>
                    <a:lnTo>
                      <a:pt x="275" y="11"/>
                    </a:lnTo>
                    <a:lnTo>
                      <a:pt x="276" y="11"/>
                    </a:lnTo>
                    <a:lnTo>
                      <a:pt x="276" y="11"/>
                    </a:lnTo>
                    <a:lnTo>
                      <a:pt x="276" y="11"/>
                    </a:lnTo>
                    <a:lnTo>
                      <a:pt x="278" y="11"/>
                    </a:lnTo>
                    <a:lnTo>
                      <a:pt x="278" y="11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2" y="11"/>
                    </a:lnTo>
                    <a:lnTo>
                      <a:pt x="282" y="11"/>
                    </a:lnTo>
                    <a:lnTo>
                      <a:pt x="282" y="11"/>
                    </a:lnTo>
                    <a:lnTo>
                      <a:pt x="284" y="11"/>
                    </a:lnTo>
                    <a:lnTo>
                      <a:pt x="284" y="11"/>
                    </a:lnTo>
                    <a:lnTo>
                      <a:pt x="286" y="11"/>
                    </a:lnTo>
                    <a:lnTo>
                      <a:pt x="286" y="11"/>
                    </a:lnTo>
                    <a:lnTo>
                      <a:pt x="286" y="11"/>
                    </a:lnTo>
                    <a:lnTo>
                      <a:pt x="287" y="11"/>
                    </a:lnTo>
                    <a:lnTo>
                      <a:pt x="287" y="11"/>
                    </a:lnTo>
                    <a:lnTo>
                      <a:pt x="287" y="11"/>
                    </a:lnTo>
                    <a:lnTo>
                      <a:pt x="289" y="11"/>
                    </a:lnTo>
                    <a:lnTo>
                      <a:pt x="289" y="11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4" name="Freeform 120"/>
              <p:cNvSpPr>
                <a:spLocks/>
              </p:cNvSpPr>
              <p:nvPr/>
            </p:nvSpPr>
            <p:spPr bwMode="auto">
              <a:xfrm>
                <a:off x="2388" y="3531"/>
                <a:ext cx="111" cy="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20" y="4"/>
                  </a:cxn>
                  <a:cxn ang="0">
                    <a:pos x="25" y="0"/>
                  </a:cxn>
                  <a:cxn ang="0">
                    <a:pos x="30" y="4"/>
                  </a:cxn>
                  <a:cxn ang="0">
                    <a:pos x="34" y="4"/>
                  </a:cxn>
                  <a:cxn ang="0">
                    <a:pos x="41" y="4"/>
                  </a:cxn>
                  <a:cxn ang="0">
                    <a:pos x="45" y="4"/>
                  </a:cxn>
                  <a:cxn ang="0">
                    <a:pos x="50" y="4"/>
                  </a:cxn>
                  <a:cxn ang="0">
                    <a:pos x="55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81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5" y="4"/>
                  </a:cxn>
                  <a:cxn ang="0">
                    <a:pos x="102" y="4"/>
                  </a:cxn>
                  <a:cxn ang="0">
                    <a:pos x="106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2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6" y="4"/>
                  </a:cxn>
                  <a:cxn ang="0">
                    <a:pos x="142" y="4"/>
                  </a:cxn>
                  <a:cxn ang="0">
                    <a:pos x="147" y="4"/>
                  </a:cxn>
                  <a:cxn ang="0">
                    <a:pos x="152" y="4"/>
                  </a:cxn>
                  <a:cxn ang="0">
                    <a:pos x="157" y="4"/>
                  </a:cxn>
                  <a:cxn ang="0">
                    <a:pos x="163" y="4"/>
                  </a:cxn>
                  <a:cxn ang="0">
                    <a:pos x="168" y="4"/>
                  </a:cxn>
                  <a:cxn ang="0">
                    <a:pos x="172" y="4"/>
                  </a:cxn>
                  <a:cxn ang="0">
                    <a:pos x="177" y="4"/>
                  </a:cxn>
                  <a:cxn ang="0">
                    <a:pos x="183" y="4"/>
                  </a:cxn>
                  <a:cxn ang="0">
                    <a:pos x="188" y="4"/>
                  </a:cxn>
                  <a:cxn ang="0">
                    <a:pos x="193" y="4"/>
                  </a:cxn>
                  <a:cxn ang="0">
                    <a:pos x="197" y="4"/>
                  </a:cxn>
                  <a:cxn ang="0">
                    <a:pos x="204" y="4"/>
                  </a:cxn>
                  <a:cxn ang="0">
                    <a:pos x="208" y="4"/>
                  </a:cxn>
                  <a:cxn ang="0">
                    <a:pos x="213" y="8"/>
                  </a:cxn>
                  <a:cxn ang="0">
                    <a:pos x="218" y="4"/>
                  </a:cxn>
                  <a:cxn ang="0">
                    <a:pos x="224" y="4"/>
                  </a:cxn>
                  <a:cxn ang="0">
                    <a:pos x="229" y="4"/>
                  </a:cxn>
                  <a:cxn ang="0">
                    <a:pos x="233" y="4"/>
                  </a:cxn>
                  <a:cxn ang="0">
                    <a:pos x="238" y="4"/>
                  </a:cxn>
                  <a:cxn ang="0">
                    <a:pos x="244" y="4"/>
                  </a:cxn>
                  <a:cxn ang="0">
                    <a:pos x="249" y="4"/>
                  </a:cxn>
                  <a:cxn ang="0">
                    <a:pos x="254" y="4"/>
                  </a:cxn>
                  <a:cxn ang="0">
                    <a:pos x="259" y="4"/>
                  </a:cxn>
                  <a:cxn ang="0">
                    <a:pos x="265" y="4"/>
                  </a:cxn>
                  <a:cxn ang="0">
                    <a:pos x="270" y="4"/>
                  </a:cxn>
                  <a:cxn ang="0">
                    <a:pos x="274" y="4"/>
                  </a:cxn>
                  <a:cxn ang="0">
                    <a:pos x="279" y="4"/>
                  </a:cxn>
                  <a:cxn ang="0">
                    <a:pos x="285" y="4"/>
                  </a:cxn>
                </a:cxnLst>
                <a:rect l="0" t="0" r="r" b="b"/>
                <a:pathLst>
                  <a:path w="288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9" y="4"/>
                    </a:lnTo>
                    <a:lnTo>
                      <a:pt x="219" y="4"/>
                    </a:lnTo>
                    <a:lnTo>
                      <a:pt x="219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5" y="8"/>
                    </a:lnTo>
                    <a:lnTo>
                      <a:pt x="235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7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5" y="4"/>
                    </a:lnTo>
                    <a:lnTo>
                      <a:pt x="255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8" y="4"/>
                    </a:lnTo>
                    <a:lnTo>
                      <a:pt x="288" y="4"/>
                    </a:lnTo>
                    <a:lnTo>
                      <a:pt x="288" y="4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5" name="Freeform 121"/>
              <p:cNvSpPr>
                <a:spLocks/>
              </p:cNvSpPr>
              <p:nvPr/>
            </p:nvSpPr>
            <p:spPr bwMode="auto">
              <a:xfrm>
                <a:off x="2499" y="3533"/>
                <a:ext cx="75" cy="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11" y="0"/>
                  </a:cxn>
                  <a:cxn ang="0">
                    <a:pos x="15" y="0"/>
                  </a:cxn>
                  <a:cxn ang="0">
                    <a:pos x="18" y="0"/>
                  </a:cxn>
                  <a:cxn ang="0">
                    <a:pos x="21" y="0"/>
                  </a:cxn>
                  <a:cxn ang="0">
                    <a:pos x="24" y="0"/>
                  </a:cxn>
                  <a:cxn ang="0">
                    <a:pos x="27" y="0"/>
                  </a:cxn>
                  <a:cxn ang="0">
                    <a:pos x="32" y="0"/>
                  </a:cxn>
                  <a:cxn ang="0">
                    <a:pos x="35" y="0"/>
                  </a:cxn>
                  <a:cxn ang="0">
                    <a:pos x="38" y="0"/>
                  </a:cxn>
                  <a:cxn ang="0">
                    <a:pos x="41" y="0"/>
                  </a:cxn>
                  <a:cxn ang="0">
                    <a:pos x="44" y="0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0"/>
                  </a:cxn>
                  <a:cxn ang="0">
                    <a:pos x="58" y="0"/>
                  </a:cxn>
                  <a:cxn ang="0">
                    <a:pos x="62" y="0"/>
                  </a:cxn>
                  <a:cxn ang="0">
                    <a:pos x="65" y="0"/>
                  </a:cxn>
                  <a:cxn ang="0">
                    <a:pos x="68" y="0"/>
                  </a:cxn>
                  <a:cxn ang="0">
                    <a:pos x="73" y="0"/>
                  </a:cxn>
                  <a:cxn ang="0">
                    <a:pos x="76" y="0"/>
                  </a:cxn>
                  <a:cxn ang="0">
                    <a:pos x="79" y="0"/>
                  </a:cxn>
                  <a:cxn ang="0">
                    <a:pos x="82" y="0"/>
                  </a:cxn>
                  <a:cxn ang="0">
                    <a:pos x="85" y="0"/>
                  </a:cxn>
                  <a:cxn ang="0">
                    <a:pos x="88" y="0"/>
                  </a:cxn>
                  <a:cxn ang="0">
                    <a:pos x="93" y="0"/>
                  </a:cxn>
                  <a:cxn ang="0">
                    <a:pos x="96" y="0"/>
                  </a:cxn>
                  <a:cxn ang="0">
                    <a:pos x="99" y="0"/>
                  </a:cxn>
                  <a:cxn ang="0">
                    <a:pos x="102" y="0"/>
                  </a:cxn>
                  <a:cxn ang="0">
                    <a:pos x="106" y="0"/>
                  </a:cxn>
                  <a:cxn ang="0">
                    <a:pos x="109" y="0"/>
                  </a:cxn>
                  <a:cxn ang="0">
                    <a:pos x="113" y="0"/>
                  </a:cxn>
                  <a:cxn ang="0">
                    <a:pos x="117" y="0"/>
                  </a:cxn>
                  <a:cxn ang="0">
                    <a:pos x="120" y="0"/>
                  </a:cxn>
                  <a:cxn ang="0">
                    <a:pos x="123" y="0"/>
                  </a:cxn>
                  <a:cxn ang="0">
                    <a:pos x="126" y="0"/>
                  </a:cxn>
                  <a:cxn ang="0">
                    <a:pos x="129" y="0"/>
                  </a:cxn>
                  <a:cxn ang="0">
                    <a:pos x="134" y="0"/>
                  </a:cxn>
                  <a:cxn ang="0">
                    <a:pos x="137" y="0"/>
                  </a:cxn>
                  <a:cxn ang="0">
                    <a:pos x="140" y="0"/>
                  </a:cxn>
                  <a:cxn ang="0">
                    <a:pos x="143" y="0"/>
                  </a:cxn>
                  <a:cxn ang="0">
                    <a:pos x="146" y="0"/>
                  </a:cxn>
                  <a:cxn ang="0">
                    <a:pos x="149" y="0"/>
                  </a:cxn>
                  <a:cxn ang="0">
                    <a:pos x="154" y="0"/>
                  </a:cxn>
                  <a:cxn ang="0">
                    <a:pos x="157" y="0"/>
                  </a:cxn>
                  <a:cxn ang="0">
                    <a:pos x="160" y="0"/>
                  </a:cxn>
                  <a:cxn ang="0">
                    <a:pos x="164" y="0"/>
                  </a:cxn>
                  <a:cxn ang="0">
                    <a:pos x="167" y="0"/>
                  </a:cxn>
                  <a:cxn ang="0">
                    <a:pos x="170" y="0"/>
                  </a:cxn>
                  <a:cxn ang="0">
                    <a:pos x="175" y="0"/>
                  </a:cxn>
                  <a:cxn ang="0">
                    <a:pos x="178" y="0"/>
                  </a:cxn>
                  <a:cxn ang="0">
                    <a:pos x="181" y="0"/>
                  </a:cxn>
                  <a:cxn ang="0">
                    <a:pos x="184" y="0"/>
                  </a:cxn>
                  <a:cxn ang="0">
                    <a:pos x="187" y="0"/>
                  </a:cxn>
                  <a:cxn ang="0">
                    <a:pos x="190" y="0"/>
                  </a:cxn>
                  <a:cxn ang="0">
                    <a:pos x="195" y="0"/>
                  </a:cxn>
                </a:cxnLst>
                <a:rect l="0" t="0" r="r" b="b"/>
                <a:pathLst>
                  <a:path w="197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65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8" y="0"/>
                    </a:lnTo>
                    <a:lnTo>
                      <a:pt x="98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5" y="0"/>
                    </a:lnTo>
                    <a:lnTo>
                      <a:pt x="145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7" y="0"/>
                    </a:lnTo>
                    <a:lnTo>
                      <a:pt x="167" y="0"/>
                    </a:lnTo>
                    <a:lnTo>
                      <a:pt x="167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0"/>
                    </a:lnTo>
                  </a:path>
                </a:pathLst>
              </a:custGeom>
              <a:noFill/>
              <a:ln w="127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866" name="Group 122"/>
            <p:cNvGrpSpPr>
              <a:grpSpLocks/>
            </p:cNvGrpSpPr>
            <p:nvPr/>
          </p:nvGrpSpPr>
          <p:grpSpPr bwMode="auto">
            <a:xfrm>
              <a:off x="943" y="1488"/>
              <a:ext cx="1305" cy="1498"/>
              <a:chOff x="943" y="1600"/>
              <a:chExt cx="1305" cy="1498"/>
            </a:xfrm>
          </p:grpSpPr>
          <p:sp>
            <p:nvSpPr>
              <p:cNvPr id="287867" name="Freeform 123"/>
              <p:cNvSpPr>
                <a:spLocks/>
              </p:cNvSpPr>
              <p:nvPr/>
            </p:nvSpPr>
            <p:spPr bwMode="auto">
              <a:xfrm>
                <a:off x="1164" y="2621"/>
                <a:ext cx="112" cy="178"/>
              </a:xfrm>
              <a:custGeom>
                <a:avLst/>
                <a:gdLst/>
                <a:ahLst/>
                <a:cxnLst>
                  <a:cxn ang="0">
                    <a:pos x="5" y="149"/>
                  </a:cxn>
                  <a:cxn ang="0">
                    <a:pos x="11" y="11"/>
                  </a:cxn>
                  <a:cxn ang="0">
                    <a:pos x="16" y="360"/>
                  </a:cxn>
                  <a:cxn ang="0">
                    <a:pos x="21" y="434"/>
                  </a:cxn>
                  <a:cxn ang="0">
                    <a:pos x="25" y="445"/>
                  </a:cxn>
                  <a:cxn ang="0">
                    <a:pos x="32" y="452"/>
                  </a:cxn>
                  <a:cxn ang="0">
                    <a:pos x="36" y="456"/>
                  </a:cxn>
                  <a:cxn ang="0">
                    <a:pos x="41" y="467"/>
                  </a:cxn>
                  <a:cxn ang="0">
                    <a:pos x="46" y="475"/>
                  </a:cxn>
                  <a:cxn ang="0">
                    <a:pos x="51" y="478"/>
                  </a:cxn>
                  <a:cxn ang="0">
                    <a:pos x="57" y="475"/>
                  </a:cxn>
                  <a:cxn ang="0">
                    <a:pos x="62" y="471"/>
                  </a:cxn>
                  <a:cxn ang="0">
                    <a:pos x="66" y="463"/>
                  </a:cxn>
                  <a:cxn ang="0">
                    <a:pos x="71" y="456"/>
                  </a:cxn>
                  <a:cxn ang="0">
                    <a:pos x="77" y="452"/>
                  </a:cxn>
                  <a:cxn ang="0">
                    <a:pos x="82" y="452"/>
                  </a:cxn>
                  <a:cxn ang="0">
                    <a:pos x="87" y="456"/>
                  </a:cxn>
                  <a:cxn ang="0">
                    <a:pos x="91" y="463"/>
                  </a:cxn>
                  <a:cxn ang="0">
                    <a:pos x="98" y="467"/>
                  </a:cxn>
                  <a:cxn ang="0">
                    <a:pos x="102" y="467"/>
                  </a:cxn>
                  <a:cxn ang="0">
                    <a:pos x="107" y="471"/>
                  </a:cxn>
                  <a:cxn ang="0">
                    <a:pos x="112" y="467"/>
                  </a:cxn>
                  <a:cxn ang="0">
                    <a:pos x="118" y="467"/>
                  </a:cxn>
                  <a:cxn ang="0">
                    <a:pos x="123" y="471"/>
                  </a:cxn>
                  <a:cxn ang="0">
                    <a:pos x="127" y="471"/>
                  </a:cxn>
                  <a:cxn ang="0">
                    <a:pos x="132" y="471"/>
                  </a:cxn>
                  <a:cxn ang="0">
                    <a:pos x="138" y="471"/>
                  </a:cxn>
                  <a:cxn ang="0">
                    <a:pos x="143" y="471"/>
                  </a:cxn>
                  <a:cxn ang="0">
                    <a:pos x="148" y="471"/>
                  </a:cxn>
                  <a:cxn ang="0">
                    <a:pos x="153" y="471"/>
                  </a:cxn>
                  <a:cxn ang="0">
                    <a:pos x="159" y="463"/>
                  </a:cxn>
                  <a:cxn ang="0">
                    <a:pos x="163" y="475"/>
                  </a:cxn>
                  <a:cxn ang="0">
                    <a:pos x="168" y="478"/>
                  </a:cxn>
                  <a:cxn ang="0">
                    <a:pos x="173" y="478"/>
                  </a:cxn>
                  <a:cxn ang="0">
                    <a:pos x="179" y="478"/>
                  </a:cxn>
                  <a:cxn ang="0">
                    <a:pos x="184" y="478"/>
                  </a:cxn>
                  <a:cxn ang="0">
                    <a:pos x="189" y="478"/>
                  </a:cxn>
                  <a:cxn ang="0">
                    <a:pos x="193" y="478"/>
                  </a:cxn>
                  <a:cxn ang="0">
                    <a:pos x="200" y="478"/>
                  </a:cxn>
                  <a:cxn ang="0">
                    <a:pos x="204" y="482"/>
                  </a:cxn>
                  <a:cxn ang="0">
                    <a:pos x="209" y="486"/>
                  </a:cxn>
                  <a:cxn ang="0">
                    <a:pos x="214" y="489"/>
                  </a:cxn>
                  <a:cxn ang="0">
                    <a:pos x="220" y="493"/>
                  </a:cxn>
                  <a:cxn ang="0">
                    <a:pos x="225" y="493"/>
                  </a:cxn>
                  <a:cxn ang="0">
                    <a:pos x="229" y="493"/>
                  </a:cxn>
                  <a:cxn ang="0">
                    <a:pos x="234" y="489"/>
                  </a:cxn>
                  <a:cxn ang="0">
                    <a:pos x="240" y="489"/>
                  </a:cxn>
                  <a:cxn ang="0">
                    <a:pos x="245" y="489"/>
                  </a:cxn>
                  <a:cxn ang="0">
                    <a:pos x="250" y="489"/>
                  </a:cxn>
                  <a:cxn ang="0">
                    <a:pos x="254" y="497"/>
                  </a:cxn>
                  <a:cxn ang="0">
                    <a:pos x="261" y="497"/>
                  </a:cxn>
                  <a:cxn ang="0">
                    <a:pos x="265" y="493"/>
                  </a:cxn>
                  <a:cxn ang="0">
                    <a:pos x="270" y="489"/>
                  </a:cxn>
                  <a:cxn ang="0">
                    <a:pos x="275" y="489"/>
                  </a:cxn>
                  <a:cxn ang="0">
                    <a:pos x="281" y="486"/>
                  </a:cxn>
                  <a:cxn ang="0">
                    <a:pos x="286" y="486"/>
                  </a:cxn>
                </a:cxnLst>
                <a:rect l="0" t="0" r="r" b="b"/>
                <a:pathLst>
                  <a:path w="291" h="497">
                    <a:moveTo>
                      <a:pt x="0" y="241"/>
                    </a:moveTo>
                    <a:lnTo>
                      <a:pt x="2" y="219"/>
                    </a:lnTo>
                    <a:lnTo>
                      <a:pt x="2" y="197"/>
                    </a:lnTo>
                    <a:lnTo>
                      <a:pt x="2" y="182"/>
                    </a:lnTo>
                    <a:lnTo>
                      <a:pt x="3" y="167"/>
                    </a:lnTo>
                    <a:lnTo>
                      <a:pt x="3" y="163"/>
                    </a:lnTo>
                    <a:lnTo>
                      <a:pt x="5" y="160"/>
                    </a:lnTo>
                    <a:lnTo>
                      <a:pt x="5" y="156"/>
                    </a:lnTo>
                    <a:lnTo>
                      <a:pt x="5" y="149"/>
                    </a:lnTo>
                    <a:lnTo>
                      <a:pt x="7" y="141"/>
                    </a:lnTo>
                    <a:lnTo>
                      <a:pt x="7" y="126"/>
                    </a:lnTo>
                    <a:lnTo>
                      <a:pt x="7" y="104"/>
                    </a:lnTo>
                    <a:lnTo>
                      <a:pt x="8" y="78"/>
                    </a:lnTo>
                    <a:lnTo>
                      <a:pt x="8" y="48"/>
                    </a:lnTo>
                    <a:lnTo>
                      <a:pt x="8" y="23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11" y="11"/>
                    </a:lnTo>
                    <a:lnTo>
                      <a:pt x="11" y="41"/>
                    </a:lnTo>
                    <a:lnTo>
                      <a:pt x="11" y="86"/>
                    </a:lnTo>
                    <a:lnTo>
                      <a:pt x="13" y="134"/>
                    </a:lnTo>
                    <a:lnTo>
                      <a:pt x="13" y="186"/>
                    </a:lnTo>
                    <a:lnTo>
                      <a:pt x="13" y="234"/>
                    </a:lnTo>
                    <a:lnTo>
                      <a:pt x="14" y="274"/>
                    </a:lnTo>
                    <a:lnTo>
                      <a:pt x="14" y="308"/>
                    </a:lnTo>
                    <a:lnTo>
                      <a:pt x="14" y="337"/>
                    </a:lnTo>
                    <a:lnTo>
                      <a:pt x="16" y="360"/>
                    </a:lnTo>
                    <a:lnTo>
                      <a:pt x="16" y="378"/>
                    </a:lnTo>
                    <a:lnTo>
                      <a:pt x="16" y="389"/>
                    </a:lnTo>
                    <a:lnTo>
                      <a:pt x="18" y="400"/>
                    </a:lnTo>
                    <a:lnTo>
                      <a:pt x="18" y="412"/>
                    </a:lnTo>
                    <a:lnTo>
                      <a:pt x="19" y="419"/>
                    </a:lnTo>
                    <a:lnTo>
                      <a:pt x="19" y="423"/>
                    </a:lnTo>
                    <a:lnTo>
                      <a:pt x="19" y="430"/>
                    </a:lnTo>
                    <a:lnTo>
                      <a:pt x="21" y="434"/>
                    </a:lnTo>
                    <a:lnTo>
                      <a:pt x="21" y="434"/>
                    </a:lnTo>
                    <a:lnTo>
                      <a:pt x="21" y="438"/>
                    </a:lnTo>
                    <a:lnTo>
                      <a:pt x="22" y="441"/>
                    </a:lnTo>
                    <a:lnTo>
                      <a:pt x="22" y="441"/>
                    </a:lnTo>
                    <a:lnTo>
                      <a:pt x="22" y="441"/>
                    </a:lnTo>
                    <a:lnTo>
                      <a:pt x="24" y="445"/>
                    </a:lnTo>
                    <a:lnTo>
                      <a:pt x="24" y="445"/>
                    </a:lnTo>
                    <a:lnTo>
                      <a:pt x="25" y="445"/>
                    </a:lnTo>
                    <a:lnTo>
                      <a:pt x="25" y="445"/>
                    </a:lnTo>
                    <a:lnTo>
                      <a:pt x="25" y="445"/>
                    </a:lnTo>
                    <a:lnTo>
                      <a:pt x="27" y="445"/>
                    </a:lnTo>
                    <a:lnTo>
                      <a:pt x="27" y="445"/>
                    </a:lnTo>
                    <a:lnTo>
                      <a:pt x="27" y="445"/>
                    </a:lnTo>
                    <a:lnTo>
                      <a:pt x="29" y="449"/>
                    </a:lnTo>
                    <a:lnTo>
                      <a:pt x="29" y="449"/>
                    </a:lnTo>
                    <a:lnTo>
                      <a:pt x="29" y="449"/>
                    </a:lnTo>
                    <a:lnTo>
                      <a:pt x="30" y="449"/>
                    </a:lnTo>
                    <a:lnTo>
                      <a:pt x="30" y="449"/>
                    </a:lnTo>
                    <a:lnTo>
                      <a:pt x="32" y="452"/>
                    </a:lnTo>
                    <a:lnTo>
                      <a:pt x="32" y="452"/>
                    </a:lnTo>
                    <a:lnTo>
                      <a:pt x="32" y="452"/>
                    </a:lnTo>
                    <a:lnTo>
                      <a:pt x="33" y="452"/>
                    </a:lnTo>
                    <a:lnTo>
                      <a:pt x="33" y="452"/>
                    </a:lnTo>
                    <a:lnTo>
                      <a:pt x="33" y="452"/>
                    </a:lnTo>
                    <a:lnTo>
                      <a:pt x="35" y="452"/>
                    </a:lnTo>
                    <a:lnTo>
                      <a:pt x="35" y="456"/>
                    </a:lnTo>
                    <a:lnTo>
                      <a:pt x="35" y="456"/>
                    </a:lnTo>
                    <a:lnTo>
                      <a:pt x="36" y="456"/>
                    </a:lnTo>
                    <a:lnTo>
                      <a:pt x="36" y="460"/>
                    </a:lnTo>
                    <a:lnTo>
                      <a:pt x="36" y="460"/>
                    </a:lnTo>
                    <a:lnTo>
                      <a:pt x="38" y="463"/>
                    </a:lnTo>
                    <a:lnTo>
                      <a:pt x="38" y="463"/>
                    </a:lnTo>
                    <a:lnTo>
                      <a:pt x="40" y="463"/>
                    </a:lnTo>
                    <a:lnTo>
                      <a:pt x="40" y="463"/>
                    </a:lnTo>
                    <a:lnTo>
                      <a:pt x="40" y="463"/>
                    </a:lnTo>
                    <a:lnTo>
                      <a:pt x="41" y="467"/>
                    </a:lnTo>
                    <a:lnTo>
                      <a:pt x="41" y="467"/>
                    </a:lnTo>
                    <a:lnTo>
                      <a:pt x="41" y="467"/>
                    </a:lnTo>
                    <a:lnTo>
                      <a:pt x="43" y="467"/>
                    </a:lnTo>
                    <a:lnTo>
                      <a:pt x="43" y="471"/>
                    </a:lnTo>
                    <a:lnTo>
                      <a:pt x="43" y="471"/>
                    </a:lnTo>
                    <a:lnTo>
                      <a:pt x="44" y="471"/>
                    </a:lnTo>
                    <a:lnTo>
                      <a:pt x="44" y="471"/>
                    </a:lnTo>
                    <a:lnTo>
                      <a:pt x="46" y="475"/>
                    </a:lnTo>
                    <a:lnTo>
                      <a:pt x="46" y="475"/>
                    </a:lnTo>
                    <a:lnTo>
                      <a:pt x="46" y="475"/>
                    </a:lnTo>
                    <a:lnTo>
                      <a:pt x="47" y="475"/>
                    </a:lnTo>
                    <a:lnTo>
                      <a:pt x="47" y="475"/>
                    </a:lnTo>
                    <a:lnTo>
                      <a:pt x="47" y="475"/>
                    </a:lnTo>
                    <a:lnTo>
                      <a:pt x="49" y="475"/>
                    </a:lnTo>
                    <a:lnTo>
                      <a:pt x="49" y="475"/>
                    </a:lnTo>
                    <a:lnTo>
                      <a:pt x="49" y="475"/>
                    </a:lnTo>
                    <a:lnTo>
                      <a:pt x="51" y="478"/>
                    </a:lnTo>
                    <a:lnTo>
                      <a:pt x="51" y="478"/>
                    </a:lnTo>
                    <a:lnTo>
                      <a:pt x="51" y="478"/>
                    </a:lnTo>
                    <a:lnTo>
                      <a:pt x="52" y="478"/>
                    </a:lnTo>
                    <a:lnTo>
                      <a:pt x="52" y="478"/>
                    </a:lnTo>
                    <a:lnTo>
                      <a:pt x="54" y="478"/>
                    </a:lnTo>
                    <a:lnTo>
                      <a:pt x="54" y="478"/>
                    </a:lnTo>
                    <a:lnTo>
                      <a:pt x="54" y="478"/>
                    </a:lnTo>
                    <a:lnTo>
                      <a:pt x="55" y="478"/>
                    </a:lnTo>
                    <a:lnTo>
                      <a:pt x="55" y="475"/>
                    </a:lnTo>
                    <a:lnTo>
                      <a:pt x="55" y="475"/>
                    </a:lnTo>
                    <a:lnTo>
                      <a:pt x="57" y="475"/>
                    </a:lnTo>
                    <a:lnTo>
                      <a:pt x="57" y="475"/>
                    </a:lnTo>
                    <a:lnTo>
                      <a:pt x="57" y="475"/>
                    </a:lnTo>
                    <a:lnTo>
                      <a:pt x="58" y="475"/>
                    </a:lnTo>
                    <a:lnTo>
                      <a:pt x="58" y="475"/>
                    </a:lnTo>
                    <a:lnTo>
                      <a:pt x="60" y="475"/>
                    </a:lnTo>
                    <a:lnTo>
                      <a:pt x="60" y="471"/>
                    </a:lnTo>
                    <a:lnTo>
                      <a:pt x="60" y="471"/>
                    </a:lnTo>
                    <a:lnTo>
                      <a:pt x="62" y="471"/>
                    </a:lnTo>
                    <a:lnTo>
                      <a:pt x="62" y="471"/>
                    </a:lnTo>
                    <a:lnTo>
                      <a:pt x="62" y="467"/>
                    </a:lnTo>
                    <a:lnTo>
                      <a:pt x="63" y="467"/>
                    </a:lnTo>
                    <a:lnTo>
                      <a:pt x="63" y="467"/>
                    </a:lnTo>
                    <a:lnTo>
                      <a:pt x="63" y="467"/>
                    </a:lnTo>
                    <a:lnTo>
                      <a:pt x="65" y="467"/>
                    </a:lnTo>
                    <a:lnTo>
                      <a:pt x="65" y="463"/>
                    </a:lnTo>
                    <a:lnTo>
                      <a:pt x="66" y="463"/>
                    </a:lnTo>
                    <a:lnTo>
                      <a:pt x="66" y="463"/>
                    </a:lnTo>
                    <a:lnTo>
                      <a:pt x="66" y="463"/>
                    </a:lnTo>
                    <a:lnTo>
                      <a:pt x="68" y="463"/>
                    </a:lnTo>
                    <a:lnTo>
                      <a:pt x="68" y="463"/>
                    </a:lnTo>
                    <a:lnTo>
                      <a:pt x="68" y="460"/>
                    </a:lnTo>
                    <a:lnTo>
                      <a:pt x="69" y="460"/>
                    </a:lnTo>
                    <a:lnTo>
                      <a:pt x="69" y="460"/>
                    </a:lnTo>
                    <a:lnTo>
                      <a:pt x="69" y="460"/>
                    </a:lnTo>
                    <a:lnTo>
                      <a:pt x="71" y="456"/>
                    </a:lnTo>
                    <a:lnTo>
                      <a:pt x="71" y="456"/>
                    </a:lnTo>
                    <a:lnTo>
                      <a:pt x="71" y="456"/>
                    </a:lnTo>
                    <a:lnTo>
                      <a:pt x="72" y="456"/>
                    </a:lnTo>
                    <a:lnTo>
                      <a:pt x="72" y="452"/>
                    </a:lnTo>
                    <a:lnTo>
                      <a:pt x="74" y="452"/>
                    </a:lnTo>
                    <a:lnTo>
                      <a:pt x="74" y="452"/>
                    </a:lnTo>
                    <a:lnTo>
                      <a:pt x="74" y="452"/>
                    </a:lnTo>
                    <a:lnTo>
                      <a:pt x="76" y="452"/>
                    </a:lnTo>
                    <a:lnTo>
                      <a:pt x="76" y="452"/>
                    </a:lnTo>
                    <a:lnTo>
                      <a:pt x="76" y="452"/>
                    </a:lnTo>
                    <a:lnTo>
                      <a:pt x="77" y="452"/>
                    </a:lnTo>
                    <a:lnTo>
                      <a:pt x="77" y="452"/>
                    </a:lnTo>
                    <a:lnTo>
                      <a:pt x="77" y="452"/>
                    </a:lnTo>
                    <a:lnTo>
                      <a:pt x="79" y="449"/>
                    </a:lnTo>
                    <a:lnTo>
                      <a:pt x="79" y="449"/>
                    </a:lnTo>
                    <a:lnTo>
                      <a:pt x="80" y="449"/>
                    </a:lnTo>
                    <a:lnTo>
                      <a:pt x="80" y="449"/>
                    </a:lnTo>
                    <a:lnTo>
                      <a:pt x="80" y="452"/>
                    </a:lnTo>
                    <a:lnTo>
                      <a:pt x="82" y="452"/>
                    </a:lnTo>
                    <a:lnTo>
                      <a:pt x="82" y="452"/>
                    </a:lnTo>
                    <a:lnTo>
                      <a:pt x="82" y="452"/>
                    </a:lnTo>
                    <a:lnTo>
                      <a:pt x="83" y="452"/>
                    </a:lnTo>
                    <a:lnTo>
                      <a:pt x="83" y="452"/>
                    </a:lnTo>
                    <a:lnTo>
                      <a:pt x="83" y="452"/>
                    </a:lnTo>
                    <a:lnTo>
                      <a:pt x="85" y="452"/>
                    </a:lnTo>
                    <a:lnTo>
                      <a:pt x="85" y="456"/>
                    </a:lnTo>
                    <a:lnTo>
                      <a:pt x="87" y="456"/>
                    </a:lnTo>
                    <a:lnTo>
                      <a:pt x="87" y="456"/>
                    </a:lnTo>
                    <a:lnTo>
                      <a:pt x="87" y="456"/>
                    </a:lnTo>
                    <a:lnTo>
                      <a:pt x="88" y="456"/>
                    </a:lnTo>
                    <a:lnTo>
                      <a:pt x="88" y="456"/>
                    </a:lnTo>
                    <a:lnTo>
                      <a:pt x="88" y="456"/>
                    </a:lnTo>
                    <a:lnTo>
                      <a:pt x="90" y="456"/>
                    </a:lnTo>
                    <a:lnTo>
                      <a:pt x="90" y="460"/>
                    </a:lnTo>
                    <a:lnTo>
                      <a:pt x="90" y="460"/>
                    </a:lnTo>
                    <a:lnTo>
                      <a:pt x="91" y="460"/>
                    </a:lnTo>
                    <a:lnTo>
                      <a:pt x="91" y="460"/>
                    </a:lnTo>
                    <a:lnTo>
                      <a:pt x="91" y="463"/>
                    </a:lnTo>
                    <a:lnTo>
                      <a:pt x="93" y="463"/>
                    </a:lnTo>
                    <a:lnTo>
                      <a:pt x="93" y="463"/>
                    </a:lnTo>
                    <a:lnTo>
                      <a:pt x="94" y="463"/>
                    </a:lnTo>
                    <a:lnTo>
                      <a:pt x="94" y="463"/>
                    </a:lnTo>
                    <a:lnTo>
                      <a:pt x="94" y="463"/>
                    </a:lnTo>
                    <a:lnTo>
                      <a:pt x="96" y="463"/>
                    </a:lnTo>
                    <a:lnTo>
                      <a:pt x="96" y="463"/>
                    </a:lnTo>
                    <a:lnTo>
                      <a:pt x="96" y="467"/>
                    </a:lnTo>
                    <a:lnTo>
                      <a:pt x="98" y="467"/>
                    </a:lnTo>
                    <a:lnTo>
                      <a:pt x="98" y="467"/>
                    </a:lnTo>
                    <a:lnTo>
                      <a:pt x="98" y="467"/>
                    </a:lnTo>
                    <a:lnTo>
                      <a:pt x="99" y="467"/>
                    </a:lnTo>
                    <a:lnTo>
                      <a:pt x="99" y="467"/>
                    </a:lnTo>
                    <a:lnTo>
                      <a:pt x="101" y="467"/>
                    </a:lnTo>
                    <a:lnTo>
                      <a:pt x="101" y="467"/>
                    </a:lnTo>
                    <a:lnTo>
                      <a:pt x="101" y="467"/>
                    </a:lnTo>
                    <a:lnTo>
                      <a:pt x="102" y="467"/>
                    </a:lnTo>
                    <a:lnTo>
                      <a:pt x="102" y="467"/>
                    </a:lnTo>
                    <a:lnTo>
                      <a:pt x="102" y="467"/>
                    </a:lnTo>
                    <a:lnTo>
                      <a:pt x="104" y="467"/>
                    </a:lnTo>
                    <a:lnTo>
                      <a:pt x="104" y="467"/>
                    </a:lnTo>
                    <a:lnTo>
                      <a:pt x="104" y="467"/>
                    </a:lnTo>
                    <a:lnTo>
                      <a:pt x="105" y="467"/>
                    </a:lnTo>
                    <a:lnTo>
                      <a:pt x="105" y="467"/>
                    </a:lnTo>
                    <a:lnTo>
                      <a:pt x="107" y="467"/>
                    </a:lnTo>
                    <a:lnTo>
                      <a:pt x="107" y="471"/>
                    </a:lnTo>
                    <a:lnTo>
                      <a:pt x="107" y="471"/>
                    </a:lnTo>
                    <a:lnTo>
                      <a:pt x="109" y="467"/>
                    </a:lnTo>
                    <a:lnTo>
                      <a:pt x="109" y="467"/>
                    </a:lnTo>
                    <a:lnTo>
                      <a:pt x="109" y="467"/>
                    </a:lnTo>
                    <a:lnTo>
                      <a:pt x="110" y="467"/>
                    </a:lnTo>
                    <a:lnTo>
                      <a:pt x="110" y="467"/>
                    </a:lnTo>
                    <a:lnTo>
                      <a:pt x="110" y="467"/>
                    </a:lnTo>
                    <a:lnTo>
                      <a:pt x="112" y="467"/>
                    </a:lnTo>
                    <a:lnTo>
                      <a:pt x="112" y="467"/>
                    </a:lnTo>
                    <a:lnTo>
                      <a:pt x="112" y="467"/>
                    </a:lnTo>
                    <a:lnTo>
                      <a:pt x="113" y="467"/>
                    </a:lnTo>
                    <a:lnTo>
                      <a:pt x="113" y="467"/>
                    </a:lnTo>
                    <a:lnTo>
                      <a:pt x="115" y="467"/>
                    </a:lnTo>
                    <a:lnTo>
                      <a:pt x="115" y="467"/>
                    </a:lnTo>
                    <a:lnTo>
                      <a:pt x="115" y="467"/>
                    </a:lnTo>
                    <a:lnTo>
                      <a:pt x="116" y="467"/>
                    </a:lnTo>
                    <a:lnTo>
                      <a:pt x="116" y="467"/>
                    </a:lnTo>
                    <a:lnTo>
                      <a:pt x="116" y="467"/>
                    </a:lnTo>
                    <a:lnTo>
                      <a:pt x="118" y="467"/>
                    </a:lnTo>
                    <a:lnTo>
                      <a:pt x="118" y="467"/>
                    </a:lnTo>
                    <a:lnTo>
                      <a:pt x="118" y="467"/>
                    </a:lnTo>
                    <a:lnTo>
                      <a:pt x="120" y="467"/>
                    </a:lnTo>
                    <a:lnTo>
                      <a:pt x="120" y="471"/>
                    </a:lnTo>
                    <a:lnTo>
                      <a:pt x="121" y="471"/>
                    </a:lnTo>
                    <a:lnTo>
                      <a:pt x="121" y="471"/>
                    </a:lnTo>
                    <a:lnTo>
                      <a:pt x="121" y="471"/>
                    </a:lnTo>
                    <a:lnTo>
                      <a:pt x="123" y="471"/>
                    </a:lnTo>
                    <a:lnTo>
                      <a:pt x="123" y="471"/>
                    </a:lnTo>
                    <a:lnTo>
                      <a:pt x="123" y="471"/>
                    </a:lnTo>
                    <a:lnTo>
                      <a:pt x="124" y="467"/>
                    </a:lnTo>
                    <a:lnTo>
                      <a:pt x="124" y="471"/>
                    </a:lnTo>
                    <a:lnTo>
                      <a:pt x="124" y="471"/>
                    </a:lnTo>
                    <a:lnTo>
                      <a:pt x="126" y="471"/>
                    </a:lnTo>
                    <a:lnTo>
                      <a:pt x="126" y="471"/>
                    </a:lnTo>
                    <a:lnTo>
                      <a:pt x="126" y="471"/>
                    </a:lnTo>
                    <a:lnTo>
                      <a:pt x="127" y="471"/>
                    </a:lnTo>
                    <a:lnTo>
                      <a:pt x="127" y="471"/>
                    </a:lnTo>
                    <a:lnTo>
                      <a:pt x="129" y="471"/>
                    </a:lnTo>
                    <a:lnTo>
                      <a:pt x="129" y="471"/>
                    </a:lnTo>
                    <a:lnTo>
                      <a:pt x="129" y="471"/>
                    </a:lnTo>
                    <a:lnTo>
                      <a:pt x="131" y="471"/>
                    </a:lnTo>
                    <a:lnTo>
                      <a:pt x="131" y="471"/>
                    </a:lnTo>
                    <a:lnTo>
                      <a:pt x="131" y="471"/>
                    </a:lnTo>
                    <a:lnTo>
                      <a:pt x="132" y="471"/>
                    </a:lnTo>
                    <a:lnTo>
                      <a:pt x="132" y="471"/>
                    </a:lnTo>
                    <a:lnTo>
                      <a:pt x="132" y="471"/>
                    </a:lnTo>
                    <a:lnTo>
                      <a:pt x="134" y="471"/>
                    </a:lnTo>
                    <a:lnTo>
                      <a:pt x="134" y="471"/>
                    </a:lnTo>
                    <a:lnTo>
                      <a:pt x="135" y="471"/>
                    </a:lnTo>
                    <a:lnTo>
                      <a:pt x="135" y="471"/>
                    </a:lnTo>
                    <a:lnTo>
                      <a:pt x="135" y="471"/>
                    </a:lnTo>
                    <a:lnTo>
                      <a:pt x="137" y="471"/>
                    </a:lnTo>
                    <a:lnTo>
                      <a:pt x="137" y="471"/>
                    </a:lnTo>
                    <a:lnTo>
                      <a:pt x="137" y="471"/>
                    </a:lnTo>
                    <a:lnTo>
                      <a:pt x="138" y="471"/>
                    </a:lnTo>
                    <a:lnTo>
                      <a:pt x="138" y="471"/>
                    </a:lnTo>
                    <a:lnTo>
                      <a:pt x="138" y="471"/>
                    </a:lnTo>
                    <a:lnTo>
                      <a:pt x="140" y="471"/>
                    </a:lnTo>
                    <a:lnTo>
                      <a:pt x="140" y="471"/>
                    </a:lnTo>
                    <a:lnTo>
                      <a:pt x="142" y="471"/>
                    </a:lnTo>
                    <a:lnTo>
                      <a:pt x="142" y="471"/>
                    </a:lnTo>
                    <a:lnTo>
                      <a:pt x="142" y="471"/>
                    </a:lnTo>
                    <a:lnTo>
                      <a:pt x="143" y="471"/>
                    </a:lnTo>
                    <a:lnTo>
                      <a:pt x="143" y="471"/>
                    </a:lnTo>
                    <a:lnTo>
                      <a:pt x="143" y="471"/>
                    </a:lnTo>
                    <a:lnTo>
                      <a:pt x="145" y="471"/>
                    </a:lnTo>
                    <a:lnTo>
                      <a:pt x="145" y="471"/>
                    </a:lnTo>
                    <a:lnTo>
                      <a:pt x="145" y="471"/>
                    </a:lnTo>
                    <a:lnTo>
                      <a:pt x="146" y="471"/>
                    </a:lnTo>
                    <a:lnTo>
                      <a:pt x="146" y="471"/>
                    </a:lnTo>
                    <a:lnTo>
                      <a:pt x="146" y="471"/>
                    </a:lnTo>
                    <a:lnTo>
                      <a:pt x="148" y="471"/>
                    </a:lnTo>
                    <a:lnTo>
                      <a:pt x="148" y="471"/>
                    </a:lnTo>
                    <a:lnTo>
                      <a:pt x="149" y="471"/>
                    </a:lnTo>
                    <a:lnTo>
                      <a:pt x="149" y="471"/>
                    </a:lnTo>
                    <a:lnTo>
                      <a:pt x="149" y="471"/>
                    </a:lnTo>
                    <a:lnTo>
                      <a:pt x="151" y="471"/>
                    </a:lnTo>
                    <a:lnTo>
                      <a:pt x="151" y="471"/>
                    </a:lnTo>
                    <a:lnTo>
                      <a:pt x="151" y="471"/>
                    </a:lnTo>
                    <a:lnTo>
                      <a:pt x="153" y="471"/>
                    </a:lnTo>
                    <a:lnTo>
                      <a:pt x="153" y="471"/>
                    </a:lnTo>
                    <a:lnTo>
                      <a:pt x="153" y="471"/>
                    </a:lnTo>
                    <a:lnTo>
                      <a:pt x="154" y="471"/>
                    </a:lnTo>
                    <a:lnTo>
                      <a:pt x="154" y="471"/>
                    </a:lnTo>
                    <a:lnTo>
                      <a:pt x="156" y="467"/>
                    </a:lnTo>
                    <a:lnTo>
                      <a:pt x="156" y="467"/>
                    </a:lnTo>
                    <a:lnTo>
                      <a:pt x="156" y="467"/>
                    </a:lnTo>
                    <a:lnTo>
                      <a:pt x="157" y="463"/>
                    </a:lnTo>
                    <a:lnTo>
                      <a:pt x="157" y="463"/>
                    </a:lnTo>
                    <a:lnTo>
                      <a:pt x="157" y="463"/>
                    </a:lnTo>
                    <a:lnTo>
                      <a:pt x="159" y="463"/>
                    </a:lnTo>
                    <a:lnTo>
                      <a:pt x="159" y="463"/>
                    </a:lnTo>
                    <a:lnTo>
                      <a:pt x="159" y="463"/>
                    </a:lnTo>
                    <a:lnTo>
                      <a:pt x="160" y="467"/>
                    </a:lnTo>
                    <a:lnTo>
                      <a:pt x="160" y="467"/>
                    </a:lnTo>
                    <a:lnTo>
                      <a:pt x="162" y="471"/>
                    </a:lnTo>
                    <a:lnTo>
                      <a:pt x="162" y="471"/>
                    </a:lnTo>
                    <a:lnTo>
                      <a:pt x="162" y="471"/>
                    </a:lnTo>
                    <a:lnTo>
                      <a:pt x="163" y="475"/>
                    </a:lnTo>
                    <a:lnTo>
                      <a:pt x="163" y="475"/>
                    </a:lnTo>
                    <a:lnTo>
                      <a:pt x="163" y="475"/>
                    </a:lnTo>
                    <a:lnTo>
                      <a:pt x="165" y="475"/>
                    </a:lnTo>
                    <a:lnTo>
                      <a:pt x="165" y="475"/>
                    </a:lnTo>
                    <a:lnTo>
                      <a:pt x="165" y="475"/>
                    </a:lnTo>
                    <a:lnTo>
                      <a:pt x="167" y="475"/>
                    </a:lnTo>
                    <a:lnTo>
                      <a:pt x="167" y="478"/>
                    </a:lnTo>
                    <a:lnTo>
                      <a:pt x="167" y="478"/>
                    </a:lnTo>
                    <a:lnTo>
                      <a:pt x="168" y="478"/>
                    </a:lnTo>
                    <a:lnTo>
                      <a:pt x="168" y="478"/>
                    </a:lnTo>
                    <a:lnTo>
                      <a:pt x="170" y="478"/>
                    </a:lnTo>
                    <a:lnTo>
                      <a:pt x="170" y="478"/>
                    </a:lnTo>
                    <a:lnTo>
                      <a:pt x="170" y="478"/>
                    </a:lnTo>
                    <a:lnTo>
                      <a:pt x="171" y="478"/>
                    </a:lnTo>
                    <a:lnTo>
                      <a:pt x="171" y="478"/>
                    </a:lnTo>
                    <a:lnTo>
                      <a:pt x="171" y="478"/>
                    </a:lnTo>
                    <a:lnTo>
                      <a:pt x="173" y="478"/>
                    </a:lnTo>
                    <a:lnTo>
                      <a:pt x="173" y="478"/>
                    </a:lnTo>
                    <a:lnTo>
                      <a:pt x="173" y="478"/>
                    </a:lnTo>
                    <a:lnTo>
                      <a:pt x="174" y="478"/>
                    </a:lnTo>
                    <a:lnTo>
                      <a:pt x="174" y="478"/>
                    </a:lnTo>
                    <a:lnTo>
                      <a:pt x="176" y="478"/>
                    </a:lnTo>
                    <a:lnTo>
                      <a:pt x="176" y="478"/>
                    </a:lnTo>
                    <a:lnTo>
                      <a:pt x="176" y="478"/>
                    </a:lnTo>
                    <a:lnTo>
                      <a:pt x="178" y="478"/>
                    </a:lnTo>
                    <a:lnTo>
                      <a:pt x="178" y="478"/>
                    </a:lnTo>
                    <a:lnTo>
                      <a:pt x="178" y="478"/>
                    </a:lnTo>
                    <a:lnTo>
                      <a:pt x="179" y="478"/>
                    </a:lnTo>
                    <a:lnTo>
                      <a:pt x="179" y="478"/>
                    </a:lnTo>
                    <a:lnTo>
                      <a:pt x="179" y="478"/>
                    </a:lnTo>
                    <a:lnTo>
                      <a:pt x="181" y="478"/>
                    </a:lnTo>
                    <a:lnTo>
                      <a:pt x="181" y="478"/>
                    </a:lnTo>
                    <a:lnTo>
                      <a:pt x="182" y="478"/>
                    </a:lnTo>
                    <a:lnTo>
                      <a:pt x="182" y="478"/>
                    </a:lnTo>
                    <a:lnTo>
                      <a:pt x="182" y="478"/>
                    </a:lnTo>
                    <a:lnTo>
                      <a:pt x="184" y="478"/>
                    </a:lnTo>
                    <a:lnTo>
                      <a:pt x="184" y="478"/>
                    </a:lnTo>
                    <a:lnTo>
                      <a:pt x="184" y="478"/>
                    </a:lnTo>
                    <a:lnTo>
                      <a:pt x="185" y="478"/>
                    </a:lnTo>
                    <a:lnTo>
                      <a:pt x="185" y="478"/>
                    </a:lnTo>
                    <a:lnTo>
                      <a:pt x="185" y="478"/>
                    </a:lnTo>
                    <a:lnTo>
                      <a:pt x="187" y="478"/>
                    </a:lnTo>
                    <a:lnTo>
                      <a:pt x="187" y="478"/>
                    </a:lnTo>
                    <a:lnTo>
                      <a:pt x="187" y="478"/>
                    </a:lnTo>
                    <a:lnTo>
                      <a:pt x="189" y="478"/>
                    </a:lnTo>
                    <a:lnTo>
                      <a:pt x="189" y="478"/>
                    </a:lnTo>
                    <a:lnTo>
                      <a:pt x="190" y="478"/>
                    </a:lnTo>
                    <a:lnTo>
                      <a:pt x="190" y="478"/>
                    </a:lnTo>
                    <a:lnTo>
                      <a:pt x="190" y="478"/>
                    </a:lnTo>
                    <a:lnTo>
                      <a:pt x="192" y="478"/>
                    </a:lnTo>
                    <a:lnTo>
                      <a:pt x="192" y="478"/>
                    </a:lnTo>
                    <a:lnTo>
                      <a:pt x="192" y="478"/>
                    </a:lnTo>
                    <a:lnTo>
                      <a:pt x="193" y="478"/>
                    </a:lnTo>
                    <a:lnTo>
                      <a:pt x="193" y="478"/>
                    </a:lnTo>
                    <a:lnTo>
                      <a:pt x="193" y="478"/>
                    </a:lnTo>
                    <a:lnTo>
                      <a:pt x="195" y="478"/>
                    </a:lnTo>
                    <a:lnTo>
                      <a:pt x="195" y="478"/>
                    </a:lnTo>
                    <a:lnTo>
                      <a:pt x="196" y="478"/>
                    </a:lnTo>
                    <a:lnTo>
                      <a:pt x="196" y="478"/>
                    </a:lnTo>
                    <a:lnTo>
                      <a:pt x="196" y="478"/>
                    </a:lnTo>
                    <a:lnTo>
                      <a:pt x="198" y="478"/>
                    </a:lnTo>
                    <a:lnTo>
                      <a:pt x="198" y="478"/>
                    </a:lnTo>
                    <a:lnTo>
                      <a:pt x="198" y="478"/>
                    </a:lnTo>
                    <a:lnTo>
                      <a:pt x="200" y="478"/>
                    </a:lnTo>
                    <a:lnTo>
                      <a:pt x="200" y="478"/>
                    </a:lnTo>
                    <a:lnTo>
                      <a:pt x="200" y="478"/>
                    </a:lnTo>
                    <a:lnTo>
                      <a:pt x="201" y="482"/>
                    </a:lnTo>
                    <a:lnTo>
                      <a:pt x="201" y="482"/>
                    </a:lnTo>
                    <a:lnTo>
                      <a:pt x="203" y="482"/>
                    </a:lnTo>
                    <a:lnTo>
                      <a:pt x="203" y="482"/>
                    </a:lnTo>
                    <a:lnTo>
                      <a:pt x="203" y="482"/>
                    </a:lnTo>
                    <a:lnTo>
                      <a:pt x="204" y="482"/>
                    </a:lnTo>
                    <a:lnTo>
                      <a:pt x="204" y="482"/>
                    </a:lnTo>
                    <a:lnTo>
                      <a:pt x="204" y="482"/>
                    </a:lnTo>
                    <a:lnTo>
                      <a:pt x="206" y="482"/>
                    </a:lnTo>
                    <a:lnTo>
                      <a:pt x="206" y="482"/>
                    </a:lnTo>
                    <a:lnTo>
                      <a:pt x="206" y="482"/>
                    </a:lnTo>
                    <a:lnTo>
                      <a:pt x="207" y="486"/>
                    </a:lnTo>
                    <a:lnTo>
                      <a:pt x="207" y="486"/>
                    </a:lnTo>
                    <a:lnTo>
                      <a:pt x="207" y="486"/>
                    </a:lnTo>
                    <a:lnTo>
                      <a:pt x="209" y="486"/>
                    </a:lnTo>
                    <a:lnTo>
                      <a:pt x="209" y="486"/>
                    </a:lnTo>
                    <a:lnTo>
                      <a:pt x="211" y="486"/>
                    </a:lnTo>
                    <a:lnTo>
                      <a:pt x="211" y="486"/>
                    </a:lnTo>
                    <a:lnTo>
                      <a:pt x="211" y="486"/>
                    </a:lnTo>
                    <a:lnTo>
                      <a:pt x="212" y="486"/>
                    </a:lnTo>
                    <a:lnTo>
                      <a:pt x="212" y="486"/>
                    </a:lnTo>
                    <a:lnTo>
                      <a:pt x="212" y="489"/>
                    </a:lnTo>
                    <a:lnTo>
                      <a:pt x="214" y="489"/>
                    </a:lnTo>
                    <a:lnTo>
                      <a:pt x="214" y="489"/>
                    </a:lnTo>
                    <a:lnTo>
                      <a:pt x="214" y="489"/>
                    </a:lnTo>
                    <a:lnTo>
                      <a:pt x="215" y="489"/>
                    </a:lnTo>
                    <a:lnTo>
                      <a:pt x="215" y="489"/>
                    </a:lnTo>
                    <a:lnTo>
                      <a:pt x="217" y="489"/>
                    </a:lnTo>
                    <a:lnTo>
                      <a:pt x="217" y="493"/>
                    </a:lnTo>
                    <a:lnTo>
                      <a:pt x="217" y="493"/>
                    </a:lnTo>
                    <a:lnTo>
                      <a:pt x="218" y="493"/>
                    </a:lnTo>
                    <a:lnTo>
                      <a:pt x="218" y="493"/>
                    </a:lnTo>
                    <a:lnTo>
                      <a:pt x="218" y="493"/>
                    </a:lnTo>
                    <a:lnTo>
                      <a:pt x="220" y="493"/>
                    </a:lnTo>
                    <a:lnTo>
                      <a:pt x="220" y="493"/>
                    </a:lnTo>
                    <a:lnTo>
                      <a:pt x="220" y="493"/>
                    </a:lnTo>
                    <a:lnTo>
                      <a:pt x="222" y="493"/>
                    </a:lnTo>
                    <a:lnTo>
                      <a:pt x="222" y="493"/>
                    </a:lnTo>
                    <a:lnTo>
                      <a:pt x="222" y="493"/>
                    </a:lnTo>
                    <a:lnTo>
                      <a:pt x="223" y="493"/>
                    </a:lnTo>
                    <a:lnTo>
                      <a:pt x="223" y="493"/>
                    </a:lnTo>
                    <a:lnTo>
                      <a:pt x="225" y="493"/>
                    </a:lnTo>
                    <a:lnTo>
                      <a:pt x="225" y="493"/>
                    </a:lnTo>
                    <a:lnTo>
                      <a:pt x="225" y="497"/>
                    </a:lnTo>
                    <a:lnTo>
                      <a:pt x="226" y="493"/>
                    </a:lnTo>
                    <a:lnTo>
                      <a:pt x="226" y="493"/>
                    </a:lnTo>
                    <a:lnTo>
                      <a:pt x="226" y="493"/>
                    </a:lnTo>
                    <a:lnTo>
                      <a:pt x="228" y="493"/>
                    </a:lnTo>
                    <a:lnTo>
                      <a:pt x="228" y="493"/>
                    </a:lnTo>
                    <a:lnTo>
                      <a:pt x="228" y="493"/>
                    </a:lnTo>
                    <a:lnTo>
                      <a:pt x="229" y="493"/>
                    </a:lnTo>
                    <a:lnTo>
                      <a:pt x="229" y="493"/>
                    </a:lnTo>
                    <a:lnTo>
                      <a:pt x="231" y="489"/>
                    </a:lnTo>
                    <a:lnTo>
                      <a:pt x="231" y="489"/>
                    </a:lnTo>
                    <a:lnTo>
                      <a:pt x="231" y="489"/>
                    </a:lnTo>
                    <a:lnTo>
                      <a:pt x="233" y="489"/>
                    </a:lnTo>
                    <a:lnTo>
                      <a:pt x="233" y="489"/>
                    </a:lnTo>
                    <a:lnTo>
                      <a:pt x="233" y="489"/>
                    </a:lnTo>
                    <a:lnTo>
                      <a:pt x="234" y="489"/>
                    </a:lnTo>
                    <a:lnTo>
                      <a:pt x="234" y="489"/>
                    </a:lnTo>
                    <a:lnTo>
                      <a:pt x="234" y="489"/>
                    </a:lnTo>
                    <a:lnTo>
                      <a:pt x="236" y="489"/>
                    </a:lnTo>
                    <a:lnTo>
                      <a:pt x="236" y="489"/>
                    </a:lnTo>
                    <a:lnTo>
                      <a:pt x="237" y="489"/>
                    </a:lnTo>
                    <a:lnTo>
                      <a:pt x="237" y="489"/>
                    </a:lnTo>
                    <a:lnTo>
                      <a:pt x="237" y="489"/>
                    </a:lnTo>
                    <a:lnTo>
                      <a:pt x="239" y="489"/>
                    </a:lnTo>
                    <a:lnTo>
                      <a:pt x="239" y="489"/>
                    </a:lnTo>
                    <a:lnTo>
                      <a:pt x="239" y="489"/>
                    </a:lnTo>
                    <a:lnTo>
                      <a:pt x="240" y="489"/>
                    </a:lnTo>
                    <a:lnTo>
                      <a:pt x="240" y="489"/>
                    </a:lnTo>
                    <a:lnTo>
                      <a:pt x="240" y="486"/>
                    </a:lnTo>
                    <a:lnTo>
                      <a:pt x="242" y="489"/>
                    </a:lnTo>
                    <a:lnTo>
                      <a:pt x="242" y="489"/>
                    </a:lnTo>
                    <a:lnTo>
                      <a:pt x="242" y="489"/>
                    </a:lnTo>
                    <a:lnTo>
                      <a:pt x="244" y="489"/>
                    </a:lnTo>
                    <a:lnTo>
                      <a:pt x="244" y="489"/>
                    </a:lnTo>
                    <a:lnTo>
                      <a:pt x="245" y="489"/>
                    </a:lnTo>
                    <a:lnTo>
                      <a:pt x="245" y="489"/>
                    </a:lnTo>
                    <a:lnTo>
                      <a:pt x="245" y="489"/>
                    </a:lnTo>
                    <a:lnTo>
                      <a:pt x="247" y="489"/>
                    </a:lnTo>
                    <a:lnTo>
                      <a:pt x="247" y="489"/>
                    </a:lnTo>
                    <a:lnTo>
                      <a:pt x="247" y="489"/>
                    </a:lnTo>
                    <a:lnTo>
                      <a:pt x="248" y="489"/>
                    </a:lnTo>
                    <a:lnTo>
                      <a:pt x="248" y="489"/>
                    </a:lnTo>
                    <a:lnTo>
                      <a:pt x="248" y="489"/>
                    </a:lnTo>
                    <a:lnTo>
                      <a:pt x="250" y="489"/>
                    </a:lnTo>
                    <a:lnTo>
                      <a:pt x="250" y="489"/>
                    </a:lnTo>
                    <a:lnTo>
                      <a:pt x="251" y="493"/>
                    </a:lnTo>
                    <a:lnTo>
                      <a:pt x="251" y="493"/>
                    </a:lnTo>
                    <a:lnTo>
                      <a:pt x="251" y="493"/>
                    </a:lnTo>
                    <a:lnTo>
                      <a:pt x="253" y="493"/>
                    </a:lnTo>
                    <a:lnTo>
                      <a:pt x="253" y="493"/>
                    </a:lnTo>
                    <a:lnTo>
                      <a:pt x="253" y="493"/>
                    </a:lnTo>
                    <a:lnTo>
                      <a:pt x="254" y="493"/>
                    </a:lnTo>
                    <a:lnTo>
                      <a:pt x="254" y="497"/>
                    </a:lnTo>
                    <a:lnTo>
                      <a:pt x="254" y="497"/>
                    </a:lnTo>
                    <a:lnTo>
                      <a:pt x="256" y="497"/>
                    </a:lnTo>
                    <a:lnTo>
                      <a:pt x="256" y="497"/>
                    </a:lnTo>
                    <a:lnTo>
                      <a:pt x="258" y="497"/>
                    </a:lnTo>
                    <a:lnTo>
                      <a:pt x="258" y="497"/>
                    </a:lnTo>
                    <a:lnTo>
                      <a:pt x="258" y="497"/>
                    </a:lnTo>
                    <a:lnTo>
                      <a:pt x="259" y="497"/>
                    </a:lnTo>
                    <a:lnTo>
                      <a:pt x="259" y="497"/>
                    </a:lnTo>
                    <a:lnTo>
                      <a:pt x="259" y="497"/>
                    </a:lnTo>
                    <a:lnTo>
                      <a:pt x="261" y="497"/>
                    </a:lnTo>
                    <a:lnTo>
                      <a:pt x="261" y="497"/>
                    </a:lnTo>
                    <a:lnTo>
                      <a:pt x="261" y="497"/>
                    </a:lnTo>
                    <a:lnTo>
                      <a:pt x="262" y="497"/>
                    </a:lnTo>
                    <a:lnTo>
                      <a:pt x="262" y="497"/>
                    </a:lnTo>
                    <a:lnTo>
                      <a:pt x="262" y="497"/>
                    </a:lnTo>
                    <a:lnTo>
                      <a:pt x="264" y="497"/>
                    </a:lnTo>
                    <a:lnTo>
                      <a:pt x="264" y="497"/>
                    </a:lnTo>
                    <a:lnTo>
                      <a:pt x="265" y="497"/>
                    </a:lnTo>
                    <a:lnTo>
                      <a:pt x="265" y="493"/>
                    </a:lnTo>
                    <a:lnTo>
                      <a:pt x="265" y="493"/>
                    </a:lnTo>
                    <a:lnTo>
                      <a:pt x="267" y="493"/>
                    </a:lnTo>
                    <a:lnTo>
                      <a:pt x="267" y="493"/>
                    </a:lnTo>
                    <a:lnTo>
                      <a:pt x="267" y="493"/>
                    </a:lnTo>
                    <a:lnTo>
                      <a:pt x="269" y="493"/>
                    </a:lnTo>
                    <a:lnTo>
                      <a:pt x="269" y="489"/>
                    </a:lnTo>
                    <a:lnTo>
                      <a:pt x="269" y="489"/>
                    </a:lnTo>
                    <a:lnTo>
                      <a:pt x="270" y="489"/>
                    </a:lnTo>
                    <a:lnTo>
                      <a:pt x="270" y="489"/>
                    </a:lnTo>
                    <a:lnTo>
                      <a:pt x="272" y="489"/>
                    </a:lnTo>
                    <a:lnTo>
                      <a:pt x="272" y="489"/>
                    </a:lnTo>
                    <a:lnTo>
                      <a:pt x="272" y="489"/>
                    </a:lnTo>
                    <a:lnTo>
                      <a:pt x="273" y="489"/>
                    </a:lnTo>
                    <a:lnTo>
                      <a:pt x="273" y="489"/>
                    </a:lnTo>
                    <a:lnTo>
                      <a:pt x="273" y="489"/>
                    </a:lnTo>
                    <a:lnTo>
                      <a:pt x="275" y="489"/>
                    </a:lnTo>
                    <a:lnTo>
                      <a:pt x="275" y="489"/>
                    </a:lnTo>
                    <a:lnTo>
                      <a:pt x="275" y="489"/>
                    </a:lnTo>
                    <a:lnTo>
                      <a:pt x="276" y="489"/>
                    </a:lnTo>
                    <a:lnTo>
                      <a:pt x="276" y="486"/>
                    </a:lnTo>
                    <a:lnTo>
                      <a:pt x="278" y="486"/>
                    </a:lnTo>
                    <a:lnTo>
                      <a:pt x="278" y="486"/>
                    </a:lnTo>
                    <a:lnTo>
                      <a:pt x="278" y="486"/>
                    </a:lnTo>
                    <a:lnTo>
                      <a:pt x="280" y="486"/>
                    </a:lnTo>
                    <a:lnTo>
                      <a:pt x="280" y="486"/>
                    </a:lnTo>
                    <a:lnTo>
                      <a:pt x="280" y="486"/>
                    </a:lnTo>
                    <a:lnTo>
                      <a:pt x="281" y="486"/>
                    </a:lnTo>
                    <a:lnTo>
                      <a:pt x="281" y="486"/>
                    </a:lnTo>
                    <a:lnTo>
                      <a:pt x="281" y="486"/>
                    </a:lnTo>
                    <a:lnTo>
                      <a:pt x="283" y="486"/>
                    </a:lnTo>
                    <a:lnTo>
                      <a:pt x="283" y="486"/>
                    </a:lnTo>
                    <a:lnTo>
                      <a:pt x="283" y="486"/>
                    </a:lnTo>
                    <a:lnTo>
                      <a:pt x="284" y="486"/>
                    </a:lnTo>
                    <a:lnTo>
                      <a:pt x="284" y="486"/>
                    </a:lnTo>
                    <a:lnTo>
                      <a:pt x="286" y="486"/>
                    </a:lnTo>
                    <a:lnTo>
                      <a:pt x="286" y="486"/>
                    </a:lnTo>
                    <a:lnTo>
                      <a:pt x="286" y="486"/>
                    </a:lnTo>
                    <a:lnTo>
                      <a:pt x="287" y="486"/>
                    </a:lnTo>
                    <a:lnTo>
                      <a:pt x="287" y="482"/>
                    </a:lnTo>
                    <a:lnTo>
                      <a:pt x="287" y="482"/>
                    </a:lnTo>
                    <a:lnTo>
                      <a:pt x="289" y="482"/>
                    </a:lnTo>
                    <a:lnTo>
                      <a:pt x="289" y="482"/>
                    </a:lnTo>
                    <a:lnTo>
                      <a:pt x="289" y="482"/>
                    </a:lnTo>
                    <a:lnTo>
                      <a:pt x="291" y="482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8" name="Freeform 124"/>
              <p:cNvSpPr>
                <a:spLocks/>
              </p:cNvSpPr>
              <p:nvPr/>
            </p:nvSpPr>
            <p:spPr bwMode="auto">
              <a:xfrm>
                <a:off x="1387" y="2793"/>
                <a:ext cx="112" cy="3"/>
              </a:xfrm>
              <a:custGeom>
                <a:avLst/>
                <a:gdLst/>
                <a:ahLst/>
                <a:cxnLst>
                  <a:cxn ang="0">
                    <a:pos x="5" y="7"/>
                  </a:cxn>
                  <a:cxn ang="0">
                    <a:pos x="10" y="7"/>
                  </a:cxn>
                  <a:cxn ang="0">
                    <a:pos x="16" y="7"/>
                  </a:cxn>
                  <a:cxn ang="0">
                    <a:pos x="21" y="7"/>
                  </a:cxn>
                  <a:cxn ang="0">
                    <a:pos x="25" y="7"/>
                  </a:cxn>
                  <a:cxn ang="0">
                    <a:pos x="30" y="7"/>
                  </a:cxn>
                  <a:cxn ang="0">
                    <a:pos x="36" y="7"/>
                  </a:cxn>
                  <a:cxn ang="0">
                    <a:pos x="41" y="7"/>
                  </a:cxn>
                  <a:cxn ang="0">
                    <a:pos x="46" y="7"/>
                  </a:cxn>
                  <a:cxn ang="0">
                    <a:pos x="50" y="7"/>
                  </a:cxn>
                  <a:cxn ang="0">
                    <a:pos x="57" y="7"/>
                  </a:cxn>
                  <a:cxn ang="0">
                    <a:pos x="61" y="4"/>
                  </a:cxn>
                  <a:cxn ang="0">
                    <a:pos x="66" y="7"/>
                  </a:cxn>
                  <a:cxn ang="0">
                    <a:pos x="71" y="7"/>
                  </a:cxn>
                  <a:cxn ang="0">
                    <a:pos x="77" y="7"/>
                  </a:cxn>
                  <a:cxn ang="0">
                    <a:pos x="82" y="7"/>
                  </a:cxn>
                  <a:cxn ang="0">
                    <a:pos x="87" y="7"/>
                  </a:cxn>
                  <a:cxn ang="0">
                    <a:pos x="91" y="7"/>
                  </a:cxn>
                  <a:cxn ang="0">
                    <a:pos x="98" y="7"/>
                  </a:cxn>
                  <a:cxn ang="0">
                    <a:pos x="102" y="7"/>
                  </a:cxn>
                  <a:cxn ang="0">
                    <a:pos x="107" y="7"/>
                  </a:cxn>
                  <a:cxn ang="0">
                    <a:pos x="112" y="7"/>
                  </a:cxn>
                  <a:cxn ang="0">
                    <a:pos x="118" y="4"/>
                  </a:cxn>
                  <a:cxn ang="0">
                    <a:pos x="123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8" y="4"/>
                  </a:cxn>
                  <a:cxn ang="0">
                    <a:pos x="152" y="7"/>
                  </a:cxn>
                  <a:cxn ang="0">
                    <a:pos x="159" y="7"/>
                  </a:cxn>
                  <a:cxn ang="0">
                    <a:pos x="163" y="7"/>
                  </a:cxn>
                  <a:cxn ang="0">
                    <a:pos x="168" y="7"/>
                  </a:cxn>
                  <a:cxn ang="0">
                    <a:pos x="173" y="7"/>
                  </a:cxn>
                  <a:cxn ang="0">
                    <a:pos x="179" y="7"/>
                  </a:cxn>
                  <a:cxn ang="0">
                    <a:pos x="184" y="7"/>
                  </a:cxn>
                  <a:cxn ang="0">
                    <a:pos x="189" y="7"/>
                  </a:cxn>
                  <a:cxn ang="0">
                    <a:pos x="193" y="7"/>
                  </a:cxn>
                  <a:cxn ang="0">
                    <a:pos x="200" y="7"/>
                  </a:cxn>
                  <a:cxn ang="0">
                    <a:pos x="204" y="7"/>
                  </a:cxn>
                  <a:cxn ang="0">
                    <a:pos x="209" y="7"/>
                  </a:cxn>
                  <a:cxn ang="0">
                    <a:pos x="214" y="7"/>
                  </a:cxn>
                  <a:cxn ang="0">
                    <a:pos x="220" y="7"/>
                  </a:cxn>
                  <a:cxn ang="0">
                    <a:pos x="225" y="4"/>
                  </a:cxn>
                  <a:cxn ang="0">
                    <a:pos x="229" y="7"/>
                  </a:cxn>
                  <a:cxn ang="0">
                    <a:pos x="234" y="7"/>
                  </a:cxn>
                  <a:cxn ang="0">
                    <a:pos x="240" y="7"/>
                  </a:cxn>
                  <a:cxn ang="0">
                    <a:pos x="245" y="7"/>
                  </a:cxn>
                  <a:cxn ang="0">
                    <a:pos x="250" y="7"/>
                  </a:cxn>
                  <a:cxn ang="0">
                    <a:pos x="254" y="4"/>
                  </a:cxn>
                  <a:cxn ang="0">
                    <a:pos x="261" y="4"/>
                  </a:cxn>
                  <a:cxn ang="0">
                    <a:pos x="265" y="4"/>
                  </a:cxn>
                  <a:cxn ang="0">
                    <a:pos x="270" y="4"/>
                  </a:cxn>
                  <a:cxn ang="0">
                    <a:pos x="275" y="4"/>
                  </a:cxn>
                  <a:cxn ang="0">
                    <a:pos x="281" y="4"/>
                  </a:cxn>
                  <a:cxn ang="0">
                    <a:pos x="286" y="4"/>
                  </a:cxn>
                </a:cxnLst>
                <a:rect l="0" t="0" r="r" b="b"/>
                <a:pathLst>
                  <a:path w="291" h="7">
                    <a:moveTo>
                      <a:pt x="0" y="7"/>
                    </a:moveTo>
                    <a:lnTo>
                      <a:pt x="2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35" y="7"/>
                    </a:lnTo>
                    <a:lnTo>
                      <a:pt x="35" y="7"/>
                    </a:lnTo>
                    <a:lnTo>
                      <a:pt x="35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9" y="7"/>
                    </a:lnTo>
                    <a:lnTo>
                      <a:pt x="39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4" y="7"/>
                    </a:lnTo>
                    <a:lnTo>
                      <a:pt x="44" y="7"/>
                    </a:lnTo>
                    <a:lnTo>
                      <a:pt x="44" y="7"/>
                    </a:lnTo>
                    <a:lnTo>
                      <a:pt x="46" y="7"/>
                    </a:lnTo>
                    <a:lnTo>
                      <a:pt x="46" y="7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7"/>
                    </a:lnTo>
                    <a:lnTo>
                      <a:pt x="55" y="7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58" y="7"/>
                    </a:lnTo>
                    <a:lnTo>
                      <a:pt x="58" y="7"/>
                    </a:lnTo>
                    <a:lnTo>
                      <a:pt x="58" y="7"/>
                    </a:lnTo>
                    <a:lnTo>
                      <a:pt x="60" y="7"/>
                    </a:lnTo>
                    <a:lnTo>
                      <a:pt x="60" y="7"/>
                    </a:lnTo>
                    <a:lnTo>
                      <a:pt x="61" y="7"/>
                    </a:lnTo>
                    <a:lnTo>
                      <a:pt x="61" y="4"/>
                    </a:lnTo>
                    <a:lnTo>
                      <a:pt x="61" y="7"/>
                    </a:lnTo>
                    <a:lnTo>
                      <a:pt x="63" y="7"/>
                    </a:lnTo>
                    <a:lnTo>
                      <a:pt x="63" y="7"/>
                    </a:lnTo>
                    <a:lnTo>
                      <a:pt x="63" y="7"/>
                    </a:lnTo>
                    <a:lnTo>
                      <a:pt x="65" y="7"/>
                    </a:lnTo>
                    <a:lnTo>
                      <a:pt x="65" y="7"/>
                    </a:lnTo>
                    <a:lnTo>
                      <a:pt x="65" y="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9" y="7"/>
                    </a:lnTo>
                    <a:lnTo>
                      <a:pt x="69" y="7"/>
                    </a:lnTo>
                    <a:lnTo>
                      <a:pt x="69" y="7"/>
                    </a:lnTo>
                    <a:lnTo>
                      <a:pt x="71" y="7"/>
                    </a:lnTo>
                    <a:lnTo>
                      <a:pt x="71" y="7"/>
                    </a:lnTo>
                    <a:lnTo>
                      <a:pt x="71" y="7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4" y="7"/>
                    </a:lnTo>
                    <a:lnTo>
                      <a:pt x="74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7" y="7"/>
                    </a:lnTo>
                    <a:lnTo>
                      <a:pt x="77" y="7"/>
                    </a:lnTo>
                    <a:lnTo>
                      <a:pt x="77" y="7"/>
                    </a:lnTo>
                    <a:lnTo>
                      <a:pt x="79" y="7"/>
                    </a:lnTo>
                    <a:lnTo>
                      <a:pt x="79" y="7"/>
                    </a:lnTo>
                    <a:lnTo>
                      <a:pt x="79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2" y="7"/>
                    </a:lnTo>
                    <a:lnTo>
                      <a:pt x="82" y="7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5" y="7"/>
                    </a:lnTo>
                    <a:lnTo>
                      <a:pt x="85" y="7"/>
                    </a:lnTo>
                    <a:lnTo>
                      <a:pt x="85" y="7"/>
                    </a:lnTo>
                    <a:lnTo>
                      <a:pt x="87" y="7"/>
                    </a:lnTo>
                    <a:lnTo>
                      <a:pt x="87" y="7"/>
                    </a:lnTo>
                    <a:lnTo>
                      <a:pt x="87" y="7"/>
                    </a:lnTo>
                    <a:lnTo>
                      <a:pt x="88" y="7"/>
                    </a:lnTo>
                    <a:lnTo>
                      <a:pt x="88" y="7"/>
                    </a:lnTo>
                    <a:lnTo>
                      <a:pt x="90" y="7"/>
                    </a:lnTo>
                    <a:lnTo>
                      <a:pt x="90" y="7"/>
                    </a:lnTo>
                    <a:lnTo>
                      <a:pt x="90" y="7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94" y="7"/>
                    </a:lnTo>
                    <a:lnTo>
                      <a:pt x="94" y="7"/>
                    </a:lnTo>
                    <a:lnTo>
                      <a:pt x="96" y="7"/>
                    </a:lnTo>
                    <a:lnTo>
                      <a:pt x="96" y="7"/>
                    </a:lnTo>
                    <a:lnTo>
                      <a:pt x="96" y="7"/>
                    </a:lnTo>
                    <a:lnTo>
                      <a:pt x="98" y="7"/>
                    </a:lnTo>
                    <a:lnTo>
                      <a:pt x="98" y="7"/>
                    </a:lnTo>
                    <a:lnTo>
                      <a:pt x="98" y="7"/>
                    </a:lnTo>
                    <a:lnTo>
                      <a:pt x="99" y="7"/>
                    </a:lnTo>
                    <a:lnTo>
                      <a:pt x="99" y="7"/>
                    </a:lnTo>
                    <a:lnTo>
                      <a:pt x="99" y="7"/>
                    </a:lnTo>
                    <a:lnTo>
                      <a:pt x="101" y="7"/>
                    </a:lnTo>
                    <a:lnTo>
                      <a:pt x="101" y="7"/>
                    </a:lnTo>
                    <a:lnTo>
                      <a:pt x="101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4" y="7"/>
                    </a:lnTo>
                    <a:lnTo>
                      <a:pt x="104" y="7"/>
                    </a:lnTo>
                    <a:lnTo>
                      <a:pt x="104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7" y="7"/>
                    </a:lnTo>
                    <a:lnTo>
                      <a:pt x="107" y="7"/>
                    </a:lnTo>
                    <a:lnTo>
                      <a:pt x="107" y="7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7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5" y="7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0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6" y="7"/>
                    </a:lnTo>
                    <a:lnTo>
                      <a:pt x="156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9" y="7"/>
                    </a:lnTo>
                    <a:lnTo>
                      <a:pt x="159" y="7"/>
                    </a:lnTo>
                    <a:lnTo>
                      <a:pt x="159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70" y="7"/>
                    </a:lnTo>
                    <a:lnTo>
                      <a:pt x="170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3" y="7"/>
                    </a:lnTo>
                    <a:lnTo>
                      <a:pt x="173" y="7"/>
                    </a:lnTo>
                    <a:lnTo>
                      <a:pt x="173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81" y="7"/>
                    </a:lnTo>
                    <a:lnTo>
                      <a:pt x="181" y="7"/>
                    </a:lnTo>
                    <a:lnTo>
                      <a:pt x="181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4" y="7"/>
                    </a:lnTo>
                    <a:lnTo>
                      <a:pt x="184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2" y="7"/>
                    </a:lnTo>
                    <a:lnTo>
                      <a:pt x="192" y="7"/>
                    </a:lnTo>
                    <a:lnTo>
                      <a:pt x="192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5" y="7"/>
                    </a:lnTo>
                    <a:lnTo>
                      <a:pt x="195" y="7"/>
                    </a:lnTo>
                    <a:lnTo>
                      <a:pt x="195" y="7"/>
                    </a:lnTo>
                    <a:lnTo>
                      <a:pt x="196" y="7"/>
                    </a:lnTo>
                    <a:lnTo>
                      <a:pt x="196" y="7"/>
                    </a:lnTo>
                    <a:lnTo>
                      <a:pt x="196" y="7"/>
                    </a:lnTo>
                    <a:lnTo>
                      <a:pt x="198" y="7"/>
                    </a:lnTo>
                    <a:lnTo>
                      <a:pt x="198" y="7"/>
                    </a:lnTo>
                    <a:lnTo>
                      <a:pt x="200" y="7"/>
                    </a:lnTo>
                    <a:lnTo>
                      <a:pt x="200" y="7"/>
                    </a:lnTo>
                    <a:lnTo>
                      <a:pt x="200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6" y="7"/>
                    </a:lnTo>
                    <a:lnTo>
                      <a:pt x="206" y="7"/>
                    </a:lnTo>
                    <a:lnTo>
                      <a:pt x="206" y="7"/>
                    </a:lnTo>
                    <a:lnTo>
                      <a:pt x="207" y="4"/>
                    </a:lnTo>
                    <a:lnTo>
                      <a:pt x="207" y="7"/>
                    </a:lnTo>
                    <a:lnTo>
                      <a:pt x="207" y="7"/>
                    </a:lnTo>
                    <a:lnTo>
                      <a:pt x="209" y="7"/>
                    </a:lnTo>
                    <a:lnTo>
                      <a:pt x="209" y="7"/>
                    </a:lnTo>
                    <a:lnTo>
                      <a:pt x="209" y="7"/>
                    </a:lnTo>
                    <a:lnTo>
                      <a:pt x="210" y="7"/>
                    </a:lnTo>
                    <a:lnTo>
                      <a:pt x="210" y="7"/>
                    </a:lnTo>
                    <a:lnTo>
                      <a:pt x="212" y="7"/>
                    </a:lnTo>
                    <a:lnTo>
                      <a:pt x="212" y="7"/>
                    </a:lnTo>
                    <a:lnTo>
                      <a:pt x="212" y="7"/>
                    </a:lnTo>
                    <a:lnTo>
                      <a:pt x="214" y="7"/>
                    </a:lnTo>
                    <a:lnTo>
                      <a:pt x="214" y="7"/>
                    </a:lnTo>
                    <a:lnTo>
                      <a:pt x="214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7" y="7"/>
                    </a:lnTo>
                    <a:lnTo>
                      <a:pt x="217" y="7"/>
                    </a:lnTo>
                    <a:lnTo>
                      <a:pt x="217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1" y="7"/>
                    </a:lnTo>
                    <a:lnTo>
                      <a:pt x="221" y="7"/>
                    </a:lnTo>
                    <a:lnTo>
                      <a:pt x="221" y="7"/>
                    </a:lnTo>
                    <a:lnTo>
                      <a:pt x="223" y="7"/>
                    </a:lnTo>
                    <a:lnTo>
                      <a:pt x="223" y="7"/>
                    </a:lnTo>
                    <a:lnTo>
                      <a:pt x="223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7"/>
                    </a:lnTo>
                    <a:lnTo>
                      <a:pt x="226" y="7"/>
                    </a:lnTo>
                    <a:lnTo>
                      <a:pt x="228" y="7"/>
                    </a:lnTo>
                    <a:lnTo>
                      <a:pt x="228" y="7"/>
                    </a:lnTo>
                    <a:lnTo>
                      <a:pt x="228" y="7"/>
                    </a:lnTo>
                    <a:lnTo>
                      <a:pt x="229" y="7"/>
                    </a:lnTo>
                    <a:lnTo>
                      <a:pt x="229" y="7"/>
                    </a:lnTo>
                    <a:lnTo>
                      <a:pt x="229" y="7"/>
                    </a:lnTo>
                    <a:lnTo>
                      <a:pt x="231" y="7"/>
                    </a:lnTo>
                    <a:lnTo>
                      <a:pt x="231" y="7"/>
                    </a:lnTo>
                    <a:lnTo>
                      <a:pt x="232" y="7"/>
                    </a:lnTo>
                    <a:lnTo>
                      <a:pt x="232" y="7"/>
                    </a:lnTo>
                    <a:lnTo>
                      <a:pt x="232" y="7"/>
                    </a:lnTo>
                    <a:lnTo>
                      <a:pt x="234" y="7"/>
                    </a:lnTo>
                    <a:lnTo>
                      <a:pt x="234" y="7"/>
                    </a:lnTo>
                    <a:lnTo>
                      <a:pt x="234" y="7"/>
                    </a:lnTo>
                    <a:lnTo>
                      <a:pt x="236" y="7"/>
                    </a:lnTo>
                    <a:lnTo>
                      <a:pt x="236" y="7"/>
                    </a:lnTo>
                    <a:lnTo>
                      <a:pt x="236" y="7"/>
                    </a:lnTo>
                    <a:lnTo>
                      <a:pt x="237" y="7"/>
                    </a:lnTo>
                    <a:lnTo>
                      <a:pt x="237" y="7"/>
                    </a:lnTo>
                    <a:lnTo>
                      <a:pt x="237" y="7"/>
                    </a:lnTo>
                    <a:lnTo>
                      <a:pt x="239" y="7"/>
                    </a:lnTo>
                    <a:lnTo>
                      <a:pt x="239" y="7"/>
                    </a:lnTo>
                    <a:lnTo>
                      <a:pt x="240" y="7"/>
                    </a:lnTo>
                    <a:lnTo>
                      <a:pt x="240" y="7"/>
                    </a:lnTo>
                    <a:lnTo>
                      <a:pt x="240" y="7"/>
                    </a:lnTo>
                    <a:lnTo>
                      <a:pt x="242" y="7"/>
                    </a:lnTo>
                    <a:lnTo>
                      <a:pt x="242" y="7"/>
                    </a:lnTo>
                    <a:lnTo>
                      <a:pt x="242" y="7"/>
                    </a:lnTo>
                    <a:lnTo>
                      <a:pt x="243" y="7"/>
                    </a:lnTo>
                    <a:lnTo>
                      <a:pt x="243" y="7"/>
                    </a:lnTo>
                    <a:lnTo>
                      <a:pt x="243" y="7"/>
                    </a:lnTo>
                    <a:lnTo>
                      <a:pt x="245" y="7"/>
                    </a:lnTo>
                    <a:lnTo>
                      <a:pt x="245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50" y="7"/>
                    </a:lnTo>
                    <a:lnTo>
                      <a:pt x="250" y="7"/>
                    </a:lnTo>
                    <a:lnTo>
                      <a:pt x="250" y="7"/>
                    </a:lnTo>
                    <a:lnTo>
                      <a:pt x="251" y="7"/>
                    </a:lnTo>
                    <a:lnTo>
                      <a:pt x="251" y="7"/>
                    </a:lnTo>
                    <a:lnTo>
                      <a:pt x="251" y="7"/>
                    </a:lnTo>
                    <a:lnTo>
                      <a:pt x="253" y="7"/>
                    </a:lnTo>
                    <a:lnTo>
                      <a:pt x="253" y="7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58" y="7"/>
                    </a:lnTo>
                    <a:lnTo>
                      <a:pt x="258" y="7"/>
                    </a:lnTo>
                    <a:lnTo>
                      <a:pt x="259" y="7"/>
                    </a:lnTo>
                    <a:lnTo>
                      <a:pt x="259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9" y="4"/>
                    </a:lnTo>
                    <a:lnTo>
                      <a:pt x="289" y="4"/>
                    </a:lnTo>
                    <a:lnTo>
                      <a:pt x="289" y="4"/>
                    </a:lnTo>
                    <a:lnTo>
                      <a:pt x="291" y="4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69" name="Freeform 125"/>
              <p:cNvSpPr>
                <a:spLocks/>
              </p:cNvSpPr>
              <p:nvPr/>
            </p:nvSpPr>
            <p:spPr bwMode="auto">
              <a:xfrm>
                <a:off x="1609" y="2772"/>
                <a:ext cx="112" cy="27"/>
              </a:xfrm>
              <a:custGeom>
                <a:avLst/>
                <a:gdLst/>
                <a:ahLst/>
                <a:cxnLst>
                  <a:cxn ang="0">
                    <a:pos x="5" y="63"/>
                  </a:cxn>
                  <a:cxn ang="0">
                    <a:pos x="10" y="63"/>
                  </a:cxn>
                  <a:cxn ang="0">
                    <a:pos x="16" y="63"/>
                  </a:cxn>
                  <a:cxn ang="0">
                    <a:pos x="21" y="63"/>
                  </a:cxn>
                  <a:cxn ang="0">
                    <a:pos x="25" y="66"/>
                  </a:cxn>
                  <a:cxn ang="0">
                    <a:pos x="30" y="66"/>
                  </a:cxn>
                  <a:cxn ang="0">
                    <a:pos x="35" y="63"/>
                  </a:cxn>
                  <a:cxn ang="0">
                    <a:pos x="41" y="66"/>
                  </a:cxn>
                  <a:cxn ang="0">
                    <a:pos x="46" y="66"/>
                  </a:cxn>
                  <a:cxn ang="0">
                    <a:pos x="50" y="66"/>
                  </a:cxn>
                  <a:cxn ang="0">
                    <a:pos x="55" y="66"/>
                  </a:cxn>
                  <a:cxn ang="0">
                    <a:pos x="61" y="66"/>
                  </a:cxn>
                  <a:cxn ang="0">
                    <a:pos x="66" y="66"/>
                  </a:cxn>
                  <a:cxn ang="0">
                    <a:pos x="71" y="66"/>
                  </a:cxn>
                  <a:cxn ang="0">
                    <a:pos x="76" y="66"/>
                  </a:cxn>
                  <a:cxn ang="0">
                    <a:pos x="82" y="66"/>
                  </a:cxn>
                  <a:cxn ang="0">
                    <a:pos x="86" y="70"/>
                  </a:cxn>
                  <a:cxn ang="0">
                    <a:pos x="91" y="70"/>
                  </a:cxn>
                  <a:cxn ang="0">
                    <a:pos x="96" y="66"/>
                  </a:cxn>
                  <a:cxn ang="0">
                    <a:pos x="102" y="70"/>
                  </a:cxn>
                  <a:cxn ang="0">
                    <a:pos x="107" y="70"/>
                  </a:cxn>
                  <a:cxn ang="0">
                    <a:pos x="112" y="70"/>
                  </a:cxn>
                  <a:cxn ang="0">
                    <a:pos x="116" y="70"/>
                  </a:cxn>
                  <a:cxn ang="0">
                    <a:pos x="123" y="70"/>
                  </a:cxn>
                  <a:cxn ang="0">
                    <a:pos x="127" y="70"/>
                  </a:cxn>
                  <a:cxn ang="0">
                    <a:pos x="132" y="74"/>
                  </a:cxn>
                  <a:cxn ang="0">
                    <a:pos x="137" y="70"/>
                  </a:cxn>
                  <a:cxn ang="0">
                    <a:pos x="143" y="74"/>
                  </a:cxn>
                  <a:cxn ang="0">
                    <a:pos x="148" y="70"/>
                  </a:cxn>
                  <a:cxn ang="0">
                    <a:pos x="152" y="70"/>
                  </a:cxn>
                  <a:cxn ang="0">
                    <a:pos x="157" y="66"/>
                  </a:cxn>
                  <a:cxn ang="0">
                    <a:pos x="163" y="59"/>
                  </a:cxn>
                  <a:cxn ang="0">
                    <a:pos x="168" y="48"/>
                  </a:cxn>
                  <a:cxn ang="0">
                    <a:pos x="173" y="37"/>
                  </a:cxn>
                  <a:cxn ang="0">
                    <a:pos x="177" y="22"/>
                  </a:cxn>
                  <a:cxn ang="0">
                    <a:pos x="184" y="7"/>
                  </a:cxn>
                  <a:cxn ang="0">
                    <a:pos x="188" y="3"/>
                  </a:cxn>
                  <a:cxn ang="0">
                    <a:pos x="193" y="3"/>
                  </a:cxn>
                  <a:cxn ang="0">
                    <a:pos x="198" y="3"/>
                  </a:cxn>
                  <a:cxn ang="0">
                    <a:pos x="204" y="11"/>
                  </a:cxn>
                  <a:cxn ang="0">
                    <a:pos x="209" y="15"/>
                  </a:cxn>
                  <a:cxn ang="0">
                    <a:pos x="214" y="18"/>
                  </a:cxn>
                  <a:cxn ang="0">
                    <a:pos x="218" y="26"/>
                  </a:cxn>
                  <a:cxn ang="0">
                    <a:pos x="225" y="29"/>
                  </a:cxn>
                  <a:cxn ang="0">
                    <a:pos x="229" y="33"/>
                  </a:cxn>
                  <a:cxn ang="0">
                    <a:pos x="234" y="40"/>
                  </a:cxn>
                  <a:cxn ang="0">
                    <a:pos x="239" y="48"/>
                  </a:cxn>
                  <a:cxn ang="0">
                    <a:pos x="245" y="48"/>
                  </a:cxn>
                  <a:cxn ang="0">
                    <a:pos x="250" y="55"/>
                  </a:cxn>
                  <a:cxn ang="0">
                    <a:pos x="254" y="55"/>
                  </a:cxn>
                  <a:cxn ang="0">
                    <a:pos x="259" y="59"/>
                  </a:cxn>
                  <a:cxn ang="0">
                    <a:pos x="265" y="63"/>
                  </a:cxn>
                  <a:cxn ang="0">
                    <a:pos x="270" y="63"/>
                  </a:cxn>
                  <a:cxn ang="0">
                    <a:pos x="275" y="66"/>
                  </a:cxn>
                  <a:cxn ang="0">
                    <a:pos x="279" y="70"/>
                  </a:cxn>
                  <a:cxn ang="0">
                    <a:pos x="286" y="70"/>
                  </a:cxn>
                </a:cxnLst>
                <a:rect l="0" t="0" r="r" b="b"/>
                <a:pathLst>
                  <a:path w="290" h="74">
                    <a:moveTo>
                      <a:pt x="0" y="63"/>
                    </a:moveTo>
                    <a:lnTo>
                      <a:pt x="0" y="63"/>
                    </a:lnTo>
                    <a:lnTo>
                      <a:pt x="2" y="63"/>
                    </a:lnTo>
                    <a:lnTo>
                      <a:pt x="2" y="63"/>
                    </a:lnTo>
                    <a:lnTo>
                      <a:pt x="3" y="63"/>
                    </a:lnTo>
                    <a:lnTo>
                      <a:pt x="3" y="63"/>
                    </a:lnTo>
                    <a:lnTo>
                      <a:pt x="3" y="63"/>
                    </a:lnTo>
                    <a:lnTo>
                      <a:pt x="5" y="63"/>
                    </a:lnTo>
                    <a:lnTo>
                      <a:pt x="5" y="63"/>
                    </a:lnTo>
                    <a:lnTo>
                      <a:pt x="5" y="63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6" y="63"/>
                    </a:lnTo>
                    <a:lnTo>
                      <a:pt x="8" y="63"/>
                    </a:lnTo>
                    <a:lnTo>
                      <a:pt x="8" y="63"/>
                    </a:lnTo>
                    <a:lnTo>
                      <a:pt x="10" y="63"/>
                    </a:lnTo>
                    <a:lnTo>
                      <a:pt x="10" y="63"/>
                    </a:lnTo>
                    <a:lnTo>
                      <a:pt x="10" y="63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3" y="63"/>
                    </a:lnTo>
                    <a:lnTo>
                      <a:pt x="13" y="63"/>
                    </a:lnTo>
                    <a:lnTo>
                      <a:pt x="13" y="63"/>
                    </a:lnTo>
                    <a:lnTo>
                      <a:pt x="14" y="63"/>
                    </a:lnTo>
                    <a:lnTo>
                      <a:pt x="14" y="63"/>
                    </a:lnTo>
                    <a:lnTo>
                      <a:pt x="16" y="63"/>
                    </a:lnTo>
                    <a:lnTo>
                      <a:pt x="16" y="63"/>
                    </a:lnTo>
                    <a:lnTo>
                      <a:pt x="16" y="63"/>
                    </a:lnTo>
                    <a:lnTo>
                      <a:pt x="17" y="63"/>
                    </a:lnTo>
                    <a:lnTo>
                      <a:pt x="17" y="63"/>
                    </a:lnTo>
                    <a:lnTo>
                      <a:pt x="17" y="63"/>
                    </a:lnTo>
                    <a:lnTo>
                      <a:pt x="19" y="63"/>
                    </a:lnTo>
                    <a:lnTo>
                      <a:pt x="19" y="63"/>
                    </a:lnTo>
                    <a:lnTo>
                      <a:pt x="19" y="63"/>
                    </a:lnTo>
                    <a:lnTo>
                      <a:pt x="21" y="63"/>
                    </a:lnTo>
                    <a:lnTo>
                      <a:pt x="21" y="63"/>
                    </a:lnTo>
                    <a:lnTo>
                      <a:pt x="21" y="63"/>
                    </a:lnTo>
                    <a:lnTo>
                      <a:pt x="22" y="63"/>
                    </a:lnTo>
                    <a:lnTo>
                      <a:pt x="22" y="63"/>
                    </a:lnTo>
                    <a:lnTo>
                      <a:pt x="24" y="63"/>
                    </a:lnTo>
                    <a:lnTo>
                      <a:pt x="24" y="63"/>
                    </a:lnTo>
                    <a:lnTo>
                      <a:pt x="24" y="63"/>
                    </a:lnTo>
                    <a:lnTo>
                      <a:pt x="25" y="66"/>
                    </a:lnTo>
                    <a:lnTo>
                      <a:pt x="25" y="66"/>
                    </a:lnTo>
                    <a:lnTo>
                      <a:pt x="25" y="63"/>
                    </a:lnTo>
                    <a:lnTo>
                      <a:pt x="27" y="63"/>
                    </a:lnTo>
                    <a:lnTo>
                      <a:pt x="27" y="63"/>
                    </a:lnTo>
                    <a:lnTo>
                      <a:pt x="27" y="63"/>
                    </a:lnTo>
                    <a:lnTo>
                      <a:pt x="28" y="63"/>
                    </a:lnTo>
                    <a:lnTo>
                      <a:pt x="28" y="63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2" y="66"/>
                    </a:lnTo>
                    <a:lnTo>
                      <a:pt x="32" y="66"/>
                    </a:lnTo>
                    <a:lnTo>
                      <a:pt x="32" y="66"/>
                    </a:lnTo>
                    <a:lnTo>
                      <a:pt x="33" y="66"/>
                    </a:lnTo>
                    <a:lnTo>
                      <a:pt x="33" y="66"/>
                    </a:lnTo>
                    <a:lnTo>
                      <a:pt x="33" y="63"/>
                    </a:lnTo>
                    <a:lnTo>
                      <a:pt x="35" y="63"/>
                    </a:lnTo>
                    <a:lnTo>
                      <a:pt x="35" y="63"/>
                    </a:lnTo>
                    <a:lnTo>
                      <a:pt x="35" y="63"/>
                    </a:lnTo>
                    <a:lnTo>
                      <a:pt x="36" y="63"/>
                    </a:lnTo>
                    <a:lnTo>
                      <a:pt x="36" y="6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39" y="66"/>
                    </a:lnTo>
                    <a:lnTo>
                      <a:pt x="39" y="66"/>
                    </a:lnTo>
                    <a:lnTo>
                      <a:pt x="39" y="66"/>
                    </a:lnTo>
                    <a:lnTo>
                      <a:pt x="41" y="66"/>
                    </a:lnTo>
                    <a:lnTo>
                      <a:pt x="41" y="63"/>
                    </a:lnTo>
                    <a:lnTo>
                      <a:pt x="41" y="63"/>
                    </a:lnTo>
                    <a:lnTo>
                      <a:pt x="43" y="63"/>
                    </a:lnTo>
                    <a:lnTo>
                      <a:pt x="43" y="63"/>
                    </a:lnTo>
                    <a:lnTo>
                      <a:pt x="44" y="63"/>
                    </a:lnTo>
                    <a:lnTo>
                      <a:pt x="44" y="66"/>
                    </a:lnTo>
                    <a:lnTo>
                      <a:pt x="44" y="66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0" y="63"/>
                    </a:lnTo>
                    <a:lnTo>
                      <a:pt x="50" y="63"/>
                    </a:lnTo>
                    <a:lnTo>
                      <a:pt x="50" y="66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55" y="66"/>
                    </a:lnTo>
                    <a:lnTo>
                      <a:pt x="55" y="66"/>
                    </a:lnTo>
                    <a:lnTo>
                      <a:pt x="55" y="66"/>
                    </a:lnTo>
                    <a:lnTo>
                      <a:pt x="57" y="66"/>
                    </a:lnTo>
                    <a:lnTo>
                      <a:pt x="57" y="66"/>
                    </a:lnTo>
                    <a:lnTo>
                      <a:pt x="58" y="66"/>
                    </a:lnTo>
                    <a:lnTo>
                      <a:pt x="58" y="66"/>
                    </a:lnTo>
                    <a:lnTo>
                      <a:pt x="58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61" y="66"/>
                    </a:lnTo>
                    <a:lnTo>
                      <a:pt x="61" y="66"/>
                    </a:lnTo>
                    <a:lnTo>
                      <a:pt x="61" y="66"/>
                    </a:lnTo>
                    <a:lnTo>
                      <a:pt x="63" y="66"/>
                    </a:lnTo>
                    <a:lnTo>
                      <a:pt x="63" y="66"/>
                    </a:lnTo>
                    <a:lnTo>
                      <a:pt x="65" y="66"/>
                    </a:lnTo>
                    <a:lnTo>
                      <a:pt x="65" y="66"/>
                    </a:lnTo>
                    <a:lnTo>
                      <a:pt x="65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8" y="66"/>
                    </a:lnTo>
                    <a:lnTo>
                      <a:pt x="68" y="66"/>
                    </a:lnTo>
                    <a:lnTo>
                      <a:pt x="68" y="66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1" y="66"/>
                    </a:lnTo>
                    <a:lnTo>
                      <a:pt x="71" y="66"/>
                    </a:lnTo>
                    <a:lnTo>
                      <a:pt x="71" y="66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4" y="66"/>
                    </a:lnTo>
                    <a:lnTo>
                      <a:pt x="74" y="70"/>
                    </a:lnTo>
                    <a:lnTo>
                      <a:pt x="74" y="70"/>
                    </a:lnTo>
                    <a:lnTo>
                      <a:pt x="76" y="66"/>
                    </a:lnTo>
                    <a:lnTo>
                      <a:pt x="76" y="66"/>
                    </a:lnTo>
                    <a:lnTo>
                      <a:pt x="76" y="66"/>
                    </a:lnTo>
                    <a:lnTo>
                      <a:pt x="77" y="66"/>
                    </a:lnTo>
                    <a:lnTo>
                      <a:pt x="77" y="66"/>
                    </a:lnTo>
                    <a:lnTo>
                      <a:pt x="79" y="66"/>
                    </a:lnTo>
                    <a:lnTo>
                      <a:pt x="79" y="66"/>
                    </a:lnTo>
                    <a:lnTo>
                      <a:pt x="79" y="66"/>
                    </a:lnTo>
                    <a:lnTo>
                      <a:pt x="80" y="66"/>
                    </a:lnTo>
                    <a:lnTo>
                      <a:pt x="80" y="66"/>
                    </a:lnTo>
                    <a:lnTo>
                      <a:pt x="80" y="66"/>
                    </a:lnTo>
                    <a:lnTo>
                      <a:pt x="82" y="66"/>
                    </a:lnTo>
                    <a:lnTo>
                      <a:pt x="82" y="66"/>
                    </a:lnTo>
                    <a:lnTo>
                      <a:pt x="82" y="66"/>
                    </a:lnTo>
                    <a:lnTo>
                      <a:pt x="83" y="66"/>
                    </a:lnTo>
                    <a:lnTo>
                      <a:pt x="83" y="70"/>
                    </a:lnTo>
                    <a:lnTo>
                      <a:pt x="85" y="70"/>
                    </a:lnTo>
                    <a:lnTo>
                      <a:pt x="85" y="70"/>
                    </a:lnTo>
                    <a:lnTo>
                      <a:pt x="85" y="70"/>
                    </a:lnTo>
                    <a:lnTo>
                      <a:pt x="86" y="70"/>
                    </a:lnTo>
                    <a:lnTo>
                      <a:pt x="86" y="70"/>
                    </a:lnTo>
                    <a:lnTo>
                      <a:pt x="86" y="70"/>
                    </a:lnTo>
                    <a:lnTo>
                      <a:pt x="88" y="70"/>
                    </a:lnTo>
                    <a:lnTo>
                      <a:pt x="88" y="66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1" y="70"/>
                    </a:lnTo>
                    <a:lnTo>
                      <a:pt x="91" y="70"/>
                    </a:lnTo>
                    <a:lnTo>
                      <a:pt x="91" y="70"/>
                    </a:lnTo>
                    <a:lnTo>
                      <a:pt x="93" y="70"/>
                    </a:lnTo>
                    <a:lnTo>
                      <a:pt x="93" y="70"/>
                    </a:lnTo>
                    <a:lnTo>
                      <a:pt x="93" y="70"/>
                    </a:lnTo>
                    <a:lnTo>
                      <a:pt x="94" y="70"/>
                    </a:lnTo>
                    <a:lnTo>
                      <a:pt x="94" y="66"/>
                    </a:lnTo>
                    <a:lnTo>
                      <a:pt x="94" y="66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7" y="66"/>
                    </a:lnTo>
                    <a:lnTo>
                      <a:pt x="97" y="66"/>
                    </a:lnTo>
                    <a:lnTo>
                      <a:pt x="99" y="66"/>
                    </a:lnTo>
                    <a:lnTo>
                      <a:pt x="99" y="70"/>
                    </a:lnTo>
                    <a:lnTo>
                      <a:pt x="99" y="70"/>
                    </a:lnTo>
                    <a:lnTo>
                      <a:pt x="101" y="70"/>
                    </a:lnTo>
                    <a:lnTo>
                      <a:pt x="101" y="70"/>
                    </a:lnTo>
                    <a:lnTo>
                      <a:pt x="101" y="70"/>
                    </a:lnTo>
                    <a:lnTo>
                      <a:pt x="102" y="70"/>
                    </a:lnTo>
                    <a:lnTo>
                      <a:pt x="102" y="70"/>
                    </a:lnTo>
                    <a:lnTo>
                      <a:pt x="102" y="70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07" y="70"/>
                    </a:lnTo>
                    <a:lnTo>
                      <a:pt x="107" y="70"/>
                    </a:lnTo>
                    <a:lnTo>
                      <a:pt x="107" y="70"/>
                    </a:lnTo>
                    <a:lnTo>
                      <a:pt x="108" y="70"/>
                    </a:lnTo>
                    <a:lnTo>
                      <a:pt x="108" y="70"/>
                    </a:lnTo>
                    <a:lnTo>
                      <a:pt x="108" y="70"/>
                    </a:lnTo>
                    <a:lnTo>
                      <a:pt x="110" y="70"/>
                    </a:lnTo>
                    <a:lnTo>
                      <a:pt x="110" y="70"/>
                    </a:lnTo>
                    <a:lnTo>
                      <a:pt x="110" y="70"/>
                    </a:lnTo>
                    <a:lnTo>
                      <a:pt x="112" y="70"/>
                    </a:lnTo>
                    <a:lnTo>
                      <a:pt x="112" y="70"/>
                    </a:lnTo>
                    <a:lnTo>
                      <a:pt x="113" y="70"/>
                    </a:lnTo>
                    <a:lnTo>
                      <a:pt x="113" y="70"/>
                    </a:lnTo>
                    <a:lnTo>
                      <a:pt x="113" y="70"/>
                    </a:lnTo>
                    <a:lnTo>
                      <a:pt x="115" y="70"/>
                    </a:lnTo>
                    <a:lnTo>
                      <a:pt x="115" y="70"/>
                    </a:lnTo>
                    <a:lnTo>
                      <a:pt x="115" y="70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18" y="70"/>
                    </a:lnTo>
                    <a:lnTo>
                      <a:pt x="118" y="70"/>
                    </a:lnTo>
                    <a:lnTo>
                      <a:pt x="119" y="70"/>
                    </a:lnTo>
                    <a:lnTo>
                      <a:pt x="119" y="70"/>
                    </a:lnTo>
                    <a:lnTo>
                      <a:pt x="119" y="70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24" y="70"/>
                    </a:lnTo>
                    <a:lnTo>
                      <a:pt x="124" y="70"/>
                    </a:lnTo>
                    <a:lnTo>
                      <a:pt x="126" y="70"/>
                    </a:lnTo>
                    <a:lnTo>
                      <a:pt x="126" y="70"/>
                    </a:lnTo>
                    <a:lnTo>
                      <a:pt x="126" y="70"/>
                    </a:lnTo>
                    <a:lnTo>
                      <a:pt x="127" y="70"/>
                    </a:lnTo>
                    <a:lnTo>
                      <a:pt x="127" y="70"/>
                    </a:lnTo>
                    <a:lnTo>
                      <a:pt x="127" y="70"/>
                    </a:lnTo>
                    <a:lnTo>
                      <a:pt x="129" y="70"/>
                    </a:lnTo>
                    <a:lnTo>
                      <a:pt x="129" y="70"/>
                    </a:lnTo>
                    <a:lnTo>
                      <a:pt x="129" y="74"/>
                    </a:lnTo>
                    <a:lnTo>
                      <a:pt x="130" y="74"/>
                    </a:lnTo>
                    <a:lnTo>
                      <a:pt x="130" y="70"/>
                    </a:lnTo>
                    <a:lnTo>
                      <a:pt x="130" y="70"/>
                    </a:lnTo>
                    <a:lnTo>
                      <a:pt x="132" y="70"/>
                    </a:lnTo>
                    <a:lnTo>
                      <a:pt x="132" y="74"/>
                    </a:lnTo>
                    <a:lnTo>
                      <a:pt x="134" y="70"/>
                    </a:lnTo>
                    <a:lnTo>
                      <a:pt x="134" y="70"/>
                    </a:lnTo>
                    <a:lnTo>
                      <a:pt x="134" y="70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7" y="70"/>
                    </a:lnTo>
                    <a:lnTo>
                      <a:pt x="137" y="70"/>
                    </a:lnTo>
                    <a:lnTo>
                      <a:pt x="137" y="70"/>
                    </a:lnTo>
                    <a:lnTo>
                      <a:pt x="138" y="70"/>
                    </a:lnTo>
                    <a:lnTo>
                      <a:pt x="138" y="70"/>
                    </a:lnTo>
                    <a:lnTo>
                      <a:pt x="140" y="74"/>
                    </a:lnTo>
                    <a:lnTo>
                      <a:pt x="140" y="74"/>
                    </a:lnTo>
                    <a:lnTo>
                      <a:pt x="140" y="74"/>
                    </a:lnTo>
                    <a:lnTo>
                      <a:pt x="141" y="74"/>
                    </a:lnTo>
                    <a:lnTo>
                      <a:pt x="141" y="74"/>
                    </a:lnTo>
                    <a:lnTo>
                      <a:pt x="141" y="74"/>
                    </a:lnTo>
                    <a:lnTo>
                      <a:pt x="143" y="74"/>
                    </a:lnTo>
                    <a:lnTo>
                      <a:pt x="143" y="74"/>
                    </a:lnTo>
                    <a:lnTo>
                      <a:pt x="143" y="74"/>
                    </a:lnTo>
                    <a:lnTo>
                      <a:pt x="145" y="74"/>
                    </a:lnTo>
                    <a:lnTo>
                      <a:pt x="145" y="74"/>
                    </a:lnTo>
                    <a:lnTo>
                      <a:pt x="146" y="70"/>
                    </a:lnTo>
                    <a:lnTo>
                      <a:pt x="146" y="70"/>
                    </a:lnTo>
                    <a:lnTo>
                      <a:pt x="146" y="70"/>
                    </a:lnTo>
                    <a:lnTo>
                      <a:pt x="148" y="70"/>
                    </a:lnTo>
                    <a:lnTo>
                      <a:pt x="148" y="70"/>
                    </a:lnTo>
                    <a:lnTo>
                      <a:pt x="148" y="70"/>
                    </a:lnTo>
                    <a:lnTo>
                      <a:pt x="149" y="70"/>
                    </a:lnTo>
                    <a:lnTo>
                      <a:pt x="149" y="70"/>
                    </a:lnTo>
                    <a:lnTo>
                      <a:pt x="149" y="70"/>
                    </a:lnTo>
                    <a:lnTo>
                      <a:pt x="151" y="70"/>
                    </a:lnTo>
                    <a:lnTo>
                      <a:pt x="151" y="70"/>
                    </a:lnTo>
                    <a:lnTo>
                      <a:pt x="151" y="70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4" y="66"/>
                    </a:lnTo>
                    <a:lnTo>
                      <a:pt x="154" y="66"/>
                    </a:lnTo>
                    <a:lnTo>
                      <a:pt x="154" y="66"/>
                    </a:lnTo>
                    <a:lnTo>
                      <a:pt x="156" y="66"/>
                    </a:lnTo>
                    <a:lnTo>
                      <a:pt x="156" y="66"/>
                    </a:lnTo>
                    <a:lnTo>
                      <a:pt x="156" y="66"/>
                    </a:lnTo>
                    <a:lnTo>
                      <a:pt x="157" y="66"/>
                    </a:lnTo>
                    <a:lnTo>
                      <a:pt x="157" y="66"/>
                    </a:lnTo>
                    <a:lnTo>
                      <a:pt x="157" y="66"/>
                    </a:lnTo>
                    <a:lnTo>
                      <a:pt x="159" y="63"/>
                    </a:lnTo>
                    <a:lnTo>
                      <a:pt x="159" y="63"/>
                    </a:lnTo>
                    <a:lnTo>
                      <a:pt x="160" y="63"/>
                    </a:lnTo>
                    <a:lnTo>
                      <a:pt x="160" y="63"/>
                    </a:lnTo>
                    <a:lnTo>
                      <a:pt x="160" y="63"/>
                    </a:lnTo>
                    <a:lnTo>
                      <a:pt x="162" y="63"/>
                    </a:lnTo>
                    <a:lnTo>
                      <a:pt x="162" y="59"/>
                    </a:lnTo>
                    <a:lnTo>
                      <a:pt x="162" y="59"/>
                    </a:lnTo>
                    <a:lnTo>
                      <a:pt x="163" y="59"/>
                    </a:lnTo>
                    <a:lnTo>
                      <a:pt x="163" y="59"/>
                    </a:lnTo>
                    <a:lnTo>
                      <a:pt x="163" y="55"/>
                    </a:lnTo>
                    <a:lnTo>
                      <a:pt x="165" y="55"/>
                    </a:lnTo>
                    <a:lnTo>
                      <a:pt x="165" y="55"/>
                    </a:lnTo>
                    <a:lnTo>
                      <a:pt x="167" y="55"/>
                    </a:lnTo>
                    <a:lnTo>
                      <a:pt x="167" y="52"/>
                    </a:lnTo>
                    <a:lnTo>
                      <a:pt x="167" y="52"/>
                    </a:lnTo>
                    <a:lnTo>
                      <a:pt x="168" y="52"/>
                    </a:lnTo>
                    <a:lnTo>
                      <a:pt x="168" y="48"/>
                    </a:lnTo>
                    <a:lnTo>
                      <a:pt x="168" y="48"/>
                    </a:lnTo>
                    <a:lnTo>
                      <a:pt x="170" y="48"/>
                    </a:lnTo>
                    <a:lnTo>
                      <a:pt x="170" y="44"/>
                    </a:lnTo>
                    <a:lnTo>
                      <a:pt x="170" y="44"/>
                    </a:lnTo>
                    <a:lnTo>
                      <a:pt x="171" y="44"/>
                    </a:lnTo>
                    <a:lnTo>
                      <a:pt x="171" y="40"/>
                    </a:lnTo>
                    <a:lnTo>
                      <a:pt x="171" y="40"/>
                    </a:lnTo>
                    <a:lnTo>
                      <a:pt x="173" y="40"/>
                    </a:lnTo>
                    <a:lnTo>
                      <a:pt x="173" y="37"/>
                    </a:lnTo>
                    <a:lnTo>
                      <a:pt x="174" y="37"/>
                    </a:lnTo>
                    <a:lnTo>
                      <a:pt x="174" y="33"/>
                    </a:lnTo>
                    <a:lnTo>
                      <a:pt x="174" y="33"/>
                    </a:lnTo>
                    <a:lnTo>
                      <a:pt x="176" y="29"/>
                    </a:lnTo>
                    <a:lnTo>
                      <a:pt x="176" y="29"/>
                    </a:lnTo>
                    <a:lnTo>
                      <a:pt x="176" y="26"/>
                    </a:lnTo>
                    <a:lnTo>
                      <a:pt x="177" y="26"/>
                    </a:lnTo>
                    <a:lnTo>
                      <a:pt x="177" y="22"/>
                    </a:lnTo>
                    <a:lnTo>
                      <a:pt x="177" y="22"/>
                    </a:lnTo>
                    <a:lnTo>
                      <a:pt x="179" y="18"/>
                    </a:lnTo>
                    <a:lnTo>
                      <a:pt x="179" y="18"/>
                    </a:lnTo>
                    <a:lnTo>
                      <a:pt x="181" y="15"/>
                    </a:lnTo>
                    <a:lnTo>
                      <a:pt x="181" y="15"/>
                    </a:lnTo>
                    <a:lnTo>
                      <a:pt x="181" y="15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4" y="7"/>
                    </a:lnTo>
                    <a:lnTo>
                      <a:pt x="184" y="7"/>
                    </a:lnTo>
                    <a:lnTo>
                      <a:pt x="184" y="7"/>
                    </a:lnTo>
                    <a:lnTo>
                      <a:pt x="185" y="7"/>
                    </a:lnTo>
                    <a:lnTo>
                      <a:pt x="185" y="3"/>
                    </a:lnTo>
                    <a:lnTo>
                      <a:pt x="187" y="3"/>
                    </a:lnTo>
                    <a:lnTo>
                      <a:pt x="187" y="3"/>
                    </a:lnTo>
                    <a:lnTo>
                      <a:pt x="187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2" y="3"/>
                    </a:lnTo>
                    <a:lnTo>
                      <a:pt x="193" y="3"/>
                    </a:lnTo>
                    <a:lnTo>
                      <a:pt x="193" y="3"/>
                    </a:lnTo>
                    <a:lnTo>
                      <a:pt x="195" y="3"/>
                    </a:lnTo>
                    <a:lnTo>
                      <a:pt x="195" y="3"/>
                    </a:lnTo>
                    <a:lnTo>
                      <a:pt x="195" y="3"/>
                    </a:lnTo>
                    <a:lnTo>
                      <a:pt x="196" y="3"/>
                    </a:lnTo>
                    <a:lnTo>
                      <a:pt x="196" y="3"/>
                    </a:lnTo>
                    <a:lnTo>
                      <a:pt x="196" y="3"/>
                    </a:lnTo>
                    <a:lnTo>
                      <a:pt x="198" y="3"/>
                    </a:lnTo>
                    <a:lnTo>
                      <a:pt x="198" y="3"/>
                    </a:lnTo>
                    <a:lnTo>
                      <a:pt x="198" y="3"/>
                    </a:lnTo>
                    <a:lnTo>
                      <a:pt x="199" y="3"/>
                    </a:lnTo>
                    <a:lnTo>
                      <a:pt x="199" y="3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4" y="11"/>
                    </a:lnTo>
                    <a:lnTo>
                      <a:pt x="204" y="11"/>
                    </a:lnTo>
                    <a:lnTo>
                      <a:pt x="204" y="11"/>
                    </a:lnTo>
                    <a:lnTo>
                      <a:pt x="206" y="11"/>
                    </a:lnTo>
                    <a:lnTo>
                      <a:pt x="206" y="11"/>
                    </a:lnTo>
                    <a:lnTo>
                      <a:pt x="206" y="11"/>
                    </a:lnTo>
                    <a:lnTo>
                      <a:pt x="207" y="11"/>
                    </a:lnTo>
                    <a:lnTo>
                      <a:pt x="207" y="15"/>
                    </a:lnTo>
                    <a:lnTo>
                      <a:pt x="209" y="15"/>
                    </a:lnTo>
                    <a:lnTo>
                      <a:pt x="209" y="15"/>
                    </a:lnTo>
                    <a:lnTo>
                      <a:pt x="209" y="15"/>
                    </a:lnTo>
                    <a:lnTo>
                      <a:pt x="210" y="15"/>
                    </a:lnTo>
                    <a:lnTo>
                      <a:pt x="210" y="15"/>
                    </a:lnTo>
                    <a:lnTo>
                      <a:pt x="210" y="15"/>
                    </a:lnTo>
                    <a:lnTo>
                      <a:pt x="212" y="18"/>
                    </a:lnTo>
                    <a:lnTo>
                      <a:pt x="212" y="18"/>
                    </a:lnTo>
                    <a:lnTo>
                      <a:pt x="212" y="18"/>
                    </a:lnTo>
                    <a:lnTo>
                      <a:pt x="214" y="18"/>
                    </a:lnTo>
                    <a:lnTo>
                      <a:pt x="214" y="18"/>
                    </a:lnTo>
                    <a:lnTo>
                      <a:pt x="215" y="22"/>
                    </a:lnTo>
                    <a:lnTo>
                      <a:pt x="215" y="22"/>
                    </a:lnTo>
                    <a:lnTo>
                      <a:pt x="215" y="22"/>
                    </a:lnTo>
                    <a:lnTo>
                      <a:pt x="217" y="22"/>
                    </a:lnTo>
                    <a:lnTo>
                      <a:pt x="217" y="22"/>
                    </a:lnTo>
                    <a:lnTo>
                      <a:pt x="217" y="22"/>
                    </a:lnTo>
                    <a:lnTo>
                      <a:pt x="218" y="26"/>
                    </a:lnTo>
                    <a:lnTo>
                      <a:pt x="218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0" y="29"/>
                    </a:lnTo>
                    <a:lnTo>
                      <a:pt x="221" y="29"/>
                    </a:lnTo>
                    <a:lnTo>
                      <a:pt x="221" y="29"/>
                    </a:lnTo>
                    <a:lnTo>
                      <a:pt x="221" y="29"/>
                    </a:lnTo>
                    <a:lnTo>
                      <a:pt x="223" y="29"/>
                    </a:lnTo>
                    <a:lnTo>
                      <a:pt x="223" y="29"/>
                    </a:lnTo>
                    <a:lnTo>
                      <a:pt x="223" y="29"/>
                    </a:lnTo>
                    <a:lnTo>
                      <a:pt x="225" y="29"/>
                    </a:lnTo>
                    <a:lnTo>
                      <a:pt x="225" y="29"/>
                    </a:lnTo>
                    <a:lnTo>
                      <a:pt x="225" y="29"/>
                    </a:lnTo>
                    <a:lnTo>
                      <a:pt x="226" y="29"/>
                    </a:lnTo>
                    <a:lnTo>
                      <a:pt x="226" y="33"/>
                    </a:lnTo>
                    <a:lnTo>
                      <a:pt x="226" y="33"/>
                    </a:lnTo>
                    <a:lnTo>
                      <a:pt x="228" y="33"/>
                    </a:lnTo>
                    <a:lnTo>
                      <a:pt x="228" y="33"/>
                    </a:lnTo>
                    <a:lnTo>
                      <a:pt x="229" y="33"/>
                    </a:lnTo>
                    <a:lnTo>
                      <a:pt x="229" y="33"/>
                    </a:lnTo>
                    <a:lnTo>
                      <a:pt x="229" y="37"/>
                    </a:lnTo>
                    <a:lnTo>
                      <a:pt x="231" y="37"/>
                    </a:lnTo>
                    <a:lnTo>
                      <a:pt x="231" y="37"/>
                    </a:lnTo>
                    <a:lnTo>
                      <a:pt x="231" y="37"/>
                    </a:lnTo>
                    <a:lnTo>
                      <a:pt x="232" y="40"/>
                    </a:lnTo>
                    <a:lnTo>
                      <a:pt x="232" y="40"/>
                    </a:lnTo>
                    <a:lnTo>
                      <a:pt x="232" y="40"/>
                    </a:lnTo>
                    <a:lnTo>
                      <a:pt x="234" y="40"/>
                    </a:lnTo>
                    <a:lnTo>
                      <a:pt x="234" y="40"/>
                    </a:lnTo>
                    <a:lnTo>
                      <a:pt x="236" y="40"/>
                    </a:lnTo>
                    <a:lnTo>
                      <a:pt x="236" y="40"/>
                    </a:lnTo>
                    <a:lnTo>
                      <a:pt x="236" y="40"/>
                    </a:lnTo>
                    <a:lnTo>
                      <a:pt x="237" y="44"/>
                    </a:lnTo>
                    <a:lnTo>
                      <a:pt x="237" y="44"/>
                    </a:lnTo>
                    <a:lnTo>
                      <a:pt x="237" y="44"/>
                    </a:lnTo>
                    <a:lnTo>
                      <a:pt x="239" y="44"/>
                    </a:lnTo>
                    <a:lnTo>
                      <a:pt x="239" y="44"/>
                    </a:lnTo>
                    <a:lnTo>
                      <a:pt x="239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2" y="48"/>
                    </a:lnTo>
                    <a:lnTo>
                      <a:pt x="242" y="48"/>
                    </a:lnTo>
                    <a:lnTo>
                      <a:pt x="242" y="48"/>
                    </a:lnTo>
                    <a:lnTo>
                      <a:pt x="243" y="48"/>
                    </a:lnTo>
                    <a:lnTo>
                      <a:pt x="243" y="48"/>
                    </a:lnTo>
                    <a:lnTo>
                      <a:pt x="243" y="48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8"/>
                    </a:lnTo>
                    <a:lnTo>
                      <a:pt x="247" y="52"/>
                    </a:lnTo>
                    <a:lnTo>
                      <a:pt x="247" y="52"/>
                    </a:lnTo>
                    <a:lnTo>
                      <a:pt x="248" y="52"/>
                    </a:lnTo>
                    <a:lnTo>
                      <a:pt x="248" y="52"/>
                    </a:lnTo>
                    <a:lnTo>
                      <a:pt x="250" y="52"/>
                    </a:lnTo>
                    <a:lnTo>
                      <a:pt x="250" y="55"/>
                    </a:lnTo>
                    <a:lnTo>
                      <a:pt x="250" y="55"/>
                    </a:lnTo>
                    <a:lnTo>
                      <a:pt x="251" y="55"/>
                    </a:lnTo>
                    <a:lnTo>
                      <a:pt x="251" y="55"/>
                    </a:lnTo>
                    <a:lnTo>
                      <a:pt x="251" y="55"/>
                    </a:lnTo>
                    <a:lnTo>
                      <a:pt x="253" y="55"/>
                    </a:lnTo>
                    <a:lnTo>
                      <a:pt x="253" y="55"/>
                    </a:lnTo>
                    <a:lnTo>
                      <a:pt x="253" y="55"/>
                    </a:lnTo>
                    <a:lnTo>
                      <a:pt x="254" y="55"/>
                    </a:lnTo>
                    <a:lnTo>
                      <a:pt x="254" y="55"/>
                    </a:lnTo>
                    <a:lnTo>
                      <a:pt x="256" y="55"/>
                    </a:lnTo>
                    <a:lnTo>
                      <a:pt x="256" y="55"/>
                    </a:lnTo>
                    <a:lnTo>
                      <a:pt x="256" y="59"/>
                    </a:lnTo>
                    <a:lnTo>
                      <a:pt x="258" y="59"/>
                    </a:lnTo>
                    <a:lnTo>
                      <a:pt x="258" y="59"/>
                    </a:lnTo>
                    <a:lnTo>
                      <a:pt x="258" y="59"/>
                    </a:lnTo>
                    <a:lnTo>
                      <a:pt x="259" y="59"/>
                    </a:lnTo>
                    <a:lnTo>
                      <a:pt x="259" y="59"/>
                    </a:lnTo>
                    <a:lnTo>
                      <a:pt x="259" y="59"/>
                    </a:lnTo>
                    <a:lnTo>
                      <a:pt x="261" y="59"/>
                    </a:lnTo>
                    <a:lnTo>
                      <a:pt x="261" y="59"/>
                    </a:lnTo>
                    <a:lnTo>
                      <a:pt x="262" y="59"/>
                    </a:lnTo>
                    <a:lnTo>
                      <a:pt x="262" y="59"/>
                    </a:lnTo>
                    <a:lnTo>
                      <a:pt x="262" y="63"/>
                    </a:lnTo>
                    <a:lnTo>
                      <a:pt x="264" y="63"/>
                    </a:lnTo>
                    <a:lnTo>
                      <a:pt x="264" y="63"/>
                    </a:lnTo>
                    <a:lnTo>
                      <a:pt x="264" y="63"/>
                    </a:lnTo>
                    <a:lnTo>
                      <a:pt x="265" y="63"/>
                    </a:lnTo>
                    <a:lnTo>
                      <a:pt x="265" y="63"/>
                    </a:lnTo>
                    <a:lnTo>
                      <a:pt x="265" y="63"/>
                    </a:lnTo>
                    <a:lnTo>
                      <a:pt x="267" y="63"/>
                    </a:lnTo>
                    <a:lnTo>
                      <a:pt x="267" y="63"/>
                    </a:lnTo>
                    <a:lnTo>
                      <a:pt x="267" y="63"/>
                    </a:lnTo>
                    <a:lnTo>
                      <a:pt x="268" y="63"/>
                    </a:lnTo>
                    <a:lnTo>
                      <a:pt x="268" y="63"/>
                    </a:lnTo>
                    <a:lnTo>
                      <a:pt x="270" y="63"/>
                    </a:lnTo>
                    <a:lnTo>
                      <a:pt x="270" y="63"/>
                    </a:lnTo>
                    <a:lnTo>
                      <a:pt x="270" y="63"/>
                    </a:lnTo>
                    <a:lnTo>
                      <a:pt x="272" y="66"/>
                    </a:lnTo>
                    <a:lnTo>
                      <a:pt x="272" y="66"/>
                    </a:lnTo>
                    <a:lnTo>
                      <a:pt x="272" y="66"/>
                    </a:lnTo>
                    <a:lnTo>
                      <a:pt x="273" y="66"/>
                    </a:lnTo>
                    <a:lnTo>
                      <a:pt x="273" y="66"/>
                    </a:lnTo>
                    <a:lnTo>
                      <a:pt x="273" y="66"/>
                    </a:lnTo>
                    <a:lnTo>
                      <a:pt x="275" y="66"/>
                    </a:lnTo>
                    <a:lnTo>
                      <a:pt x="275" y="66"/>
                    </a:lnTo>
                    <a:lnTo>
                      <a:pt x="276" y="66"/>
                    </a:lnTo>
                    <a:lnTo>
                      <a:pt x="276" y="66"/>
                    </a:lnTo>
                    <a:lnTo>
                      <a:pt x="276" y="66"/>
                    </a:lnTo>
                    <a:lnTo>
                      <a:pt x="278" y="66"/>
                    </a:lnTo>
                    <a:lnTo>
                      <a:pt x="278" y="66"/>
                    </a:lnTo>
                    <a:lnTo>
                      <a:pt x="278" y="66"/>
                    </a:lnTo>
                    <a:lnTo>
                      <a:pt x="279" y="70"/>
                    </a:lnTo>
                    <a:lnTo>
                      <a:pt x="279" y="70"/>
                    </a:lnTo>
                    <a:lnTo>
                      <a:pt x="279" y="70"/>
                    </a:lnTo>
                    <a:lnTo>
                      <a:pt x="281" y="70"/>
                    </a:lnTo>
                    <a:lnTo>
                      <a:pt x="281" y="70"/>
                    </a:lnTo>
                    <a:lnTo>
                      <a:pt x="281" y="70"/>
                    </a:lnTo>
                    <a:lnTo>
                      <a:pt x="283" y="70"/>
                    </a:lnTo>
                    <a:lnTo>
                      <a:pt x="283" y="70"/>
                    </a:lnTo>
                    <a:lnTo>
                      <a:pt x="284" y="70"/>
                    </a:lnTo>
                    <a:lnTo>
                      <a:pt x="284" y="70"/>
                    </a:lnTo>
                    <a:lnTo>
                      <a:pt x="284" y="70"/>
                    </a:lnTo>
                    <a:lnTo>
                      <a:pt x="286" y="70"/>
                    </a:lnTo>
                    <a:lnTo>
                      <a:pt x="286" y="70"/>
                    </a:lnTo>
                    <a:lnTo>
                      <a:pt x="286" y="70"/>
                    </a:lnTo>
                    <a:lnTo>
                      <a:pt x="287" y="70"/>
                    </a:lnTo>
                    <a:lnTo>
                      <a:pt x="287" y="70"/>
                    </a:lnTo>
                    <a:lnTo>
                      <a:pt x="287" y="70"/>
                    </a:lnTo>
                    <a:lnTo>
                      <a:pt x="289" y="70"/>
                    </a:lnTo>
                    <a:lnTo>
                      <a:pt x="289" y="70"/>
                    </a:lnTo>
                    <a:lnTo>
                      <a:pt x="290" y="70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0" name="Freeform 126"/>
              <p:cNvSpPr>
                <a:spLocks/>
              </p:cNvSpPr>
              <p:nvPr/>
            </p:nvSpPr>
            <p:spPr bwMode="auto">
              <a:xfrm>
                <a:off x="2054" y="2784"/>
                <a:ext cx="111" cy="7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10" y="19"/>
                  </a:cxn>
                  <a:cxn ang="0">
                    <a:pos x="14" y="19"/>
                  </a:cxn>
                  <a:cxn ang="0">
                    <a:pos x="19" y="15"/>
                  </a:cxn>
                  <a:cxn ang="0">
                    <a:pos x="25" y="15"/>
                  </a:cxn>
                  <a:cxn ang="0">
                    <a:pos x="30" y="15"/>
                  </a:cxn>
                  <a:cxn ang="0">
                    <a:pos x="35" y="15"/>
                  </a:cxn>
                  <a:cxn ang="0">
                    <a:pos x="39" y="15"/>
                  </a:cxn>
                  <a:cxn ang="0">
                    <a:pos x="46" y="15"/>
                  </a:cxn>
                  <a:cxn ang="0">
                    <a:pos x="50" y="15"/>
                  </a:cxn>
                  <a:cxn ang="0">
                    <a:pos x="55" y="11"/>
                  </a:cxn>
                  <a:cxn ang="0">
                    <a:pos x="60" y="11"/>
                  </a:cxn>
                  <a:cxn ang="0">
                    <a:pos x="66" y="11"/>
                  </a:cxn>
                  <a:cxn ang="0">
                    <a:pos x="71" y="11"/>
                  </a:cxn>
                  <a:cxn ang="0">
                    <a:pos x="75" y="11"/>
                  </a:cxn>
                  <a:cxn ang="0">
                    <a:pos x="80" y="11"/>
                  </a:cxn>
                  <a:cxn ang="0">
                    <a:pos x="86" y="11"/>
                  </a:cxn>
                  <a:cxn ang="0">
                    <a:pos x="91" y="11"/>
                  </a:cxn>
                  <a:cxn ang="0">
                    <a:pos x="96" y="11"/>
                  </a:cxn>
                  <a:cxn ang="0">
                    <a:pos x="100" y="11"/>
                  </a:cxn>
                  <a:cxn ang="0">
                    <a:pos x="107" y="11"/>
                  </a:cxn>
                  <a:cxn ang="0">
                    <a:pos x="111" y="11"/>
                  </a:cxn>
                  <a:cxn ang="0">
                    <a:pos x="116" y="7"/>
                  </a:cxn>
                  <a:cxn ang="0">
                    <a:pos x="121" y="7"/>
                  </a:cxn>
                  <a:cxn ang="0">
                    <a:pos x="127" y="7"/>
                  </a:cxn>
                  <a:cxn ang="0">
                    <a:pos x="132" y="7"/>
                  </a:cxn>
                  <a:cxn ang="0">
                    <a:pos x="137" y="7"/>
                  </a:cxn>
                  <a:cxn ang="0">
                    <a:pos x="141" y="7"/>
                  </a:cxn>
                  <a:cxn ang="0">
                    <a:pos x="148" y="7"/>
                  </a:cxn>
                  <a:cxn ang="0">
                    <a:pos x="152" y="7"/>
                  </a:cxn>
                  <a:cxn ang="0">
                    <a:pos x="157" y="7"/>
                  </a:cxn>
                  <a:cxn ang="0">
                    <a:pos x="162" y="7"/>
                  </a:cxn>
                  <a:cxn ang="0">
                    <a:pos x="168" y="7"/>
                  </a:cxn>
                  <a:cxn ang="0">
                    <a:pos x="173" y="4"/>
                  </a:cxn>
                  <a:cxn ang="0">
                    <a:pos x="177" y="7"/>
                  </a:cxn>
                  <a:cxn ang="0">
                    <a:pos x="182" y="4"/>
                  </a:cxn>
                  <a:cxn ang="0">
                    <a:pos x="188" y="4"/>
                  </a:cxn>
                  <a:cxn ang="0">
                    <a:pos x="193" y="4"/>
                  </a:cxn>
                  <a:cxn ang="0">
                    <a:pos x="198" y="4"/>
                  </a:cxn>
                  <a:cxn ang="0">
                    <a:pos x="202" y="4"/>
                  </a:cxn>
                  <a:cxn ang="0">
                    <a:pos x="209" y="4"/>
                  </a:cxn>
                  <a:cxn ang="0">
                    <a:pos x="213" y="4"/>
                  </a:cxn>
                  <a:cxn ang="0">
                    <a:pos x="218" y="4"/>
                  </a:cxn>
                  <a:cxn ang="0">
                    <a:pos x="223" y="4"/>
                  </a:cxn>
                  <a:cxn ang="0">
                    <a:pos x="229" y="4"/>
                  </a:cxn>
                  <a:cxn ang="0">
                    <a:pos x="234" y="0"/>
                  </a:cxn>
                  <a:cxn ang="0">
                    <a:pos x="239" y="0"/>
                  </a:cxn>
                  <a:cxn ang="0">
                    <a:pos x="243" y="0"/>
                  </a:cxn>
                  <a:cxn ang="0">
                    <a:pos x="250" y="0"/>
                  </a:cxn>
                  <a:cxn ang="0">
                    <a:pos x="254" y="0"/>
                  </a:cxn>
                  <a:cxn ang="0">
                    <a:pos x="259" y="0"/>
                  </a:cxn>
                  <a:cxn ang="0">
                    <a:pos x="264" y="0"/>
                  </a:cxn>
                  <a:cxn ang="0">
                    <a:pos x="270" y="0"/>
                  </a:cxn>
                  <a:cxn ang="0">
                    <a:pos x="275" y="0"/>
                  </a:cxn>
                  <a:cxn ang="0">
                    <a:pos x="279" y="0"/>
                  </a:cxn>
                  <a:cxn ang="0">
                    <a:pos x="284" y="0"/>
                  </a:cxn>
                </a:cxnLst>
                <a:rect l="0" t="0" r="r" b="b"/>
                <a:pathLst>
                  <a:path w="289" h="19">
                    <a:moveTo>
                      <a:pt x="0" y="19"/>
                    </a:moveTo>
                    <a:lnTo>
                      <a:pt x="0" y="19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2" y="19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0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1" y="19"/>
                    </a:lnTo>
                    <a:lnTo>
                      <a:pt x="13" y="19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6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9" y="15"/>
                    </a:lnTo>
                    <a:lnTo>
                      <a:pt x="20" y="15"/>
                    </a:lnTo>
                    <a:lnTo>
                      <a:pt x="20" y="15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38" y="15"/>
                    </a:lnTo>
                    <a:lnTo>
                      <a:pt x="38" y="15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50" y="15"/>
                    </a:lnTo>
                    <a:lnTo>
                      <a:pt x="50" y="15"/>
                    </a:lnTo>
                    <a:lnTo>
                      <a:pt x="50" y="15"/>
                    </a:lnTo>
                    <a:lnTo>
                      <a:pt x="52" y="15"/>
                    </a:lnTo>
                    <a:lnTo>
                      <a:pt x="52" y="15"/>
                    </a:lnTo>
                    <a:lnTo>
                      <a:pt x="52" y="15"/>
                    </a:lnTo>
                    <a:lnTo>
                      <a:pt x="53" y="11"/>
                    </a:lnTo>
                    <a:lnTo>
                      <a:pt x="53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57" y="11"/>
                    </a:lnTo>
                    <a:lnTo>
                      <a:pt x="57" y="11"/>
                    </a:lnTo>
                    <a:lnTo>
                      <a:pt x="57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60" y="11"/>
                    </a:lnTo>
                    <a:lnTo>
                      <a:pt x="60" y="11"/>
                    </a:lnTo>
                    <a:lnTo>
                      <a:pt x="60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3" y="11"/>
                    </a:lnTo>
                    <a:lnTo>
                      <a:pt x="63" y="11"/>
                    </a:lnTo>
                    <a:lnTo>
                      <a:pt x="63" y="11"/>
                    </a:lnTo>
                    <a:lnTo>
                      <a:pt x="64" y="11"/>
                    </a:lnTo>
                    <a:lnTo>
                      <a:pt x="64" y="11"/>
                    </a:lnTo>
                    <a:lnTo>
                      <a:pt x="64" y="11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8" y="11"/>
                    </a:lnTo>
                    <a:lnTo>
                      <a:pt x="68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1" y="11"/>
                    </a:lnTo>
                    <a:lnTo>
                      <a:pt x="71" y="11"/>
                    </a:lnTo>
                    <a:lnTo>
                      <a:pt x="71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4" y="11"/>
                    </a:lnTo>
                    <a:lnTo>
                      <a:pt x="74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9" y="11"/>
                    </a:lnTo>
                    <a:lnTo>
                      <a:pt x="79" y="11"/>
                    </a:lnTo>
                    <a:lnTo>
                      <a:pt x="79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5" y="11"/>
                    </a:lnTo>
                    <a:lnTo>
                      <a:pt x="85" y="11"/>
                    </a:lnTo>
                    <a:lnTo>
                      <a:pt x="85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8" y="11"/>
                    </a:lnTo>
                    <a:lnTo>
                      <a:pt x="88" y="11"/>
                    </a:lnTo>
                    <a:lnTo>
                      <a:pt x="90" y="11"/>
                    </a:lnTo>
                    <a:lnTo>
                      <a:pt x="90" y="11"/>
                    </a:lnTo>
                    <a:lnTo>
                      <a:pt x="90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7" y="11"/>
                    </a:lnTo>
                    <a:lnTo>
                      <a:pt x="107" y="7"/>
                    </a:lnTo>
                    <a:lnTo>
                      <a:pt x="107" y="7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10" y="7"/>
                    </a:lnTo>
                    <a:lnTo>
                      <a:pt x="110" y="11"/>
                    </a:lnTo>
                    <a:lnTo>
                      <a:pt x="110" y="11"/>
                    </a:lnTo>
                    <a:lnTo>
                      <a:pt x="111" y="11"/>
                    </a:lnTo>
                    <a:lnTo>
                      <a:pt x="111" y="11"/>
                    </a:lnTo>
                    <a:lnTo>
                      <a:pt x="111" y="11"/>
                    </a:lnTo>
                    <a:lnTo>
                      <a:pt x="113" y="11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5" y="7"/>
                    </a:lnTo>
                    <a:lnTo>
                      <a:pt x="115" y="7"/>
                    </a:lnTo>
                    <a:lnTo>
                      <a:pt x="115" y="7"/>
                    </a:lnTo>
                    <a:lnTo>
                      <a:pt x="116" y="7"/>
                    </a:lnTo>
                    <a:lnTo>
                      <a:pt x="116" y="7"/>
                    </a:lnTo>
                    <a:lnTo>
                      <a:pt x="118" y="7"/>
                    </a:lnTo>
                    <a:lnTo>
                      <a:pt x="118" y="7"/>
                    </a:lnTo>
                    <a:lnTo>
                      <a:pt x="118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1" y="7"/>
                    </a:lnTo>
                    <a:lnTo>
                      <a:pt x="121" y="7"/>
                    </a:lnTo>
                    <a:lnTo>
                      <a:pt x="121" y="7"/>
                    </a:lnTo>
                    <a:lnTo>
                      <a:pt x="122" y="7"/>
                    </a:lnTo>
                    <a:lnTo>
                      <a:pt x="122" y="7"/>
                    </a:lnTo>
                    <a:lnTo>
                      <a:pt x="124" y="7"/>
                    </a:lnTo>
                    <a:lnTo>
                      <a:pt x="124" y="7"/>
                    </a:lnTo>
                    <a:lnTo>
                      <a:pt x="124" y="7"/>
                    </a:lnTo>
                    <a:lnTo>
                      <a:pt x="126" y="7"/>
                    </a:lnTo>
                    <a:lnTo>
                      <a:pt x="126" y="7"/>
                    </a:lnTo>
                    <a:lnTo>
                      <a:pt x="126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2" y="7"/>
                    </a:lnTo>
                    <a:lnTo>
                      <a:pt x="132" y="7"/>
                    </a:lnTo>
                    <a:lnTo>
                      <a:pt x="132" y="7"/>
                    </a:lnTo>
                    <a:lnTo>
                      <a:pt x="133" y="7"/>
                    </a:lnTo>
                    <a:lnTo>
                      <a:pt x="133" y="7"/>
                    </a:lnTo>
                    <a:lnTo>
                      <a:pt x="133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37" y="7"/>
                    </a:lnTo>
                    <a:lnTo>
                      <a:pt x="137" y="7"/>
                    </a:lnTo>
                    <a:lnTo>
                      <a:pt x="138" y="7"/>
                    </a:lnTo>
                    <a:lnTo>
                      <a:pt x="138" y="7"/>
                    </a:lnTo>
                    <a:lnTo>
                      <a:pt x="138" y="7"/>
                    </a:lnTo>
                    <a:lnTo>
                      <a:pt x="140" y="7"/>
                    </a:lnTo>
                    <a:lnTo>
                      <a:pt x="140" y="7"/>
                    </a:lnTo>
                    <a:lnTo>
                      <a:pt x="140" y="7"/>
                    </a:lnTo>
                    <a:lnTo>
                      <a:pt x="141" y="7"/>
                    </a:lnTo>
                    <a:lnTo>
                      <a:pt x="141" y="7"/>
                    </a:lnTo>
                    <a:lnTo>
                      <a:pt x="141" y="7"/>
                    </a:lnTo>
                    <a:lnTo>
                      <a:pt x="143" y="7"/>
                    </a:lnTo>
                    <a:lnTo>
                      <a:pt x="143" y="7"/>
                    </a:lnTo>
                    <a:lnTo>
                      <a:pt x="144" y="7"/>
                    </a:lnTo>
                    <a:lnTo>
                      <a:pt x="144" y="7"/>
                    </a:lnTo>
                    <a:lnTo>
                      <a:pt x="144" y="7"/>
                    </a:lnTo>
                    <a:lnTo>
                      <a:pt x="146" y="7"/>
                    </a:lnTo>
                    <a:lnTo>
                      <a:pt x="146" y="7"/>
                    </a:lnTo>
                    <a:lnTo>
                      <a:pt x="146" y="7"/>
                    </a:lnTo>
                    <a:lnTo>
                      <a:pt x="148" y="7"/>
                    </a:lnTo>
                    <a:lnTo>
                      <a:pt x="148" y="7"/>
                    </a:lnTo>
                    <a:lnTo>
                      <a:pt x="148" y="7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9" y="7"/>
                    </a:lnTo>
                    <a:lnTo>
                      <a:pt x="159" y="7"/>
                    </a:lnTo>
                    <a:lnTo>
                      <a:pt x="159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70" y="7"/>
                    </a:lnTo>
                    <a:lnTo>
                      <a:pt x="170" y="7"/>
                    </a:lnTo>
                    <a:lnTo>
                      <a:pt x="171" y="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7" y="7"/>
                    </a:lnTo>
                    <a:lnTo>
                      <a:pt x="177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81" y="7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1" y="7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3" y="4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1" name="Freeform 127"/>
              <p:cNvSpPr>
                <a:spLocks/>
              </p:cNvSpPr>
              <p:nvPr/>
            </p:nvSpPr>
            <p:spPr bwMode="auto">
              <a:xfrm>
                <a:off x="943" y="2788"/>
                <a:ext cx="111" cy="3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9" y="4"/>
                  </a:cxn>
                  <a:cxn ang="0">
                    <a:pos x="14" y="0"/>
                  </a:cxn>
                  <a:cxn ang="0">
                    <a:pos x="19" y="0"/>
                  </a:cxn>
                  <a:cxn ang="0">
                    <a:pos x="23" y="4"/>
                  </a:cxn>
                  <a:cxn ang="0">
                    <a:pos x="30" y="4"/>
                  </a:cxn>
                  <a:cxn ang="0">
                    <a:pos x="34" y="4"/>
                  </a:cxn>
                  <a:cxn ang="0">
                    <a:pos x="39" y="4"/>
                  </a:cxn>
                  <a:cxn ang="0">
                    <a:pos x="44" y="4"/>
                  </a:cxn>
                  <a:cxn ang="0">
                    <a:pos x="50" y="4"/>
                  </a:cxn>
                  <a:cxn ang="0">
                    <a:pos x="55" y="4"/>
                  </a:cxn>
                  <a:cxn ang="0">
                    <a:pos x="60" y="4"/>
                  </a:cxn>
                  <a:cxn ang="0">
                    <a:pos x="64" y="4"/>
                  </a:cxn>
                  <a:cxn ang="0">
                    <a:pos x="71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5" y="4"/>
                  </a:cxn>
                  <a:cxn ang="0">
                    <a:pos x="91" y="4"/>
                  </a:cxn>
                  <a:cxn ang="0">
                    <a:pos x="96" y="4"/>
                  </a:cxn>
                  <a:cxn ang="0">
                    <a:pos x="100" y="4"/>
                  </a:cxn>
                  <a:cxn ang="0">
                    <a:pos x="105" y="4"/>
                  </a:cxn>
                  <a:cxn ang="0">
                    <a:pos x="111" y="8"/>
                  </a:cxn>
                  <a:cxn ang="0">
                    <a:pos x="116" y="4"/>
                  </a:cxn>
                  <a:cxn ang="0">
                    <a:pos x="121" y="4"/>
                  </a:cxn>
                  <a:cxn ang="0">
                    <a:pos x="125" y="4"/>
                  </a:cxn>
                  <a:cxn ang="0">
                    <a:pos x="132" y="4"/>
                  </a:cxn>
                  <a:cxn ang="0">
                    <a:pos x="136" y="4"/>
                  </a:cxn>
                  <a:cxn ang="0">
                    <a:pos x="141" y="4"/>
                  </a:cxn>
                  <a:cxn ang="0">
                    <a:pos x="146" y="4"/>
                  </a:cxn>
                  <a:cxn ang="0">
                    <a:pos x="152" y="4"/>
                  </a:cxn>
                  <a:cxn ang="0">
                    <a:pos x="157" y="4"/>
                  </a:cxn>
                  <a:cxn ang="0">
                    <a:pos x="162" y="4"/>
                  </a:cxn>
                  <a:cxn ang="0">
                    <a:pos x="166" y="4"/>
                  </a:cxn>
                  <a:cxn ang="0">
                    <a:pos x="173" y="4"/>
                  </a:cxn>
                  <a:cxn ang="0">
                    <a:pos x="177" y="8"/>
                  </a:cxn>
                  <a:cxn ang="0">
                    <a:pos x="182" y="8"/>
                  </a:cxn>
                  <a:cxn ang="0">
                    <a:pos x="187" y="8"/>
                  </a:cxn>
                  <a:cxn ang="0">
                    <a:pos x="193" y="4"/>
                  </a:cxn>
                  <a:cxn ang="0">
                    <a:pos x="198" y="8"/>
                  </a:cxn>
                  <a:cxn ang="0">
                    <a:pos x="202" y="8"/>
                  </a:cxn>
                  <a:cxn ang="0">
                    <a:pos x="207" y="8"/>
                  </a:cxn>
                  <a:cxn ang="0">
                    <a:pos x="213" y="8"/>
                  </a:cxn>
                  <a:cxn ang="0">
                    <a:pos x="218" y="8"/>
                  </a:cxn>
                  <a:cxn ang="0">
                    <a:pos x="223" y="8"/>
                  </a:cxn>
                  <a:cxn ang="0">
                    <a:pos x="227" y="8"/>
                  </a:cxn>
                  <a:cxn ang="0">
                    <a:pos x="234" y="8"/>
                  </a:cxn>
                  <a:cxn ang="0">
                    <a:pos x="238" y="8"/>
                  </a:cxn>
                  <a:cxn ang="0">
                    <a:pos x="243" y="8"/>
                  </a:cxn>
                  <a:cxn ang="0">
                    <a:pos x="248" y="8"/>
                  </a:cxn>
                  <a:cxn ang="0">
                    <a:pos x="254" y="8"/>
                  </a:cxn>
                  <a:cxn ang="0">
                    <a:pos x="259" y="8"/>
                  </a:cxn>
                  <a:cxn ang="0">
                    <a:pos x="264" y="4"/>
                  </a:cxn>
                  <a:cxn ang="0">
                    <a:pos x="268" y="4"/>
                  </a:cxn>
                  <a:cxn ang="0">
                    <a:pos x="275" y="8"/>
                  </a:cxn>
                  <a:cxn ang="0">
                    <a:pos x="279" y="8"/>
                  </a:cxn>
                  <a:cxn ang="0">
                    <a:pos x="284" y="8"/>
                  </a:cxn>
                </a:cxnLst>
                <a:rect l="0" t="0" r="r" b="b"/>
                <a:pathLst>
                  <a:path w="289" h="8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8"/>
                    </a:lnTo>
                    <a:lnTo>
                      <a:pt x="110" y="8"/>
                    </a:lnTo>
                    <a:lnTo>
                      <a:pt x="110" y="8"/>
                    </a:lnTo>
                    <a:lnTo>
                      <a:pt x="110" y="8"/>
                    </a:lnTo>
                    <a:lnTo>
                      <a:pt x="111" y="8"/>
                    </a:lnTo>
                    <a:lnTo>
                      <a:pt x="111" y="8"/>
                    </a:lnTo>
                    <a:lnTo>
                      <a:pt x="111" y="8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8"/>
                    </a:lnTo>
                    <a:lnTo>
                      <a:pt x="118" y="8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8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54" y="8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4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6" y="8"/>
                    </a:lnTo>
                    <a:lnTo>
                      <a:pt x="177" y="8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4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7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4" y="8"/>
                    </a:lnTo>
                    <a:lnTo>
                      <a:pt x="194" y="8"/>
                    </a:lnTo>
                    <a:lnTo>
                      <a:pt x="194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8" y="8"/>
                    </a:lnTo>
                    <a:lnTo>
                      <a:pt x="198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199" y="8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2" y="4"/>
                    </a:lnTo>
                    <a:lnTo>
                      <a:pt x="202" y="8"/>
                    </a:lnTo>
                    <a:lnTo>
                      <a:pt x="202" y="8"/>
                    </a:lnTo>
                    <a:lnTo>
                      <a:pt x="204" y="8"/>
                    </a:lnTo>
                    <a:lnTo>
                      <a:pt x="204" y="8"/>
                    </a:lnTo>
                    <a:lnTo>
                      <a:pt x="205" y="8"/>
                    </a:lnTo>
                    <a:lnTo>
                      <a:pt x="205" y="8"/>
                    </a:lnTo>
                    <a:lnTo>
                      <a:pt x="205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7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12" y="8"/>
                    </a:lnTo>
                    <a:lnTo>
                      <a:pt x="212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3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5" y="8"/>
                    </a:lnTo>
                    <a:lnTo>
                      <a:pt x="216" y="8"/>
                    </a:lnTo>
                    <a:lnTo>
                      <a:pt x="216" y="8"/>
                    </a:lnTo>
                    <a:lnTo>
                      <a:pt x="216" y="8"/>
                    </a:lnTo>
                    <a:lnTo>
                      <a:pt x="218" y="8"/>
                    </a:lnTo>
                    <a:lnTo>
                      <a:pt x="218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0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1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3" y="8"/>
                    </a:lnTo>
                    <a:lnTo>
                      <a:pt x="224" y="8"/>
                    </a:lnTo>
                    <a:lnTo>
                      <a:pt x="224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6" y="8"/>
                    </a:lnTo>
                    <a:lnTo>
                      <a:pt x="227" y="8"/>
                    </a:lnTo>
                    <a:lnTo>
                      <a:pt x="227" y="8"/>
                    </a:lnTo>
                    <a:lnTo>
                      <a:pt x="227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29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1" y="8"/>
                    </a:lnTo>
                    <a:lnTo>
                      <a:pt x="232" y="8"/>
                    </a:lnTo>
                    <a:lnTo>
                      <a:pt x="232" y="8"/>
                    </a:lnTo>
                    <a:lnTo>
                      <a:pt x="234" y="8"/>
                    </a:lnTo>
                    <a:lnTo>
                      <a:pt x="234" y="8"/>
                    </a:lnTo>
                    <a:lnTo>
                      <a:pt x="234" y="8"/>
                    </a:lnTo>
                    <a:lnTo>
                      <a:pt x="235" y="8"/>
                    </a:lnTo>
                    <a:lnTo>
                      <a:pt x="235" y="8"/>
                    </a:lnTo>
                    <a:lnTo>
                      <a:pt x="235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7" y="8"/>
                    </a:lnTo>
                    <a:lnTo>
                      <a:pt x="238" y="8"/>
                    </a:lnTo>
                    <a:lnTo>
                      <a:pt x="238" y="8"/>
                    </a:lnTo>
                    <a:lnTo>
                      <a:pt x="240" y="8"/>
                    </a:lnTo>
                    <a:lnTo>
                      <a:pt x="240" y="8"/>
                    </a:lnTo>
                    <a:lnTo>
                      <a:pt x="240" y="8"/>
                    </a:lnTo>
                    <a:lnTo>
                      <a:pt x="242" y="8"/>
                    </a:lnTo>
                    <a:lnTo>
                      <a:pt x="242" y="8"/>
                    </a:lnTo>
                    <a:lnTo>
                      <a:pt x="242" y="8"/>
                    </a:lnTo>
                    <a:lnTo>
                      <a:pt x="243" y="8"/>
                    </a:lnTo>
                    <a:lnTo>
                      <a:pt x="243" y="8"/>
                    </a:lnTo>
                    <a:lnTo>
                      <a:pt x="243" y="8"/>
                    </a:lnTo>
                    <a:lnTo>
                      <a:pt x="245" y="8"/>
                    </a:lnTo>
                    <a:lnTo>
                      <a:pt x="245" y="8"/>
                    </a:lnTo>
                    <a:lnTo>
                      <a:pt x="246" y="8"/>
                    </a:lnTo>
                    <a:lnTo>
                      <a:pt x="246" y="8"/>
                    </a:lnTo>
                    <a:lnTo>
                      <a:pt x="246" y="8"/>
                    </a:lnTo>
                    <a:lnTo>
                      <a:pt x="248" y="8"/>
                    </a:lnTo>
                    <a:lnTo>
                      <a:pt x="248" y="8"/>
                    </a:lnTo>
                    <a:lnTo>
                      <a:pt x="248" y="8"/>
                    </a:lnTo>
                    <a:lnTo>
                      <a:pt x="249" y="8"/>
                    </a:lnTo>
                    <a:lnTo>
                      <a:pt x="249" y="8"/>
                    </a:lnTo>
                    <a:lnTo>
                      <a:pt x="249" y="8"/>
                    </a:lnTo>
                    <a:lnTo>
                      <a:pt x="251" y="8"/>
                    </a:lnTo>
                    <a:lnTo>
                      <a:pt x="251" y="8"/>
                    </a:lnTo>
                    <a:lnTo>
                      <a:pt x="251" y="8"/>
                    </a:lnTo>
                    <a:lnTo>
                      <a:pt x="253" y="8"/>
                    </a:lnTo>
                    <a:lnTo>
                      <a:pt x="253" y="8"/>
                    </a:lnTo>
                    <a:lnTo>
                      <a:pt x="254" y="8"/>
                    </a:lnTo>
                    <a:lnTo>
                      <a:pt x="254" y="8"/>
                    </a:lnTo>
                    <a:lnTo>
                      <a:pt x="254" y="8"/>
                    </a:lnTo>
                    <a:lnTo>
                      <a:pt x="256" y="8"/>
                    </a:lnTo>
                    <a:lnTo>
                      <a:pt x="256" y="8"/>
                    </a:lnTo>
                    <a:lnTo>
                      <a:pt x="256" y="8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57" y="8"/>
                    </a:lnTo>
                    <a:lnTo>
                      <a:pt x="259" y="8"/>
                    </a:lnTo>
                    <a:lnTo>
                      <a:pt x="259" y="8"/>
                    </a:lnTo>
                    <a:lnTo>
                      <a:pt x="260" y="8"/>
                    </a:lnTo>
                    <a:lnTo>
                      <a:pt x="260" y="8"/>
                    </a:lnTo>
                    <a:lnTo>
                      <a:pt x="260" y="8"/>
                    </a:lnTo>
                    <a:lnTo>
                      <a:pt x="262" y="8"/>
                    </a:lnTo>
                    <a:lnTo>
                      <a:pt x="262" y="8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4" y="8"/>
                    </a:lnTo>
                    <a:lnTo>
                      <a:pt x="265" y="8"/>
                    </a:lnTo>
                    <a:lnTo>
                      <a:pt x="265" y="8"/>
                    </a:lnTo>
                    <a:lnTo>
                      <a:pt x="265" y="8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68" y="8"/>
                    </a:lnTo>
                    <a:lnTo>
                      <a:pt x="268" y="8"/>
                    </a:lnTo>
                    <a:lnTo>
                      <a:pt x="268" y="4"/>
                    </a:lnTo>
                    <a:lnTo>
                      <a:pt x="270" y="4"/>
                    </a:lnTo>
                    <a:lnTo>
                      <a:pt x="270" y="8"/>
                    </a:lnTo>
                    <a:lnTo>
                      <a:pt x="270" y="8"/>
                    </a:lnTo>
                    <a:lnTo>
                      <a:pt x="271" y="8"/>
                    </a:lnTo>
                    <a:lnTo>
                      <a:pt x="271" y="8"/>
                    </a:lnTo>
                    <a:lnTo>
                      <a:pt x="271" y="8"/>
                    </a:lnTo>
                    <a:lnTo>
                      <a:pt x="273" y="8"/>
                    </a:lnTo>
                    <a:lnTo>
                      <a:pt x="273" y="8"/>
                    </a:lnTo>
                    <a:lnTo>
                      <a:pt x="275" y="8"/>
                    </a:lnTo>
                    <a:lnTo>
                      <a:pt x="275" y="8"/>
                    </a:lnTo>
                    <a:lnTo>
                      <a:pt x="275" y="8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9" y="8"/>
                    </a:lnTo>
                    <a:lnTo>
                      <a:pt x="279" y="8"/>
                    </a:lnTo>
                    <a:lnTo>
                      <a:pt x="281" y="8"/>
                    </a:lnTo>
                    <a:lnTo>
                      <a:pt x="281" y="8"/>
                    </a:lnTo>
                    <a:lnTo>
                      <a:pt x="281" y="8"/>
                    </a:lnTo>
                    <a:lnTo>
                      <a:pt x="282" y="8"/>
                    </a:lnTo>
                    <a:lnTo>
                      <a:pt x="282" y="8"/>
                    </a:lnTo>
                    <a:lnTo>
                      <a:pt x="282" y="8"/>
                    </a:lnTo>
                    <a:lnTo>
                      <a:pt x="284" y="8"/>
                    </a:lnTo>
                    <a:lnTo>
                      <a:pt x="284" y="8"/>
                    </a:lnTo>
                    <a:lnTo>
                      <a:pt x="284" y="8"/>
                    </a:lnTo>
                    <a:lnTo>
                      <a:pt x="285" y="8"/>
                    </a:lnTo>
                    <a:lnTo>
                      <a:pt x="285" y="8"/>
                    </a:lnTo>
                    <a:lnTo>
                      <a:pt x="285" y="8"/>
                    </a:lnTo>
                    <a:lnTo>
                      <a:pt x="287" y="8"/>
                    </a:lnTo>
                    <a:lnTo>
                      <a:pt x="287" y="8"/>
                    </a:lnTo>
                    <a:lnTo>
                      <a:pt x="289" y="8"/>
                    </a:lnTo>
                    <a:lnTo>
                      <a:pt x="289" y="8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2" name="Freeform 128"/>
              <p:cNvSpPr>
                <a:spLocks/>
              </p:cNvSpPr>
              <p:nvPr/>
            </p:nvSpPr>
            <p:spPr bwMode="auto">
              <a:xfrm>
                <a:off x="1054" y="2463"/>
                <a:ext cx="110" cy="635"/>
              </a:xfrm>
              <a:custGeom>
                <a:avLst/>
                <a:gdLst/>
                <a:ahLst/>
                <a:cxnLst>
                  <a:cxn ang="0">
                    <a:pos x="4" y="916"/>
                  </a:cxn>
                  <a:cxn ang="0">
                    <a:pos x="9" y="916"/>
                  </a:cxn>
                  <a:cxn ang="0">
                    <a:pos x="14" y="916"/>
                  </a:cxn>
                  <a:cxn ang="0">
                    <a:pos x="20" y="916"/>
                  </a:cxn>
                  <a:cxn ang="0">
                    <a:pos x="25" y="916"/>
                  </a:cxn>
                  <a:cxn ang="0">
                    <a:pos x="29" y="916"/>
                  </a:cxn>
                  <a:cxn ang="0">
                    <a:pos x="34" y="916"/>
                  </a:cxn>
                  <a:cxn ang="0">
                    <a:pos x="40" y="916"/>
                  </a:cxn>
                  <a:cxn ang="0">
                    <a:pos x="45" y="916"/>
                  </a:cxn>
                  <a:cxn ang="0">
                    <a:pos x="50" y="916"/>
                  </a:cxn>
                  <a:cxn ang="0">
                    <a:pos x="55" y="916"/>
                  </a:cxn>
                  <a:cxn ang="0">
                    <a:pos x="61" y="919"/>
                  </a:cxn>
                  <a:cxn ang="0">
                    <a:pos x="66" y="919"/>
                  </a:cxn>
                  <a:cxn ang="0">
                    <a:pos x="70" y="919"/>
                  </a:cxn>
                  <a:cxn ang="0">
                    <a:pos x="75" y="919"/>
                  </a:cxn>
                  <a:cxn ang="0">
                    <a:pos x="81" y="919"/>
                  </a:cxn>
                  <a:cxn ang="0">
                    <a:pos x="86" y="919"/>
                  </a:cxn>
                  <a:cxn ang="0">
                    <a:pos x="91" y="923"/>
                  </a:cxn>
                  <a:cxn ang="0">
                    <a:pos x="95" y="927"/>
                  </a:cxn>
                  <a:cxn ang="0">
                    <a:pos x="102" y="927"/>
                  </a:cxn>
                  <a:cxn ang="0">
                    <a:pos x="106" y="927"/>
                  </a:cxn>
                  <a:cxn ang="0">
                    <a:pos x="111" y="927"/>
                  </a:cxn>
                  <a:cxn ang="0">
                    <a:pos x="116" y="927"/>
                  </a:cxn>
                  <a:cxn ang="0">
                    <a:pos x="122" y="927"/>
                  </a:cxn>
                  <a:cxn ang="0">
                    <a:pos x="127" y="927"/>
                  </a:cxn>
                  <a:cxn ang="0">
                    <a:pos x="131" y="927"/>
                  </a:cxn>
                  <a:cxn ang="0">
                    <a:pos x="136" y="930"/>
                  </a:cxn>
                  <a:cxn ang="0">
                    <a:pos x="142" y="930"/>
                  </a:cxn>
                  <a:cxn ang="0">
                    <a:pos x="147" y="930"/>
                  </a:cxn>
                  <a:cxn ang="0">
                    <a:pos x="152" y="930"/>
                  </a:cxn>
                  <a:cxn ang="0">
                    <a:pos x="157" y="930"/>
                  </a:cxn>
                  <a:cxn ang="0">
                    <a:pos x="163" y="930"/>
                  </a:cxn>
                  <a:cxn ang="0">
                    <a:pos x="168" y="930"/>
                  </a:cxn>
                  <a:cxn ang="0">
                    <a:pos x="172" y="930"/>
                  </a:cxn>
                  <a:cxn ang="0">
                    <a:pos x="177" y="930"/>
                  </a:cxn>
                  <a:cxn ang="0">
                    <a:pos x="183" y="930"/>
                  </a:cxn>
                  <a:cxn ang="0">
                    <a:pos x="188" y="930"/>
                  </a:cxn>
                  <a:cxn ang="0">
                    <a:pos x="193" y="930"/>
                  </a:cxn>
                  <a:cxn ang="0">
                    <a:pos x="197" y="934"/>
                  </a:cxn>
                  <a:cxn ang="0">
                    <a:pos x="204" y="949"/>
                  </a:cxn>
                  <a:cxn ang="0">
                    <a:pos x="208" y="1008"/>
                  </a:cxn>
                  <a:cxn ang="0">
                    <a:pos x="213" y="804"/>
                  </a:cxn>
                  <a:cxn ang="0">
                    <a:pos x="218" y="1553"/>
                  </a:cxn>
                  <a:cxn ang="0">
                    <a:pos x="224" y="338"/>
                  </a:cxn>
                  <a:cxn ang="0">
                    <a:pos x="229" y="286"/>
                  </a:cxn>
                  <a:cxn ang="0">
                    <a:pos x="233" y="434"/>
                  </a:cxn>
                  <a:cxn ang="0">
                    <a:pos x="238" y="501"/>
                  </a:cxn>
                  <a:cxn ang="0">
                    <a:pos x="243" y="630"/>
                  </a:cxn>
                  <a:cxn ang="0">
                    <a:pos x="249" y="715"/>
                  </a:cxn>
                  <a:cxn ang="0">
                    <a:pos x="254" y="819"/>
                  </a:cxn>
                  <a:cxn ang="0">
                    <a:pos x="259" y="934"/>
                  </a:cxn>
                  <a:cxn ang="0">
                    <a:pos x="263" y="1001"/>
                  </a:cxn>
                  <a:cxn ang="0">
                    <a:pos x="269" y="919"/>
                  </a:cxn>
                  <a:cxn ang="0">
                    <a:pos x="274" y="979"/>
                  </a:cxn>
                  <a:cxn ang="0">
                    <a:pos x="279" y="990"/>
                  </a:cxn>
                  <a:cxn ang="0">
                    <a:pos x="284" y="834"/>
                  </a:cxn>
                </a:cxnLst>
                <a:rect l="0" t="0" r="r" b="b"/>
                <a:pathLst>
                  <a:path w="288" h="1772">
                    <a:moveTo>
                      <a:pt x="0" y="916"/>
                    </a:moveTo>
                    <a:lnTo>
                      <a:pt x="0" y="916"/>
                    </a:lnTo>
                    <a:lnTo>
                      <a:pt x="1" y="916"/>
                    </a:lnTo>
                    <a:lnTo>
                      <a:pt x="1" y="916"/>
                    </a:lnTo>
                    <a:lnTo>
                      <a:pt x="1" y="916"/>
                    </a:lnTo>
                    <a:lnTo>
                      <a:pt x="3" y="916"/>
                    </a:lnTo>
                    <a:lnTo>
                      <a:pt x="3" y="916"/>
                    </a:lnTo>
                    <a:lnTo>
                      <a:pt x="3" y="916"/>
                    </a:lnTo>
                    <a:lnTo>
                      <a:pt x="4" y="916"/>
                    </a:lnTo>
                    <a:lnTo>
                      <a:pt x="4" y="916"/>
                    </a:lnTo>
                    <a:lnTo>
                      <a:pt x="6" y="916"/>
                    </a:lnTo>
                    <a:lnTo>
                      <a:pt x="6" y="916"/>
                    </a:lnTo>
                    <a:lnTo>
                      <a:pt x="6" y="916"/>
                    </a:lnTo>
                    <a:lnTo>
                      <a:pt x="7" y="916"/>
                    </a:lnTo>
                    <a:lnTo>
                      <a:pt x="7" y="916"/>
                    </a:lnTo>
                    <a:lnTo>
                      <a:pt x="7" y="916"/>
                    </a:lnTo>
                    <a:lnTo>
                      <a:pt x="9" y="916"/>
                    </a:lnTo>
                    <a:lnTo>
                      <a:pt x="9" y="916"/>
                    </a:lnTo>
                    <a:lnTo>
                      <a:pt x="9" y="916"/>
                    </a:lnTo>
                    <a:lnTo>
                      <a:pt x="11" y="916"/>
                    </a:lnTo>
                    <a:lnTo>
                      <a:pt x="11" y="916"/>
                    </a:lnTo>
                    <a:lnTo>
                      <a:pt x="12" y="916"/>
                    </a:lnTo>
                    <a:lnTo>
                      <a:pt x="12" y="916"/>
                    </a:lnTo>
                    <a:lnTo>
                      <a:pt x="12" y="916"/>
                    </a:lnTo>
                    <a:lnTo>
                      <a:pt x="14" y="916"/>
                    </a:lnTo>
                    <a:lnTo>
                      <a:pt x="14" y="916"/>
                    </a:lnTo>
                    <a:lnTo>
                      <a:pt x="14" y="916"/>
                    </a:lnTo>
                    <a:lnTo>
                      <a:pt x="15" y="916"/>
                    </a:lnTo>
                    <a:lnTo>
                      <a:pt x="15" y="916"/>
                    </a:lnTo>
                    <a:lnTo>
                      <a:pt x="15" y="916"/>
                    </a:lnTo>
                    <a:lnTo>
                      <a:pt x="17" y="916"/>
                    </a:lnTo>
                    <a:lnTo>
                      <a:pt x="17" y="916"/>
                    </a:lnTo>
                    <a:lnTo>
                      <a:pt x="17" y="916"/>
                    </a:lnTo>
                    <a:lnTo>
                      <a:pt x="18" y="916"/>
                    </a:lnTo>
                    <a:lnTo>
                      <a:pt x="18" y="916"/>
                    </a:lnTo>
                    <a:lnTo>
                      <a:pt x="20" y="916"/>
                    </a:lnTo>
                    <a:lnTo>
                      <a:pt x="20" y="912"/>
                    </a:lnTo>
                    <a:lnTo>
                      <a:pt x="20" y="912"/>
                    </a:lnTo>
                    <a:lnTo>
                      <a:pt x="22" y="912"/>
                    </a:lnTo>
                    <a:lnTo>
                      <a:pt x="22" y="912"/>
                    </a:lnTo>
                    <a:lnTo>
                      <a:pt x="22" y="916"/>
                    </a:lnTo>
                    <a:lnTo>
                      <a:pt x="23" y="916"/>
                    </a:lnTo>
                    <a:lnTo>
                      <a:pt x="23" y="916"/>
                    </a:lnTo>
                    <a:lnTo>
                      <a:pt x="23" y="916"/>
                    </a:lnTo>
                    <a:lnTo>
                      <a:pt x="25" y="916"/>
                    </a:lnTo>
                    <a:lnTo>
                      <a:pt x="25" y="916"/>
                    </a:lnTo>
                    <a:lnTo>
                      <a:pt x="26" y="916"/>
                    </a:lnTo>
                    <a:lnTo>
                      <a:pt x="26" y="916"/>
                    </a:lnTo>
                    <a:lnTo>
                      <a:pt x="26" y="916"/>
                    </a:lnTo>
                    <a:lnTo>
                      <a:pt x="28" y="916"/>
                    </a:lnTo>
                    <a:lnTo>
                      <a:pt x="28" y="916"/>
                    </a:lnTo>
                    <a:lnTo>
                      <a:pt x="28" y="916"/>
                    </a:lnTo>
                    <a:lnTo>
                      <a:pt x="29" y="916"/>
                    </a:lnTo>
                    <a:lnTo>
                      <a:pt x="29" y="916"/>
                    </a:lnTo>
                    <a:lnTo>
                      <a:pt x="29" y="916"/>
                    </a:lnTo>
                    <a:lnTo>
                      <a:pt x="31" y="916"/>
                    </a:lnTo>
                    <a:lnTo>
                      <a:pt x="31" y="916"/>
                    </a:lnTo>
                    <a:lnTo>
                      <a:pt x="33" y="916"/>
                    </a:lnTo>
                    <a:lnTo>
                      <a:pt x="33" y="916"/>
                    </a:lnTo>
                    <a:lnTo>
                      <a:pt x="33" y="916"/>
                    </a:lnTo>
                    <a:lnTo>
                      <a:pt x="34" y="916"/>
                    </a:lnTo>
                    <a:lnTo>
                      <a:pt x="34" y="916"/>
                    </a:lnTo>
                    <a:lnTo>
                      <a:pt x="34" y="916"/>
                    </a:lnTo>
                    <a:lnTo>
                      <a:pt x="36" y="916"/>
                    </a:lnTo>
                    <a:lnTo>
                      <a:pt x="36" y="916"/>
                    </a:lnTo>
                    <a:lnTo>
                      <a:pt x="36" y="916"/>
                    </a:lnTo>
                    <a:lnTo>
                      <a:pt x="37" y="916"/>
                    </a:lnTo>
                    <a:lnTo>
                      <a:pt x="37" y="916"/>
                    </a:lnTo>
                    <a:lnTo>
                      <a:pt x="37" y="916"/>
                    </a:lnTo>
                    <a:lnTo>
                      <a:pt x="39" y="916"/>
                    </a:lnTo>
                    <a:lnTo>
                      <a:pt x="39" y="916"/>
                    </a:lnTo>
                    <a:lnTo>
                      <a:pt x="40" y="916"/>
                    </a:lnTo>
                    <a:lnTo>
                      <a:pt x="40" y="916"/>
                    </a:lnTo>
                    <a:lnTo>
                      <a:pt x="40" y="919"/>
                    </a:lnTo>
                    <a:lnTo>
                      <a:pt x="42" y="919"/>
                    </a:lnTo>
                    <a:lnTo>
                      <a:pt x="42" y="919"/>
                    </a:lnTo>
                    <a:lnTo>
                      <a:pt x="42" y="916"/>
                    </a:lnTo>
                    <a:lnTo>
                      <a:pt x="44" y="916"/>
                    </a:lnTo>
                    <a:lnTo>
                      <a:pt x="44" y="916"/>
                    </a:lnTo>
                    <a:lnTo>
                      <a:pt x="44" y="916"/>
                    </a:lnTo>
                    <a:lnTo>
                      <a:pt x="45" y="916"/>
                    </a:lnTo>
                    <a:lnTo>
                      <a:pt x="45" y="916"/>
                    </a:lnTo>
                    <a:lnTo>
                      <a:pt x="47" y="916"/>
                    </a:lnTo>
                    <a:lnTo>
                      <a:pt x="47" y="916"/>
                    </a:lnTo>
                    <a:lnTo>
                      <a:pt x="47" y="916"/>
                    </a:lnTo>
                    <a:lnTo>
                      <a:pt x="48" y="916"/>
                    </a:lnTo>
                    <a:lnTo>
                      <a:pt x="48" y="916"/>
                    </a:lnTo>
                    <a:lnTo>
                      <a:pt x="48" y="916"/>
                    </a:lnTo>
                    <a:lnTo>
                      <a:pt x="50" y="916"/>
                    </a:lnTo>
                    <a:lnTo>
                      <a:pt x="50" y="916"/>
                    </a:lnTo>
                    <a:lnTo>
                      <a:pt x="50" y="919"/>
                    </a:lnTo>
                    <a:lnTo>
                      <a:pt x="51" y="919"/>
                    </a:lnTo>
                    <a:lnTo>
                      <a:pt x="51" y="916"/>
                    </a:lnTo>
                    <a:lnTo>
                      <a:pt x="53" y="916"/>
                    </a:lnTo>
                    <a:lnTo>
                      <a:pt x="53" y="916"/>
                    </a:lnTo>
                    <a:lnTo>
                      <a:pt x="53" y="916"/>
                    </a:lnTo>
                    <a:lnTo>
                      <a:pt x="55" y="916"/>
                    </a:lnTo>
                    <a:lnTo>
                      <a:pt x="55" y="916"/>
                    </a:lnTo>
                    <a:lnTo>
                      <a:pt x="55" y="916"/>
                    </a:lnTo>
                    <a:lnTo>
                      <a:pt x="56" y="916"/>
                    </a:lnTo>
                    <a:lnTo>
                      <a:pt x="56" y="916"/>
                    </a:lnTo>
                    <a:lnTo>
                      <a:pt x="56" y="916"/>
                    </a:lnTo>
                    <a:lnTo>
                      <a:pt x="58" y="916"/>
                    </a:lnTo>
                    <a:lnTo>
                      <a:pt x="58" y="919"/>
                    </a:lnTo>
                    <a:lnTo>
                      <a:pt x="58" y="919"/>
                    </a:lnTo>
                    <a:lnTo>
                      <a:pt x="59" y="919"/>
                    </a:lnTo>
                    <a:lnTo>
                      <a:pt x="59" y="919"/>
                    </a:lnTo>
                    <a:lnTo>
                      <a:pt x="61" y="919"/>
                    </a:lnTo>
                    <a:lnTo>
                      <a:pt x="61" y="919"/>
                    </a:lnTo>
                    <a:lnTo>
                      <a:pt x="61" y="919"/>
                    </a:lnTo>
                    <a:lnTo>
                      <a:pt x="62" y="919"/>
                    </a:lnTo>
                    <a:lnTo>
                      <a:pt x="62" y="919"/>
                    </a:lnTo>
                    <a:lnTo>
                      <a:pt x="62" y="919"/>
                    </a:lnTo>
                    <a:lnTo>
                      <a:pt x="64" y="919"/>
                    </a:lnTo>
                    <a:lnTo>
                      <a:pt x="64" y="919"/>
                    </a:lnTo>
                    <a:lnTo>
                      <a:pt x="64" y="919"/>
                    </a:lnTo>
                    <a:lnTo>
                      <a:pt x="66" y="919"/>
                    </a:lnTo>
                    <a:lnTo>
                      <a:pt x="66" y="919"/>
                    </a:lnTo>
                    <a:lnTo>
                      <a:pt x="67" y="919"/>
                    </a:lnTo>
                    <a:lnTo>
                      <a:pt x="67" y="919"/>
                    </a:lnTo>
                    <a:lnTo>
                      <a:pt x="67" y="919"/>
                    </a:lnTo>
                    <a:lnTo>
                      <a:pt x="69" y="919"/>
                    </a:lnTo>
                    <a:lnTo>
                      <a:pt x="69" y="919"/>
                    </a:lnTo>
                    <a:lnTo>
                      <a:pt x="69" y="919"/>
                    </a:lnTo>
                    <a:lnTo>
                      <a:pt x="70" y="919"/>
                    </a:lnTo>
                    <a:lnTo>
                      <a:pt x="70" y="919"/>
                    </a:lnTo>
                    <a:lnTo>
                      <a:pt x="70" y="919"/>
                    </a:lnTo>
                    <a:lnTo>
                      <a:pt x="72" y="919"/>
                    </a:lnTo>
                    <a:lnTo>
                      <a:pt x="72" y="919"/>
                    </a:lnTo>
                    <a:lnTo>
                      <a:pt x="72" y="919"/>
                    </a:lnTo>
                    <a:lnTo>
                      <a:pt x="73" y="919"/>
                    </a:lnTo>
                    <a:lnTo>
                      <a:pt x="73" y="919"/>
                    </a:lnTo>
                    <a:lnTo>
                      <a:pt x="75" y="919"/>
                    </a:lnTo>
                    <a:lnTo>
                      <a:pt x="75" y="919"/>
                    </a:lnTo>
                    <a:lnTo>
                      <a:pt x="75" y="919"/>
                    </a:lnTo>
                    <a:lnTo>
                      <a:pt x="77" y="919"/>
                    </a:lnTo>
                    <a:lnTo>
                      <a:pt x="77" y="919"/>
                    </a:lnTo>
                    <a:lnTo>
                      <a:pt x="77" y="919"/>
                    </a:lnTo>
                    <a:lnTo>
                      <a:pt x="78" y="919"/>
                    </a:lnTo>
                    <a:lnTo>
                      <a:pt x="78" y="919"/>
                    </a:lnTo>
                    <a:lnTo>
                      <a:pt x="78" y="919"/>
                    </a:lnTo>
                    <a:lnTo>
                      <a:pt x="80" y="919"/>
                    </a:lnTo>
                    <a:lnTo>
                      <a:pt x="80" y="919"/>
                    </a:lnTo>
                    <a:lnTo>
                      <a:pt x="81" y="919"/>
                    </a:lnTo>
                    <a:lnTo>
                      <a:pt x="81" y="919"/>
                    </a:lnTo>
                    <a:lnTo>
                      <a:pt x="81" y="919"/>
                    </a:lnTo>
                    <a:lnTo>
                      <a:pt x="83" y="919"/>
                    </a:lnTo>
                    <a:lnTo>
                      <a:pt x="83" y="919"/>
                    </a:lnTo>
                    <a:lnTo>
                      <a:pt x="83" y="919"/>
                    </a:lnTo>
                    <a:lnTo>
                      <a:pt x="84" y="919"/>
                    </a:lnTo>
                    <a:lnTo>
                      <a:pt x="84" y="919"/>
                    </a:lnTo>
                    <a:lnTo>
                      <a:pt x="84" y="919"/>
                    </a:lnTo>
                    <a:lnTo>
                      <a:pt x="86" y="919"/>
                    </a:lnTo>
                    <a:lnTo>
                      <a:pt x="86" y="919"/>
                    </a:lnTo>
                    <a:lnTo>
                      <a:pt x="87" y="923"/>
                    </a:lnTo>
                    <a:lnTo>
                      <a:pt x="87" y="923"/>
                    </a:lnTo>
                    <a:lnTo>
                      <a:pt x="87" y="923"/>
                    </a:lnTo>
                    <a:lnTo>
                      <a:pt x="89" y="923"/>
                    </a:lnTo>
                    <a:lnTo>
                      <a:pt x="89" y="923"/>
                    </a:lnTo>
                    <a:lnTo>
                      <a:pt x="89" y="923"/>
                    </a:lnTo>
                    <a:lnTo>
                      <a:pt x="91" y="923"/>
                    </a:lnTo>
                    <a:lnTo>
                      <a:pt x="91" y="923"/>
                    </a:lnTo>
                    <a:lnTo>
                      <a:pt x="91" y="923"/>
                    </a:lnTo>
                    <a:lnTo>
                      <a:pt x="92" y="923"/>
                    </a:lnTo>
                    <a:lnTo>
                      <a:pt x="92" y="923"/>
                    </a:lnTo>
                    <a:lnTo>
                      <a:pt x="92" y="923"/>
                    </a:lnTo>
                    <a:lnTo>
                      <a:pt x="94" y="923"/>
                    </a:lnTo>
                    <a:lnTo>
                      <a:pt x="94" y="923"/>
                    </a:lnTo>
                    <a:lnTo>
                      <a:pt x="95" y="923"/>
                    </a:lnTo>
                    <a:lnTo>
                      <a:pt x="95" y="923"/>
                    </a:lnTo>
                    <a:lnTo>
                      <a:pt x="95" y="927"/>
                    </a:lnTo>
                    <a:lnTo>
                      <a:pt x="97" y="927"/>
                    </a:lnTo>
                    <a:lnTo>
                      <a:pt x="97" y="927"/>
                    </a:lnTo>
                    <a:lnTo>
                      <a:pt x="97" y="927"/>
                    </a:lnTo>
                    <a:lnTo>
                      <a:pt x="98" y="927"/>
                    </a:lnTo>
                    <a:lnTo>
                      <a:pt x="98" y="927"/>
                    </a:lnTo>
                    <a:lnTo>
                      <a:pt x="98" y="927"/>
                    </a:lnTo>
                    <a:lnTo>
                      <a:pt x="100" y="927"/>
                    </a:lnTo>
                    <a:lnTo>
                      <a:pt x="100" y="927"/>
                    </a:lnTo>
                    <a:lnTo>
                      <a:pt x="102" y="927"/>
                    </a:lnTo>
                    <a:lnTo>
                      <a:pt x="102" y="927"/>
                    </a:lnTo>
                    <a:lnTo>
                      <a:pt x="102" y="927"/>
                    </a:lnTo>
                    <a:lnTo>
                      <a:pt x="103" y="927"/>
                    </a:lnTo>
                    <a:lnTo>
                      <a:pt x="103" y="927"/>
                    </a:lnTo>
                    <a:lnTo>
                      <a:pt x="103" y="927"/>
                    </a:lnTo>
                    <a:lnTo>
                      <a:pt x="105" y="927"/>
                    </a:lnTo>
                    <a:lnTo>
                      <a:pt x="105" y="927"/>
                    </a:lnTo>
                    <a:lnTo>
                      <a:pt x="105" y="927"/>
                    </a:lnTo>
                    <a:lnTo>
                      <a:pt x="106" y="927"/>
                    </a:lnTo>
                    <a:lnTo>
                      <a:pt x="106" y="927"/>
                    </a:lnTo>
                    <a:lnTo>
                      <a:pt x="108" y="927"/>
                    </a:lnTo>
                    <a:lnTo>
                      <a:pt x="108" y="927"/>
                    </a:lnTo>
                    <a:lnTo>
                      <a:pt x="108" y="927"/>
                    </a:lnTo>
                    <a:lnTo>
                      <a:pt x="109" y="927"/>
                    </a:lnTo>
                    <a:lnTo>
                      <a:pt x="109" y="927"/>
                    </a:lnTo>
                    <a:lnTo>
                      <a:pt x="109" y="927"/>
                    </a:lnTo>
                    <a:lnTo>
                      <a:pt x="111" y="927"/>
                    </a:lnTo>
                    <a:lnTo>
                      <a:pt x="111" y="927"/>
                    </a:lnTo>
                    <a:lnTo>
                      <a:pt x="111" y="927"/>
                    </a:lnTo>
                    <a:lnTo>
                      <a:pt x="113" y="927"/>
                    </a:lnTo>
                    <a:lnTo>
                      <a:pt x="113" y="927"/>
                    </a:lnTo>
                    <a:lnTo>
                      <a:pt x="113" y="927"/>
                    </a:lnTo>
                    <a:lnTo>
                      <a:pt x="114" y="927"/>
                    </a:lnTo>
                    <a:lnTo>
                      <a:pt x="114" y="927"/>
                    </a:lnTo>
                    <a:lnTo>
                      <a:pt x="116" y="927"/>
                    </a:lnTo>
                    <a:lnTo>
                      <a:pt x="116" y="927"/>
                    </a:lnTo>
                    <a:lnTo>
                      <a:pt x="116" y="927"/>
                    </a:lnTo>
                    <a:lnTo>
                      <a:pt x="117" y="927"/>
                    </a:lnTo>
                    <a:lnTo>
                      <a:pt x="117" y="927"/>
                    </a:lnTo>
                    <a:lnTo>
                      <a:pt x="117" y="927"/>
                    </a:lnTo>
                    <a:lnTo>
                      <a:pt x="119" y="927"/>
                    </a:lnTo>
                    <a:lnTo>
                      <a:pt x="119" y="927"/>
                    </a:lnTo>
                    <a:lnTo>
                      <a:pt x="119" y="927"/>
                    </a:lnTo>
                    <a:lnTo>
                      <a:pt x="120" y="927"/>
                    </a:lnTo>
                    <a:lnTo>
                      <a:pt x="120" y="927"/>
                    </a:lnTo>
                    <a:lnTo>
                      <a:pt x="122" y="927"/>
                    </a:lnTo>
                    <a:lnTo>
                      <a:pt x="122" y="927"/>
                    </a:lnTo>
                    <a:lnTo>
                      <a:pt x="122" y="927"/>
                    </a:lnTo>
                    <a:lnTo>
                      <a:pt x="124" y="927"/>
                    </a:lnTo>
                    <a:lnTo>
                      <a:pt x="124" y="927"/>
                    </a:lnTo>
                    <a:lnTo>
                      <a:pt x="124" y="927"/>
                    </a:lnTo>
                    <a:lnTo>
                      <a:pt x="125" y="927"/>
                    </a:lnTo>
                    <a:lnTo>
                      <a:pt x="125" y="927"/>
                    </a:lnTo>
                    <a:lnTo>
                      <a:pt x="125" y="927"/>
                    </a:lnTo>
                    <a:lnTo>
                      <a:pt x="127" y="927"/>
                    </a:lnTo>
                    <a:lnTo>
                      <a:pt x="127" y="927"/>
                    </a:lnTo>
                    <a:lnTo>
                      <a:pt x="128" y="927"/>
                    </a:lnTo>
                    <a:lnTo>
                      <a:pt x="128" y="927"/>
                    </a:lnTo>
                    <a:lnTo>
                      <a:pt x="128" y="927"/>
                    </a:lnTo>
                    <a:lnTo>
                      <a:pt x="130" y="927"/>
                    </a:lnTo>
                    <a:lnTo>
                      <a:pt x="130" y="927"/>
                    </a:lnTo>
                    <a:lnTo>
                      <a:pt x="130" y="927"/>
                    </a:lnTo>
                    <a:lnTo>
                      <a:pt x="131" y="927"/>
                    </a:lnTo>
                    <a:lnTo>
                      <a:pt x="131" y="927"/>
                    </a:lnTo>
                    <a:lnTo>
                      <a:pt x="131" y="927"/>
                    </a:lnTo>
                    <a:lnTo>
                      <a:pt x="133" y="927"/>
                    </a:lnTo>
                    <a:lnTo>
                      <a:pt x="133" y="927"/>
                    </a:lnTo>
                    <a:lnTo>
                      <a:pt x="133" y="927"/>
                    </a:lnTo>
                    <a:lnTo>
                      <a:pt x="135" y="927"/>
                    </a:lnTo>
                    <a:lnTo>
                      <a:pt x="135" y="930"/>
                    </a:lnTo>
                    <a:lnTo>
                      <a:pt x="136" y="930"/>
                    </a:lnTo>
                    <a:lnTo>
                      <a:pt x="136" y="930"/>
                    </a:lnTo>
                    <a:lnTo>
                      <a:pt x="136" y="930"/>
                    </a:lnTo>
                    <a:lnTo>
                      <a:pt x="138" y="930"/>
                    </a:lnTo>
                    <a:lnTo>
                      <a:pt x="138" y="930"/>
                    </a:lnTo>
                    <a:lnTo>
                      <a:pt x="138" y="930"/>
                    </a:lnTo>
                    <a:lnTo>
                      <a:pt x="139" y="930"/>
                    </a:lnTo>
                    <a:lnTo>
                      <a:pt x="139" y="930"/>
                    </a:lnTo>
                    <a:lnTo>
                      <a:pt x="139" y="930"/>
                    </a:lnTo>
                    <a:lnTo>
                      <a:pt x="141" y="930"/>
                    </a:lnTo>
                    <a:lnTo>
                      <a:pt x="141" y="930"/>
                    </a:lnTo>
                    <a:lnTo>
                      <a:pt x="142" y="930"/>
                    </a:lnTo>
                    <a:lnTo>
                      <a:pt x="142" y="930"/>
                    </a:lnTo>
                    <a:lnTo>
                      <a:pt x="142" y="930"/>
                    </a:lnTo>
                    <a:lnTo>
                      <a:pt x="144" y="930"/>
                    </a:lnTo>
                    <a:lnTo>
                      <a:pt x="144" y="930"/>
                    </a:lnTo>
                    <a:lnTo>
                      <a:pt x="144" y="930"/>
                    </a:lnTo>
                    <a:lnTo>
                      <a:pt x="146" y="930"/>
                    </a:lnTo>
                    <a:lnTo>
                      <a:pt x="146" y="930"/>
                    </a:lnTo>
                    <a:lnTo>
                      <a:pt x="146" y="930"/>
                    </a:lnTo>
                    <a:lnTo>
                      <a:pt x="147" y="930"/>
                    </a:lnTo>
                    <a:lnTo>
                      <a:pt x="147" y="930"/>
                    </a:lnTo>
                    <a:lnTo>
                      <a:pt x="149" y="930"/>
                    </a:lnTo>
                    <a:lnTo>
                      <a:pt x="149" y="930"/>
                    </a:lnTo>
                    <a:lnTo>
                      <a:pt x="149" y="930"/>
                    </a:lnTo>
                    <a:lnTo>
                      <a:pt x="150" y="930"/>
                    </a:lnTo>
                    <a:lnTo>
                      <a:pt x="150" y="930"/>
                    </a:lnTo>
                    <a:lnTo>
                      <a:pt x="150" y="930"/>
                    </a:lnTo>
                    <a:lnTo>
                      <a:pt x="152" y="930"/>
                    </a:lnTo>
                    <a:lnTo>
                      <a:pt x="152" y="930"/>
                    </a:lnTo>
                    <a:lnTo>
                      <a:pt x="152" y="930"/>
                    </a:lnTo>
                    <a:lnTo>
                      <a:pt x="153" y="930"/>
                    </a:lnTo>
                    <a:lnTo>
                      <a:pt x="153" y="930"/>
                    </a:lnTo>
                    <a:lnTo>
                      <a:pt x="153" y="927"/>
                    </a:lnTo>
                    <a:lnTo>
                      <a:pt x="155" y="927"/>
                    </a:lnTo>
                    <a:lnTo>
                      <a:pt x="155" y="927"/>
                    </a:lnTo>
                    <a:lnTo>
                      <a:pt x="157" y="930"/>
                    </a:lnTo>
                    <a:lnTo>
                      <a:pt x="157" y="930"/>
                    </a:lnTo>
                    <a:lnTo>
                      <a:pt x="157" y="930"/>
                    </a:lnTo>
                    <a:lnTo>
                      <a:pt x="158" y="930"/>
                    </a:lnTo>
                    <a:lnTo>
                      <a:pt x="158" y="930"/>
                    </a:lnTo>
                    <a:lnTo>
                      <a:pt x="158" y="930"/>
                    </a:lnTo>
                    <a:lnTo>
                      <a:pt x="160" y="930"/>
                    </a:lnTo>
                    <a:lnTo>
                      <a:pt x="160" y="930"/>
                    </a:lnTo>
                    <a:lnTo>
                      <a:pt x="160" y="930"/>
                    </a:lnTo>
                    <a:lnTo>
                      <a:pt x="161" y="930"/>
                    </a:lnTo>
                    <a:lnTo>
                      <a:pt x="161" y="930"/>
                    </a:lnTo>
                    <a:lnTo>
                      <a:pt x="163" y="930"/>
                    </a:lnTo>
                    <a:lnTo>
                      <a:pt x="163" y="930"/>
                    </a:lnTo>
                    <a:lnTo>
                      <a:pt x="163" y="930"/>
                    </a:lnTo>
                    <a:lnTo>
                      <a:pt x="164" y="930"/>
                    </a:lnTo>
                    <a:lnTo>
                      <a:pt x="164" y="930"/>
                    </a:lnTo>
                    <a:lnTo>
                      <a:pt x="164" y="930"/>
                    </a:lnTo>
                    <a:lnTo>
                      <a:pt x="166" y="930"/>
                    </a:lnTo>
                    <a:lnTo>
                      <a:pt x="166" y="930"/>
                    </a:lnTo>
                    <a:lnTo>
                      <a:pt x="166" y="930"/>
                    </a:lnTo>
                    <a:lnTo>
                      <a:pt x="168" y="930"/>
                    </a:lnTo>
                    <a:lnTo>
                      <a:pt x="168" y="930"/>
                    </a:lnTo>
                    <a:lnTo>
                      <a:pt x="168" y="930"/>
                    </a:lnTo>
                    <a:lnTo>
                      <a:pt x="169" y="930"/>
                    </a:lnTo>
                    <a:lnTo>
                      <a:pt x="169" y="930"/>
                    </a:lnTo>
                    <a:lnTo>
                      <a:pt x="171" y="930"/>
                    </a:lnTo>
                    <a:lnTo>
                      <a:pt x="171" y="930"/>
                    </a:lnTo>
                    <a:lnTo>
                      <a:pt x="171" y="930"/>
                    </a:lnTo>
                    <a:lnTo>
                      <a:pt x="172" y="930"/>
                    </a:lnTo>
                    <a:lnTo>
                      <a:pt x="172" y="930"/>
                    </a:lnTo>
                    <a:lnTo>
                      <a:pt x="172" y="930"/>
                    </a:lnTo>
                    <a:lnTo>
                      <a:pt x="174" y="930"/>
                    </a:lnTo>
                    <a:lnTo>
                      <a:pt x="174" y="930"/>
                    </a:lnTo>
                    <a:lnTo>
                      <a:pt x="174" y="930"/>
                    </a:lnTo>
                    <a:lnTo>
                      <a:pt x="175" y="930"/>
                    </a:lnTo>
                    <a:lnTo>
                      <a:pt x="175" y="930"/>
                    </a:lnTo>
                    <a:lnTo>
                      <a:pt x="177" y="930"/>
                    </a:lnTo>
                    <a:lnTo>
                      <a:pt x="177" y="930"/>
                    </a:lnTo>
                    <a:lnTo>
                      <a:pt x="177" y="930"/>
                    </a:lnTo>
                    <a:lnTo>
                      <a:pt x="178" y="930"/>
                    </a:lnTo>
                    <a:lnTo>
                      <a:pt x="178" y="930"/>
                    </a:lnTo>
                    <a:lnTo>
                      <a:pt x="178" y="930"/>
                    </a:lnTo>
                    <a:lnTo>
                      <a:pt x="180" y="930"/>
                    </a:lnTo>
                    <a:lnTo>
                      <a:pt x="180" y="930"/>
                    </a:lnTo>
                    <a:lnTo>
                      <a:pt x="180" y="930"/>
                    </a:lnTo>
                    <a:lnTo>
                      <a:pt x="182" y="930"/>
                    </a:lnTo>
                    <a:lnTo>
                      <a:pt x="182" y="930"/>
                    </a:lnTo>
                    <a:lnTo>
                      <a:pt x="183" y="930"/>
                    </a:lnTo>
                    <a:lnTo>
                      <a:pt x="183" y="930"/>
                    </a:lnTo>
                    <a:lnTo>
                      <a:pt x="183" y="930"/>
                    </a:lnTo>
                    <a:lnTo>
                      <a:pt x="185" y="930"/>
                    </a:lnTo>
                    <a:lnTo>
                      <a:pt x="185" y="930"/>
                    </a:lnTo>
                    <a:lnTo>
                      <a:pt x="185" y="930"/>
                    </a:lnTo>
                    <a:lnTo>
                      <a:pt x="186" y="930"/>
                    </a:lnTo>
                    <a:lnTo>
                      <a:pt x="186" y="930"/>
                    </a:lnTo>
                    <a:lnTo>
                      <a:pt x="186" y="930"/>
                    </a:lnTo>
                    <a:lnTo>
                      <a:pt x="188" y="930"/>
                    </a:lnTo>
                    <a:lnTo>
                      <a:pt x="188" y="930"/>
                    </a:lnTo>
                    <a:lnTo>
                      <a:pt x="188" y="930"/>
                    </a:lnTo>
                    <a:lnTo>
                      <a:pt x="189" y="930"/>
                    </a:lnTo>
                    <a:lnTo>
                      <a:pt x="189" y="930"/>
                    </a:lnTo>
                    <a:lnTo>
                      <a:pt x="191" y="930"/>
                    </a:lnTo>
                    <a:lnTo>
                      <a:pt x="191" y="930"/>
                    </a:lnTo>
                    <a:lnTo>
                      <a:pt x="191" y="930"/>
                    </a:lnTo>
                    <a:lnTo>
                      <a:pt x="193" y="930"/>
                    </a:lnTo>
                    <a:lnTo>
                      <a:pt x="193" y="930"/>
                    </a:lnTo>
                    <a:lnTo>
                      <a:pt x="193" y="930"/>
                    </a:lnTo>
                    <a:lnTo>
                      <a:pt x="194" y="930"/>
                    </a:lnTo>
                    <a:lnTo>
                      <a:pt x="194" y="930"/>
                    </a:lnTo>
                    <a:lnTo>
                      <a:pt x="194" y="930"/>
                    </a:lnTo>
                    <a:lnTo>
                      <a:pt x="196" y="930"/>
                    </a:lnTo>
                    <a:lnTo>
                      <a:pt x="196" y="930"/>
                    </a:lnTo>
                    <a:lnTo>
                      <a:pt x="197" y="934"/>
                    </a:lnTo>
                    <a:lnTo>
                      <a:pt x="197" y="934"/>
                    </a:lnTo>
                    <a:lnTo>
                      <a:pt x="197" y="934"/>
                    </a:lnTo>
                    <a:lnTo>
                      <a:pt x="199" y="934"/>
                    </a:lnTo>
                    <a:lnTo>
                      <a:pt x="199" y="934"/>
                    </a:lnTo>
                    <a:lnTo>
                      <a:pt x="199" y="934"/>
                    </a:lnTo>
                    <a:lnTo>
                      <a:pt x="200" y="938"/>
                    </a:lnTo>
                    <a:lnTo>
                      <a:pt x="200" y="938"/>
                    </a:lnTo>
                    <a:lnTo>
                      <a:pt x="200" y="942"/>
                    </a:lnTo>
                    <a:lnTo>
                      <a:pt x="202" y="942"/>
                    </a:lnTo>
                    <a:lnTo>
                      <a:pt x="202" y="945"/>
                    </a:lnTo>
                    <a:lnTo>
                      <a:pt x="204" y="949"/>
                    </a:lnTo>
                    <a:lnTo>
                      <a:pt x="204" y="949"/>
                    </a:lnTo>
                    <a:lnTo>
                      <a:pt x="204" y="953"/>
                    </a:lnTo>
                    <a:lnTo>
                      <a:pt x="205" y="960"/>
                    </a:lnTo>
                    <a:lnTo>
                      <a:pt x="205" y="964"/>
                    </a:lnTo>
                    <a:lnTo>
                      <a:pt x="205" y="971"/>
                    </a:lnTo>
                    <a:lnTo>
                      <a:pt x="207" y="979"/>
                    </a:lnTo>
                    <a:lnTo>
                      <a:pt x="207" y="990"/>
                    </a:lnTo>
                    <a:lnTo>
                      <a:pt x="207" y="1001"/>
                    </a:lnTo>
                    <a:lnTo>
                      <a:pt x="208" y="1008"/>
                    </a:lnTo>
                    <a:lnTo>
                      <a:pt x="208" y="1016"/>
                    </a:lnTo>
                    <a:lnTo>
                      <a:pt x="208" y="1016"/>
                    </a:lnTo>
                    <a:lnTo>
                      <a:pt x="210" y="1012"/>
                    </a:lnTo>
                    <a:lnTo>
                      <a:pt x="210" y="993"/>
                    </a:lnTo>
                    <a:lnTo>
                      <a:pt x="211" y="964"/>
                    </a:lnTo>
                    <a:lnTo>
                      <a:pt x="211" y="927"/>
                    </a:lnTo>
                    <a:lnTo>
                      <a:pt x="211" y="886"/>
                    </a:lnTo>
                    <a:lnTo>
                      <a:pt x="213" y="841"/>
                    </a:lnTo>
                    <a:lnTo>
                      <a:pt x="213" y="804"/>
                    </a:lnTo>
                    <a:lnTo>
                      <a:pt x="213" y="775"/>
                    </a:lnTo>
                    <a:lnTo>
                      <a:pt x="215" y="760"/>
                    </a:lnTo>
                    <a:lnTo>
                      <a:pt x="215" y="764"/>
                    </a:lnTo>
                    <a:lnTo>
                      <a:pt x="215" y="793"/>
                    </a:lnTo>
                    <a:lnTo>
                      <a:pt x="216" y="864"/>
                    </a:lnTo>
                    <a:lnTo>
                      <a:pt x="216" y="982"/>
                    </a:lnTo>
                    <a:lnTo>
                      <a:pt x="218" y="1156"/>
                    </a:lnTo>
                    <a:lnTo>
                      <a:pt x="218" y="1357"/>
                    </a:lnTo>
                    <a:lnTo>
                      <a:pt x="218" y="1553"/>
                    </a:lnTo>
                    <a:lnTo>
                      <a:pt x="219" y="1701"/>
                    </a:lnTo>
                    <a:lnTo>
                      <a:pt x="219" y="1772"/>
                    </a:lnTo>
                    <a:lnTo>
                      <a:pt x="219" y="1746"/>
                    </a:lnTo>
                    <a:lnTo>
                      <a:pt x="221" y="1620"/>
                    </a:lnTo>
                    <a:lnTo>
                      <a:pt x="221" y="1408"/>
                    </a:lnTo>
                    <a:lnTo>
                      <a:pt x="221" y="1142"/>
                    </a:lnTo>
                    <a:lnTo>
                      <a:pt x="222" y="853"/>
                    </a:lnTo>
                    <a:lnTo>
                      <a:pt x="222" y="575"/>
                    </a:lnTo>
                    <a:lnTo>
                      <a:pt x="224" y="338"/>
                    </a:lnTo>
                    <a:lnTo>
                      <a:pt x="224" y="156"/>
                    </a:lnTo>
                    <a:lnTo>
                      <a:pt x="224" y="41"/>
                    </a:lnTo>
                    <a:lnTo>
                      <a:pt x="226" y="0"/>
                    </a:lnTo>
                    <a:lnTo>
                      <a:pt x="226" y="15"/>
                    </a:lnTo>
                    <a:lnTo>
                      <a:pt x="226" y="67"/>
                    </a:lnTo>
                    <a:lnTo>
                      <a:pt x="227" y="134"/>
                    </a:lnTo>
                    <a:lnTo>
                      <a:pt x="227" y="197"/>
                    </a:lnTo>
                    <a:lnTo>
                      <a:pt x="227" y="249"/>
                    </a:lnTo>
                    <a:lnTo>
                      <a:pt x="229" y="286"/>
                    </a:lnTo>
                    <a:lnTo>
                      <a:pt x="229" y="315"/>
                    </a:lnTo>
                    <a:lnTo>
                      <a:pt x="229" y="341"/>
                    </a:lnTo>
                    <a:lnTo>
                      <a:pt x="230" y="360"/>
                    </a:lnTo>
                    <a:lnTo>
                      <a:pt x="230" y="378"/>
                    </a:lnTo>
                    <a:lnTo>
                      <a:pt x="232" y="393"/>
                    </a:lnTo>
                    <a:lnTo>
                      <a:pt x="232" y="404"/>
                    </a:lnTo>
                    <a:lnTo>
                      <a:pt x="232" y="415"/>
                    </a:lnTo>
                    <a:lnTo>
                      <a:pt x="233" y="423"/>
                    </a:lnTo>
                    <a:lnTo>
                      <a:pt x="233" y="434"/>
                    </a:lnTo>
                    <a:lnTo>
                      <a:pt x="233" y="441"/>
                    </a:lnTo>
                    <a:lnTo>
                      <a:pt x="235" y="449"/>
                    </a:lnTo>
                    <a:lnTo>
                      <a:pt x="235" y="456"/>
                    </a:lnTo>
                    <a:lnTo>
                      <a:pt x="235" y="460"/>
                    </a:lnTo>
                    <a:lnTo>
                      <a:pt x="237" y="467"/>
                    </a:lnTo>
                    <a:lnTo>
                      <a:pt x="237" y="475"/>
                    </a:lnTo>
                    <a:lnTo>
                      <a:pt x="238" y="482"/>
                    </a:lnTo>
                    <a:lnTo>
                      <a:pt x="238" y="493"/>
                    </a:lnTo>
                    <a:lnTo>
                      <a:pt x="238" y="501"/>
                    </a:lnTo>
                    <a:lnTo>
                      <a:pt x="240" y="512"/>
                    </a:lnTo>
                    <a:lnTo>
                      <a:pt x="240" y="527"/>
                    </a:lnTo>
                    <a:lnTo>
                      <a:pt x="240" y="541"/>
                    </a:lnTo>
                    <a:lnTo>
                      <a:pt x="241" y="556"/>
                    </a:lnTo>
                    <a:lnTo>
                      <a:pt x="241" y="571"/>
                    </a:lnTo>
                    <a:lnTo>
                      <a:pt x="241" y="586"/>
                    </a:lnTo>
                    <a:lnTo>
                      <a:pt x="243" y="601"/>
                    </a:lnTo>
                    <a:lnTo>
                      <a:pt x="243" y="615"/>
                    </a:lnTo>
                    <a:lnTo>
                      <a:pt x="243" y="630"/>
                    </a:lnTo>
                    <a:lnTo>
                      <a:pt x="244" y="645"/>
                    </a:lnTo>
                    <a:lnTo>
                      <a:pt x="244" y="656"/>
                    </a:lnTo>
                    <a:lnTo>
                      <a:pt x="246" y="667"/>
                    </a:lnTo>
                    <a:lnTo>
                      <a:pt x="246" y="678"/>
                    </a:lnTo>
                    <a:lnTo>
                      <a:pt x="246" y="686"/>
                    </a:lnTo>
                    <a:lnTo>
                      <a:pt x="248" y="693"/>
                    </a:lnTo>
                    <a:lnTo>
                      <a:pt x="248" y="701"/>
                    </a:lnTo>
                    <a:lnTo>
                      <a:pt x="248" y="708"/>
                    </a:lnTo>
                    <a:lnTo>
                      <a:pt x="249" y="715"/>
                    </a:lnTo>
                    <a:lnTo>
                      <a:pt x="249" y="723"/>
                    </a:lnTo>
                    <a:lnTo>
                      <a:pt x="249" y="730"/>
                    </a:lnTo>
                    <a:lnTo>
                      <a:pt x="251" y="741"/>
                    </a:lnTo>
                    <a:lnTo>
                      <a:pt x="251" y="753"/>
                    </a:lnTo>
                    <a:lnTo>
                      <a:pt x="252" y="764"/>
                    </a:lnTo>
                    <a:lnTo>
                      <a:pt x="252" y="775"/>
                    </a:lnTo>
                    <a:lnTo>
                      <a:pt x="252" y="790"/>
                    </a:lnTo>
                    <a:lnTo>
                      <a:pt x="254" y="804"/>
                    </a:lnTo>
                    <a:lnTo>
                      <a:pt x="254" y="819"/>
                    </a:lnTo>
                    <a:lnTo>
                      <a:pt x="254" y="830"/>
                    </a:lnTo>
                    <a:lnTo>
                      <a:pt x="255" y="845"/>
                    </a:lnTo>
                    <a:lnTo>
                      <a:pt x="255" y="860"/>
                    </a:lnTo>
                    <a:lnTo>
                      <a:pt x="255" y="871"/>
                    </a:lnTo>
                    <a:lnTo>
                      <a:pt x="257" y="882"/>
                    </a:lnTo>
                    <a:lnTo>
                      <a:pt x="257" y="897"/>
                    </a:lnTo>
                    <a:lnTo>
                      <a:pt x="259" y="908"/>
                    </a:lnTo>
                    <a:lnTo>
                      <a:pt x="259" y="923"/>
                    </a:lnTo>
                    <a:lnTo>
                      <a:pt x="259" y="934"/>
                    </a:lnTo>
                    <a:lnTo>
                      <a:pt x="260" y="949"/>
                    </a:lnTo>
                    <a:lnTo>
                      <a:pt x="260" y="964"/>
                    </a:lnTo>
                    <a:lnTo>
                      <a:pt x="260" y="979"/>
                    </a:lnTo>
                    <a:lnTo>
                      <a:pt x="262" y="990"/>
                    </a:lnTo>
                    <a:lnTo>
                      <a:pt x="262" y="997"/>
                    </a:lnTo>
                    <a:lnTo>
                      <a:pt x="262" y="1005"/>
                    </a:lnTo>
                    <a:lnTo>
                      <a:pt x="263" y="1005"/>
                    </a:lnTo>
                    <a:lnTo>
                      <a:pt x="263" y="1005"/>
                    </a:lnTo>
                    <a:lnTo>
                      <a:pt x="263" y="1001"/>
                    </a:lnTo>
                    <a:lnTo>
                      <a:pt x="265" y="997"/>
                    </a:lnTo>
                    <a:lnTo>
                      <a:pt x="265" y="990"/>
                    </a:lnTo>
                    <a:lnTo>
                      <a:pt x="266" y="979"/>
                    </a:lnTo>
                    <a:lnTo>
                      <a:pt x="266" y="967"/>
                    </a:lnTo>
                    <a:lnTo>
                      <a:pt x="266" y="956"/>
                    </a:lnTo>
                    <a:lnTo>
                      <a:pt x="268" y="945"/>
                    </a:lnTo>
                    <a:lnTo>
                      <a:pt x="268" y="934"/>
                    </a:lnTo>
                    <a:lnTo>
                      <a:pt x="268" y="923"/>
                    </a:lnTo>
                    <a:lnTo>
                      <a:pt x="269" y="919"/>
                    </a:lnTo>
                    <a:lnTo>
                      <a:pt x="269" y="916"/>
                    </a:lnTo>
                    <a:lnTo>
                      <a:pt x="269" y="919"/>
                    </a:lnTo>
                    <a:lnTo>
                      <a:pt x="271" y="927"/>
                    </a:lnTo>
                    <a:lnTo>
                      <a:pt x="271" y="934"/>
                    </a:lnTo>
                    <a:lnTo>
                      <a:pt x="273" y="942"/>
                    </a:lnTo>
                    <a:lnTo>
                      <a:pt x="273" y="953"/>
                    </a:lnTo>
                    <a:lnTo>
                      <a:pt x="273" y="960"/>
                    </a:lnTo>
                    <a:lnTo>
                      <a:pt x="274" y="967"/>
                    </a:lnTo>
                    <a:lnTo>
                      <a:pt x="274" y="979"/>
                    </a:lnTo>
                    <a:lnTo>
                      <a:pt x="274" y="982"/>
                    </a:lnTo>
                    <a:lnTo>
                      <a:pt x="276" y="990"/>
                    </a:lnTo>
                    <a:lnTo>
                      <a:pt x="276" y="993"/>
                    </a:lnTo>
                    <a:lnTo>
                      <a:pt x="276" y="993"/>
                    </a:lnTo>
                    <a:lnTo>
                      <a:pt x="277" y="997"/>
                    </a:lnTo>
                    <a:lnTo>
                      <a:pt x="277" y="997"/>
                    </a:lnTo>
                    <a:lnTo>
                      <a:pt x="279" y="993"/>
                    </a:lnTo>
                    <a:lnTo>
                      <a:pt x="279" y="993"/>
                    </a:lnTo>
                    <a:lnTo>
                      <a:pt x="279" y="990"/>
                    </a:lnTo>
                    <a:lnTo>
                      <a:pt x="280" y="986"/>
                    </a:lnTo>
                    <a:lnTo>
                      <a:pt x="280" y="979"/>
                    </a:lnTo>
                    <a:lnTo>
                      <a:pt x="280" y="967"/>
                    </a:lnTo>
                    <a:lnTo>
                      <a:pt x="282" y="953"/>
                    </a:lnTo>
                    <a:lnTo>
                      <a:pt x="282" y="934"/>
                    </a:lnTo>
                    <a:lnTo>
                      <a:pt x="282" y="912"/>
                    </a:lnTo>
                    <a:lnTo>
                      <a:pt x="284" y="886"/>
                    </a:lnTo>
                    <a:lnTo>
                      <a:pt x="284" y="860"/>
                    </a:lnTo>
                    <a:lnTo>
                      <a:pt x="284" y="834"/>
                    </a:lnTo>
                    <a:lnTo>
                      <a:pt x="285" y="812"/>
                    </a:lnTo>
                    <a:lnTo>
                      <a:pt x="285" y="793"/>
                    </a:lnTo>
                    <a:lnTo>
                      <a:pt x="287" y="775"/>
                    </a:lnTo>
                    <a:lnTo>
                      <a:pt x="287" y="760"/>
                    </a:lnTo>
                    <a:lnTo>
                      <a:pt x="287" y="745"/>
                    </a:lnTo>
                    <a:lnTo>
                      <a:pt x="288" y="727"/>
                    </a:lnTo>
                    <a:lnTo>
                      <a:pt x="288" y="708"/>
                    </a:lnTo>
                    <a:lnTo>
                      <a:pt x="288" y="682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3" name="Freeform 129"/>
              <p:cNvSpPr>
                <a:spLocks/>
              </p:cNvSpPr>
              <p:nvPr/>
            </p:nvSpPr>
            <p:spPr bwMode="auto">
              <a:xfrm>
                <a:off x="1276" y="2793"/>
                <a:ext cx="111" cy="3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8" y="4"/>
                  </a:cxn>
                  <a:cxn ang="0">
                    <a:pos x="25" y="4"/>
                  </a:cxn>
                  <a:cxn ang="0">
                    <a:pos x="29" y="4"/>
                  </a:cxn>
                  <a:cxn ang="0">
                    <a:pos x="34" y="4"/>
                  </a:cxn>
                  <a:cxn ang="0">
                    <a:pos x="39" y="7"/>
                  </a:cxn>
                  <a:cxn ang="0">
                    <a:pos x="45" y="7"/>
                  </a:cxn>
                  <a:cxn ang="0">
                    <a:pos x="50" y="7"/>
                  </a:cxn>
                  <a:cxn ang="0">
                    <a:pos x="54" y="7"/>
                  </a:cxn>
                  <a:cxn ang="0">
                    <a:pos x="59" y="7"/>
                  </a:cxn>
                  <a:cxn ang="0">
                    <a:pos x="65" y="7"/>
                  </a:cxn>
                  <a:cxn ang="0">
                    <a:pos x="70" y="7"/>
                  </a:cxn>
                  <a:cxn ang="0">
                    <a:pos x="75" y="7"/>
                  </a:cxn>
                  <a:cxn ang="0">
                    <a:pos x="80" y="7"/>
                  </a:cxn>
                  <a:cxn ang="0">
                    <a:pos x="86" y="7"/>
                  </a:cxn>
                  <a:cxn ang="0">
                    <a:pos x="91" y="7"/>
                  </a:cxn>
                  <a:cxn ang="0">
                    <a:pos x="95" y="7"/>
                  </a:cxn>
                  <a:cxn ang="0">
                    <a:pos x="100" y="7"/>
                  </a:cxn>
                  <a:cxn ang="0">
                    <a:pos x="106" y="7"/>
                  </a:cxn>
                  <a:cxn ang="0">
                    <a:pos x="111" y="7"/>
                  </a:cxn>
                  <a:cxn ang="0">
                    <a:pos x="116" y="7"/>
                  </a:cxn>
                  <a:cxn ang="0">
                    <a:pos x="120" y="7"/>
                  </a:cxn>
                  <a:cxn ang="0">
                    <a:pos x="127" y="7"/>
                  </a:cxn>
                  <a:cxn ang="0">
                    <a:pos x="131" y="7"/>
                  </a:cxn>
                  <a:cxn ang="0">
                    <a:pos x="136" y="7"/>
                  </a:cxn>
                  <a:cxn ang="0">
                    <a:pos x="141" y="7"/>
                  </a:cxn>
                  <a:cxn ang="0">
                    <a:pos x="147" y="7"/>
                  </a:cxn>
                  <a:cxn ang="0">
                    <a:pos x="152" y="7"/>
                  </a:cxn>
                  <a:cxn ang="0">
                    <a:pos x="156" y="7"/>
                  </a:cxn>
                  <a:cxn ang="0">
                    <a:pos x="161" y="7"/>
                  </a:cxn>
                  <a:cxn ang="0">
                    <a:pos x="167" y="7"/>
                  </a:cxn>
                  <a:cxn ang="0">
                    <a:pos x="172" y="7"/>
                  </a:cxn>
                  <a:cxn ang="0">
                    <a:pos x="177" y="7"/>
                  </a:cxn>
                  <a:cxn ang="0">
                    <a:pos x="182" y="7"/>
                  </a:cxn>
                  <a:cxn ang="0">
                    <a:pos x="188" y="7"/>
                  </a:cxn>
                  <a:cxn ang="0">
                    <a:pos x="193" y="7"/>
                  </a:cxn>
                  <a:cxn ang="0">
                    <a:pos x="197" y="7"/>
                  </a:cxn>
                  <a:cxn ang="0">
                    <a:pos x="202" y="7"/>
                  </a:cxn>
                  <a:cxn ang="0">
                    <a:pos x="208" y="7"/>
                  </a:cxn>
                  <a:cxn ang="0">
                    <a:pos x="213" y="7"/>
                  </a:cxn>
                  <a:cxn ang="0">
                    <a:pos x="218" y="7"/>
                  </a:cxn>
                  <a:cxn ang="0">
                    <a:pos x="222" y="7"/>
                  </a:cxn>
                  <a:cxn ang="0">
                    <a:pos x="229" y="7"/>
                  </a:cxn>
                  <a:cxn ang="0">
                    <a:pos x="233" y="7"/>
                  </a:cxn>
                  <a:cxn ang="0">
                    <a:pos x="238" y="7"/>
                  </a:cxn>
                  <a:cxn ang="0">
                    <a:pos x="243" y="7"/>
                  </a:cxn>
                  <a:cxn ang="0">
                    <a:pos x="249" y="7"/>
                  </a:cxn>
                  <a:cxn ang="0">
                    <a:pos x="254" y="7"/>
                  </a:cxn>
                  <a:cxn ang="0">
                    <a:pos x="258" y="4"/>
                  </a:cxn>
                  <a:cxn ang="0">
                    <a:pos x="263" y="4"/>
                  </a:cxn>
                  <a:cxn ang="0">
                    <a:pos x="269" y="4"/>
                  </a:cxn>
                  <a:cxn ang="0">
                    <a:pos x="274" y="4"/>
                  </a:cxn>
                  <a:cxn ang="0">
                    <a:pos x="279" y="7"/>
                  </a:cxn>
                  <a:cxn ang="0">
                    <a:pos x="284" y="7"/>
                  </a:cxn>
                </a:cxnLst>
                <a:rect l="0" t="0" r="r" b="b"/>
                <a:pathLst>
                  <a:path w="288" h="7">
                    <a:moveTo>
                      <a:pt x="0" y="0"/>
                    </a:moveTo>
                    <a:lnTo>
                      <a:pt x="0" y="4"/>
                    </a:lnTo>
                    <a:lnTo>
                      <a:pt x="1" y="4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33" y="7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7"/>
                    </a:lnTo>
                    <a:lnTo>
                      <a:pt x="39" y="7"/>
                    </a:lnTo>
                    <a:lnTo>
                      <a:pt x="40" y="7"/>
                    </a:lnTo>
                    <a:lnTo>
                      <a:pt x="40" y="7"/>
                    </a:lnTo>
                    <a:lnTo>
                      <a:pt x="42" y="7"/>
                    </a:lnTo>
                    <a:lnTo>
                      <a:pt x="42" y="7"/>
                    </a:lnTo>
                    <a:lnTo>
                      <a:pt x="42" y="7"/>
                    </a:lnTo>
                    <a:lnTo>
                      <a:pt x="44" y="7"/>
                    </a:lnTo>
                    <a:lnTo>
                      <a:pt x="44" y="7"/>
                    </a:lnTo>
                    <a:lnTo>
                      <a:pt x="44" y="7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7" y="7"/>
                    </a:lnTo>
                    <a:lnTo>
                      <a:pt x="47" y="7"/>
                    </a:lnTo>
                    <a:lnTo>
                      <a:pt x="47" y="7"/>
                    </a:lnTo>
                    <a:lnTo>
                      <a:pt x="48" y="7"/>
                    </a:lnTo>
                    <a:lnTo>
                      <a:pt x="48" y="7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0" y="7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4" y="4"/>
                    </a:lnTo>
                    <a:lnTo>
                      <a:pt x="54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8" y="7"/>
                    </a:lnTo>
                    <a:lnTo>
                      <a:pt x="58" y="7"/>
                    </a:lnTo>
                    <a:lnTo>
                      <a:pt x="58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61" y="7"/>
                    </a:lnTo>
                    <a:lnTo>
                      <a:pt x="61" y="7"/>
                    </a:lnTo>
                    <a:lnTo>
                      <a:pt x="62" y="7"/>
                    </a:lnTo>
                    <a:lnTo>
                      <a:pt x="62" y="7"/>
                    </a:lnTo>
                    <a:lnTo>
                      <a:pt x="62" y="7"/>
                    </a:lnTo>
                    <a:lnTo>
                      <a:pt x="64" y="7"/>
                    </a:lnTo>
                    <a:lnTo>
                      <a:pt x="64" y="7"/>
                    </a:lnTo>
                    <a:lnTo>
                      <a:pt x="64" y="7"/>
                    </a:lnTo>
                    <a:lnTo>
                      <a:pt x="65" y="7"/>
                    </a:lnTo>
                    <a:lnTo>
                      <a:pt x="65" y="7"/>
                    </a:lnTo>
                    <a:lnTo>
                      <a:pt x="65" y="7"/>
                    </a:lnTo>
                    <a:lnTo>
                      <a:pt x="67" y="7"/>
                    </a:lnTo>
                    <a:lnTo>
                      <a:pt x="67" y="7"/>
                    </a:lnTo>
                    <a:lnTo>
                      <a:pt x="67" y="7"/>
                    </a:lnTo>
                    <a:lnTo>
                      <a:pt x="69" y="7"/>
                    </a:lnTo>
                    <a:lnTo>
                      <a:pt x="69" y="7"/>
                    </a:lnTo>
                    <a:lnTo>
                      <a:pt x="70" y="7"/>
                    </a:lnTo>
                    <a:lnTo>
                      <a:pt x="70" y="7"/>
                    </a:lnTo>
                    <a:lnTo>
                      <a:pt x="70" y="7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2" y="7"/>
                    </a:lnTo>
                    <a:lnTo>
                      <a:pt x="73" y="7"/>
                    </a:lnTo>
                    <a:lnTo>
                      <a:pt x="73" y="7"/>
                    </a:lnTo>
                    <a:lnTo>
                      <a:pt x="73" y="7"/>
                    </a:lnTo>
                    <a:lnTo>
                      <a:pt x="75" y="7"/>
                    </a:lnTo>
                    <a:lnTo>
                      <a:pt x="75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1" y="7"/>
                    </a:lnTo>
                    <a:lnTo>
                      <a:pt x="81" y="7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3" y="7"/>
                    </a:lnTo>
                    <a:lnTo>
                      <a:pt x="84" y="7"/>
                    </a:lnTo>
                    <a:lnTo>
                      <a:pt x="84" y="7"/>
                    </a:lnTo>
                    <a:lnTo>
                      <a:pt x="84" y="7"/>
                    </a:lnTo>
                    <a:lnTo>
                      <a:pt x="86" y="7"/>
                    </a:lnTo>
                    <a:lnTo>
                      <a:pt x="86" y="7"/>
                    </a:lnTo>
                    <a:lnTo>
                      <a:pt x="86" y="7"/>
                    </a:lnTo>
                    <a:lnTo>
                      <a:pt x="87" y="7"/>
                    </a:lnTo>
                    <a:lnTo>
                      <a:pt x="87" y="7"/>
                    </a:lnTo>
                    <a:lnTo>
                      <a:pt x="87" y="7"/>
                    </a:lnTo>
                    <a:lnTo>
                      <a:pt x="89" y="7"/>
                    </a:lnTo>
                    <a:lnTo>
                      <a:pt x="89" y="7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92" y="7"/>
                    </a:lnTo>
                    <a:lnTo>
                      <a:pt x="92" y="7"/>
                    </a:lnTo>
                    <a:lnTo>
                      <a:pt x="92" y="7"/>
                    </a:lnTo>
                    <a:lnTo>
                      <a:pt x="94" y="7"/>
                    </a:lnTo>
                    <a:lnTo>
                      <a:pt x="94" y="7"/>
                    </a:lnTo>
                    <a:lnTo>
                      <a:pt x="94" y="7"/>
                    </a:lnTo>
                    <a:lnTo>
                      <a:pt x="95" y="7"/>
                    </a:lnTo>
                    <a:lnTo>
                      <a:pt x="95" y="7"/>
                    </a:lnTo>
                    <a:lnTo>
                      <a:pt x="97" y="7"/>
                    </a:lnTo>
                    <a:lnTo>
                      <a:pt x="97" y="7"/>
                    </a:lnTo>
                    <a:lnTo>
                      <a:pt x="97" y="7"/>
                    </a:lnTo>
                    <a:lnTo>
                      <a:pt x="98" y="7"/>
                    </a:lnTo>
                    <a:lnTo>
                      <a:pt x="98" y="7"/>
                    </a:lnTo>
                    <a:lnTo>
                      <a:pt x="98" y="7"/>
                    </a:lnTo>
                    <a:lnTo>
                      <a:pt x="100" y="7"/>
                    </a:lnTo>
                    <a:lnTo>
                      <a:pt x="100" y="7"/>
                    </a:lnTo>
                    <a:lnTo>
                      <a:pt x="100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2" y="7"/>
                    </a:lnTo>
                    <a:lnTo>
                      <a:pt x="103" y="7"/>
                    </a:lnTo>
                    <a:lnTo>
                      <a:pt x="103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6" y="7"/>
                    </a:lnTo>
                    <a:lnTo>
                      <a:pt x="106" y="7"/>
                    </a:lnTo>
                    <a:lnTo>
                      <a:pt x="106" y="7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11" y="7"/>
                    </a:lnTo>
                    <a:lnTo>
                      <a:pt x="111" y="7"/>
                    </a:lnTo>
                    <a:lnTo>
                      <a:pt x="111" y="7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3" y="7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6" y="7"/>
                    </a:lnTo>
                    <a:lnTo>
                      <a:pt x="116" y="7"/>
                    </a:lnTo>
                    <a:lnTo>
                      <a:pt x="117" y="7"/>
                    </a:lnTo>
                    <a:lnTo>
                      <a:pt x="117" y="7"/>
                    </a:lnTo>
                    <a:lnTo>
                      <a:pt x="117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7"/>
                    </a:lnTo>
                    <a:lnTo>
                      <a:pt x="120" y="7"/>
                    </a:lnTo>
                    <a:lnTo>
                      <a:pt x="120" y="7"/>
                    </a:lnTo>
                    <a:lnTo>
                      <a:pt x="122" y="7"/>
                    </a:lnTo>
                    <a:lnTo>
                      <a:pt x="122" y="7"/>
                    </a:lnTo>
                    <a:lnTo>
                      <a:pt x="122" y="7"/>
                    </a:lnTo>
                    <a:lnTo>
                      <a:pt x="124" y="7"/>
                    </a:lnTo>
                    <a:lnTo>
                      <a:pt x="124" y="7"/>
                    </a:lnTo>
                    <a:lnTo>
                      <a:pt x="125" y="7"/>
                    </a:lnTo>
                    <a:lnTo>
                      <a:pt x="125" y="7"/>
                    </a:lnTo>
                    <a:lnTo>
                      <a:pt x="125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1" y="7"/>
                    </a:lnTo>
                    <a:lnTo>
                      <a:pt x="131" y="7"/>
                    </a:lnTo>
                    <a:lnTo>
                      <a:pt x="131" y="7"/>
                    </a:lnTo>
                    <a:lnTo>
                      <a:pt x="133" y="7"/>
                    </a:lnTo>
                    <a:lnTo>
                      <a:pt x="133" y="7"/>
                    </a:lnTo>
                    <a:lnTo>
                      <a:pt x="133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36" y="7"/>
                    </a:lnTo>
                    <a:lnTo>
                      <a:pt x="136" y="7"/>
                    </a:lnTo>
                    <a:lnTo>
                      <a:pt x="138" y="7"/>
                    </a:lnTo>
                    <a:lnTo>
                      <a:pt x="138" y="7"/>
                    </a:lnTo>
                    <a:lnTo>
                      <a:pt x="138" y="7"/>
                    </a:lnTo>
                    <a:lnTo>
                      <a:pt x="139" y="7"/>
                    </a:lnTo>
                    <a:lnTo>
                      <a:pt x="139" y="7"/>
                    </a:lnTo>
                    <a:lnTo>
                      <a:pt x="139" y="7"/>
                    </a:lnTo>
                    <a:lnTo>
                      <a:pt x="141" y="7"/>
                    </a:lnTo>
                    <a:lnTo>
                      <a:pt x="141" y="7"/>
                    </a:lnTo>
                    <a:lnTo>
                      <a:pt x="141" y="7"/>
                    </a:lnTo>
                    <a:lnTo>
                      <a:pt x="142" y="7"/>
                    </a:lnTo>
                    <a:lnTo>
                      <a:pt x="142" y="7"/>
                    </a:lnTo>
                    <a:lnTo>
                      <a:pt x="142" y="7"/>
                    </a:lnTo>
                    <a:lnTo>
                      <a:pt x="144" y="7"/>
                    </a:lnTo>
                    <a:lnTo>
                      <a:pt x="144" y="7"/>
                    </a:lnTo>
                    <a:lnTo>
                      <a:pt x="145" y="7"/>
                    </a:lnTo>
                    <a:lnTo>
                      <a:pt x="145" y="7"/>
                    </a:lnTo>
                    <a:lnTo>
                      <a:pt x="145" y="7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49" y="7"/>
                    </a:lnTo>
                    <a:lnTo>
                      <a:pt x="150" y="7"/>
                    </a:lnTo>
                    <a:lnTo>
                      <a:pt x="150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3" y="7"/>
                    </a:lnTo>
                    <a:lnTo>
                      <a:pt x="153" y="7"/>
                    </a:lnTo>
                    <a:lnTo>
                      <a:pt x="153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6" y="7"/>
                    </a:lnTo>
                    <a:lnTo>
                      <a:pt x="156" y="7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1" y="7"/>
                    </a:lnTo>
                    <a:lnTo>
                      <a:pt x="161" y="7"/>
                    </a:lnTo>
                    <a:lnTo>
                      <a:pt x="161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4" y="7"/>
                    </a:lnTo>
                    <a:lnTo>
                      <a:pt x="164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2" y="7"/>
                    </a:lnTo>
                    <a:lnTo>
                      <a:pt x="172" y="7"/>
                    </a:lnTo>
                    <a:lnTo>
                      <a:pt x="172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5" y="7"/>
                    </a:lnTo>
                    <a:lnTo>
                      <a:pt x="175" y="7"/>
                    </a:lnTo>
                    <a:lnTo>
                      <a:pt x="175" y="7"/>
                    </a:lnTo>
                    <a:lnTo>
                      <a:pt x="177" y="7"/>
                    </a:lnTo>
                    <a:lnTo>
                      <a:pt x="177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3" y="7"/>
                    </a:lnTo>
                    <a:lnTo>
                      <a:pt x="183" y="7"/>
                    </a:lnTo>
                    <a:lnTo>
                      <a:pt x="183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6" y="7"/>
                    </a:lnTo>
                    <a:lnTo>
                      <a:pt x="186" y="7"/>
                    </a:lnTo>
                    <a:lnTo>
                      <a:pt x="186" y="7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91" y="7"/>
                    </a:lnTo>
                    <a:lnTo>
                      <a:pt x="191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4" y="7"/>
                    </a:lnTo>
                    <a:lnTo>
                      <a:pt x="194" y="7"/>
                    </a:lnTo>
                    <a:lnTo>
                      <a:pt x="194" y="7"/>
                    </a:lnTo>
                    <a:lnTo>
                      <a:pt x="196" y="7"/>
                    </a:lnTo>
                    <a:lnTo>
                      <a:pt x="196" y="7"/>
                    </a:lnTo>
                    <a:lnTo>
                      <a:pt x="196" y="7"/>
                    </a:lnTo>
                    <a:lnTo>
                      <a:pt x="197" y="7"/>
                    </a:lnTo>
                    <a:lnTo>
                      <a:pt x="197" y="7"/>
                    </a:lnTo>
                    <a:lnTo>
                      <a:pt x="197" y="7"/>
                    </a:lnTo>
                    <a:lnTo>
                      <a:pt x="199" y="7"/>
                    </a:lnTo>
                    <a:lnTo>
                      <a:pt x="199" y="7"/>
                    </a:lnTo>
                    <a:lnTo>
                      <a:pt x="200" y="7"/>
                    </a:lnTo>
                    <a:lnTo>
                      <a:pt x="200" y="7"/>
                    </a:lnTo>
                    <a:lnTo>
                      <a:pt x="200" y="7"/>
                    </a:lnTo>
                    <a:lnTo>
                      <a:pt x="202" y="7"/>
                    </a:lnTo>
                    <a:lnTo>
                      <a:pt x="202" y="7"/>
                    </a:lnTo>
                    <a:lnTo>
                      <a:pt x="202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5" y="7"/>
                    </a:lnTo>
                    <a:lnTo>
                      <a:pt x="205" y="7"/>
                    </a:lnTo>
                    <a:lnTo>
                      <a:pt x="207" y="7"/>
                    </a:lnTo>
                    <a:lnTo>
                      <a:pt x="207" y="7"/>
                    </a:lnTo>
                    <a:lnTo>
                      <a:pt x="207" y="7"/>
                    </a:lnTo>
                    <a:lnTo>
                      <a:pt x="208" y="7"/>
                    </a:lnTo>
                    <a:lnTo>
                      <a:pt x="208" y="7"/>
                    </a:lnTo>
                    <a:lnTo>
                      <a:pt x="208" y="7"/>
                    </a:lnTo>
                    <a:lnTo>
                      <a:pt x="210" y="7"/>
                    </a:lnTo>
                    <a:lnTo>
                      <a:pt x="210" y="7"/>
                    </a:lnTo>
                    <a:lnTo>
                      <a:pt x="210" y="7"/>
                    </a:lnTo>
                    <a:lnTo>
                      <a:pt x="211" y="7"/>
                    </a:lnTo>
                    <a:lnTo>
                      <a:pt x="211" y="7"/>
                    </a:lnTo>
                    <a:lnTo>
                      <a:pt x="213" y="7"/>
                    </a:lnTo>
                    <a:lnTo>
                      <a:pt x="213" y="7"/>
                    </a:lnTo>
                    <a:lnTo>
                      <a:pt x="213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6" y="7"/>
                    </a:lnTo>
                    <a:lnTo>
                      <a:pt x="216" y="7"/>
                    </a:lnTo>
                    <a:lnTo>
                      <a:pt x="216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1" y="7"/>
                    </a:lnTo>
                    <a:lnTo>
                      <a:pt x="221" y="7"/>
                    </a:lnTo>
                    <a:lnTo>
                      <a:pt x="221" y="7"/>
                    </a:lnTo>
                    <a:lnTo>
                      <a:pt x="222" y="7"/>
                    </a:lnTo>
                    <a:lnTo>
                      <a:pt x="222" y="7"/>
                    </a:lnTo>
                    <a:lnTo>
                      <a:pt x="222" y="7"/>
                    </a:lnTo>
                    <a:lnTo>
                      <a:pt x="224" y="7"/>
                    </a:lnTo>
                    <a:lnTo>
                      <a:pt x="224" y="7"/>
                    </a:lnTo>
                    <a:lnTo>
                      <a:pt x="224" y="7"/>
                    </a:lnTo>
                    <a:lnTo>
                      <a:pt x="226" y="7"/>
                    </a:lnTo>
                    <a:lnTo>
                      <a:pt x="226" y="7"/>
                    </a:lnTo>
                    <a:lnTo>
                      <a:pt x="227" y="7"/>
                    </a:lnTo>
                    <a:lnTo>
                      <a:pt x="227" y="7"/>
                    </a:lnTo>
                    <a:lnTo>
                      <a:pt x="227" y="7"/>
                    </a:lnTo>
                    <a:lnTo>
                      <a:pt x="229" y="7"/>
                    </a:lnTo>
                    <a:lnTo>
                      <a:pt x="229" y="7"/>
                    </a:lnTo>
                    <a:lnTo>
                      <a:pt x="229" y="7"/>
                    </a:lnTo>
                    <a:lnTo>
                      <a:pt x="230" y="7"/>
                    </a:lnTo>
                    <a:lnTo>
                      <a:pt x="230" y="7"/>
                    </a:lnTo>
                    <a:lnTo>
                      <a:pt x="230" y="7"/>
                    </a:lnTo>
                    <a:lnTo>
                      <a:pt x="232" y="7"/>
                    </a:lnTo>
                    <a:lnTo>
                      <a:pt x="232" y="7"/>
                    </a:lnTo>
                    <a:lnTo>
                      <a:pt x="233" y="7"/>
                    </a:lnTo>
                    <a:lnTo>
                      <a:pt x="233" y="7"/>
                    </a:lnTo>
                    <a:lnTo>
                      <a:pt x="233" y="7"/>
                    </a:lnTo>
                    <a:lnTo>
                      <a:pt x="235" y="7"/>
                    </a:lnTo>
                    <a:lnTo>
                      <a:pt x="235" y="7"/>
                    </a:lnTo>
                    <a:lnTo>
                      <a:pt x="235" y="7"/>
                    </a:lnTo>
                    <a:lnTo>
                      <a:pt x="236" y="7"/>
                    </a:lnTo>
                    <a:lnTo>
                      <a:pt x="236" y="7"/>
                    </a:lnTo>
                    <a:lnTo>
                      <a:pt x="236" y="7"/>
                    </a:lnTo>
                    <a:lnTo>
                      <a:pt x="238" y="7"/>
                    </a:lnTo>
                    <a:lnTo>
                      <a:pt x="238" y="7"/>
                    </a:lnTo>
                    <a:lnTo>
                      <a:pt x="238" y="7"/>
                    </a:lnTo>
                    <a:lnTo>
                      <a:pt x="240" y="7"/>
                    </a:lnTo>
                    <a:lnTo>
                      <a:pt x="240" y="7"/>
                    </a:lnTo>
                    <a:lnTo>
                      <a:pt x="241" y="7"/>
                    </a:lnTo>
                    <a:lnTo>
                      <a:pt x="241" y="7"/>
                    </a:lnTo>
                    <a:lnTo>
                      <a:pt x="241" y="7"/>
                    </a:lnTo>
                    <a:lnTo>
                      <a:pt x="243" y="7"/>
                    </a:lnTo>
                    <a:lnTo>
                      <a:pt x="243" y="7"/>
                    </a:lnTo>
                    <a:lnTo>
                      <a:pt x="243" y="7"/>
                    </a:lnTo>
                    <a:lnTo>
                      <a:pt x="244" y="7"/>
                    </a:lnTo>
                    <a:lnTo>
                      <a:pt x="244" y="7"/>
                    </a:lnTo>
                    <a:lnTo>
                      <a:pt x="244" y="7"/>
                    </a:lnTo>
                    <a:lnTo>
                      <a:pt x="246" y="7"/>
                    </a:lnTo>
                    <a:lnTo>
                      <a:pt x="246" y="7"/>
                    </a:lnTo>
                    <a:lnTo>
                      <a:pt x="247" y="7"/>
                    </a:lnTo>
                    <a:lnTo>
                      <a:pt x="247" y="7"/>
                    </a:lnTo>
                    <a:lnTo>
                      <a:pt x="247" y="7"/>
                    </a:lnTo>
                    <a:lnTo>
                      <a:pt x="249" y="7"/>
                    </a:lnTo>
                    <a:lnTo>
                      <a:pt x="249" y="7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7"/>
                    </a:lnTo>
                    <a:lnTo>
                      <a:pt x="252" y="7"/>
                    </a:lnTo>
                    <a:lnTo>
                      <a:pt x="252" y="7"/>
                    </a:lnTo>
                    <a:lnTo>
                      <a:pt x="254" y="7"/>
                    </a:lnTo>
                    <a:lnTo>
                      <a:pt x="254" y="7"/>
                    </a:lnTo>
                    <a:lnTo>
                      <a:pt x="254" y="7"/>
                    </a:lnTo>
                    <a:lnTo>
                      <a:pt x="255" y="7"/>
                    </a:lnTo>
                    <a:lnTo>
                      <a:pt x="255" y="7"/>
                    </a:lnTo>
                    <a:lnTo>
                      <a:pt x="255" y="7"/>
                    </a:lnTo>
                    <a:lnTo>
                      <a:pt x="257" y="7"/>
                    </a:lnTo>
                    <a:lnTo>
                      <a:pt x="257" y="7"/>
                    </a:lnTo>
                    <a:lnTo>
                      <a:pt x="257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9" y="7"/>
                    </a:lnTo>
                    <a:lnTo>
                      <a:pt x="279" y="7"/>
                    </a:lnTo>
                    <a:lnTo>
                      <a:pt x="279" y="7"/>
                    </a:lnTo>
                    <a:lnTo>
                      <a:pt x="280" y="7"/>
                    </a:lnTo>
                    <a:lnTo>
                      <a:pt x="280" y="7"/>
                    </a:lnTo>
                    <a:lnTo>
                      <a:pt x="282" y="7"/>
                    </a:lnTo>
                    <a:lnTo>
                      <a:pt x="282" y="7"/>
                    </a:lnTo>
                    <a:lnTo>
                      <a:pt x="282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5" y="7"/>
                    </a:lnTo>
                    <a:lnTo>
                      <a:pt x="285" y="7"/>
                    </a:lnTo>
                    <a:lnTo>
                      <a:pt x="285" y="7"/>
                    </a:lnTo>
                    <a:lnTo>
                      <a:pt x="287" y="7"/>
                    </a:lnTo>
                    <a:lnTo>
                      <a:pt x="287" y="7"/>
                    </a:lnTo>
                    <a:lnTo>
                      <a:pt x="288" y="7"/>
                    </a:lnTo>
                    <a:lnTo>
                      <a:pt x="288" y="7"/>
                    </a:lnTo>
                    <a:lnTo>
                      <a:pt x="288" y="7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4" name="Freeform 130"/>
              <p:cNvSpPr>
                <a:spLocks/>
              </p:cNvSpPr>
              <p:nvPr/>
            </p:nvSpPr>
            <p:spPr bwMode="auto">
              <a:xfrm>
                <a:off x="1499" y="2793"/>
                <a:ext cx="110" cy="3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8" y="4"/>
                  </a:cxn>
                  <a:cxn ang="0">
                    <a:pos x="25" y="4"/>
                  </a:cxn>
                  <a:cxn ang="0">
                    <a:pos x="29" y="4"/>
                  </a:cxn>
                  <a:cxn ang="0">
                    <a:pos x="34" y="4"/>
                  </a:cxn>
                  <a:cxn ang="0">
                    <a:pos x="39" y="4"/>
                  </a:cxn>
                  <a:cxn ang="0">
                    <a:pos x="45" y="4"/>
                  </a:cxn>
                  <a:cxn ang="0">
                    <a:pos x="50" y="4"/>
                  </a:cxn>
                  <a:cxn ang="0">
                    <a:pos x="54" y="4"/>
                  </a:cxn>
                  <a:cxn ang="0">
                    <a:pos x="59" y="4"/>
                  </a:cxn>
                  <a:cxn ang="0">
                    <a:pos x="65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5" y="4"/>
                  </a:cxn>
                  <a:cxn ang="0">
                    <a:pos x="100" y="4"/>
                  </a:cxn>
                  <a:cxn ang="0">
                    <a:pos x="106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0" y="4"/>
                  </a:cxn>
                  <a:cxn ang="0">
                    <a:pos x="127" y="4"/>
                  </a:cxn>
                  <a:cxn ang="0">
                    <a:pos x="131" y="4"/>
                  </a:cxn>
                  <a:cxn ang="0">
                    <a:pos x="136" y="4"/>
                  </a:cxn>
                  <a:cxn ang="0">
                    <a:pos x="141" y="4"/>
                  </a:cxn>
                  <a:cxn ang="0">
                    <a:pos x="147" y="0"/>
                  </a:cxn>
                  <a:cxn ang="0">
                    <a:pos x="152" y="0"/>
                  </a:cxn>
                  <a:cxn ang="0">
                    <a:pos x="156" y="4"/>
                  </a:cxn>
                  <a:cxn ang="0">
                    <a:pos x="161" y="4"/>
                  </a:cxn>
                  <a:cxn ang="0">
                    <a:pos x="167" y="4"/>
                  </a:cxn>
                  <a:cxn ang="0">
                    <a:pos x="172" y="0"/>
                  </a:cxn>
                  <a:cxn ang="0">
                    <a:pos x="177" y="4"/>
                  </a:cxn>
                  <a:cxn ang="0">
                    <a:pos x="182" y="0"/>
                  </a:cxn>
                  <a:cxn ang="0">
                    <a:pos x="188" y="4"/>
                  </a:cxn>
                  <a:cxn ang="0">
                    <a:pos x="192" y="4"/>
                  </a:cxn>
                  <a:cxn ang="0">
                    <a:pos x="197" y="0"/>
                  </a:cxn>
                  <a:cxn ang="0">
                    <a:pos x="202" y="4"/>
                  </a:cxn>
                  <a:cxn ang="0">
                    <a:pos x="208" y="4"/>
                  </a:cxn>
                  <a:cxn ang="0">
                    <a:pos x="213" y="0"/>
                  </a:cxn>
                  <a:cxn ang="0">
                    <a:pos x="218" y="4"/>
                  </a:cxn>
                  <a:cxn ang="0">
                    <a:pos x="222" y="0"/>
                  </a:cxn>
                  <a:cxn ang="0">
                    <a:pos x="227" y="0"/>
                  </a:cxn>
                  <a:cxn ang="0">
                    <a:pos x="233" y="0"/>
                  </a:cxn>
                  <a:cxn ang="0">
                    <a:pos x="238" y="4"/>
                  </a:cxn>
                  <a:cxn ang="0">
                    <a:pos x="243" y="4"/>
                  </a:cxn>
                  <a:cxn ang="0">
                    <a:pos x="247" y="4"/>
                  </a:cxn>
                  <a:cxn ang="0">
                    <a:pos x="254" y="4"/>
                  </a:cxn>
                  <a:cxn ang="0">
                    <a:pos x="258" y="0"/>
                  </a:cxn>
                  <a:cxn ang="0">
                    <a:pos x="263" y="4"/>
                  </a:cxn>
                  <a:cxn ang="0">
                    <a:pos x="268" y="0"/>
                  </a:cxn>
                  <a:cxn ang="0">
                    <a:pos x="274" y="4"/>
                  </a:cxn>
                  <a:cxn ang="0">
                    <a:pos x="279" y="4"/>
                  </a:cxn>
                  <a:cxn ang="0">
                    <a:pos x="283" y="4"/>
                  </a:cxn>
                </a:cxnLst>
                <a:rect l="0" t="0" r="r" b="b"/>
                <a:pathLst>
                  <a:path w="288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53" y="7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4" y="4"/>
                    </a:lnTo>
                    <a:lnTo>
                      <a:pt x="144" y="0"/>
                    </a:lnTo>
                    <a:lnTo>
                      <a:pt x="144" y="4"/>
                    </a:lnTo>
                    <a:lnTo>
                      <a:pt x="145" y="4"/>
                    </a:lnTo>
                    <a:lnTo>
                      <a:pt x="145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7" y="0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8" y="4"/>
                    </a:lnTo>
                    <a:lnTo>
                      <a:pt x="188" y="0"/>
                    </a:lnTo>
                    <a:lnTo>
                      <a:pt x="188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2" y="4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6" y="0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3" y="0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6" y="0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4" y="4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8" y="4"/>
                    </a:lnTo>
                    <a:lnTo>
                      <a:pt x="288" y="4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5" name="Freeform 131"/>
              <p:cNvSpPr>
                <a:spLocks/>
              </p:cNvSpPr>
              <p:nvPr/>
            </p:nvSpPr>
            <p:spPr bwMode="auto">
              <a:xfrm>
                <a:off x="1721" y="1600"/>
                <a:ext cx="111" cy="1201"/>
              </a:xfrm>
              <a:custGeom>
                <a:avLst/>
                <a:gdLst/>
                <a:ahLst/>
                <a:cxnLst>
                  <a:cxn ang="0">
                    <a:pos x="4" y="3346"/>
                  </a:cxn>
                  <a:cxn ang="0">
                    <a:pos x="10" y="3346"/>
                  </a:cxn>
                  <a:cxn ang="0">
                    <a:pos x="15" y="3346"/>
                  </a:cxn>
                  <a:cxn ang="0">
                    <a:pos x="19" y="3346"/>
                  </a:cxn>
                  <a:cxn ang="0">
                    <a:pos x="24" y="3350"/>
                  </a:cxn>
                  <a:cxn ang="0">
                    <a:pos x="30" y="3350"/>
                  </a:cxn>
                  <a:cxn ang="0">
                    <a:pos x="35" y="3350"/>
                  </a:cxn>
                  <a:cxn ang="0">
                    <a:pos x="40" y="3353"/>
                  </a:cxn>
                  <a:cxn ang="0">
                    <a:pos x="44" y="3350"/>
                  </a:cxn>
                  <a:cxn ang="0">
                    <a:pos x="51" y="3350"/>
                  </a:cxn>
                  <a:cxn ang="0">
                    <a:pos x="55" y="3350"/>
                  </a:cxn>
                  <a:cxn ang="0">
                    <a:pos x="60" y="3350"/>
                  </a:cxn>
                  <a:cxn ang="0">
                    <a:pos x="65" y="3350"/>
                  </a:cxn>
                  <a:cxn ang="0">
                    <a:pos x="71" y="3350"/>
                  </a:cxn>
                  <a:cxn ang="0">
                    <a:pos x="76" y="3350"/>
                  </a:cxn>
                  <a:cxn ang="0">
                    <a:pos x="80" y="3346"/>
                  </a:cxn>
                  <a:cxn ang="0">
                    <a:pos x="85" y="3342"/>
                  </a:cxn>
                  <a:cxn ang="0">
                    <a:pos x="91" y="3331"/>
                  </a:cxn>
                  <a:cxn ang="0">
                    <a:pos x="96" y="3320"/>
                  </a:cxn>
                  <a:cxn ang="0">
                    <a:pos x="101" y="3298"/>
                  </a:cxn>
                  <a:cxn ang="0">
                    <a:pos x="106" y="3268"/>
                  </a:cxn>
                  <a:cxn ang="0">
                    <a:pos x="112" y="3224"/>
                  </a:cxn>
                  <a:cxn ang="0">
                    <a:pos x="117" y="3164"/>
                  </a:cxn>
                  <a:cxn ang="0">
                    <a:pos x="121" y="3083"/>
                  </a:cxn>
                  <a:cxn ang="0">
                    <a:pos x="126" y="2975"/>
                  </a:cxn>
                  <a:cxn ang="0">
                    <a:pos x="132" y="2842"/>
                  </a:cxn>
                  <a:cxn ang="0">
                    <a:pos x="137" y="2675"/>
                  </a:cxn>
                  <a:cxn ang="0">
                    <a:pos x="142" y="2464"/>
                  </a:cxn>
                  <a:cxn ang="0">
                    <a:pos x="146" y="2164"/>
                  </a:cxn>
                  <a:cxn ang="0">
                    <a:pos x="153" y="1697"/>
                  </a:cxn>
                  <a:cxn ang="0">
                    <a:pos x="157" y="1026"/>
                  </a:cxn>
                  <a:cxn ang="0">
                    <a:pos x="162" y="359"/>
                  </a:cxn>
                  <a:cxn ang="0">
                    <a:pos x="167" y="26"/>
                  </a:cxn>
                  <a:cxn ang="0">
                    <a:pos x="173" y="48"/>
                  </a:cxn>
                  <a:cxn ang="0">
                    <a:pos x="178" y="259"/>
                  </a:cxn>
                  <a:cxn ang="0">
                    <a:pos x="182" y="541"/>
                  </a:cxn>
                  <a:cxn ang="0">
                    <a:pos x="187" y="844"/>
                  </a:cxn>
                  <a:cxn ang="0">
                    <a:pos x="193" y="1152"/>
                  </a:cxn>
                  <a:cxn ang="0">
                    <a:pos x="198" y="1452"/>
                  </a:cxn>
                  <a:cxn ang="0">
                    <a:pos x="203" y="1730"/>
                  </a:cxn>
                  <a:cxn ang="0">
                    <a:pos x="208" y="1993"/>
                  </a:cxn>
                  <a:cxn ang="0">
                    <a:pos x="214" y="2234"/>
                  </a:cxn>
                  <a:cxn ang="0">
                    <a:pos x="219" y="2445"/>
                  </a:cxn>
                  <a:cxn ang="0">
                    <a:pos x="223" y="2634"/>
                  </a:cxn>
                  <a:cxn ang="0">
                    <a:pos x="228" y="2790"/>
                  </a:cxn>
                  <a:cxn ang="0">
                    <a:pos x="234" y="2920"/>
                  </a:cxn>
                  <a:cxn ang="0">
                    <a:pos x="239" y="3023"/>
                  </a:cxn>
                  <a:cxn ang="0">
                    <a:pos x="244" y="3109"/>
                  </a:cxn>
                  <a:cxn ang="0">
                    <a:pos x="248" y="3172"/>
                  </a:cxn>
                  <a:cxn ang="0">
                    <a:pos x="255" y="3216"/>
                  </a:cxn>
                  <a:cxn ang="0">
                    <a:pos x="259" y="3249"/>
                  </a:cxn>
                  <a:cxn ang="0">
                    <a:pos x="264" y="3272"/>
                  </a:cxn>
                  <a:cxn ang="0">
                    <a:pos x="269" y="3290"/>
                  </a:cxn>
                  <a:cxn ang="0">
                    <a:pos x="275" y="3301"/>
                  </a:cxn>
                  <a:cxn ang="0">
                    <a:pos x="280" y="3309"/>
                  </a:cxn>
                  <a:cxn ang="0">
                    <a:pos x="284" y="3312"/>
                  </a:cxn>
                </a:cxnLst>
                <a:rect l="0" t="0" r="r" b="b"/>
                <a:pathLst>
                  <a:path w="289" h="3353">
                    <a:moveTo>
                      <a:pt x="0" y="3342"/>
                    </a:moveTo>
                    <a:lnTo>
                      <a:pt x="0" y="3342"/>
                    </a:lnTo>
                    <a:lnTo>
                      <a:pt x="0" y="3342"/>
                    </a:lnTo>
                    <a:lnTo>
                      <a:pt x="2" y="3342"/>
                    </a:lnTo>
                    <a:lnTo>
                      <a:pt x="2" y="3342"/>
                    </a:lnTo>
                    <a:lnTo>
                      <a:pt x="2" y="3342"/>
                    </a:lnTo>
                    <a:lnTo>
                      <a:pt x="4" y="3342"/>
                    </a:lnTo>
                    <a:lnTo>
                      <a:pt x="4" y="3346"/>
                    </a:lnTo>
                    <a:lnTo>
                      <a:pt x="4" y="3346"/>
                    </a:lnTo>
                    <a:lnTo>
                      <a:pt x="5" y="3346"/>
                    </a:lnTo>
                    <a:lnTo>
                      <a:pt x="5" y="3346"/>
                    </a:lnTo>
                    <a:lnTo>
                      <a:pt x="7" y="3346"/>
                    </a:lnTo>
                    <a:lnTo>
                      <a:pt x="7" y="3346"/>
                    </a:lnTo>
                    <a:lnTo>
                      <a:pt x="7" y="3346"/>
                    </a:lnTo>
                    <a:lnTo>
                      <a:pt x="8" y="3346"/>
                    </a:lnTo>
                    <a:lnTo>
                      <a:pt x="8" y="3346"/>
                    </a:lnTo>
                    <a:lnTo>
                      <a:pt x="8" y="3346"/>
                    </a:lnTo>
                    <a:lnTo>
                      <a:pt x="10" y="3346"/>
                    </a:lnTo>
                    <a:lnTo>
                      <a:pt x="10" y="3346"/>
                    </a:lnTo>
                    <a:lnTo>
                      <a:pt x="10" y="3346"/>
                    </a:lnTo>
                    <a:lnTo>
                      <a:pt x="11" y="3346"/>
                    </a:lnTo>
                    <a:lnTo>
                      <a:pt x="11" y="3346"/>
                    </a:lnTo>
                    <a:lnTo>
                      <a:pt x="11" y="3346"/>
                    </a:lnTo>
                    <a:lnTo>
                      <a:pt x="13" y="3346"/>
                    </a:lnTo>
                    <a:lnTo>
                      <a:pt x="13" y="3346"/>
                    </a:lnTo>
                    <a:lnTo>
                      <a:pt x="15" y="3346"/>
                    </a:lnTo>
                    <a:lnTo>
                      <a:pt x="15" y="3346"/>
                    </a:lnTo>
                    <a:lnTo>
                      <a:pt x="15" y="3346"/>
                    </a:lnTo>
                    <a:lnTo>
                      <a:pt x="16" y="3346"/>
                    </a:lnTo>
                    <a:lnTo>
                      <a:pt x="16" y="3346"/>
                    </a:lnTo>
                    <a:lnTo>
                      <a:pt x="16" y="3346"/>
                    </a:lnTo>
                    <a:lnTo>
                      <a:pt x="18" y="3346"/>
                    </a:lnTo>
                    <a:lnTo>
                      <a:pt x="18" y="3346"/>
                    </a:lnTo>
                    <a:lnTo>
                      <a:pt x="18" y="3346"/>
                    </a:lnTo>
                    <a:lnTo>
                      <a:pt x="19" y="3346"/>
                    </a:lnTo>
                    <a:lnTo>
                      <a:pt x="19" y="3346"/>
                    </a:lnTo>
                    <a:lnTo>
                      <a:pt x="21" y="3350"/>
                    </a:lnTo>
                    <a:lnTo>
                      <a:pt x="21" y="3350"/>
                    </a:lnTo>
                    <a:lnTo>
                      <a:pt x="21" y="3350"/>
                    </a:lnTo>
                    <a:lnTo>
                      <a:pt x="22" y="3350"/>
                    </a:lnTo>
                    <a:lnTo>
                      <a:pt x="22" y="3350"/>
                    </a:lnTo>
                    <a:lnTo>
                      <a:pt x="22" y="3350"/>
                    </a:lnTo>
                    <a:lnTo>
                      <a:pt x="24" y="3350"/>
                    </a:lnTo>
                    <a:lnTo>
                      <a:pt x="24" y="3350"/>
                    </a:lnTo>
                    <a:lnTo>
                      <a:pt x="24" y="3350"/>
                    </a:lnTo>
                    <a:lnTo>
                      <a:pt x="26" y="3350"/>
                    </a:lnTo>
                    <a:lnTo>
                      <a:pt x="26" y="3350"/>
                    </a:lnTo>
                    <a:lnTo>
                      <a:pt x="27" y="3350"/>
                    </a:lnTo>
                    <a:lnTo>
                      <a:pt x="27" y="3350"/>
                    </a:lnTo>
                    <a:lnTo>
                      <a:pt x="27" y="3350"/>
                    </a:lnTo>
                    <a:lnTo>
                      <a:pt x="29" y="3350"/>
                    </a:lnTo>
                    <a:lnTo>
                      <a:pt x="29" y="3350"/>
                    </a:lnTo>
                    <a:lnTo>
                      <a:pt x="29" y="3350"/>
                    </a:lnTo>
                    <a:lnTo>
                      <a:pt x="30" y="3350"/>
                    </a:lnTo>
                    <a:lnTo>
                      <a:pt x="30" y="3350"/>
                    </a:lnTo>
                    <a:lnTo>
                      <a:pt x="30" y="3350"/>
                    </a:lnTo>
                    <a:lnTo>
                      <a:pt x="32" y="3350"/>
                    </a:lnTo>
                    <a:lnTo>
                      <a:pt x="32" y="3350"/>
                    </a:lnTo>
                    <a:lnTo>
                      <a:pt x="32" y="3350"/>
                    </a:lnTo>
                    <a:lnTo>
                      <a:pt x="33" y="3350"/>
                    </a:lnTo>
                    <a:lnTo>
                      <a:pt x="33" y="3350"/>
                    </a:lnTo>
                    <a:lnTo>
                      <a:pt x="35" y="3350"/>
                    </a:lnTo>
                    <a:lnTo>
                      <a:pt x="35" y="3350"/>
                    </a:lnTo>
                    <a:lnTo>
                      <a:pt x="35" y="3350"/>
                    </a:lnTo>
                    <a:lnTo>
                      <a:pt x="37" y="3350"/>
                    </a:lnTo>
                    <a:lnTo>
                      <a:pt x="37" y="3350"/>
                    </a:lnTo>
                    <a:lnTo>
                      <a:pt x="37" y="3350"/>
                    </a:lnTo>
                    <a:lnTo>
                      <a:pt x="38" y="3350"/>
                    </a:lnTo>
                    <a:lnTo>
                      <a:pt x="38" y="3350"/>
                    </a:lnTo>
                    <a:lnTo>
                      <a:pt x="38" y="3353"/>
                    </a:lnTo>
                    <a:lnTo>
                      <a:pt x="40" y="3353"/>
                    </a:lnTo>
                    <a:lnTo>
                      <a:pt x="40" y="3353"/>
                    </a:lnTo>
                    <a:lnTo>
                      <a:pt x="41" y="3353"/>
                    </a:lnTo>
                    <a:lnTo>
                      <a:pt x="41" y="3350"/>
                    </a:lnTo>
                    <a:lnTo>
                      <a:pt x="41" y="3350"/>
                    </a:lnTo>
                    <a:lnTo>
                      <a:pt x="43" y="3350"/>
                    </a:lnTo>
                    <a:lnTo>
                      <a:pt x="43" y="3350"/>
                    </a:lnTo>
                    <a:lnTo>
                      <a:pt x="43" y="3350"/>
                    </a:lnTo>
                    <a:lnTo>
                      <a:pt x="44" y="3350"/>
                    </a:lnTo>
                    <a:lnTo>
                      <a:pt x="44" y="3350"/>
                    </a:lnTo>
                    <a:lnTo>
                      <a:pt x="44" y="3350"/>
                    </a:lnTo>
                    <a:lnTo>
                      <a:pt x="46" y="3350"/>
                    </a:lnTo>
                    <a:lnTo>
                      <a:pt x="46" y="3350"/>
                    </a:lnTo>
                    <a:lnTo>
                      <a:pt x="48" y="3350"/>
                    </a:lnTo>
                    <a:lnTo>
                      <a:pt x="48" y="3350"/>
                    </a:lnTo>
                    <a:lnTo>
                      <a:pt x="48" y="3350"/>
                    </a:lnTo>
                    <a:lnTo>
                      <a:pt x="49" y="3350"/>
                    </a:lnTo>
                    <a:lnTo>
                      <a:pt x="49" y="3350"/>
                    </a:lnTo>
                    <a:lnTo>
                      <a:pt x="49" y="3350"/>
                    </a:lnTo>
                    <a:lnTo>
                      <a:pt x="51" y="3350"/>
                    </a:lnTo>
                    <a:lnTo>
                      <a:pt x="51" y="3350"/>
                    </a:lnTo>
                    <a:lnTo>
                      <a:pt x="51" y="3350"/>
                    </a:lnTo>
                    <a:lnTo>
                      <a:pt x="52" y="3350"/>
                    </a:lnTo>
                    <a:lnTo>
                      <a:pt x="52" y="3350"/>
                    </a:lnTo>
                    <a:lnTo>
                      <a:pt x="52" y="3350"/>
                    </a:lnTo>
                    <a:lnTo>
                      <a:pt x="54" y="3350"/>
                    </a:lnTo>
                    <a:lnTo>
                      <a:pt x="54" y="3350"/>
                    </a:lnTo>
                    <a:lnTo>
                      <a:pt x="55" y="3350"/>
                    </a:lnTo>
                    <a:lnTo>
                      <a:pt x="55" y="3350"/>
                    </a:lnTo>
                    <a:lnTo>
                      <a:pt x="55" y="3350"/>
                    </a:lnTo>
                    <a:lnTo>
                      <a:pt x="57" y="3350"/>
                    </a:lnTo>
                    <a:lnTo>
                      <a:pt x="57" y="3350"/>
                    </a:lnTo>
                    <a:lnTo>
                      <a:pt x="57" y="3350"/>
                    </a:lnTo>
                    <a:lnTo>
                      <a:pt x="59" y="3353"/>
                    </a:lnTo>
                    <a:lnTo>
                      <a:pt x="59" y="3353"/>
                    </a:lnTo>
                    <a:lnTo>
                      <a:pt x="59" y="3353"/>
                    </a:lnTo>
                    <a:lnTo>
                      <a:pt x="60" y="3350"/>
                    </a:lnTo>
                    <a:lnTo>
                      <a:pt x="60" y="3350"/>
                    </a:lnTo>
                    <a:lnTo>
                      <a:pt x="62" y="3350"/>
                    </a:lnTo>
                    <a:lnTo>
                      <a:pt x="62" y="3350"/>
                    </a:lnTo>
                    <a:lnTo>
                      <a:pt x="62" y="3350"/>
                    </a:lnTo>
                    <a:lnTo>
                      <a:pt x="63" y="3350"/>
                    </a:lnTo>
                    <a:lnTo>
                      <a:pt x="63" y="3350"/>
                    </a:lnTo>
                    <a:lnTo>
                      <a:pt x="63" y="3350"/>
                    </a:lnTo>
                    <a:lnTo>
                      <a:pt x="65" y="3350"/>
                    </a:lnTo>
                    <a:lnTo>
                      <a:pt x="65" y="3350"/>
                    </a:lnTo>
                    <a:lnTo>
                      <a:pt x="65" y="3350"/>
                    </a:lnTo>
                    <a:lnTo>
                      <a:pt x="66" y="3350"/>
                    </a:lnTo>
                    <a:lnTo>
                      <a:pt x="66" y="3350"/>
                    </a:lnTo>
                    <a:lnTo>
                      <a:pt x="68" y="3350"/>
                    </a:lnTo>
                    <a:lnTo>
                      <a:pt x="68" y="3350"/>
                    </a:lnTo>
                    <a:lnTo>
                      <a:pt x="68" y="3350"/>
                    </a:lnTo>
                    <a:lnTo>
                      <a:pt x="69" y="3350"/>
                    </a:lnTo>
                    <a:lnTo>
                      <a:pt x="69" y="3350"/>
                    </a:lnTo>
                    <a:lnTo>
                      <a:pt x="69" y="3350"/>
                    </a:lnTo>
                    <a:lnTo>
                      <a:pt x="71" y="3350"/>
                    </a:lnTo>
                    <a:lnTo>
                      <a:pt x="71" y="3350"/>
                    </a:lnTo>
                    <a:lnTo>
                      <a:pt x="71" y="3350"/>
                    </a:lnTo>
                    <a:lnTo>
                      <a:pt x="73" y="3350"/>
                    </a:lnTo>
                    <a:lnTo>
                      <a:pt x="73" y="3350"/>
                    </a:lnTo>
                    <a:lnTo>
                      <a:pt x="73" y="3350"/>
                    </a:lnTo>
                    <a:lnTo>
                      <a:pt x="74" y="3350"/>
                    </a:lnTo>
                    <a:lnTo>
                      <a:pt x="74" y="3350"/>
                    </a:lnTo>
                    <a:lnTo>
                      <a:pt x="76" y="3350"/>
                    </a:lnTo>
                    <a:lnTo>
                      <a:pt x="76" y="3350"/>
                    </a:lnTo>
                    <a:lnTo>
                      <a:pt x="76" y="3350"/>
                    </a:lnTo>
                    <a:lnTo>
                      <a:pt x="77" y="3346"/>
                    </a:lnTo>
                    <a:lnTo>
                      <a:pt x="77" y="3346"/>
                    </a:lnTo>
                    <a:lnTo>
                      <a:pt x="77" y="3346"/>
                    </a:lnTo>
                    <a:lnTo>
                      <a:pt x="79" y="3346"/>
                    </a:lnTo>
                    <a:lnTo>
                      <a:pt x="79" y="3346"/>
                    </a:lnTo>
                    <a:lnTo>
                      <a:pt x="79" y="3346"/>
                    </a:lnTo>
                    <a:lnTo>
                      <a:pt x="80" y="3346"/>
                    </a:lnTo>
                    <a:lnTo>
                      <a:pt x="80" y="3346"/>
                    </a:lnTo>
                    <a:lnTo>
                      <a:pt x="82" y="3346"/>
                    </a:lnTo>
                    <a:lnTo>
                      <a:pt x="82" y="3346"/>
                    </a:lnTo>
                    <a:lnTo>
                      <a:pt x="82" y="3346"/>
                    </a:lnTo>
                    <a:lnTo>
                      <a:pt x="84" y="3342"/>
                    </a:lnTo>
                    <a:lnTo>
                      <a:pt x="84" y="3342"/>
                    </a:lnTo>
                    <a:lnTo>
                      <a:pt x="84" y="3342"/>
                    </a:lnTo>
                    <a:lnTo>
                      <a:pt x="85" y="3342"/>
                    </a:lnTo>
                    <a:lnTo>
                      <a:pt x="85" y="3342"/>
                    </a:lnTo>
                    <a:lnTo>
                      <a:pt x="85" y="3342"/>
                    </a:lnTo>
                    <a:lnTo>
                      <a:pt x="87" y="3338"/>
                    </a:lnTo>
                    <a:lnTo>
                      <a:pt x="87" y="3338"/>
                    </a:lnTo>
                    <a:lnTo>
                      <a:pt x="87" y="3338"/>
                    </a:lnTo>
                    <a:lnTo>
                      <a:pt x="88" y="3338"/>
                    </a:lnTo>
                    <a:lnTo>
                      <a:pt x="88" y="3335"/>
                    </a:lnTo>
                    <a:lnTo>
                      <a:pt x="90" y="3335"/>
                    </a:lnTo>
                    <a:lnTo>
                      <a:pt x="90" y="3335"/>
                    </a:lnTo>
                    <a:lnTo>
                      <a:pt x="90" y="3335"/>
                    </a:lnTo>
                    <a:lnTo>
                      <a:pt x="91" y="3331"/>
                    </a:lnTo>
                    <a:lnTo>
                      <a:pt x="91" y="3331"/>
                    </a:lnTo>
                    <a:lnTo>
                      <a:pt x="91" y="3331"/>
                    </a:lnTo>
                    <a:lnTo>
                      <a:pt x="93" y="3331"/>
                    </a:lnTo>
                    <a:lnTo>
                      <a:pt x="93" y="3327"/>
                    </a:lnTo>
                    <a:lnTo>
                      <a:pt x="93" y="3327"/>
                    </a:lnTo>
                    <a:lnTo>
                      <a:pt x="95" y="3324"/>
                    </a:lnTo>
                    <a:lnTo>
                      <a:pt x="95" y="3324"/>
                    </a:lnTo>
                    <a:lnTo>
                      <a:pt x="96" y="3320"/>
                    </a:lnTo>
                    <a:lnTo>
                      <a:pt x="96" y="3320"/>
                    </a:lnTo>
                    <a:lnTo>
                      <a:pt x="96" y="3316"/>
                    </a:lnTo>
                    <a:lnTo>
                      <a:pt x="98" y="3316"/>
                    </a:lnTo>
                    <a:lnTo>
                      <a:pt x="98" y="3312"/>
                    </a:lnTo>
                    <a:lnTo>
                      <a:pt x="98" y="3312"/>
                    </a:lnTo>
                    <a:lnTo>
                      <a:pt x="99" y="3309"/>
                    </a:lnTo>
                    <a:lnTo>
                      <a:pt x="99" y="3305"/>
                    </a:lnTo>
                    <a:lnTo>
                      <a:pt x="99" y="3305"/>
                    </a:lnTo>
                    <a:lnTo>
                      <a:pt x="101" y="3301"/>
                    </a:lnTo>
                    <a:lnTo>
                      <a:pt x="101" y="3298"/>
                    </a:lnTo>
                    <a:lnTo>
                      <a:pt x="102" y="3298"/>
                    </a:lnTo>
                    <a:lnTo>
                      <a:pt x="102" y="3294"/>
                    </a:lnTo>
                    <a:lnTo>
                      <a:pt x="102" y="3290"/>
                    </a:lnTo>
                    <a:lnTo>
                      <a:pt x="104" y="3287"/>
                    </a:lnTo>
                    <a:lnTo>
                      <a:pt x="104" y="3283"/>
                    </a:lnTo>
                    <a:lnTo>
                      <a:pt x="104" y="3279"/>
                    </a:lnTo>
                    <a:lnTo>
                      <a:pt x="106" y="3275"/>
                    </a:lnTo>
                    <a:lnTo>
                      <a:pt x="106" y="3272"/>
                    </a:lnTo>
                    <a:lnTo>
                      <a:pt x="106" y="3268"/>
                    </a:lnTo>
                    <a:lnTo>
                      <a:pt x="107" y="3264"/>
                    </a:lnTo>
                    <a:lnTo>
                      <a:pt x="107" y="3261"/>
                    </a:lnTo>
                    <a:lnTo>
                      <a:pt x="107" y="3257"/>
                    </a:lnTo>
                    <a:lnTo>
                      <a:pt x="109" y="3249"/>
                    </a:lnTo>
                    <a:lnTo>
                      <a:pt x="109" y="3246"/>
                    </a:lnTo>
                    <a:lnTo>
                      <a:pt x="110" y="3242"/>
                    </a:lnTo>
                    <a:lnTo>
                      <a:pt x="110" y="3235"/>
                    </a:lnTo>
                    <a:lnTo>
                      <a:pt x="110" y="3231"/>
                    </a:lnTo>
                    <a:lnTo>
                      <a:pt x="112" y="3224"/>
                    </a:lnTo>
                    <a:lnTo>
                      <a:pt x="112" y="3220"/>
                    </a:lnTo>
                    <a:lnTo>
                      <a:pt x="112" y="3212"/>
                    </a:lnTo>
                    <a:lnTo>
                      <a:pt x="113" y="3205"/>
                    </a:lnTo>
                    <a:lnTo>
                      <a:pt x="113" y="3201"/>
                    </a:lnTo>
                    <a:lnTo>
                      <a:pt x="113" y="3194"/>
                    </a:lnTo>
                    <a:lnTo>
                      <a:pt x="115" y="3186"/>
                    </a:lnTo>
                    <a:lnTo>
                      <a:pt x="115" y="3179"/>
                    </a:lnTo>
                    <a:lnTo>
                      <a:pt x="117" y="3172"/>
                    </a:lnTo>
                    <a:lnTo>
                      <a:pt x="117" y="3164"/>
                    </a:lnTo>
                    <a:lnTo>
                      <a:pt x="117" y="3153"/>
                    </a:lnTo>
                    <a:lnTo>
                      <a:pt x="118" y="3146"/>
                    </a:lnTo>
                    <a:lnTo>
                      <a:pt x="118" y="3138"/>
                    </a:lnTo>
                    <a:lnTo>
                      <a:pt x="118" y="3131"/>
                    </a:lnTo>
                    <a:lnTo>
                      <a:pt x="120" y="3120"/>
                    </a:lnTo>
                    <a:lnTo>
                      <a:pt x="120" y="3112"/>
                    </a:lnTo>
                    <a:lnTo>
                      <a:pt x="120" y="3101"/>
                    </a:lnTo>
                    <a:lnTo>
                      <a:pt x="121" y="3090"/>
                    </a:lnTo>
                    <a:lnTo>
                      <a:pt x="121" y="3083"/>
                    </a:lnTo>
                    <a:lnTo>
                      <a:pt x="123" y="3072"/>
                    </a:lnTo>
                    <a:lnTo>
                      <a:pt x="123" y="3061"/>
                    </a:lnTo>
                    <a:lnTo>
                      <a:pt x="123" y="3049"/>
                    </a:lnTo>
                    <a:lnTo>
                      <a:pt x="124" y="3038"/>
                    </a:lnTo>
                    <a:lnTo>
                      <a:pt x="124" y="3027"/>
                    </a:lnTo>
                    <a:lnTo>
                      <a:pt x="124" y="3012"/>
                    </a:lnTo>
                    <a:lnTo>
                      <a:pt x="126" y="3001"/>
                    </a:lnTo>
                    <a:lnTo>
                      <a:pt x="126" y="2990"/>
                    </a:lnTo>
                    <a:lnTo>
                      <a:pt x="126" y="2975"/>
                    </a:lnTo>
                    <a:lnTo>
                      <a:pt x="128" y="2964"/>
                    </a:lnTo>
                    <a:lnTo>
                      <a:pt x="128" y="2949"/>
                    </a:lnTo>
                    <a:lnTo>
                      <a:pt x="128" y="2935"/>
                    </a:lnTo>
                    <a:lnTo>
                      <a:pt x="129" y="2920"/>
                    </a:lnTo>
                    <a:lnTo>
                      <a:pt x="129" y="2905"/>
                    </a:lnTo>
                    <a:lnTo>
                      <a:pt x="131" y="2890"/>
                    </a:lnTo>
                    <a:lnTo>
                      <a:pt x="131" y="2875"/>
                    </a:lnTo>
                    <a:lnTo>
                      <a:pt x="131" y="2857"/>
                    </a:lnTo>
                    <a:lnTo>
                      <a:pt x="132" y="2842"/>
                    </a:lnTo>
                    <a:lnTo>
                      <a:pt x="132" y="2827"/>
                    </a:lnTo>
                    <a:lnTo>
                      <a:pt x="132" y="2809"/>
                    </a:lnTo>
                    <a:lnTo>
                      <a:pt x="134" y="2794"/>
                    </a:lnTo>
                    <a:lnTo>
                      <a:pt x="134" y="2775"/>
                    </a:lnTo>
                    <a:lnTo>
                      <a:pt x="134" y="2757"/>
                    </a:lnTo>
                    <a:lnTo>
                      <a:pt x="135" y="2738"/>
                    </a:lnTo>
                    <a:lnTo>
                      <a:pt x="135" y="2716"/>
                    </a:lnTo>
                    <a:lnTo>
                      <a:pt x="137" y="2697"/>
                    </a:lnTo>
                    <a:lnTo>
                      <a:pt x="137" y="2675"/>
                    </a:lnTo>
                    <a:lnTo>
                      <a:pt x="137" y="2657"/>
                    </a:lnTo>
                    <a:lnTo>
                      <a:pt x="139" y="2634"/>
                    </a:lnTo>
                    <a:lnTo>
                      <a:pt x="139" y="2612"/>
                    </a:lnTo>
                    <a:lnTo>
                      <a:pt x="139" y="2590"/>
                    </a:lnTo>
                    <a:lnTo>
                      <a:pt x="140" y="2568"/>
                    </a:lnTo>
                    <a:lnTo>
                      <a:pt x="140" y="2542"/>
                    </a:lnTo>
                    <a:lnTo>
                      <a:pt x="140" y="2516"/>
                    </a:lnTo>
                    <a:lnTo>
                      <a:pt x="142" y="2490"/>
                    </a:lnTo>
                    <a:lnTo>
                      <a:pt x="142" y="2464"/>
                    </a:lnTo>
                    <a:lnTo>
                      <a:pt x="143" y="2434"/>
                    </a:lnTo>
                    <a:lnTo>
                      <a:pt x="143" y="2405"/>
                    </a:lnTo>
                    <a:lnTo>
                      <a:pt x="143" y="2375"/>
                    </a:lnTo>
                    <a:lnTo>
                      <a:pt x="145" y="2345"/>
                    </a:lnTo>
                    <a:lnTo>
                      <a:pt x="145" y="2312"/>
                    </a:lnTo>
                    <a:lnTo>
                      <a:pt x="145" y="2279"/>
                    </a:lnTo>
                    <a:lnTo>
                      <a:pt x="146" y="2242"/>
                    </a:lnTo>
                    <a:lnTo>
                      <a:pt x="146" y="2204"/>
                    </a:lnTo>
                    <a:lnTo>
                      <a:pt x="146" y="2164"/>
                    </a:lnTo>
                    <a:lnTo>
                      <a:pt x="148" y="2119"/>
                    </a:lnTo>
                    <a:lnTo>
                      <a:pt x="148" y="2075"/>
                    </a:lnTo>
                    <a:lnTo>
                      <a:pt x="148" y="2030"/>
                    </a:lnTo>
                    <a:lnTo>
                      <a:pt x="150" y="1982"/>
                    </a:lnTo>
                    <a:lnTo>
                      <a:pt x="150" y="1930"/>
                    </a:lnTo>
                    <a:lnTo>
                      <a:pt x="151" y="1875"/>
                    </a:lnTo>
                    <a:lnTo>
                      <a:pt x="151" y="1819"/>
                    </a:lnTo>
                    <a:lnTo>
                      <a:pt x="151" y="1760"/>
                    </a:lnTo>
                    <a:lnTo>
                      <a:pt x="153" y="1697"/>
                    </a:lnTo>
                    <a:lnTo>
                      <a:pt x="153" y="1630"/>
                    </a:lnTo>
                    <a:lnTo>
                      <a:pt x="153" y="1563"/>
                    </a:lnTo>
                    <a:lnTo>
                      <a:pt x="154" y="1493"/>
                    </a:lnTo>
                    <a:lnTo>
                      <a:pt x="154" y="1419"/>
                    </a:lnTo>
                    <a:lnTo>
                      <a:pt x="154" y="1345"/>
                    </a:lnTo>
                    <a:lnTo>
                      <a:pt x="156" y="1267"/>
                    </a:lnTo>
                    <a:lnTo>
                      <a:pt x="156" y="1189"/>
                    </a:lnTo>
                    <a:lnTo>
                      <a:pt x="157" y="1108"/>
                    </a:lnTo>
                    <a:lnTo>
                      <a:pt x="157" y="1026"/>
                    </a:lnTo>
                    <a:lnTo>
                      <a:pt x="157" y="948"/>
                    </a:lnTo>
                    <a:lnTo>
                      <a:pt x="159" y="867"/>
                    </a:lnTo>
                    <a:lnTo>
                      <a:pt x="159" y="785"/>
                    </a:lnTo>
                    <a:lnTo>
                      <a:pt x="159" y="707"/>
                    </a:lnTo>
                    <a:lnTo>
                      <a:pt x="160" y="630"/>
                    </a:lnTo>
                    <a:lnTo>
                      <a:pt x="160" y="555"/>
                    </a:lnTo>
                    <a:lnTo>
                      <a:pt x="160" y="485"/>
                    </a:lnTo>
                    <a:lnTo>
                      <a:pt x="162" y="418"/>
                    </a:lnTo>
                    <a:lnTo>
                      <a:pt x="162" y="359"/>
                    </a:lnTo>
                    <a:lnTo>
                      <a:pt x="164" y="300"/>
                    </a:lnTo>
                    <a:lnTo>
                      <a:pt x="164" y="248"/>
                    </a:lnTo>
                    <a:lnTo>
                      <a:pt x="164" y="203"/>
                    </a:lnTo>
                    <a:lnTo>
                      <a:pt x="165" y="159"/>
                    </a:lnTo>
                    <a:lnTo>
                      <a:pt x="165" y="122"/>
                    </a:lnTo>
                    <a:lnTo>
                      <a:pt x="165" y="92"/>
                    </a:lnTo>
                    <a:lnTo>
                      <a:pt x="167" y="63"/>
                    </a:lnTo>
                    <a:lnTo>
                      <a:pt x="167" y="44"/>
                    </a:lnTo>
                    <a:lnTo>
                      <a:pt x="167" y="26"/>
                    </a:lnTo>
                    <a:lnTo>
                      <a:pt x="168" y="14"/>
                    </a:lnTo>
                    <a:lnTo>
                      <a:pt x="168" y="7"/>
                    </a:lnTo>
                    <a:lnTo>
                      <a:pt x="168" y="3"/>
                    </a:lnTo>
                    <a:lnTo>
                      <a:pt x="170" y="0"/>
                    </a:lnTo>
                    <a:lnTo>
                      <a:pt x="170" y="3"/>
                    </a:lnTo>
                    <a:lnTo>
                      <a:pt x="171" y="11"/>
                    </a:lnTo>
                    <a:lnTo>
                      <a:pt x="171" y="18"/>
                    </a:lnTo>
                    <a:lnTo>
                      <a:pt x="171" y="33"/>
                    </a:lnTo>
                    <a:lnTo>
                      <a:pt x="173" y="48"/>
                    </a:lnTo>
                    <a:lnTo>
                      <a:pt x="173" y="63"/>
                    </a:lnTo>
                    <a:lnTo>
                      <a:pt x="173" y="81"/>
                    </a:lnTo>
                    <a:lnTo>
                      <a:pt x="175" y="103"/>
                    </a:lnTo>
                    <a:lnTo>
                      <a:pt x="175" y="126"/>
                    </a:lnTo>
                    <a:lnTo>
                      <a:pt x="175" y="148"/>
                    </a:lnTo>
                    <a:lnTo>
                      <a:pt x="176" y="174"/>
                    </a:lnTo>
                    <a:lnTo>
                      <a:pt x="176" y="200"/>
                    </a:lnTo>
                    <a:lnTo>
                      <a:pt x="178" y="229"/>
                    </a:lnTo>
                    <a:lnTo>
                      <a:pt x="178" y="259"/>
                    </a:lnTo>
                    <a:lnTo>
                      <a:pt x="178" y="289"/>
                    </a:lnTo>
                    <a:lnTo>
                      <a:pt x="179" y="318"/>
                    </a:lnTo>
                    <a:lnTo>
                      <a:pt x="179" y="348"/>
                    </a:lnTo>
                    <a:lnTo>
                      <a:pt x="179" y="378"/>
                    </a:lnTo>
                    <a:lnTo>
                      <a:pt x="181" y="411"/>
                    </a:lnTo>
                    <a:lnTo>
                      <a:pt x="181" y="441"/>
                    </a:lnTo>
                    <a:lnTo>
                      <a:pt x="181" y="474"/>
                    </a:lnTo>
                    <a:lnTo>
                      <a:pt x="182" y="507"/>
                    </a:lnTo>
                    <a:lnTo>
                      <a:pt x="182" y="541"/>
                    </a:lnTo>
                    <a:lnTo>
                      <a:pt x="182" y="574"/>
                    </a:lnTo>
                    <a:lnTo>
                      <a:pt x="184" y="607"/>
                    </a:lnTo>
                    <a:lnTo>
                      <a:pt x="184" y="641"/>
                    </a:lnTo>
                    <a:lnTo>
                      <a:pt x="186" y="674"/>
                    </a:lnTo>
                    <a:lnTo>
                      <a:pt x="186" y="707"/>
                    </a:lnTo>
                    <a:lnTo>
                      <a:pt x="186" y="744"/>
                    </a:lnTo>
                    <a:lnTo>
                      <a:pt x="187" y="778"/>
                    </a:lnTo>
                    <a:lnTo>
                      <a:pt x="187" y="811"/>
                    </a:lnTo>
                    <a:lnTo>
                      <a:pt x="187" y="844"/>
                    </a:lnTo>
                    <a:lnTo>
                      <a:pt x="189" y="878"/>
                    </a:lnTo>
                    <a:lnTo>
                      <a:pt x="189" y="915"/>
                    </a:lnTo>
                    <a:lnTo>
                      <a:pt x="189" y="948"/>
                    </a:lnTo>
                    <a:lnTo>
                      <a:pt x="190" y="982"/>
                    </a:lnTo>
                    <a:lnTo>
                      <a:pt x="190" y="1015"/>
                    </a:lnTo>
                    <a:lnTo>
                      <a:pt x="192" y="1052"/>
                    </a:lnTo>
                    <a:lnTo>
                      <a:pt x="192" y="1085"/>
                    </a:lnTo>
                    <a:lnTo>
                      <a:pt x="192" y="1119"/>
                    </a:lnTo>
                    <a:lnTo>
                      <a:pt x="193" y="1152"/>
                    </a:lnTo>
                    <a:lnTo>
                      <a:pt x="193" y="1185"/>
                    </a:lnTo>
                    <a:lnTo>
                      <a:pt x="193" y="1219"/>
                    </a:lnTo>
                    <a:lnTo>
                      <a:pt x="195" y="1252"/>
                    </a:lnTo>
                    <a:lnTo>
                      <a:pt x="195" y="1285"/>
                    </a:lnTo>
                    <a:lnTo>
                      <a:pt x="195" y="1319"/>
                    </a:lnTo>
                    <a:lnTo>
                      <a:pt x="197" y="1352"/>
                    </a:lnTo>
                    <a:lnTo>
                      <a:pt x="197" y="1386"/>
                    </a:lnTo>
                    <a:lnTo>
                      <a:pt x="198" y="1419"/>
                    </a:lnTo>
                    <a:lnTo>
                      <a:pt x="198" y="1452"/>
                    </a:lnTo>
                    <a:lnTo>
                      <a:pt x="198" y="1482"/>
                    </a:lnTo>
                    <a:lnTo>
                      <a:pt x="200" y="1515"/>
                    </a:lnTo>
                    <a:lnTo>
                      <a:pt x="200" y="1545"/>
                    </a:lnTo>
                    <a:lnTo>
                      <a:pt x="200" y="1578"/>
                    </a:lnTo>
                    <a:lnTo>
                      <a:pt x="201" y="1608"/>
                    </a:lnTo>
                    <a:lnTo>
                      <a:pt x="201" y="1641"/>
                    </a:lnTo>
                    <a:lnTo>
                      <a:pt x="201" y="1671"/>
                    </a:lnTo>
                    <a:lnTo>
                      <a:pt x="203" y="1700"/>
                    </a:lnTo>
                    <a:lnTo>
                      <a:pt x="203" y="1730"/>
                    </a:lnTo>
                    <a:lnTo>
                      <a:pt x="203" y="1763"/>
                    </a:lnTo>
                    <a:lnTo>
                      <a:pt x="204" y="1793"/>
                    </a:lnTo>
                    <a:lnTo>
                      <a:pt x="204" y="1823"/>
                    </a:lnTo>
                    <a:lnTo>
                      <a:pt x="206" y="1852"/>
                    </a:lnTo>
                    <a:lnTo>
                      <a:pt x="206" y="1878"/>
                    </a:lnTo>
                    <a:lnTo>
                      <a:pt x="206" y="1908"/>
                    </a:lnTo>
                    <a:lnTo>
                      <a:pt x="208" y="1938"/>
                    </a:lnTo>
                    <a:lnTo>
                      <a:pt x="208" y="1967"/>
                    </a:lnTo>
                    <a:lnTo>
                      <a:pt x="208" y="1993"/>
                    </a:lnTo>
                    <a:lnTo>
                      <a:pt x="209" y="2023"/>
                    </a:lnTo>
                    <a:lnTo>
                      <a:pt x="209" y="2049"/>
                    </a:lnTo>
                    <a:lnTo>
                      <a:pt x="209" y="2075"/>
                    </a:lnTo>
                    <a:lnTo>
                      <a:pt x="211" y="2104"/>
                    </a:lnTo>
                    <a:lnTo>
                      <a:pt x="211" y="2130"/>
                    </a:lnTo>
                    <a:lnTo>
                      <a:pt x="212" y="2156"/>
                    </a:lnTo>
                    <a:lnTo>
                      <a:pt x="212" y="2182"/>
                    </a:lnTo>
                    <a:lnTo>
                      <a:pt x="212" y="2208"/>
                    </a:lnTo>
                    <a:lnTo>
                      <a:pt x="214" y="2234"/>
                    </a:lnTo>
                    <a:lnTo>
                      <a:pt x="214" y="2260"/>
                    </a:lnTo>
                    <a:lnTo>
                      <a:pt x="214" y="2282"/>
                    </a:lnTo>
                    <a:lnTo>
                      <a:pt x="215" y="2308"/>
                    </a:lnTo>
                    <a:lnTo>
                      <a:pt x="215" y="2330"/>
                    </a:lnTo>
                    <a:lnTo>
                      <a:pt x="215" y="2356"/>
                    </a:lnTo>
                    <a:lnTo>
                      <a:pt x="217" y="2379"/>
                    </a:lnTo>
                    <a:lnTo>
                      <a:pt x="217" y="2401"/>
                    </a:lnTo>
                    <a:lnTo>
                      <a:pt x="219" y="2423"/>
                    </a:lnTo>
                    <a:lnTo>
                      <a:pt x="219" y="2445"/>
                    </a:lnTo>
                    <a:lnTo>
                      <a:pt x="219" y="2468"/>
                    </a:lnTo>
                    <a:lnTo>
                      <a:pt x="220" y="2490"/>
                    </a:lnTo>
                    <a:lnTo>
                      <a:pt x="220" y="2512"/>
                    </a:lnTo>
                    <a:lnTo>
                      <a:pt x="220" y="2534"/>
                    </a:lnTo>
                    <a:lnTo>
                      <a:pt x="222" y="2553"/>
                    </a:lnTo>
                    <a:lnTo>
                      <a:pt x="222" y="2575"/>
                    </a:lnTo>
                    <a:lnTo>
                      <a:pt x="222" y="2594"/>
                    </a:lnTo>
                    <a:lnTo>
                      <a:pt x="223" y="2616"/>
                    </a:lnTo>
                    <a:lnTo>
                      <a:pt x="223" y="2634"/>
                    </a:lnTo>
                    <a:lnTo>
                      <a:pt x="223" y="2653"/>
                    </a:lnTo>
                    <a:lnTo>
                      <a:pt x="225" y="2671"/>
                    </a:lnTo>
                    <a:lnTo>
                      <a:pt x="225" y="2686"/>
                    </a:lnTo>
                    <a:lnTo>
                      <a:pt x="226" y="2705"/>
                    </a:lnTo>
                    <a:lnTo>
                      <a:pt x="226" y="2723"/>
                    </a:lnTo>
                    <a:lnTo>
                      <a:pt x="226" y="2738"/>
                    </a:lnTo>
                    <a:lnTo>
                      <a:pt x="228" y="2757"/>
                    </a:lnTo>
                    <a:lnTo>
                      <a:pt x="228" y="2771"/>
                    </a:lnTo>
                    <a:lnTo>
                      <a:pt x="228" y="2790"/>
                    </a:lnTo>
                    <a:lnTo>
                      <a:pt x="230" y="2805"/>
                    </a:lnTo>
                    <a:lnTo>
                      <a:pt x="230" y="2820"/>
                    </a:lnTo>
                    <a:lnTo>
                      <a:pt x="230" y="2834"/>
                    </a:lnTo>
                    <a:lnTo>
                      <a:pt x="231" y="2849"/>
                    </a:lnTo>
                    <a:lnTo>
                      <a:pt x="231" y="2864"/>
                    </a:lnTo>
                    <a:lnTo>
                      <a:pt x="233" y="2879"/>
                    </a:lnTo>
                    <a:lnTo>
                      <a:pt x="233" y="2894"/>
                    </a:lnTo>
                    <a:lnTo>
                      <a:pt x="233" y="2905"/>
                    </a:lnTo>
                    <a:lnTo>
                      <a:pt x="234" y="2920"/>
                    </a:lnTo>
                    <a:lnTo>
                      <a:pt x="234" y="2931"/>
                    </a:lnTo>
                    <a:lnTo>
                      <a:pt x="234" y="2946"/>
                    </a:lnTo>
                    <a:lnTo>
                      <a:pt x="236" y="2957"/>
                    </a:lnTo>
                    <a:lnTo>
                      <a:pt x="236" y="2968"/>
                    </a:lnTo>
                    <a:lnTo>
                      <a:pt x="236" y="2979"/>
                    </a:lnTo>
                    <a:lnTo>
                      <a:pt x="237" y="2994"/>
                    </a:lnTo>
                    <a:lnTo>
                      <a:pt x="237" y="3005"/>
                    </a:lnTo>
                    <a:lnTo>
                      <a:pt x="239" y="3016"/>
                    </a:lnTo>
                    <a:lnTo>
                      <a:pt x="239" y="3023"/>
                    </a:lnTo>
                    <a:lnTo>
                      <a:pt x="239" y="3035"/>
                    </a:lnTo>
                    <a:lnTo>
                      <a:pt x="241" y="3046"/>
                    </a:lnTo>
                    <a:lnTo>
                      <a:pt x="241" y="3057"/>
                    </a:lnTo>
                    <a:lnTo>
                      <a:pt x="241" y="3064"/>
                    </a:lnTo>
                    <a:lnTo>
                      <a:pt x="242" y="3075"/>
                    </a:lnTo>
                    <a:lnTo>
                      <a:pt x="242" y="3083"/>
                    </a:lnTo>
                    <a:lnTo>
                      <a:pt x="242" y="3090"/>
                    </a:lnTo>
                    <a:lnTo>
                      <a:pt x="244" y="3101"/>
                    </a:lnTo>
                    <a:lnTo>
                      <a:pt x="244" y="3109"/>
                    </a:lnTo>
                    <a:lnTo>
                      <a:pt x="244" y="3116"/>
                    </a:lnTo>
                    <a:lnTo>
                      <a:pt x="245" y="3123"/>
                    </a:lnTo>
                    <a:lnTo>
                      <a:pt x="245" y="3131"/>
                    </a:lnTo>
                    <a:lnTo>
                      <a:pt x="247" y="3138"/>
                    </a:lnTo>
                    <a:lnTo>
                      <a:pt x="247" y="3146"/>
                    </a:lnTo>
                    <a:lnTo>
                      <a:pt x="247" y="3149"/>
                    </a:lnTo>
                    <a:lnTo>
                      <a:pt x="248" y="3157"/>
                    </a:lnTo>
                    <a:lnTo>
                      <a:pt x="248" y="3164"/>
                    </a:lnTo>
                    <a:lnTo>
                      <a:pt x="248" y="3172"/>
                    </a:lnTo>
                    <a:lnTo>
                      <a:pt x="250" y="3175"/>
                    </a:lnTo>
                    <a:lnTo>
                      <a:pt x="250" y="3183"/>
                    </a:lnTo>
                    <a:lnTo>
                      <a:pt x="250" y="3186"/>
                    </a:lnTo>
                    <a:lnTo>
                      <a:pt x="251" y="3194"/>
                    </a:lnTo>
                    <a:lnTo>
                      <a:pt x="251" y="3198"/>
                    </a:lnTo>
                    <a:lnTo>
                      <a:pt x="253" y="3205"/>
                    </a:lnTo>
                    <a:lnTo>
                      <a:pt x="253" y="3209"/>
                    </a:lnTo>
                    <a:lnTo>
                      <a:pt x="253" y="3212"/>
                    </a:lnTo>
                    <a:lnTo>
                      <a:pt x="255" y="3216"/>
                    </a:lnTo>
                    <a:lnTo>
                      <a:pt x="255" y="3220"/>
                    </a:lnTo>
                    <a:lnTo>
                      <a:pt x="255" y="3227"/>
                    </a:lnTo>
                    <a:lnTo>
                      <a:pt x="256" y="3231"/>
                    </a:lnTo>
                    <a:lnTo>
                      <a:pt x="256" y="3235"/>
                    </a:lnTo>
                    <a:lnTo>
                      <a:pt x="256" y="3235"/>
                    </a:lnTo>
                    <a:lnTo>
                      <a:pt x="258" y="3238"/>
                    </a:lnTo>
                    <a:lnTo>
                      <a:pt x="258" y="3242"/>
                    </a:lnTo>
                    <a:lnTo>
                      <a:pt x="258" y="3246"/>
                    </a:lnTo>
                    <a:lnTo>
                      <a:pt x="259" y="3249"/>
                    </a:lnTo>
                    <a:lnTo>
                      <a:pt x="259" y="3253"/>
                    </a:lnTo>
                    <a:lnTo>
                      <a:pt x="261" y="3253"/>
                    </a:lnTo>
                    <a:lnTo>
                      <a:pt x="261" y="3257"/>
                    </a:lnTo>
                    <a:lnTo>
                      <a:pt x="261" y="3261"/>
                    </a:lnTo>
                    <a:lnTo>
                      <a:pt x="262" y="3264"/>
                    </a:lnTo>
                    <a:lnTo>
                      <a:pt x="262" y="3264"/>
                    </a:lnTo>
                    <a:lnTo>
                      <a:pt x="262" y="3268"/>
                    </a:lnTo>
                    <a:lnTo>
                      <a:pt x="264" y="3272"/>
                    </a:lnTo>
                    <a:lnTo>
                      <a:pt x="264" y="3272"/>
                    </a:lnTo>
                    <a:lnTo>
                      <a:pt x="264" y="3275"/>
                    </a:lnTo>
                    <a:lnTo>
                      <a:pt x="266" y="3279"/>
                    </a:lnTo>
                    <a:lnTo>
                      <a:pt x="266" y="3279"/>
                    </a:lnTo>
                    <a:lnTo>
                      <a:pt x="267" y="3279"/>
                    </a:lnTo>
                    <a:lnTo>
                      <a:pt x="267" y="3283"/>
                    </a:lnTo>
                    <a:lnTo>
                      <a:pt x="267" y="3283"/>
                    </a:lnTo>
                    <a:lnTo>
                      <a:pt x="269" y="3287"/>
                    </a:lnTo>
                    <a:lnTo>
                      <a:pt x="269" y="3287"/>
                    </a:lnTo>
                    <a:lnTo>
                      <a:pt x="269" y="3290"/>
                    </a:lnTo>
                    <a:lnTo>
                      <a:pt x="270" y="3290"/>
                    </a:lnTo>
                    <a:lnTo>
                      <a:pt x="270" y="3294"/>
                    </a:lnTo>
                    <a:lnTo>
                      <a:pt x="270" y="3294"/>
                    </a:lnTo>
                    <a:lnTo>
                      <a:pt x="272" y="3294"/>
                    </a:lnTo>
                    <a:lnTo>
                      <a:pt x="272" y="3298"/>
                    </a:lnTo>
                    <a:lnTo>
                      <a:pt x="273" y="3298"/>
                    </a:lnTo>
                    <a:lnTo>
                      <a:pt x="273" y="3298"/>
                    </a:lnTo>
                    <a:lnTo>
                      <a:pt x="273" y="3301"/>
                    </a:lnTo>
                    <a:lnTo>
                      <a:pt x="275" y="3301"/>
                    </a:lnTo>
                    <a:lnTo>
                      <a:pt x="275" y="3301"/>
                    </a:lnTo>
                    <a:lnTo>
                      <a:pt x="275" y="3301"/>
                    </a:lnTo>
                    <a:lnTo>
                      <a:pt x="277" y="3301"/>
                    </a:lnTo>
                    <a:lnTo>
                      <a:pt x="277" y="3305"/>
                    </a:lnTo>
                    <a:lnTo>
                      <a:pt x="277" y="3305"/>
                    </a:lnTo>
                    <a:lnTo>
                      <a:pt x="278" y="3305"/>
                    </a:lnTo>
                    <a:lnTo>
                      <a:pt x="278" y="3305"/>
                    </a:lnTo>
                    <a:lnTo>
                      <a:pt x="278" y="3309"/>
                    </a:lnTo>
                    <a:lnTo>
                      <a:pt x="280" y="3309"/>
                    </a:lnTo>
                    <a:lnTo>
                      <a:pt x="280" y="3309"/>
                    </a:lnTo>
                    <a:lnTo>
                      <a:pt x="281" y="3309"/>
                    </a:lnTo>
                    <a:lnTo>
                      <a:pt x="281" y="3312"/>
                    </a:lnTo>
                    <a:lnTo>
                      <a:pt x="281" y="3312"/>
                    </a:lnTo>
                    <a:lnTo>
                      <a:pt x="283" y="3312"/>
                    </a:lnTo>
                    <a:lnTo>
                      <a:pt x="283" y="3312"/>
                    </a:lnTo>
                    <a:lnTo>
                      <a:pt x="283" y="3312"/>
                    </a:lnTo>
                    <a:lnTo>
                      <a:pt x="284" y="3312"/>
                    </a:lnTo>
                    <a:lnTo>
                      <a:pt x="284" y="3312"/>
                    </a:lnTo>
                    <a:lnTo>
                      <a:pt x="284" y="3312"/>
                    </a:lnTo>
                    <a:lnTo>
                      <a:pt x="286" y="3316"/>
                    </a:lnTo>
                    <a:lnTo>
                      <a:pt x="286" y="3316"/>
                    </a:lnTo>
                    <a:lnTo>
                      <a:pt x="288" y="3316"/>
                    </a:lnTo>
                    <a:lnTo>
                      <a:pt x="288" y="3316"/>
                    </a:lnTo>
                    <a:lnTo>
                      <a:pt x="288" y="3316"/>
                    </a:lnTo>
                    <a:lnTo>
                      <a:pt x="289" y="3316"/>
                    </a:lnTo>
                    <a:lnTo>
                      <a:pt x="289" y="3316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6" name="Freeform 132"/>
              <p:cNvSpPr>
                <a:spLocks/>
              </p:cNvSpPr>
              <p:nvPr/>
            </p:nvSpPr>
            <p:spPr bwMode="auto">
              <a:xfrm>
                <a:off x="1832" y="2788"/>
                <a:ext cx="111" cy="9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21" y="11"/>
                  </a:cxn>
                  <a:cxn ang="0">
                    <a:pos x="25" y="11"/>
                  </a:cxn>
                  <a:cxn ang="0">
                    <a:pos x="30" y="15"/>
                  </a:cxn>
                  <a:cxn ang="0">
                    <a:pos x="35" y="15"/>
                  </a:cxn>
                  <a:cxn ang="0">
                    <a:pos x="41" y="15"/>
                  </a:cxn>
                  <a:cxn ang="0">
                    <a:pos x="46" y="19"/>
                  </a:cxn>
                  <a:cxn ang="0">
                    <a:pos x="50" y="19"/>
                  </a:cxn>
                  <a:cxn ang="0">
                    <a:pos x="55" y="19"/>
                  </a:cxn>
                  <a:cxn ang="0">
                    <a:pos x="61" y="19"/>
                  </a:cxn>
                  <a:cxn ang="0">
                    <a:pos x="66" y="22"/>
                  </a:cxn>
                  <a:cxn ang="0">
                    <a:pos x="71" y="22"/>
                  </a:cxn>
                  <a:cxn ang="0">
                    <a:pos x="75" y="22"/>
                  </a:cxn>
                  <a:cxn ang="0">
                    <a:pos x="82" y="22"/>
                  </a:cxn>
                  <a:cxn ang="0">
                    <a:pos x="86" y="22"/>
                  </a:cxn>
                  <a:cxn ang="0">
                    <a:pos x="91" y="22"/>
                  </a:cxn>
                  <a:cxn ang="0">
                    <a:pos x="96" y="22"/>
                  </a:cxn>
                  <a:cxn ang="0">
                    <a:pos x="102" y="22"/>
                  </a:cxn>
                  <a:cxn ang="0">
                    <a:pos x="107" y="26"/>
                  </a:cxn>
                  <a:cxn ang="0">
                    <a:pos x="112" y="26"/>
                  </a:cxn>
                  <a:cxn ang="0">
                    <a:pos x="116" y="26"/>
                  </a:cxn>
                  <a:cxn ang="0">
                    <a:pos x="123" y="26"/>
                  </a:cxn>
                  <a:cxn ang="0">
                    <a:pos x="127" y="26"/>
                  </a:cxn>
                  <a:cxn ang="0">
                    <a:pos x="132" y="26"/>
                  </a:cxn>
                  <a:cxn ang="0">
                    <a:pos x="137" y="26"/>
                  </a:cxn>
                  <a:cxn ang="0">
                    <a:pos x="143" y="26"/>
                  </a:cxn>
                  <a:cxn ang="0">
                    <a:pos x="148" y="26"/>
                  </a:cxn>
                  <a:cxn ang="0">
                    <a:pos x="152" y="26"/>
                  </a:cxn>
                  <a:cxn ang="0">
                    <a:pos x="157" y="26"/>
                  </a:cxn>
                  <a:cxn ang="0">
                    <a:pos x="163" y="26"/>
                  </a:cxn>
                  <a:cxn ang="0">
                    <a:pos x="168" y="26"/>
                  </a:cxn>
                  <a:cxn ang="0">
                    <a:pos x="173" y="26"/>
                  </a:cxn>
                  <a:cxn ang="0">
                    <a:pos x="177" y="26"/>
                  </a:cxn>
                  <a:cxn ang="0">
                    <a:pos x="184" y="26"/>
                  </a:cxn>
                  <a:cxn ang="0">
                    <a:pos x="188" y="26"/>
                  </a:cxn>
                  <a:cxn ang="0">
                    <a:pos x="193" y="26"/>
                  </a:cxn>
                  <a:cxn ang="0">
                    <a:pos x="198" y="26"/>
                  </a:cxn>
                  <a:cxn ang="0">
                    <a:pos x="204" y="26"/>
                  </a:cxn>
                  <a:cxn ang="0">
                    <a:pos x="209" y="26"/>
                  </a:cxn>
                  <a:cxn ang="0">
                    <a:pos x="214" y="26"/>
                  </a:cxn>
                  <a:cxn ang="0">
                    <a:pos x="218" y="26"/>
                  </a:cxn>
                  <a:cxn ang="0">
                    <a:pos x="225" y="26"/>
                  </a:cxn>
                  <a:cxn ang="0">
                    <a:pos x="229" y="26"/>
                  </a:cxn>
                  <a:cxn ang="0">
                    <a:pos x="234" y="26"/>
                  </a:cxn>
                  <a:cxn ang="0">
                    <a:pos x="239" y="26"/>
                  </a:cxn>
                  <a:cxn ang="0">
                    <a:pos x="245" y="22"/>
                  </a:cxn>
                  <a:cxn ang="0">
                    <a:pos x="250" y="26"/>
                  </a:cxn>
                  <a:cxn ang="0">
                    <a:pos x="254" y="22"/>
                  </a:cxn>
                  <a:cxn ang="0">
                    <a:pos x="259" y="26"/>
                  </a:cxn>
                  <a:cxn ang="0">
                    <a:pos x="265" y="22"/>
                  </a:cxn>
                  <a:cxn ang="0">
                    <a:pos x="270" y="22"/>
                  </a:cxn>
                  <a:cxn ang="0">
                    <a:pos x="275" y="22"/>
                  </a:cxn>
                  <a:cxn ang="0">
                    <a:pos x="279" y="26"/>
                  </a:cxn>
                  <a:cxn ang="0">
                    <a:pos x="286" y="22"/>
                  </a:cxn>
                </a:cxnLst>
                <a:rect l="0" t="0" r="r" b="b"/>
                <a:pathLst>
                  <a:path w="289" h="26">
                    <a:moveTo>
                      <a:pt x="0" y="0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9" y="11"/>
                    </a:lnTo>
                    <a:lnTo>
                      <a:pt x="19" y="11"/>
                    </a:lnTo>
                    <a:lnTo>
                      <a:pt x="19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1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7" y="11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38" y="15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39" y="15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3" y="15"/>
                    </a:lnTo>
                    <a:lnTo>
                      <a:pt x="43" y="15"/>
                    </a:lnTo>
                    <a:lnTo>
                      <a:pt x="43" y="15"/>
                    </a:lnTo>
                    <a:lnTo>
                      <a:pt x="44" y="19"/>
                    </a:lnTo>
                    <a:lnTo>
                      <a:pt x="44" y="19"/>
                    </a:lnTo>
                    <a:lnTo>
                      <a:pt x="46" y="19"/>
                    </a:lnTo>
                    <a:lnTo>
                      <a:pt x="46" y="19"/>
                    </a:lnTo>
                    <a:lnTo>
                      <a:pt x="46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7" y="19"/>
                    </a:lnTo>
                    <a:lnTo>
                      <a:pt x="49" y="19"/>
                    </a:lnTo>
                    <a:lnTo>
                      <a:pt x="49" y="19"/>
                    </a:lnTo>
                    <a:lnTo>
                      <a:pt x="49" y="19"/>
                    </a:lnTo>
                    <a:lnTo>
                      <a:pt x="50" y="19"/>
                    </a:lnTo>
                    <a:lnTo>
                      <a:pt x="50" y="19"/>
                    </a:lnTo>
                    <a:lnTo>
                      <a:pt x="50" y="19"/>
                    </a:lnTo>
                    <a:lnTo>
                      <a:pt x="52" y="19"/>
                    </a:lnTo>
                    <a:lnTo>
                      <a:pt x="52" y="19"/>
                    </a:lnTo>
                    <a:lnTo>
                      <a:pt x="53" y="19"/>
                    </a:lnTo>
                    <a:lnTo>
                      <a:pt x="53" y="19"/>
                    </a:lnTo>
                    <a:lnTo>
                      <a:pt x="53" y="19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55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58" y="19"/>
                    </a:lnTo>
                    <a:lnTo>
                      <a:pt x="58" y="19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60" y="19"/>
                    </a:lnTo>
                    <a:lnTo>
                      <a:pt x="61" y="19"/>
                    </a:lnTo>
                    <a:lnTo>
                      <a:pt x="61" y="19"/>
                    </a:lnTo>
                    <a:lnTo>
                      <a:pt x="61" y="19"/>
                    </a:lnTo>
                    <a:lnTo>
                      <a:pt x="63" y="19"/>
                    </a:lnTo>
                    <a:lnTo>
                      <a:pt x="63" y="19"/>
                    </a:lnTo>
                    <a:lnTo>
                      <a:pt x="63" y="19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8" y="19"/>
                    </a:lnTo>
                    <a:lnTo>
                      <a:pt x="68" y="19"/>
                    </a:lnTo>
                    <a:lnTo>
                      <a:pt x="68" y="19"/>
                    </a:lnTo>
                    <a:lnTo>
                      <a:pt x="69" y="19"/>
                    </a:lnTo>
                    <a:lnTo>
                      <a:pt x="69" y="19"/>
                    </a:lnTo>
                    <a:lnTo>
                      <a:pt x="69" y="19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71" y="22"/>
                    </a:lnTo>
                    <a:lnTo>
                      <a:pt x="72" y="22"/>
                    </a:lnTo>
                    <a:lnTo>
                      <a:pt x="72" y="22"/>
                    </a:lnTo>
                    <a:lnTo>
                      <a:pt x="74" y="22"/>
                    </a:lnTo>
                    <a:lnTo>
                      <a:pt x="74" y="22"/>
                    </a:lnTo>
                    <a:lnTo>
                      <a:pt x="74" y="22"/>
                    </a:lnTo>
                    <a:lnTo>
                      <a:pt x="75" y="22"/>
                    </a:lnTo>
                    <a:lnTo>
                      <a:pt x="75" y="22"/>
                    </a:lnTo>
                    <a:lnTo>
                      <a:pt x="75" y="22"/>
                    </a:lnTo>
                    <a:lnTo>
                      <a:pt x="77" y="22"/>
                    </a:lnTo>
                    <a:lnTo>
                      <a:pt x="77" y="22"/>
                    </a:lnTo>
                    <a:lnTo>
                      <a:pt x="77" y="22"/>
                    </a:lnTo>
                    <a:lnTo>
                      <a:pt x="79" y="22"/>
                    </a:lnTo>
                    <a:lnTo>
                      <a:pt x="79" y="22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2" y="22"/>
                    </a:lnTo>
                    <a:lnTo>
                      <a:pt x="82" y="22"/>
                    </a:lnTo>
                    <a:lnTo>
                      <a:pt x="82" y="22"/>
                    </a:lnTo>
                    <a:lnTo>
                      <a:pt x="83" y="22"/>
                    </a:lnTo>
                    <a:lnTo>
                      <a:pt x="83" y="22"/>
                    </a:lnTo>
                    <a:lnTo>
                      <a:pt x="83" y="22"/>
                    </a:lnTo>
                    <a:lnTo>
                      <a:pt x="85" y="22"/>
                    </a:lnTo>
                    <a:lnTo>
                      <a:pt x="85" y="22"/>
                    </a:lnTo>
                    <a:lnTo>
                      <a:pt x="85" y="22"/>
                    </a:lnTo>
                    <a:lnTo>
                      <a:pt x="86" y="22"/>
                    </a:lnTo>
                    <a:lnTo>
                      <a:pt x="86" y="22"/>
                    </a:lnTo>
                    <a:lnTo>
                      <a:pt x="88" y="22"/>
                    </a:lnTo>
                    <a:lnTo>
                      <a:pt x="88" y="22"/>
                    </a:lnTo>
                    <a:lnTo>
                      <a:pt x="88" y="22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90" y="22"/>
                    </a:lnTo>
                    <a:lnTo>
                      <a:pt x="91" y="22"/>
                    </a:lnTo>
                    <a:lnTo>
                      <a:pt x="91" y="22"/>
                    </a:lnTo>
                    <a:lnTo>
                      <a:pt x="91" y="22"/>
                    </a:lnTo>
                    <a:lnTo>
                      <a:pt x="93" y="22"/>
                    </a:lnTo>
                    <a:lnTo>
                      <a:pt x="93" y="22"/>
                    </a:lnTo>
                    <a:lnTo>
                      <a:pt x="94" y="22"/>
                    </a:lnTo>
                    <a:lnTo>
                      <a:pt x="94" y="22"/>
                    </a:lnTo>
                    <a:lnTo>
                      <a:pt x="94" y="22"/>
                    </a:lnTo>
                    <a:lnTo>
                      <a:pt x="96" y="22"/>
                    </a:lnTo>
                    <a:lnTo>
                      <a:pt x="96" y="22"/>
                    </a:lnTo>
                    <a:lnTo>
                      <a:pt x="96" y="22"/>
                    </a:lnTo>
                    <a:lnTo>
                      <a:pt x="97" y="22"/>
                    </a:lnTo>
                    <a:lnTo>
                      <a:pt x="97" y="22"/>
                    </a:lnTo>
                    <a:lnTo>
                      <a:pt x="97" y="22"/>
                    </a:lnTo>
                    <a:lnTo>
                      <a:pt x="99" y="22"/>
                    </a:lnTo>
                    <a:lnTo>
                      <a:pt x="99" y="22"/>
                    </a:lnTo>
                    <a:lnTo>
                      <a:pt x="101" y="22"/>
                    </a:lnTo>
                    <a:lnTo>
                      <a:pt x="101" y="22"/>
                    </a:lnTo>
                    <a:lnTo>
                      <a:pt x="101" y="22"/>
                    </a:lnTo>
                    <a:lnTo>
                      <a:pt x="102" y="22"/>
                    </a:lnTo>
                    <a:lnTo>
                      <a:pt x="102" y="22"/>
                    </a:lnTo>
                    <a:lnTo>
                      <a:pt x="102" y="22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4" y="26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7" y="26"/>
                    </a:lnTo>
                    <a:lnTo>
                      <a:pt x="107" y="26"/>
                    </a:lnTo>
                    <a:lnTo>
                      <a:pt x="108" y="26"/>
                    </a:lnTo>
                    <a:lnTo>
                      <a:pt x="108" y="26"/>
                    </a:lnTo>
                    <a:lnTo>
                      <a:pt x="108" y="22"/>
                    </a:lnTo>
                    <a:lnTo>
                      <a:pt x="110" y="22"/>
                    </a:lnTo>
                    <a:lnTo>
                      <a:pt x="110" y="22"/>
                    </a:lnTo>
                    <a:lnTo>
                      <a:pt x="110" y="22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12" y="26"/>
                    </a:lnTo>
                    <a:lnTo>
                      <a:pt x="113" y="26"/>
                    </a:lnTo>
                    <a:lnTo>
                      <a:pt x="113" y="26"/>
                    </a:lnTo>
                    <a:lnTo>
                      <a:pt x="115" y="26"/>
                    </a:lnTo>
                    <a:lnTo>
                      <a:pt x="115" y="26"/>
                    </a:lnTo>
                    <a:lnTo>
                      <a:pt x="115" y="26"/>
                    </a:lnTo>
                    <a:lnTo>
                      <a:pt x="116" y="26"/>
                    </a:lnTo>
                    <a:lnTo>
                      <a:pt x="116" y="26"/>
                    </a:lnTo>
                    <a:lnTo>
                      <a:pt x="116" y="26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18" y="26"/>
                    </a:lnTo>
                    <a:lnTo>
                      <a:pt x="119" y="26"/>
                    </a:lnTo>
                    <a:lnTo>
                      <a:pt x="119" y="26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21" y="26"/>
                    </a:lnTo>
                    <a:lnTo>
                      <a:pt x="123" y="26"/>
                    </a:lnTo>
                    <a:lnTo>
                      <a:pt x="123" y="26"/>
                    </a:lnTo>
                    <a:lnTo>
                      <a:pt x="123" y="26"/>
                    </a:lnTo>
                    <a:lnTo>
                      <a:pt x="124" y="26"/>
                    </a:lnTo>
                    <a:lnTo>
                      <a:pt x="124" y="26"/>
                    </a:lnTo>
                    <a:lnTo>
                      <a:pt x="124" y="26"/>
                    </a:lnTo>
                    <a:lnTo>
                      <a:pt x="126" y="26"/>
                    </a:lnTo>
                    <a:lnTo>
                      <a:pt x="126" y="26"/>
                    </a:lnTo>
                    <a:lnTo>
                      <a:pt x="126" y="26"/>
                    </a:lnTo>
                    <a:lnTo>
                      <a:pt x="127" y="26"/>
                    </a:lnTo>
                    <a:lnTo>
                      <a:pt x="127" y="26"/>
                    </a:lnTo>
                    <a:lnTo>
                      <a:pt x="129" y="26"/>
                    </a:lnTo>
                    <a:lnTo>
                      <a:pt x="129" y="26"/>
                    </a:lnTo>
                    <a:lnTo>
                      <a:pt x="129" y="26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2" y="26"/>
                    </a:lnTo>
                    <a:lnTo>
                      <a:pt x="132" y="26"/>
                    </a:lnTo>
                    <a:lnTo>
                      <a:pt x="132" y="26"/>
                    </a:lnTo>
                    <a:lnTo>
                      <a:pt x="134" y="26"/>
                    </a:lnTo>
                    <a:lnTo>
                      <a:pt x="134" y="26"/>
                    </a:lnTo>
                    <a:lnTo>
                      <a:pt x="135" y="26"/>
                    </a:lnTo>
                    <a:lnTo>
                      <a:pt x="135" y="26"/>
                    </a:lnTo>
                    <a:lnTo>
                      <a:pt x="135" y="26"/>
                    </a:lnTo>
                    <a:lnTo>
                      <a:pt x="137" y="26"/>
                    </a:lnTo>
                    <a:lnTo>
                      <a:pt x="137" y="26"/>
                    </a:lnTo>
                    <a:lnTo>
                      <a:pt x="137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40" y="26"/>
                    </a:lnTo>
                    <a:lnTo>
                      <a:pt x="140" y="26"/>
                    </a:lnTo>
                    <a:lnTo>
                      <a:pt x="140" y="26"/>
                    </a:lnTo>
                    <a:lnTo>
                      <a:pt x="141" y="26"/>
                    </a:lnTo>
                    <a:lnTo>
                      <a:pt x="141" y="26"/>
                    </a:lnTo>
                    <a:lnTo>
                      <a:pt x="143" y="26"/>
                    </a:lnTo>
                    <a:lnTo>
                      <a:pt x="143" y="26"/>
                    </a:lnTo>
                    <a:lnTo>
                      <a:pt x="143" y="26"/>
                    </a:lnTo>
                    <a:lnTo>
                      <a:pt x="144" y="26"/>
                    </a:lnTo>
                    <a:lnTo>
                      <a:pt x="144" y="26"/>
                    </a:lnTo>
                    <a:lnTo>
                      <a:pt x="144" y="26"/>
                    </a:lnTo>
                    <a:lnTo>
                      <a:pt x="146" y="26"/>
                    </a:lnTo>
                    <a:lnTo>
                      <a:pt x="146" y="26"/>
                    </a:lnTo>
                    <a:lnTo>
                      <a:pt x="146" y="26"/>
                    </a:lnTo>
                    <a:lnTo>
                      <a:pt x="148" y="26"/>
                    </a:lnTo>
                    <a:lnTo>
                      <a:pt x="148" y="26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51" y="26"/>
                    </a:lnTo>
                    <a:lnTo>
                      <a:pt x="151" y="26"/>
                    </a:lnTo>
                    <a:lnTo>
                      <a:pt x="151" y="26"/>
                    </a:lnTo>
                    <a:lnTo>
                      <a:pt x="152" y="26"/>
                    </a:lnTo>
                    <a:lnTo>
                      <a:pt x="152" y="26"/>
                    </a:lnTo>
                    <a:lnTo>
                      <a:pt x="152" y="26"/>
                    </a:lnTo>
                    <a:lnTo>
                      <a:pt x="154" y="26"/>
                    </a:lnTo>
                    <a:lnTo>
                      <a:pt x="154" y="26"/>
                    </a:lnTo>
                    <a:lnTo>
                      <a:pt x="155" y="26"/>
                    </a:lnTo>
                    <a:lnTo>
                      <a:pt x="155" y="26"/>
                    </a:lnTo>
                    <a:lnTo>
                      <a:pt x="155" y="26"/>
                    </a:lnTo>
                    <a:lnTo>
                      <a:pt x="157" y="26"/>
                    </a:lnTo>
                    <a:lnTo>
                      <a:pt x="157" y="26"/>
                    </a:lnTo>
                    <a:lnTo>
                      <a:pt x="157" y="26"/>
                    </a:lnTo>
                    <a:lnTo>
                      <a:pt x="159" y="26"/>
                    </a:lnTo>
                    <a:lnTo>
                      <a:pt x="159" y="26"/>
                    </a:lnTo>
                    <a:lnTo>
                      <a:pt x="159" y="26"/>
                    </a:lnTo>
                    <a:lnTo>
                      <a:pt x="160" y="26"/>
                    </a:lnTo>
                    <a:lnTo>
                      <a:pt x="160" y="26"/>
                    </a:lnTo>
                    <a:lnTo>
                      <a:pt x="160" y="26"/>
                    </a:lnTo>
                    <a:lnTo>
                      <a:pt x="162" y="26"/>
                    </a:lnTo>
                    <a:lnTo>
                      <a:pt x="162" y="26"/>
                    </a:lnTo>
                    <a:lnTo>
                      <a:pt x="163" y="26"/>
                    </a:lnTo>
                    <a:lnTo>
                      <a:pt x="163" y="26"/>
                    </a:lnTo>
                    <a:lnTo>
                      <a:pt x="163" y="26"/>
                    </a:lnTo>
                    <a:lnTo>
                      <a:pt x="165" y="26"/>
                    </a:lnTo>
                    <a:lnTo>
                      <a:pt x="165" y="26"/>
                    </a:lnTo>
                    <a:lnTo>
                      <a:pt x="165" y="26"/>
                    </a:lnTo>
                    <a:lnTo>
                      <a:pt x="166" y="26"/>
                    </a:lnTo>
                    <a:lnTo>
                      <a:pt x="166" y="26"/>
                    </a:lnTo>
                    <a:lnTo>
                      <a:pt x="166" y="26"/>
                    </a:lnTo>
                    <a:lnTo>
                      <a:pt x="168" y="26"/>
                    </a:lnTo>
                    <a:lnTo>
                      <a:pt x="168" y="26"/>
                    </a:lnTo>
                    <a:lnTo>
                      <a:pt x="170" y="26"/>
                    </a:lnTo>
                    <a:lnTo>
                      <a:pt x="170" y="26"/>
                    </a:lnTo>
                    <a:lnTo>
                      <a:pt x="170" y="26"/>
                    </a:lnTo>
                    <a:lnTo>
                      <a:pt x="171" y="26"/>
                    </a:lnTo>
                    <a:lnTo>
                      <a:pt x="171" y="26"/>
                    </a:lnTo>
                    <a:lnTo>
                      <a:pt x="171" y="26"/>
                    </a:lnTo>
                    <a:lnTo>
                      <a:pt x="173" y="26"/>
                    </a:lnTo>
                    <a:lnTo>
                      <a:pt x="173" y="26"/>
                    </a:lnTo>
                    <a:lnTo>
                      <a:pt x="173" y="26"/>
                    </a:lnTo>
                    <a:lnTo>
                      <a:pt x="174" y="26"/>
                    </a:lnTo>
                    <a:lnTo>
                      <a:pt x="174" y="26"/>
                    </a:lnTo>
                    <a:lnTo>
                      <a:pt x="176" y="26"/>
                    </a:lnTo>
                    <a:lnTo>
                      <a:pt x="176" y="26"/>
                    </a:lnTo>
                    <a:lnTo>
                      <a:pt x="176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9" y="26"/>
                    </a:lnTo>
                    <a:lnTo>
                      <a:pt x="179" y="26"/>
                    </a:lnTo>
                    <a:lnTo>
                      <a:pt x="179" y="26"/>
                    </a:lnTo>
                    <a:lnTo>
                      <a:pt x="181" y="26"/>
                    </a:lnTo>
                    <a:lnTo>
                      <a:pt x="181" y="26"/>
                    </a:lnTo>
                    <a:lnTo>
                      <a:pt x="181" y="26"/>
                    </a:lnTo>
                    <a:lnTo>
                      <a:pt x="182" y="26"/>
                    </a:lnTo>
                    <a:lnTo>
                      <a:pt x="182" y="26"/>
                    </a:lnTo>
                    <a:lnTo>
                      <a:pt x="184" y="26"/>
                    </a:lnTo>
                    <a:lnTo>
                      <a:pt x="184" y="26"/>
                    </a:lnTo>
                    <a:lnTo>
                      <a:pt x="184" y="26"/>
                    </a:lnTo>
                    <a:lnTo>
                      <a:pt x="185" y="26"/>
                    </a:lnTo>
                    <a:lnTo>
                      <a:pt x="185" y="26"/>
                    </a:lnTo>
                    <a:lnTo>
                      <a:pt x="185" y="26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8" y="26"/>
                    </a:lnTo>
                    <a:lnTo>
                      <a:pt x="188" y="26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190" y="26"/>
                    </a:lnTo>
                    <a:lnTo>
                      <a:pt x="192" y="26"/>
                    </a:lnTo>
                    <a:lnTo>
                      <a:pt x="192" y="26"/>
                    </a:lnTo>
                    <a:lnTo>
                      <a:pt x="192" y="26"/>
                    </a:lnTo>
                    <a:lnTo>
                      <a:pt x="193" y="26"/>
                    </a:lnTo>
                    <a:lnTo>
                      <a:pt x="193" y="26"/>
                    </a:lnTo>
                    <a:lnTo>
                      <a:pt x="193" y="26"/>
                    </a:lnTo>
                    <a:lnTo>
                      <a:pt x="195" y="26"/>
                    </a:lnTo>
                    <a:lnTo>
                      <a:pt x="195" y="26"/>
                    </a:lnTo>
                    <a:lnTo>
                      <a:pt x="196" y="26"/>
                    </a:lnTo>
                    <a:lnTo>
                      <a:pt x="196" y="26"/>
                    </a:lnTo>
                    <a:lnTo>
                      <a:pt x="196" y="26"/>
                    </a:lnTo>
                    <a:lnTo>
                      <a:pt x="198" y="26"/>
                    </a:lnTo>
                    <a:lnTo>
                      <a:pt x="198" y="26"/>
                    </a:lnTo>
                    <a:lnTo>
                      <a:pt x="198" y="26"/>
                    </a:lnTo>
                    <a:lnTo>
                      <a:pt x="199" y="26"/>
                    </a:lnTo>
                    <a:lnTo>
                      <a:pt x="199" y="26"/>
                    </a:lnTo>
                    <a:lnTo>
                      <a:pt x="199" y="26"/>
                    </a:lnTo>
                    <a:lnTo>
                      <a:pt x="201" y="26"/>
                    </a:lnTo>
                    <a:lnTo>
                      <a:pt x="201" y="26"/>
                    </a:lnTo>
                    <a:lnTo>
                      <a:pt x="201" y="26"/>
                    </a:lnTo>
                    <a:lnTo>
                      <a:pt x="203" y="26"/>
                    </a:lnTo>
                    <a:lnTo>
                      <a:pt x="203" y="26"/>
                    </a:lnTo>
                    <a:lnTo>
                      <a:pt x="204" y="26"/>
                    </a:lnTo>
                    <a:lnTo>
                      <a:pt x="204" y="26"/>
                    </a:lnTo>
                    <a:lnTo>
                      <a:pt x="204" y="26"/>
                    </a:lnTo>
                    <a:lnTo>
                      <a:pt x="206" y="26"/>
                    </a:lnTo>
                    <a:lnTo>
                      <a:pt x="206" y="26"/>
                    </a:lnTo>
                    <a:lnTo>
                      <a:pt x="206" y="26"/>
                    </a:lnTo>
                    <a:lnTo>
                      <a:pt x="207" y="26"/>
                    </a:lnTo>
                    <a:lnTo>
                      <a:pt x="207" y="26"/>
                    </a:lnTo>
                    <a:lnTo>
                      <a:pt x="207" y="26"/>
                    </a:lnTo>
                    <a:lnTo>
                      <a:pt x="209" y="26"/>
                    </a:lnTo>
                    <a:lnTo>
                      <a:pt x="209" y="26"/>
                    </a:lnTo>
                    <a:lnTo>
                      <a:pt x="210" y="26"/>
                    </a:lnTo>
                    <a:lnTo>
                      <a:pt x="210" y="26"/>
                    </a:lnTo>
                    <a:lnTo>
                      <a:pt x="210" y="26"/>
                    </a:lnTo>
                    <a:lnTo>
                      <a:pt x="212" y="26"/>
                    </a:lnTo>
                    <a:lnTo>
                      <a:pt x="212" y="26"/>
                    </a:lnTo>
                    <a:lnTo>
                      <a:pt x="212" y="26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4" y="26"/>
                    </a:lnTo>
                    <a:lnTo>
                      <a:pt x="215" y="26"/>
                    </a:lnTo>
                    <a:lnTo>
                      <a:pt x="215" y="26"/>
                    </a:lnTo>
                    <a:lnTo>
                      <a:pt x="217" y="26"/>
                    </a:lnTo>
                    <a:lnTo>
                      <a:pt x="217" y="26"/>
                    </a:lnTo>
                    <a:lnTo>
                      <a:pt x="217" y="26"/>
                    </a:lnTo>
                    <a:lnTo>
                      <a:pt x="218" y="26"/>
                    </a:lnTo>
                    <a:lnTo>
                      <a:pt x="218" y="26"/>
                    </a:lnTo>
                    <a:lnTo>
                      <a:pt x="218" y="26"/>
                    </a:lnTo>
                    <a:lnTo>
                      <a:pt x="220" y="26"/>
                    </a:lnTo>
                    <a:lnTo>
                      <a:pt x="220" y="26"/>
                    </a:lnTo>
                    <a:lnTo>
                      <a:pt x="220" y="26"/>
                    </a:lnTo>
                    <a:lnTo>
                      <a:pt x="221" y="26"/>
                    </a:lnTo>
                    <a:lnTo>
                      <a:pt x="221" y="26"/>
                    </a:lnTo>
                    <a:lnTo>
                      <a:pt x="221" y="26"/>
                    </a:lnTo>
                    <a:lnTo>
                      <a:pt x="223" y="26"/>
                    </a:lnTo>
                    <a:lnTo>
                      <a:pt x="223" y="26"/>
                    </a:lnTo>
                    <a:lnTo>
                      <a:pt x="225" y="26"/>
                    </a:lnTo>
                    <a:lnTo>
                      <a:pt x="225" y="26"/>
                    </a:lnTo>
                    <a:lnTo>
                      <a:pt x="225" y="26"/>
                    </a:lnTo>
                    <a:lnTo>
                      <a:pt x="226" y="26"/>
                    </a:lnTo>
                    <a:lnTo>
                      <a:pt x="226" y="26"/>
                    </a:lnTo>
                    <a:lnTo>
                      <a:pt x="226" y="26"/>
                    </a:lnTo>
                    <a:lnTo>
                      <a:pt x="228" y="26"/>
                    </a:lnTo>
                    <a:lnTo>
                      <a:pt x="228" y="26"/>
                    </a:lnTo>
                    <a:lnTo>
                      <a:pt x="228" y="26"/>
                    </a:lnTo>
                    <a:lnTo>
                      <a:pt x="229" y="26"/>
                    </a:lnTo>
                    <a:lnTo>
                      <a:pt x="229" y="26"/>
                    </a:lnTo>
                    <a:lnTo>
                      <a:pt x="231" y="26"/>
                    </a:lnTo>
                    <a:lnTo>
                      <a:pt x="231" y="26"/>
                    </a:lnTo>
                    <a:lnTo>
                      <a:pt x="231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34" y="26"/>
                    </a:lnTo>
                    <a:lnTo>
                      <a:pt x="234" y="26"/>
                    </a:lnTo>
                    <a:lnTo>
                      <a:pt x="234" y="26"/>
                    </a:lnTo>
                    <a:lnTo>
                      <a:pt x="235" y="26"/>
                    </a:lnTo>
                    <a:lnTo>
                      <a:pt x="235" y="26"/>
                    </a:lnTo>
                    <a:lnTo>
                      <a:pt x="235" y="26"/>
                    </a:lnTo>
                    <a:lnTo>
                      <a:pt x="237" y="26"/>
                    </a:lnTo>
                    <a:lnTo>
                      <a:pt x="237" y="26"/>
                    </a:lnTo>
                    <a:lnTo>
                      <a:pt x="239" y="26"/>
                    </a:lnTo>
                    <a:lnTo>
                      <a:pt x="239" y="26"/>
                    </a:lnTo>
                    <a:lnTo>
                      <a:pt x="239" y="26"/>
                    </a:lnTo>
                    <a:lnTo>
                      <a:pt x="240" y="26"/>
                    </a:lnTo>
                    <a:lnTo>
                      <a:pt x="240" y="22"/>
                    </a:lnTo>
                    <a:lnTo>
                      <a:pt x="240" y="22"/>
                    </a:lnTo>
                    <a:lnTo>
                      <a:pt x="242" y="22"/>
                    </a:lnTo>
                    <a:lnTo>
                      <a:pt x="242" y="22"/>
                    </a:lnTo>
                    <a:lnTo>
                      <a:pt x="242" y="22"/>
                    </a:lnTo>
                    <a:lnTo>
                      <a:pt x="243" y="22"/>
                    </a:lnTo>
                    <a:lnTo>
                      <a:pt x="243" y="22"/>
                    </a:lnTo>
                    <a:lnTo>
                      <a:pt x="245" y="22"/>
                    </a:lnTo>
                    <a:lnTo>
                      <a:pt x="245" y="26"/>
                    </a:lnTo>
                    <a:lnTo>
                      <a:pt x="245" y="26"/>
                    </a:lnTo>
                    <a:lnTo>
                      <a:pt x="246" y="26"/>
                    </a:lnTo>
                    <a:lnTo>
                      <a:pt x="246" y="26"/>
                    </a:lnTo>
                    <a:lnTo>
                      <a:pt x="246" y="26"/>
                    </a:lnTo>
                    <a:lnTo>
                      <a:pt x="248" y="26"/>
                    </a:lnTo>
                    <a:lnTo>
                      <a:pt x="248" y="26"/>
                    </a:lnTo>
                    <a:lnTo>
                      <a:pt x="248" y="26"/>
                    </a:lnTo>
                    <a:lnTo>
                      <a:pt x="250" y="26"/>
                    </a:lnTo>
                    <a:lnTo>
                      <a:pt x="250" y="26"/>
                    </a:lnTo>
                    <a:lnTo>
                      <a:pt x="251" y="26"/>
                    </a:lnTo>
                    <a:lnTo>
                      <a:pt x="251" y="22"/>
                    </a:lnTo>
                    <a:lnTo>
                      <a:pt x="251" y="22"/>
                    </a:lnTo>
                    <a:lnTo>
                      <a:pt x="253" y="22"/>
                    </a:lnTo>
                    <a:lnTo>
                      <a:pt x="253" y="22"/>
                    </a:lnTo>
                    <a:lnTo>
                      <a:pt x="253" y="22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6" y="22"/>
                    </a:lnTo>
                    <a:lnTo>
                      <a:pt x="256" y="22"/>
                    </a:lnTo>
                    <a:lnTo>
                      <a:pt x="256" y="22"/>
                    </a:lnTo>
                    <a:lnTo>
                      <a:pt x="257" y="22"/>
                    </a:lnTo>
                    <a:lnTo>
                      <a:pt x="257" y="26"/>
                    </a:lnTo>
                    <a:lnTo>
                      <a:pt x="259" y="26"/>
                    </a:lnTo>
                    <a:lnTo>
                      <a:pt x="259" y="26"/>
                    </a:lnTo>
                    <a:lnTo>
                      <a:pt x="259" y="26"/>
                    </a:lnTo>
                    <a:lnTo>
                      <a:pt x="261" y="26"/>
                    </a:lnTo>
                    <a:lnTo>
                      <a:pt x="261" y="22"/>
                    </a:lnTo>
                    <a:lnTo>
                      <a:pt x="261" y="22"/>
                    </a:lnTo>
                    <a:lnTo>
                      <a:pt x="262" y="22"/>
                    </a:lnTo>
                    <a:lnTo>
                      <a:pt x="262" y="22"/>
                    </a:lnTo>
                    <a:lnTo>
                      <a:pt x="262" y="22"/>
                    </a:lnTo>
                    <a:lnTo>
                      <a:pt x="264" y="22"/>
                    </a:lnTo>
                    <a:lnTo>
                      <a:pt x="264" y="22"/>
                    </a:lnTo>
                    <a:lnTo>
                      <a:pt x="265" y="22"/>
                    </a:lnTo>
                    <a:lnTo>
                      <a:pt x="265" y="22"/>
                    </a:lnTo>
                    <a:lnTo>
                      <a:pt x="265" y="22"/>
                    </a:lnTo>
                    <a:lnTo>
                      <a:pt x="267" y="26"/>
                    </a:lnTo>
                    <a:lnTo>
                      <a:pt x="267" y="26"/>
                    </a:lnTo>
                    <a:lnTo>
                      <a:pt x="267" y="26"/>
                    </a:lnTo>
                    <a:lnTo>
                      <a:pt x="268" y="26"/>
                    </a:lnTo>
                    <a:lnTo>
                      <a:pt x="268" y="22"/>
                    </a:lnTo>
                    <a:lnTo>
                      <a:pt x="268" y="22"/>
                    </a:lnTo>
                    <a:lnTo>
                      <a:pt x="270" y="22"/>
                    </a:lnTo>
                    <a:lnTo>
                      <a:pt x="270" y="22"/>
                    </a:lnTo>
                    <a:lnTo>
                      <a:pt x="272" y="22"/>
                    </a:lnTo>
                    <a:lnTo>
                      <a:pt x="272" y="26"/>
                    </a:lnTo>
                    <a:lnTo>
                      <a:pt x="272" y="26"/>
                    </a:lnTo>
                    <a:lnTo>
                      <a:pt x="273" y="26"/>
                    </a:lnTo>
                    <a:lnTo>
                      <a:pt x="273" y="22"/>
                    </a:lnTo>
                    <a:lnTo>
                      <a:pt x="273" y="22"/>
                    </a:lnTo>
                    <a:lnTo>
                      <a:pt x="275" y="22"/>
                    </a:lnTo>
                    <a:lnTo>
                      <a:pt x="275" y="22"/>
                    </a:lnTo>
                    <a:lnTo>
                      <a:pt x="275" y="22"/>
                    </a:lnTo>
                    <a:lnTo>
                      <a:pt x="276" y="22"/>
                    </a:lnTo>
                    <a:lnTo>
                      <a:pt x="276" y="22"/>
                    </a:lnTo>
                    <a:lnTo>
                      <a:pt x="276" y="22"/>
                    </a:lnTo>
                    <a:lnTo>
                      <a:pt x="278" y="26"/>
                    </a:lnTo>
                    <a:lnTo>
                      <a:pt x="278" y="26"/>
                    </a:lnTo>
                    <a:lnTo>
                      <a:pt x="279" y="26"/>
                    </a:lnTo>
                    <a:lnTo>
                      <a:pt x="279" y="26"/>
                    </a:lnTo>
                    <a:lnTo>
                      <a:pt x="279" y="26"/>
                    </a:lnTo>
                    <a:lnTo>
                      <a:pt x="281" y="22"/>
                    </a:lnTo>
                    <a:lnTo>
                      <a:pt x="281" y="22"/>
                    </a:lnTo>
                    <a:lnTo>
                      <a:pt x="281" y="22"/>
                    </a:lnTo>
                    <a:lnTo>
                      <a:pt x="283" y="22"/>
                    </a:lnTo>
                    <a:lnTo>
                      <a:pt x="283" y="22"/>
                    </a:lnTo>
                    <a:lnTo>
                      <a:pt x="283" y="22"/>
                    </a:lnTo>
                    <a:lnTo>
                      <a:pt x="284" y="26"/>
                    </a:lnTo>
                    <a:lnTo>
                      <a:pt x="284" y="22"/>
                    </a:lnTo>
                    <a:lnTo>
                      <a:pt x="286" y="22"/>
                    </a:lnTo>
                    <a:lnTo>
                      <a:pt x="286" y="26"/>
                    </a:lnTo>
                    <a:lnTo>
                      <a:pt x="286" y="22"/>
                    </a:lnTo>
                    <a:lnTo>
                      <a:pt x="287" y="22"/>
                    </a:lnTo>
                    <a:lnTo>
                      <a:pt x="287" y="22"/>
                    </a:lnTo>
                    <a:lnTo>
                      <a:pt x="287" y="22"/>
                    </a:lnTo>
                    <a:lnTo>
                      <a:pt x="289" y="22"/>
                    </a:lnTo>
                    <a:lnTo>
                      <a:pt x="289" y="22"/>
                    </a:lnTo>
                    <a:lnTo>
                      <a:pt x="289" y="22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7" name="Freeform 133"/>
              <p:cNvSpPr>
                <a:spLocks/>
              </p:cNvSpPr>
              <p:nvPr/>
            </p:nvSpPr>
            <p:spPr bwMode="auto">
              <a:xfrm>
                <a:off x="1943" y="2791"/>
                <a:ext cx="111" cy="5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11" y="14"/>
                  </a:cxn>
                  <a:cxn ang="0">
                    <a:pos x="16" y="14"/>
                  </a:cxn>
                  <a:cxn ang="0">
                    <a:pos x="20" y="14"/>
                  </a:cxn>
                  <a:cxn ang="0">
                    <a:pos x="25" y="14"/>
                  </a:cxn>
                  <a:cxn ang="0">
                    <a:pos x="31" y="14"/>
                  </a:cxn>
                  <a:cxn ang="0">
                    <a:pos x="36" y="14"/>
                  </a:cxn>
                  <a:cxn ang="0">
                    <a:pos x="41" y="14"/>
                  </a:cxn>
                  <a:cxn ang="0">
                    <a:pos x="45" y="14"/>
                  </a:cxn>
                  <a:cxn ang="0">
                    <a:pos x="52" y="11"/>
                  </a:cxn>
                  <a:cxn ang="0">
                    <a:pos x="56" y="11"/>
                  </a:cxn>
                  <a:cxn ang="0">
                    <a:pos x="61" y="11"/>
                  </a:cxn>
                  <a:cxn ang="0">
                    <a:pos x="66" y="11"/>
                  </a:cxn>
                  <a:cxn ang="0">
                    <a:pos x="72" y="11"/>
                  </a:cxn>
                  <a:cxn ang="0">
                    <a:pos x="77" y="11"/>
                  </a:cxn>
                  <a:cxn ang="0">
                    <a:pos x="81" y="11"/>
                  </a:cxn>
                  <a:cxn ang="0">
                    <a:pos x="86" y="11"/>
                  </a:cxn>
                  <a:cxn ang="0">
                    <a:pos x="92" y="11"/>
                  </a:cxn>
                  <a:cxn ang="0">
                    <a:pos x="97" y="11"/>
                  </a:cxn>
                  <a:cxn ang="0">
                    <a:pos x="102" y="11"/>
                  </a:cxn>
                  <a:cxn ang="0">
                    <a:pos x="107" y="11"/>
                  </a:cxn>
                  <a:cxn ang="0">
                    <a:pos x="113" y="11"/>
                  </a:cxn>
                  <a:cxn ang="0">
                    <a:pos x="118" y="11"/>
                  </a:cxn>
                  <a:cxn ang="0">
                    <a:pos x="122" y="11"/>
                  </a:cxn>
                  <a:cxn ang="0">
                    <a:pos x="127" y="7"/>
                  </a:cxn>
                  <a:cxn ang="0">
                    <a:pos x="133" y="7"/>
                  </a:cxn>
                  <a:cxn ang="0">
                    <a:pos x="138" y="11"/>
                  </a:cxn>
                  <a:cxn ang="0">
                    <a:pos x="143" y="7"/>
                  </a:cxn>
                  <a:cxn ang="0">
                    <a:pos x="147" y="11"/>
                  </a:cxn>
                  <a:cxn ang="0">
                    <a:pos x="154" y="7"/>
                  </a:cxn>
                  <a:cxn ang="0">
                    <a:pos x="158" y="7"/>
                  </a:cxn>
                  <a:cxn ang="0">
                    <a:pos x="163" y="7"/>
                  </a:cxn>
                  <a:cxn ang="0">
                    <a:pos x="168" y="7"/>
                  </a:cxn>
                  <a:cxn ang="0">
                    <a:pos x="174" y="7"/>
                  </a:cxn>
                  <a:cxn ang="0">
                    <a:pos x="179" y="7"/>
                  </a:cxn>
                  <a:cxn ang="0">
                    <a:pos x="183" y="7"/>
                  </a:cxn>
                  <a:cxn ang="0">
                    <a:pos x="188" y="7"/>
                  </a:cxn>
                  <a:cxn ang="0">
                    <a:pos x="194" y="7"/>
                  </a:cxn>
                  <a:cxn ang="0">
                    <a:pos x="199" y="7"/>
                  </a:cxn>
                  <a:cxn ang="0">
                    <a:pos x="204" y="7"/>
                  </a:cxn>
                  <a:cxn ang="0">
                    <a:pos x="209" y="7"/>
                  </a:cxn>
                  <a:cxn ang="0">
                    <a:pos x="213" y="3"/>
                  </a:cxn>
                  <a:cxn ang="0">
                    <a:pos x="219" y="3"/>
                  </a:cxn>
                  <a:cxn ang="0">
                    <a:pos x="224" y="3"/>
                  </a:cxn>
                  <a:cxn ang="0">
                    <a:pos x="229" y="3"/>
                  </a:cxn>
                  <a:cxn ang="0">
                    <a:pos x="234" y="3"/>
                  </a:cxn>
                  <a:cxn ang="0">
                    <a:pos x="240" y="0"/>
                  </a:cxn>
                  <a:cxn ang="0">
                    <a:pos x="245" y="3"/>
                  </a:cxn>
                  <a:cxn ang="0">
                    <a:pos x="249" y="3"/>
                  </a:cxn>
                  <a:cxn ang="0">
                    <a:pos x="254" y="3"/>
                  </a:cxn>
                  <a:cxn ang="0">
                    <a:pos x="260" y="0"/>
                  </a:cxn>
                  <a:cxn ang="0">
                    <a:pos x="265" y="0"/>
                  </a:cxn>
                  <a:cxn ang="0">
                    <a:pos x="270" y="0"/>
                  </a:cxn>
                  <a:cxn ang="0">
                    <a:pos x="274" y="0"/>
                  </a:cxn>
                  <a:cxn ang="0">
                    <a:pos x="281" y="0"/>
                  </a:cxn>
                  <a:cxn ang="0">
                    <a:pos x="285" y="0"/>
                  </a:cxn>
                </a:cxnLst>
                <a:rect l="0" t="0" r="r" b="b"/>
                <a:pathLst>
                  <a:path w="290" h="14">
                    <a:moveTo>
                      <a:pt x="0" y="14"/>
                    </a:moveTo>
                    <a:lnTo>
                      <a:pt x="1" y="14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9" y="14"/>
                    </a:lnTo>
                    <a:lnTo>
                      <a:pt x="9" y="14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7" y="14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4"/>
                    </a:lnTo>
                    <a:lnTo>
                      <a:pt x="22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3" y="14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30" y="14"/>
                    </a:lnTo>
                    <a:lnTo>
                      <a:pt x="30" y="14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34" y="14"/>
                    </a:lnTo>
                    <a:lnTo>
                      <a:pt x="34" y="14"/>
                    </a:lnTo>
                    <a:lnTo>
                      <a:pt x="34" y="14"/>
                    </a:lnTo>
                    <a:lnTo>
                      <a:pt x="36" y="14"/>
                    </a:lnTo>
                    <a:lnTo>
                      <a:pt x="36" y="14"/>
                    </a:lnTo>
                    <a:lnTo>
                      <a:pt x="37" y="14"/>
                    </a:lnTo>
                    <a:lnTo>
                      <a:pt x="37" y="14"/>
                    </a:lnTo>
                    <a:lnTo>
                      <a:pt x="37" y="14"/>
                    </a:lnTo>
                    <a:lnTo>
                      <a:pt x="39" y="14"/>
                    </a:lnTo>
                    <a:lnTo>
                      <a:pt x="39" y="14"/>
                    </a:lnTo>
                    <a:lnTo>
                      <a:pt x="39" y="14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1" y="14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44" y="14"/>
                    </a:lnTo>
                    <a:lnTo>
                      <a:pt x="44" y="14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5" y="14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7" y="14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0" y="11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3" y="11"/>
                    </a:lnTo>
                    <a:lnTo>
                      <a:pt x="53" y="11"/>
                    </a:lnTo>
                    <a:lnTo>
                      <a:pt x="53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56" y="11"/>
                    </a:lnTo>
                    <a:lnTo>
                      <a:pt x="56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3" y="11"/>
                    </a:lnTo>
                    <a:lnTo>
                      <a:pt x="63" y="11"/>
                    </a:lnTo>
                    <a:lnTo>
                      <a:pt x="63" y="11"/>
                    </a:lnTo>
                    <a:lnTo>
                      <a:pt x="64" y="11"/>
                    </a:lnTo>
                    <a:lnTo>
                      <a:pt x="64" y="11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6" y="11"/>
                    </a:lnTo>
                    <a:lnTo>
                      <a:pt x="67" y="11"/>
                    </a:lnTo>
                    <a:lnTo>
                      <a:pt x="67" y="11"/>
                    </a:lnTo>
                    <a:lnTo>
                      <a:pt x="67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4" y="11"/>
                    </a:lnTo>
                    <a:lnTo>
                      <a:pt x="74" y="11"/>
                    </a:lnTo>
                    <a:lnTo>
                      <a:pt x="74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5" y="11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78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1" y="11"/>
                    </a:lnTo>
                    <a:lnTo>
                      <a:pt x="81" y="11"/>
                    </a:lnTo>
                    <a:lnTo>
                      <a:pt x="81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5" y="11"/>
                    </a:lnTo>
                    <a:lnTo>
                      <a:pt x="85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8" y="11"/>
                    </a:lnTo>
                    <a:lnTo>
                      <a:pt x="88" y="11"/>
                    </a:lnTo>
                    <a:lnTo>
                      <a:pt x="88" y="11"/>
                    </a:lnTo>
                    <a:lnTo>
                      <a:pt x="89" y="11"/>
                    </a:lnTo>
                    <a:lnTo>
                      <a:pt x="89" y="11"/>
                    </a:lnTo>
                    <a:lnTo>
                      <a:pt x="89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2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97" y="11"/>
                    </a:lnTo>
                    <a:lnTo>
                      <a:pt x="97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99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3" y="11"/>
                    </a:lnTo>
                    <a:lnTo>
                      <a:pt x="103" y="11"/>
                    </a:lnTo>
                    <a:lnTo>
                      <a:pt x="103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7" y="11"/>
                    </a:lnTo>
                    <a:lnTo>
                      <a:pt x="107" y="11"/>
                    </a:lnTo>
                    <a:lnTo>
                      <a:pt x="107" y="11"/>
                    </a:lnTo>
                    <a:lnTo>
                      <a:pt x="108" y="11"/>
                    </a:lnTo>
                    <a:lnTo>
                      <a:pt x="108" y="11"/>
                    </a:lnTo>
                    <a:lnTo>
                      <a:pt x="108" y="11"/>
                    </a:lnTo>
                    <a:lnTo>
                      <a:pt x="110" y="11"/>
                    </a:lnTo>
                    <a:lnTo>
                      <a:pt x="110" y="11"/>
                    </a:lnTo>
                    <a:lnTo>
                      <a:pt x="110" y="11"/>
                    </a:lnTo>
                    <a:lnTo>
                      <a:pt x="111" y="11"/>
                    </a:lnTo>
                    <a:lnTo>
                      <a:pt x="111" y="11"/>
                    </a:lnTo>
                    <a:lnTo>
                      <a:pt x="113" y="11"/>
                    </a:lnTo>
                    <a:lnTo>
                      <a:pt x="113" y="11"/>
                    </a:lnTo>
                    <a:lnTo>
                      <a:pt x="113" y="11"/>
                    </a:lnTo>
                    <a:lnTo>
                      <a:pt x="114" y="11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6" y="7"/>
                    </a:lnTo>
                    <a:lnTo>
                      <a:pt x="116" y="7"/>
                    </a:lnTo>
                    <a:lnTo>
                      <a:pt x="116" y="7"/>
                    </a:lnTo>
                    <a:lnTo>
                      <a:pt x="118" y="11"/>
                    </a:lnTo>
                    <a:lnTo>
                      <a:pt x="118" y="11"/>
                    </a:lnTo>
                    <a:lnTo>
                      <a:pt x="118" y="11"/>
                    </a:lnTo>
                    <a:lnTo>
                      <a:pt x="119" y="11"/>
                    </a:lnTo>
                    <a:lnTo>
                      <a:pt x="119" y="11"/>
                    </a:lnTo>
                    <a:lnTo>
                      <a:pt x="121" y="11"/>
                    </a:lnTo>
                    <a:lnTo>
                      <a:pt x="121" y="11"/>
                    </a:lnTo>
                    <a:lnTo>
                      <a:pt x="121" y="11"/>
                    </a:lnTo>
                    <a:lnTo>
                      <a:pt x="122" y="11"/>
                    </a:lnTo>
                    <a:lnTo>
                      <a:pt x="122" y="11"/>
                    </a:lnTo>
                    <a:lnTo>
                      <a:pt x="122" y="11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5" y="11"/>
                    </a:lnTo>
                    <a:lnTo>
                      <a:pt x="125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7" y="7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0" y="7"/>
                    </a:lnTo>
                    <a:lnTo>
                      <a:pt x="132" y="7"/>
                    </a:lnTo>
                    <a:lnTo>
                      <a:pt x="132" y="7"/>
                    </a:lnTo>
                    <a:lnTo>
                      <a:pt x="133" y="7"/>
                    </a:lnTo>
                    <a:lnTo>
                      <a:pt x="133" y="11"/>
                    </a:lnTo>
                    <a:lnTo>
                      <a:pt x="133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6" y="11"/>
                    </a:lnTo>
                    <a:lnTo>
                      <a:pt x="136" y="11"/>
                    </a:lnTo>
                    <a:lnTo>
                      <a:pt x="136" y="11"/>
                    </a:lnTo>
                    <a:lnTo>
                      <a:pt x="138" y="11"/>
                    </a:lnTo>
                    <a:lnTo>
                      <a:pt x="138" y="11"/>
                    </a:lnTo>
                    <a:lnTo>
                      <a:pt x="138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1"/>
                    </a:lnTo>
                    <a:lnTo>
                      <a:pt x="141" y="11"/>
                    </a:lnTo>
                    <a:lnTo>
                      <a:pt x="141" y="11"/>
                    </a:lnTo>
                    <a:lnTo>
                      <a:pt x="143" y="11"/>
                    </a:lnTo>
                    <a:lnTo>
                      <a:pt x="143" y="7"/>
                    </a:lnTo>
                    <a:lnTo>
                      <a:pt x="143" y="7"/>
                    </a:lnTo>
                    <a:lnTo>
                      <a:pt x="144" y="7"/>
                    </a:lnTo>
                    <a:lnTo>
                      <a:pt x="144" y="7"/>
                    </a:lnTo>
                    <a:lnTo>
                      <a:pt x="144" y="7"/>
                    </a:lnTo>
                    <a:lnTo>
                      <a:pt x="146" y="7"/>
                    </a:lnTo>
                    <a:lnTo>
                      <a:pt x="146" y="7"/>
                    </a:lnTo>
                    <a:lnTo>
                      <a:pt x="147" y="7"/>
                    </a:lnTo>
                    <a:lnTo>
                      <a:pt x="147" y="11"/>
                    </a:lnTo>
                    <a:lnTo>
                      <a:pt x="147" y="11"/>
                    </a:lnTo>
                    <a:lnTo>
                      <a:pt x="149" y="11"/>
                    </a:lnTo>
                    <a:lnTo>
                      <a:pt x="149" y="11"/>
                    </a:lnTo>
                    <a:lnTo>
                      <a:pt x="149" y="11"/>
                    </a:lnTo>
                    <a:lnTo>
                      <a:pt x="150" y="11"/>
                    </a:lnTo>
                    <a:lnTo>
                      <a:pt x="150" y="7"/>
                    </a:lnTo>
                    <a:lnTo>
                      <a:pt x="150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5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1" y="7"/>
                    </a:lnTo>
                    <a:lnTo>
                      <a:pt x="161" y="7"/>
                    </a:lnTo>
                    <a:lnTo>
                      <a:pt x="161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6" y="7"/>
                    </a:lnTo>
                    <a:lnTo>
                      <a:pt x="166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2" y="7"/>
                    </a:lnTo>
                    <a:lnTo>
                      <a:pt x="172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7" y="7"/>
                    </a:lnTo>
                    <a:lnTo>
                      <a:pt x="177" y="7"/>
                    </a:lnTo>
                    <a:lnTo>
                      <a:pt x="177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3" y="7"/>
                    </a:lnTo>
                    <a:lnTo>
                      <a:pt x="183" y="7"/>
                    </a:lnTo>
                    <a:lnTo>
                      <a:pt x="183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88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1" y="7"/>
                    </a:lnTo>
                    <a:lnTo>
                      <a:pt x="191" y="7"/>
                    </a:lnTo>
                    <a:lnTo>
                      <a:pt x="191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4" y="7"/>
                    </a:lnTo>
                    <a:lnTo>
                      <a:pt x="194" y="7"/>
                    </a:lnTo>
                    <a:lnTo>
                      <a:pt x="194" y="7"/>
                    </a:lnTo>
                    <a:lnTo>
                      <a:pt x="196" y="7"/>
                    </a:lnTo>
                    <a:lnTo>
                      <a:pt x="196" y="7"/>
                    </a:lnTo>
                    <a:lnTo>
                      <a:pt x="196" y="7"/>
                    </a:lnTo>
                    <a:lnTo>
                      <a:pt x="198" y="7"/>
                    </a:lnTo>
                    <a:lnTo>
                      <a:pt x="198" y="7"/>
                    </a:lnTo>
                    <a:lnTo>
                      <a:pt x="198" y="7"/>
                    </a:lnTo>
                    <a:lnTo>
                      <a:pt x="199" y="7"/>
                    </a:lnTo>
                    <a:lnTo>
                      <a:pt x="199" y="7"/>
                    </a:lnTo>
                    <a:lnTo>
                      <a:pt x="199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2" y="7"/>
                    </a:lnTo>
                    <a:lnTo>
                      <a:pt x="202" y="7"/>
                    </a:lnTo>
                    <a:lnTo>
                      <a:pt x="202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5" y="7"/>
                    </a:lnTo>
                    <a:lnTo>
                      <a:pt x="205" y="7"/>
                    </a:lnTo>
                    <a:lnTo>
                      <a:pt x="205" y="7"/>
                    </a:lnTo>
                    <a:lnTo>
                      <a:pt x="207" y="7"/>
                    </a:lnTo>
                    <a:lnTo>
                      <a:pt x="207" y="7"/>
                    </a:lnTo>
                    <a:lnTo>
                      <a:pt x="209" y="7"/>
                    </a:lnTo>
                    <a:lnTo>
                      <a:pt x="209" y="7"/>
                    </a:lnTo>
                    <a:lnTo>
                      <a:pt x="209" y="7"/>
                    </a:lnTo>
                    <a:lnTo>
                      <a:pt x="210" y="7"/>
                    </a:lnTo>
                    <a:lnTo>
                      <a:pt x="210" y="3"/>
                    </a:lnTo>
                    <a:lnTo>
                      <a:pt x="210" y="3"/>
                    </a:lnTo>
                    <a:lnTo>
                      <a:pt x="212" y="3"/>
                    </a:lnTo>
                    <a:lnTo>
                      <a:pt x="212" y="3"/>
                    </a:lnTo>
                    <a:lnTo>
                      <a:pt x="212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6" y="3"/>
                    </a:lnTo>
                    <a:lnTo>
                      <a:pt x="216" y="3"/>
                    </a:lnTo>
                    <a:lnTo>
                      <a:pt x="216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19" y="3"/>
                    </a:lnTo>
                    <a:lnTo>
                      <a:pt x="219" y="3"/>
                    </a:lnTo>
                    <a:lnTo>
                      <a:pt x="219" y="3"/>
                    </a:lnTo>
                    <a:lnTo>
                      <a:pt x="221" y="3"/>
                    </a:lnTo>
                    <a:lnTo>
                      <a:pt x="221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7" y="3"/>
                    </a:lnTo>
                    <a:lnTo>
                      <a:pt x="227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30" y="3"/>
                    </a:lnTo>
                    <a:lnTo>
                      <a:pt x="230" y="3"/>
                    </a:lnTo>
                    <a:lnTo>
                      <a:pt x="230" y="3"/>
                    </a:lnTo>
                    <a:lnTo>
                      <a:pt x="232" y="3"/>
                    </a:lnTo>
                    <a:lnTo>
                      <a:pt x="232" y="3"/>
                    </a:lnTo>
                    <a:lnTo>
                      <a:pt x="232" y="3"/>
                    </a:lnTo>
                    <a:lnTo>
                      <a:pt x="234" y="3"/>
                    </a:lnTo>
                    <a:lnTo>
                      <a:pt x="234" y="3"/>
                    </a:lnTo>
                    <a:lnTo>
                      <a:pt x="234" y="3"/>
                    </a:lnTo>
                    <a:lnTo>
                      <a:pt x="235" y="3"/>
                    </a:lnTo>
                    <a:lnTo>
                      <a:pt x="235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8" y="3"/>
                    </a:lnTo>
                    <a:lnTo>
                      <a:pt x="238" y="3"/>
                    </a:lnTo>
                    <a:lnTo>
                      <a:pt x="238" y="3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3" y="3"/>
                    </a:lnTo>
                    <a:lnTo>
                      <a:pt x="243" y="3"/>
                    </a:lnTo>
                    <a:lnTo>
                      <a:pt x="243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6" y="3"/>
                    </a:lnTo>
                    <a:lnTo>
                      <a:pt x="246" y="3"/>
                    </a:lnTo>
                    <a:lnTo>
                      <a:pt x="246" y="3"/>
                    </a:lnTo>
                    <a:lnTo>
                      <a:pt x="248" y="3"/>
                    </a:lnTo>
                    <a:lnTo>
                      <a:pt x="248" y="3"/>
                    </a:lnTo>
                    <a:lnTo>
                      <a:pt x="249" y="3"/>
                    </a:lnTo>
                    <a:lnTo>
                      <a:pt x="249" y="3"/>
                    </a:lnTo>
                    <a:lnTo>
                      <a:pt x="249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2" y="3"/>
                    </a:lnTo>
                    <a:lnTo>
                      <a:pt x="252" y="3"/>
                    </a:lnTo>
                    <a:lnTo>
                      <a:pt x="252" y="3"/>
                    </a:lnTo>
                    <a:lnTo>
                      <a:pt x="254" y="3"/>
                    </a:lnTo>
                    <a:lnTo>
                      <a:pt x="254" y="3"/>
                    </a:lnTo>
                    <a:lnTo>
                      <a:pt x="254" y="3"/>
                    </a:lnTo>
                    <a:lnTo>
                      <a:pt x="256" y="3"/>
                    </a:lnTo>
                    <a:lnTo>
                      <a:pt x="256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90" y="0"/>
                    </a:lnTo>
                    <a:lnTo>
                      <a:pt x="290" y="0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78" name="Freeform 134"/>
              <p:cNvSpPr>
                <a:spLocks/>
              </p:cNvSpPr>
              <p:nvPr/>
            </p:nvSpPr>
            <p:spPr bwMode="auto">
              <a:xfrm>
                <a:off x="2165" y="2783"/>
                <a:ext cx="83" cy="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6" y="4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7" y="4"/>
                  </a:cxn>
                  <a:cxn ang="0">
                    <a:pos x="20" y="4"/>
                  </a:cxn>
                  <a:cxn ang="0">
                    <a:pos x="23" y="4"/>
                  </a:cxn>
                  <a:cxn ang="0">
                    <a:pos x="26" y="4"/>
                  </a:cxn>
                  <a:cxn ang="0">
                    <a:pos x="30" y="4"/>
                  </a:cxn>
                  <a:cxn ang="0">
                    <a:pos x="34" y="4"/>
                  </a:cxn>
                  <a:cxn ang="0">
                    <a:pos x="37" y="4"/>
                  </a:cxn>
                  <a:cxn ang="0">
                    <a:pos x="41" y="4"/>
                  </a:cxn>
                  <a:cxn ang="0">
                    <a:pos x="44" y="4"/>
                  </a:cxn>
                  <a:cxn ang="0">
                    <a:pos x="47" y="4"/>
                  </a:cxn>
                  <a:cxn ang="0">
                    <a:pos x="50" y="4"/>
                  </a:cxn>
                  <a:cxn ang="0">
                    <a:pos x="55" y="4"/>
                  </a:cxn>
                  <a:cxn ang="0">
                    <a:pos x="58" y="4"/>
                  </a:cxn>
                  <a:cxn ang="0">
                    <a:pos x="61" y="4"/>
                  </a:cxn>
                  <a:cxn ang="0">
                    <a:pos x="64" y="4"/>
                  </a:cxn>
                  <a:cxn ang="0">
                    <a:pos x="67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78" y="0"/>
                  </a:cxn>
                  <a:cxn ang="0">
                    <a:pos x="81" y="4"/>
                  </a:cxn>
                  <a:cxn ang="0">
                    <a:pos x="84" y="4"/>
                  </a:cxn>
                  <a:cxn ang="0">
                    <a:pos x="88" y="4"/>
                  </a:cxn>
                  <a:cxn ang="0">
                    <a:pos x="91" y="4"/>
                  </a:cxn>
                  <a:cxn ang="0">
                    <a:pos x="95" y="4"/>
                  </a:cxn>
                  <a:cxn ang="0">
                    <a:pos x="99" y="4"/>
                  </a:cxn>
                  <a:cxn ang="0">
                    <a:pos x="102" y="4"/>
                  </a:cxn>
                  <a:cxn ang="0">
                    <a:pos x="105" y="4"/>
                  </a:cxn>
                  <a:cxn ang="0">
                    <a:pos x="108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19" y="4"/>
                  </a:cxn>
                  <a:cxn ang="0">
                    <a:pos x="122" y="4"/>
                  </a:cxn>
                  <a:cxn ang="0">
                    <a:pos x="125" y="4"/>
                  </a:cxn>
                  <a:cxn ang="0">
                    <a:pos x="128" y="4"/>
                  </a:cxn>
                  <a:cxn ang="0">
                    <a:pos x="132" y="4"/>
                  </a:cxn>
                  <a:cxn ang="0">
                    <a:pos x="136" y="4"/>
                  </a:cxn>
                  <a:cxn ang="0">
                    <a:pos x="139" y="4"/>
                  </a:cxn>
                  <a:cxn ang="0">
                    <a:pos x="143" y="4"/>
                  </a:cxn>
                  <a:cxn ang="0">
                    <a:pos x="146" y="4"/>
                  </a:cxn>
                  <a:cxn ang="0">
                    <a:pos x="149" y="4"/>
                  </a:cxn>
                  <a:cxn ang="0">
                    <a:pos x="152" y="4"/>
                  </a:cxn>
                  <a:cxn ang="0">
                    <a:pos x="157" y="8"/>
                  </a:cxn>
                  <a:cxn ang="0">
                    <a:pos x="160" y="8"/>
                  </a:cxn>
                  <a:cxn ang="0">
                    <a:pos x="163" y="4"/>
                  </a:cxn>
                  <a:cxn ang="0">
                    <a:pos x="166" y="8"/>
                  </a:cxn>
                  <a:cxn ang="0">
                    <a:pos x="169" y="8"/>
                  </a:cxn>
                  <a:cxn ang="0">
                    <a:pos x="172" y="8"/>
                  </a:cxn>
                  <a:cxn ang="0">
                    <a:pos x="177" y="8"/>
                  </a:cxn>
                  <a:cxn ang="0">
                    <a:pos x="180" y="8"/>
                  </a:cxn>
                  <a:cxn ang="0">
                    <a:pos x="183" y="8"/>
                  </a:cxn>
                  <a:cxn ang="0">
                    <a:pos x="186" y="8"/>
                  </a:cxn>
                  <a:cxn ang="0">
                    <a:pos x="190" y="8"/>
                  </a:cxn>
                  <a:cxn ang="0">
                    <a:pos x="193" y="8"/>
                  </a:cxn>
                  <a:cxn ang="0">
                    <a:pos x="197" y="11"/>
                  </a:cxn>
                  <a:cxn ang="0">
                    <a:pos x="201" y="11"/>
                  </a:cxn>
                  <a:cxn ang="0">
                    <a:pos x="204" y="11"/>
                  </a:cxn>
                  <a:cxn ang="0">
                    <a:pos x="207" y="11"/>
                  </a:cxn>
                  <a:cxn ang="0">
                    <a:pos x="210" y="11"/>
                  </a:cxn>
                  <a:cxn ang="0">
                    <a:pos x="213" y="11"/>
                  </a:cxn>
                </a:cxnLst>
                <a:rect l="0" t="0" r="r" b="b"/>
                <a:pathLst>
                  <a:path w="215" h="11">
                    <a:moveTo>
                      <a:pt x="0" y="4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0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4" y="8"/>
                    </a:lnTo>
                    <a:lnTo>
                      <a:pt x="155" y="8"/>
                    </a:lnTo>
                    <a:lnTo>
                      <a:pt x="155" y="8"/>
                    </a:lnTo>
                    <a:lnTo>
                      <a:pt x="157" y="8"/>
                    </a:lnTo>
                    <a:lnTo>
                      <a:pt x="157" y="8"/>
                    </a:lnTo>
                    <a:lnTo>
                      <a:pt x="157" y="8"/>
                    </a:lnTo>
                    <a:lnTo>
                      <a:pt x="158" y="8"/>
                    </a:lnTo>
                    <a:lnTo>
                      <a:pt x="158" y="8"/>
                    </a:lnTo>
                    <a:lnTo>
                      <a:pt x="158" y="8"/>
                    </a:lnTo>
                    <a:lnTo>
                      <a:pt x="160" y="8"/>
                    </a:lnTo>
                    <a:lnTo>
                      <a:pt x="160" y="8"/>
                    </a:lnTo>
                    <a:lnTo>
                      <a:pt x="160" y="8"/>
                    </a:lnTo>
                    <a:lnTo>
                      <a:pt x="161" y="8"/>
                    </a:lnTo>
                    <a:lnTo>
                      <a:pt x="161" y="8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8"/>
                    </a:lnTo>
                    <a:lnTo>
                      <a:pt x="166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68" y="8"/>
                    </a:lnTo>
                    <a:lnTo>
                      <a:pt x="169" y="8"/>
                    </a:lnTo>
                    <a:lnTo>
                      <a:pt x="169" y="8"/>
                    </a:lnTo>
                    <a:lnTo>
                      <a:pt x="171" y="8"/>
                    </a:lnTo>
                    <a:lnTo>
                      <a:pt x="171" y="8"/>
                    </a:lnTo>
                    <a:lnTo>
                      <a:pt x="171" y="8"/>
                    </a:lnTo>
                    <a:lnTo>
                      <a:pt x="172" y="8"/>
                    </a:lnTo>
                    <a:lnTo>
                      <a:pt x="172" y="8"/>
                    </a:lnTo>
                    <a:lnTo>
                      <a:pt x="172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4" y="8"/>
                    </a:lnTo>
                    <a:lnTo>
                      <a:pt x="175" y="8"/>
                    </a:lnTo>
                    <a:lnTo>
                      <a:pt x="175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7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79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0" y="8"/>
                    </a:lnTo>
                    <a:lnTo>
                      <a:pt x="182" y="8"/>
                    </a:lnTo>
                    <a:lnTo>
                      <a:pt x="182" y="8"/>
                    </a:lnTo>
                    <a:lnTo>
                      <a:pt x="183" y="8"/>
                    </a:lnTo>
                    <a:lnTo>
                      <a:pt x="183" y="8"/>
                    </a:lnTo>
                    <a:lnTo>
                      <a:pt x="183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6" y="8"/>
                    </a:lnTo>
                    <a:lnTo>
                      <a:pt x="186" y="8"/>
                    </a:lnTo>
                    <a:lnTo>
                      <a:pt x="186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88" y="8"/>
                    </a:lnTo>
                    <a:lnTo>
                      <a:pt x="190" y="8"/>
                    </a:lnTo>
                    <a:lnTo>
                      <a:pt x="190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1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3" y="8"/>
                    </a:lnTo>
                    <a:lnTo>
                      <a:pt x="194" y="8"/>
                    </a:lnTo>
                    <a:lnTo>
                      <a:pt x="194" y="8"/>
                    </a:lnTo>
                    <a:lnTo>
                      <a:pt x="194" y="8"/>
                    </a:lnTo>
                    <a:lnTo>
                      <a:pt x="196" y="8"/>
                    </a:lnTo>
                    <a:lnTo>
                      <a:pt x="196" y="8"/>
                    </a:lnTo>
                    <a:lnTo>
                      <a:pt x="197" y="11"/>
                    </a:lnTo>
                    <a:lnTo>
                      <a:pt x="197" y="11"/>
                    </a:lnTo>
                    <a:lnTo>
                      <a:pt x="197" y="11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199" y="11"/>
                    </a:lnTo>
                    <a:lnTo>
                      <a:pt x="201" y="11"/>
                    </a:lnTo>
                    <a:lnTo>
                      <a:pt x="201" y="11"/>
                    </a:lnTo>
                    <a:lnTo>
                      <a:pt x="201" y="11"/>
                    </a:lnTo>
                    <a:lnTo>
                      <a:pt x="202" y="11"/>
                    </a:lnTo>
                    <a:lnTo>
                      <a:pt x="202" y="11"/>
                    </a:lnTo>
                    <a:lnTo>
                      <a:pt x="204" y="11"/>
                    </a:lnTo>
                    <a:lnTo>
                      <a:pt x="204" y="11"/>
                    </a:lnTo>
                    <a:lnTo>
                      <a:pt x="204" y="11"/>
                    </a:lnTo>
                    <a:lnTo>
                      <a:pt x="205" y="11"/>
                    </a:lnTo>
                    <a:lnTo>
                      <a:pt x="205" y="11"/>
                    </a:lnTo>
                    <a:lnTo>
                      <a:pt x="205" y="11"/>
                    </a:lnTo>
                    <a:lnTo>
                      <a:pt x="207" y="11"/>
                    </a:lnTo>
                    <a:lnTo>
                      <a:pt x="207" y="11"/>
                    </a:lnTo>
                    <a:lnTo>
                      <a:pt x="207" y="11"/>
                    </a:lnTo>
                    <a:lnTo>
                      <a:pt x="208" y="11"/>
                    </a:lnTo>
                    <a:lnTo>
                      <a:pt x="208" y="11"/>
                    </a:lnTo>
                    <a:lnTo>
                      <a:pt x="208" y="11"/>
                    </a:lnTo>
                    <a:lnTo>
                      <a:pt x="210" y="11"/>
                    </a:lnTo>
                    <a:lnTo>
                      <a:pt x="210" y="11"/>
                    </a:lnTo>
                    <a:lnTo>
                      <a:pt x="212" y="11"/>
                    </a:lnTo>
                    <a:lnTo>
                      <a:pt x="212" y="11"/>
                    </a:lnTo>
                    <a:lnTo>
                      <a:pt x="212" y="11"/>
                    </a:lnTo>
                    <a:lnTo>
                      <a:pt x="213" y="11"/>
                    </a:lnTo>
                    <a:lnTo>
                      <a:pt x="213" y="11"/>
                    </a:lnTo>
                    <a:lnTo>
                      <a:pt x="213" y="11"/>
                    </a:lnTo>
                    <a:lnTo>
                      <a:pt x="215" y="11"/>
                    </a:lnTo>
                    <a:lnTo>
                      <a:pt x="215" y="11"/>
                    </a:lnTo>
                  </a:path>
                </a:pathLst>
              </a:custGeom>
              <a:noFill/>
              <a:ln w="1270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879" name="Group 135"/>
            <p:cNvGrpSpPr>
              <a:grpSpLocks/>
            </p:cNvGrpSpPr>
            <p:nvPr/>
          </p:nvGrpSpPr>
          <p:grpSpPr bwMode="auto">
            <a:xfrm>
              <a:off x="943" y="1479"/>
              <a:ext cx="2611" cy="1497"/>
              <a:chOff x="943" y="1739"/>
              <a:chExt cx="2611" cy="1497"/>
            </a:xfrm>
          </p:grpSpPr>
          <p:sp>
            <p:nvSpPr>
              <p:cNvPr id="287880" name="Freeform 136"/>
              <p:cNvSpPr>
                <a:spLocks/>
              </p:cNvSpPr>
              <p:nvPr/>
            </p:nvSpPr>
            <p:spPr bwMode="auto">
              <a:xfrm>
                <a:off x="943" y="3213"/>
                <a:ext cx="111" cy="17"/>
              </a:xfrm>
              <a:custGeom>
                <a:avLst/>
                <a:gdLst/>
                <a:ahLst/>
                <a:cxnLst>
                  <a:cxn ang="0">
                    <a:pos x="3" y="44"/>
                  </a:cxn>
                  <a:cxn ang="0">
                    <a:pos x="9" y="44"/>
                  </a:cxn>
                  <a:cxn ang="0">
                    <a:pos x="14" y="44"/>
                  </a:cxn>
                  <a:cxn ang="0">
                    <a:pos x="19" y="41"/>
                  </a:cxn>
                  <a:cxn ang="0">
                    <a:pos x="23" y="44"/>
                  </a:cxn>
                  <a:cxn ang="0">
                    <a:pos x="30" y="41"/>
                  </a:cxn>
                  <a:cxn ang="0">
                    <a:pos x="34" y="44"/>
                  </a:cxn>
                  <a:cxn ang="0">
                    <a:pos x="39" y="41"/>
                  </a:cxn>
                  <a:cxn ang="0">
                    <a:pos x="44" y="44"/>
                  </a:cxn>
                  <a:cxn ang="0">
                    <a:pos x="50" y="44"/>
                  </a:cxn>
                  <a:cxn ang="0">
                    <a:pos x="55" y="41"/>
                  </a:cxn>
                  <a:cxn ang="0">
                    <a:pos x="60" y="44"/>
                  </a:cxn>
                  <a:cxn ang="0">
                    <a:pos x="64" y="44"/>
                  </a:cxn>
                  <a:cxn ang="0">
                    <a:pos x="71" y="44"/>
                  </a:cxn>
                  <a:cxn ang="0">
                    <a:pos x="75" y="44"/>
                  </a:cxn>
                  <a:cxn ang="0">
                    <a:pos x="80" y="44"/>
                  </a:cxn>
                  <a:cxn ang="0">
                    <a:pos x="85" y="41"/>
                  </a:cxn>
                  <a:cxn ang="0">
                    <a:pos x="91" y="41"/>
                  </a:cxn>
                  <a:cxn ang="0">
                    <a:pos x="96" y="44"/>
                  </a:cxn>
                  <a:cxn ang="0">
                    <a:pos x="100" y="44"/>
                  </a:cxn>
                  <a:cxn ang="0">
                    <a:pos x="105" y="44"/>
                  </a:cxn>
                  <a:cxn ang="0">
                    <a:pos x="111" y="41"/>
                  </a:cxn>
                  <a:cxn ang="0">
                    <a:pos x="116" y="44"/>
                  </a:cxn>
                  <a:cxn ang="0">
                    <a:pos x="121" y="41"/>
                  </a:cxn>
                  <a:cxn ang="0">
                    <a:pos x="125" y="44"/>
                  </a:cxn>
                  <a:cxn ang="0">
                    <a:pos x="132" y="41"/>
                  </a:cxn>
                  <a:cxn ang="0">
                    <a:pos x="136" y="41"/>
                  </a:cxn>
                  <a:cxn ang="0">
                    <a:pos x="141" y="41"/>
                  </a:cxn>
                  <a:cxn ang="0">
                    <a:pos x="146" y="41"/>
                  </a:cxn>
                  <a:cxn ang="0">
                    <a:pos x="152" y="41"/>
                  </a:cxn>
                  <a:cxn ang="0">
                    <a:pos x="157" y="41"/>
                  </a:cxn>
                  <a:cxn ang="0">
                    <a:pos x="162" y="41"/>
                  </a:cxn>
                  <a:cxn ang="0">
                    <a:pos x="166" y="41"/>
                  </a:cxn>
                  <a:cxn ang="0">
                    <a:pos x="173" y="41"/>
                  </a:cxn>
                  <a:cxn ang="0">
                    <a:pos x="177" y="41"/>
                  </a:cxn>
                  <a:cxn ang="0">
                    <a:pos x="182" y="41"/>
                  </a:cxn>
                  <a:cxn ang="0">
                    <a:pos x="187" y="41"/>
                  </a:cxn>
                  <a:cxn ang="0">
                    <a:pos x="193" y="41"/>
                  </a:cxn>
                  <a:cxn ang="0">
                    <a:pos x="198" y="41"/>
                  </a:cxn>
                  <a:cxn ang="0">
                    <a:pos x="202" y="41"/>
                  </a:cxn>
                  <a:cxn ang="0">
                    <a:pos x="207" y="37"/>
                  </a:cxn>
                  <a:cxn ang="0">
                    <a:pos x="213" y="41"/>
                  </a:cxn>
                  <a:cxn ang="0">
                    <a:pos x="218" y="41"/>
                  </a:cxn>
                  <a:cxn ang="0">
                    <a:pos x="223" y="41"/>
                  </a:cxn>
                  <a:cxn ang="0">
                    <a:pos x="227" y="37"/>
                  </a:cxn>
                  <a:cxn ang="0">
                    <a:pos x="234" y="37"/>
                  </a:cxn>
                  <a:cxn ang="0">
                    <a:pos x="238" y="37"/>
                  </a:cxn>
                  <a:cxn ang="0">
                    <a:pos x="243" y="37"/>
                  </a:cxn>
                  <a:cxn ang="0">
                    <a:pos x="248" y="37"/>
                  </a:cxn>
                  <a:cxn ang="0">
                    <a:pos x="254" y="37"/>
                  </a:cxn>
                  <a:cxn ang="0">
                    <a:pos x="259" y="41"/>
                  </a:cxn>
                  <a:cxn ang="0">
                    <a:pos x="264" y="37"/>
                  </a:cxn>
                  <a:cxn ang="0">
                    <a:pos x="268" y="37"/>
                  </a:cxn>
                  <a:cxn ang="0">
                    <a:pos x="275" y="33"/>
                  </a:cxn>
                  <a:cxn ang="0">
                    <a:pos x="279" y="11"/>
                  </a:cxn>
                  <a:cxn ang="0">
                    <a:pos x="284" y="0"/>
                  </a:cxn>
                </a:cxnLst>
                <a:rect l="0" t="0" r="r" b="b"/>
                <a:pathLst>
                  <a:path w="289" h="48">
                    <a:moveTo>
                      <a:pt x="0" y="48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2" y="44"/>
                    </a:lnTo>
                    <a:lnTo>
                      <a:pt x="3" y="44"/>
                    </a:lnTo>
                    <a:lnTo>
                      <a:pt x="3" y="44"/>
                    </a:lnTo>
                    <a:lnTo>
                      <a:pt x="3" y="44"/>
                    </a:lnTo>
                    <a:lnTo>
                      <a:pt x="5" y="44"/>
                    </a:lnTo>
                    <a:lnTo>
                      <a:pt x="5" y="44"/>
                    </a:lnTo>
                    <a:lnTo>
                      <a:pt x="5" y="44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8" y="44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6" y="44"/>
                    </a:lnTo>
                    <a:lnTo>
                      <a:pt x="16" y="44"/>
                    </a:lnTo>
                    <a:lnTo>
                      <a:pt x="17" y="44"/>
                    </a:lnTo>
                    <a:lnTo>
                      <a:pt x="17" y="44"/>
                    </a:lnTo>
                    <a:lnTo>
                      <a:pt x="17" y="44"/>
                    </a:lnTo>
                    <a:lnTo>
                      <a:pt x="19" y="44"/>
                    </a:lnTo>
                    <a:lnTo>
                      <a:pt x="19" y="41"/>
                    </a:lnTo>
                    <a:lnTo>
                      <a:pt x="19" y="41"/>
                    </a:lnTo>
                    <a:lnTo>
                      <a:pt x="20" y="41"/>
                    </a:lnTo>
                    <a:lnTo>
                      <a:pt x="20" y="41"/>
                    </a:lnTo>
                    <a:lnTo>
                      <a:pt x="22" y="41"/>
                    </a:lnTo>
                    <a:lnTo>
                      <a:pt x="22" y="41"/>
                    </a:lnTo>
                    <a:lnTo>
                      <a:pt x="22" y="44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25" y="41"/>
                    </a:lnTo>
                    <a:lnTo>
                      <a:pt x="27" y="41"/>
                    </a:lnTo>
                    <a:lnTo>
                      <a:pt x="27" y="41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30" y="41"/>
                    </a:lnTo>
                    <a:lnTo>
                      <a:pt x="30" y="41"/>
                    </a:lnTo>
                    <a:lnTo>
                      <a:pt x="30" y="41"/>
                    </a:lnTo>
                    <a:lnTo>
                      <a:pt x="31" y="41"/>
                    </a:lnTo>
                    <a:lnTo>
                      <a:pt x="31" y="44"/>
                    </a:lnTo>
                    <a:lnTo>
                      <a:pt x="31" y="44"/>
                    </a:lnTo>
                    <a:lnTo>
                      <a:pt x="33" y="44"/>
                    </a:lnTo>
                    <a:lnTo>
                      <a:pt x="33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6" y="44"/>
                    </a:lnTo>
                    <a:lnTo>
                      <a:pt x="36" y="44"/>
                    </a:lnTo>
                    <a:lnTo>
                      <a:pt x="36" y="44"/>
                    </a:lnTo>
                    <a:lnTo>
                      <a:pt x="38" y="44"/>
                    </a:lnTo>
                    <a:lnTo>
                      <a:pt x="38" y="41"/>
                    </a:lnTo>
                    <a:lnTo>
                      <a:pt x="38" y="41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41" y="41"/>
                    </a:lnTo>
                    <a:lnTo>
                      <a:pt x="41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44"/>
                    </a:lnTo>
                    <a:lnTo>
                      <a:pt x="44" y="44"/>
                    </a:lnTo>
                    <a:lnTo>
                      <a:pt x="45" y="44"/>
                    </a:lnTo>
                    <a:lnTo>
                      <a:pt x="45" y="44"/>
                    </a:lnTo>
                    <a:lnTo>
                      <a:pt x="45" y="44"/>
                    </a:lnTo>
                    <a:lnTo>
                      <a:pt x="47" y="44"/>
                    </a:lnTo>
                    <a:lnTo>
                      <a:pt x="47" y="44"/>
                    </a:lnTo>
                    <a:lnTo>
                      <a:pt x="49" y="44"/>
                    </a:lnTo>
                    <a:lnTo>
                      <a:pt x="49" y="44"/>
                    </a:lnTo>
                    <a:lnTo>
                      <a:pt x="49" y="44"/>
                    </a:lnTo>
                    <a:lnTo>
                      <a:pt x="50" y="44"/>
                    </a:lnTo>
                    <a:lnTo>
                      <a:pt x="50" y="44"/>
                    </a:lnTo>
                    <a:lnTo>
                      <a:pt x="50" y="44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52" y="4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56" y="41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1" y="44"/>
                    </a:lnTo>
                    <a:lnTo>
                      <a:pt x="61" y="41"/>
                    </a:lnTo>
                    <a:lnTo>
                      <a:pt x="63" y="41"/>
                    </a:lnTo>
                    <a:lnTo>
                      <a:pt x="63" y="41"/>
                    </a:lnTo>
                    <a:lnTo>
                      <a:pt x="63" y="44"/>
                    </a:lnTo>
                    <a:lnTo>
                      <a:pt x="64" y="44"/>
                    </a:lnTo>
                    <a:lnTo>
                      <a:pt x="64" y="44"/>
                    </a:lnTo>
                    <a:lnTo>
                      <a:pt x="64" y="44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67" y="44"/>
                    </a:lnTo>
                    <a:lnTo>
                      <a:pt x="67" y="44"/>
                    </a:lnTo>
                    <a:lnTo>
                      <a:pt x="69" y="44"/>
                    </a:lnTo>
                    <a:lnTo>
                      <a:pt x="69" y="44"/>
                    </a:lnTo>
                    <a:lnTo>
                      <a:pt x="69" y="44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72" y="44"/>
                    </a:lnTo>
                    <a:lnTo>
                      <a:pt x="72" y="44"/>
                    </a:lnTo>
                    <a:lnTo>
                      <a:pt x="72" y="44"/>
                    </a:lnTo>
                    <a:lnTo>
                      <a:pt x="74" y="44"/>
                    </a:lnTo>
                    <a:lnTo>
                      <a:pt x="74" y="44"/>
                    </a:lnTo>
                    <a:lnTo>
                      <a:pt x="75" y="44"/>
                    </a:lnTo>
                    <a:lnTo>
                      <a:pt x="75" y="44"/>
                    </a:lnTo>
                    <a:lnTo>
                      <a:pt x="75" y="44"/>
                    </a:lnTo>
                    <a:lnTo>
                      <a:pt x="77" y="44"/>
                    </a:lnTo>
                    <a:lnTo>
                      <a:pt x="77" y="44"/>
                    </a:lnTo>
                    <a:lnTo>
                      <a:pt x="77" y="44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80" y="44"/>
                    </a:lnTo>
                    <a:lnTo>
                      <a:pt x="80" y="44"/>
                    </a:lnTo>
                    <a:lnTo>
                      <a:pt x="80" y="44"/>
                    </a:lnTo>
                    <a:lnTo>
                      <a:pt x="82" y="44"/>
                    </a:lnTo>
                    <a:lnTo>
                      <a:pt x="82" y="44"/>
                    </a:lnTo>
                    <a:lnTo>
                      <a:pt x="83" y="44"/>
                    </a:lnTo>
                    <a:lnTo>
                      <a:pt x="83" y="44"/>
                    </a:lnTo>
                    <a:lnTo>
                      <a:pt x="83" y="44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85" y="41"/>
                    </a:lnTo>
                    <a:lnTo>
                      <a:pt x="86" y="41"/>
                    </a:lnTo>
                    <a:lnTo>
                      <a:pt x="86" y="44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88" y="41"/>
                    </a:lnTo>
                    <a:lnTo>
                      <a:pt x="89" y="41"/>
                    </a:lnTo>
                    <a:lnTo>
                      <a:pt x="89" y="41"/>
                    </a:lnTo>
                    <a:lnTo>
                      <a:pt x="89" y="41"/>
                    </a:lnTo>
                    <a:lnTo>
                      <a:pt x="91" y="41"/>
                    </a:lnTo>
                    <a:lnTo>
                      <a:pt x="91" y="41"/>
                    </a:lnTo>
                    <a:lnTo>
                      <a:pt x="91" y="41"/>
                    </a:lnTo>
                    <a:lnTo>
                      <a:pt x="93" y="41"/>
                    </a:lnTo>
                    <a:lnTo>
                      <a:pt x="93" y="41"/>
                    </a:lnTo>
                    <a:lnTo>
                      <a:pt x="93" y="41"/>
                    </a:lnTo>
                    <a:lnTo>
                      <a:pt x="94" y="41"/>
                    </a:lnTo>
                    <a:lnTo>
                      <a:pt x="94" y="44"/>
                    </a:lnTo>
                    <a:lnTo>
                      <a:pt x="94" y="44"/>
                    </a:lnTo>
                    <a:lnTo>
                      <a:pt x="96" y="44"/>
                    </a:lnTo>
                    <a:lnTo>
                      <a:pt x="96" y="44"/>
                    </a:lnTo>
                    <a:lnTo>
                      <a:pt x="97" y="44"/>
                    </a:lnTo>
                    <a:lnTo>
                      <a:pt x="97" y="44"/>
                    </a:lnTo>
                    <a:lnTo>
                      <a:pt x="97" y="44"/>
                    </a:lnTo>
                    <a:lnTo>
                      <a:pt x="99" y="44"/>
                    </a:lnTo>
                    <a:lnTo>
                      <a:pt x="99" y="44"/>
                    </a:lnTo>
                    <a:lnTo>
                      <a:pt x="99" y="44"/>
                    </a:lnTo>
                    <a:lnTo>
                      <a:pt x="100" y="44"/>
                    </a:lnTo>
                    <a:lnTo>
                      <a:pt x="100" y="44"/>
                    </a:lnTo>
                    <a:lnTo>
                      <a:pt x="100" y="44"/>
                    </a:lnTo>
                    <a:lnTo>
                      <a:pt x="102" y="44"/>
                    </a:lnTo>
                    <a:lnTo>
                      <a:pt x="102" y="44"/>
                    </a:lnTo>
                    <a:lnTo>
                      <a:pt x="103" y="44"/>
                    </a:lnTo>
                    <a:lnTo>
                      <a:pt x="103" y="44"/>
                    </a:lnTo>
                    <a:lnTo>
                      <a:pt x="103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07" y="44"/>
                    </a:lnTo>
                    <a:lnTo>
                      <a:pt x="107" y="44"/>
                    </a:lnTo>
                    <a:lnTo>
                      <a:pt x="107" y="44"/>
                    </a:lnTo>
                    <a:lnTo>
                      <a:pt x="108" y="44"/>
                    </a:lnTo>
                    <a:lnTo>
                      <a:pt x="108" y="44"/>
                    </a:lnTo>
                    <a:lnTo>
                      <a:pt x="110" y="44"/>
                    </a:lnTo>
                    <a:lnTo>
                      <a:pt x="110" y="44"/>
                    </a:lnTo>
                    <a:lnTo>
                      <a:pt x="110" y="44"/>
                    </a:lnTo>
                    <a:lnTo>
                      <a:pt x="111" y="41"/>
                    </a:lnTo>
                    <a:lnTo>
                      <a:pt x="111" y="41"/>
                    </a:lnTo>
                    <a:lnTo>
                      <a:pt x="111" y="41"/>
                    </a:lnTo>
                    <a:lnTo>
                      <a:pt x="113" y="41"/>
                    </a:lnTo>
                    <a:lnTo>
                      <a:pt x="113" y="41"/>
                    </a:lnTo>
                    <a:lnTo>
                      <a:pt x="113" y="41"/>
                    </a:lnTo>
                    <a:lnTo>
                      <a:pt x="114" y="44"/>
                    </a:lnTo>
                    <a:lnTo>
                      <a:pt x="114" y="44"/>
                    </a:lnTo>
                    <a:lnTo>
                      <a:pt x="114" y="44"/>
                    </a:lnTo>
                    <a:lnTo>
                      <a:pt x="116" y="44"/>
                    </a:lnTo>
                    <a:lnTo>
                      <a:pt x="116" y="44"/>
                    </a:lnTo>
                    <a:lnTo>
                      <a:pt x="118" y="41"/>
                    </a:lnTo>
                    <a:lnTo>
                      <a:pt x="118" y="41"/>
                    </a:lnTo>
                    <a:lnTo>
                      <a:pt x="118" y="41"/>
                    </a:lnTo>
                    <a:lnTo>
                      <a:pt x="119" y="41"/>
                    </a:lnTo>
                    <a:lnTo>
                      <a:pt x="119" y="41"/>
                    </a:lnTo>
                    <a:lnTo>
                      <a:pt x="119" y="41"/>
                    </a:lnTo>
                    <a:lnTo>
                      <a:pt x="121" y="41"/>
                    </a:lnTo>
                    <a:lnTo>
                      <a:pt x="121" y="41"/>
                    </a:lnTo>
                    <a:lnTo>
                      <a:pt x="121" y="41"/>
                    </a:lnTo>
                    <a:lnTo>
                      <a:pt x="122" y="44"/>
                    </a:lnTo>
                    <a:lnTo>
                      <a:pt x="122" y="44"/>
                    </a:lnTo>
                    <a:lnTo>
                      <a:pt x="124" y="44"/>
                    </a:lnTo>
                    <a:lnTo>
                      <a:pt x="124" y="44"/>
                    </a:lnTo>
                    <a:lnTo>
                      <a:pt x="124" y="44"/>
                    </a:lnTo>
                    <a:lnTo>
                      <a:pt x="125" y="44"/>
                    </a:lnTo>
                    <a:lnTo>
                      <a:pt x="125" y="44"/>
                    </a:lnTo>
                    <a:lnTo>
                      <a:pt x="125" y="44"/>
                    </a:lnTo>
                    <a:lnTo>
                      <a:pt x="127" y="41"/>
                    </a:lnTo>
                    <a:lnTo>
                      <a:pt x="127" y="41"/>
                    </a:lnTo>
                    <a:lnTo>
                      <a:pt x="127" y="41"/>
                    </a:lnTo>
                    <a:lnTo>
                      <a:pt x="129" y="41"/>
                    </a:lnTo>
                    <a:lnTo>
                      <a:pt x="129" y="41"/>
                    </a:lnTo>
                    <a:lnTo>
                      <a:pt x="130" y="41"/>
                    </a:lnTo>
                    <a:lnTo>
                      <a:pt x="130" y="41"/>
                    </a:lnTo>
                    <a:lnTo>
                      <a:pt x="130" y="41"/>
                    </a:lnTo>
                    <a:lnTo>
                      <a:pt x="132" y="41"/>
                    </a:lnTo>
                    <a:lnTo>
                      <a:pt x="132" y="41"/>
                    </a:lnTo>
                    <a:lnTo>
                      <a:pt x="132" y="41"/>
                    </a:lnTo>
                    <a:lnTo>
                      <a:pt x="133" y="41"/>
                    </a:lnTo>
                    <a:lnTo>
                      <a:pt x="133" y="41"/>
                    </a:lnTo>
                    <a:lnTo>
                      <a:pt x="133" y="41"/>
                    </a:lnTo>
                    <a:lnTo>
                      <a:pt x="135" y="41"/>
                    </a:lnTo>
                    <a:lnTo>
                      <a:pt x="135" y="41"/>
                    </a:lnTo>
                    <a:lnTo>
                      <a:pt x="135" y="41"/>
                    </a:lnTo>
                    <a:lnTo>
                      <a:pt x="136" y="41"/>
                    </a:lnTo>
                    <a:lnTo>
                      <a:pt x="136" y="41"/>
                    </a:lnTo>
                    <a:lnTo>
                      <a:pt x="138" y="41"/>
                    </a:lnTo>
                    <a:lnTo>
                      <a:pt x="138" y="41"/>
                    </a:lnTo>
                    <a:lnTo>
                      <a:pt x="138" y="41"/>
                    </a:lnTo>
                    <a:lnTo>
                      <a:pt x="140" y="41"/>
                    </a:lnTo>
                    <a:lnTo>
                      <a:pt x="140" y="41"/>
                    </a:lnTo>
                    <a:lnTo>
                      <a:pt x="140" y="41"/>
                    </a:lnTo>
                    <a:lnTo>
                      <a:pt x="141" y="41"/>
                    </a:lnTo>
                    <a:lnTo>
                      <a:pt x="141" y="41"/>
                    </a:lnTo>
                    <a:lnTo>
                      <a:pt x="141" y="41"/>
                    </a:lnTo>
                    <a:lnTo>
                      <a:pt x="143" y="41"/>
                    </a:lnTo>
                    <a:lnTo>
                      <a:pt x="143" y="41"/>
                    </a:lnTo>
                    <a:lnTo>
                      <a:pt x="144" y="41"/>
                    </a:lnTo>
                    <a:lnTo>
                      <a:pt x="144" y="41"/>
                    </a:lnTo>
                    <a:lnTo>
                      <a:pt x="144" y="41"/>
                    </a:lnTo>
                    <a:lnTo>
                      <a:pt x="146" y="41"/>
                    </a:lnTo>
                    <a:lnTo>
                      <a:pt x="146" y="41"/>
                    </a:lnTo>
                    <a:lnTo>
                      <a:pt x="146" y="41"/>
                    </a:lnTo>
                    <a:lnTo>
                      <a:pt x="147" y="41"/>
                    </a:lnTo>
                    <a:lnTo>
                      <a:pt x="147" y="41"/>
                    </a:lnTo>
                    <a:lnTo>
                      <a:pt x="147" y="41"/>
                    </a:lnTo>
                    <a:lnTo>
                      <a:pt x="149" y="41"/>
                    </a:lnTo>
                    <a:lnTo>
                      <a:pt x="149" y="41"/>
                    </a:lnTo>
                    <a:lnTo>
                      <a:pt x="151" y="41"/>
                    </a:lnTo>
                    <a:lnTo>
                      <a:pt x="151" y="41"/>
                    </a:lnTo>
                    <a:lnTo>
                      <a:pt x="151" y="41"/>
                    </a:lnTo>
                    <a:lnTo>
                      <a:pt x="152" y="41"/>
                    </a:lnTo>
                    <a:lnTo>
                      <a:pt x="152" y="41"/>
                    </a:lnTo>
                    <a:lnTo>
                      <a:pt x="152" y="41"/>
                    </a:lnTo>
                    <a:lnTo>
                      <a:pt x="154" y="41"/>
                    </a:lnTo>
                    <a:lnTo>
                      <a:pt x="154" y="41"/>
                    </a:lnTo>
                    <a:lnTo>
                      <a:pt x="154" y="41"/>
                    </a:lnTo>
                    <a:lnTo>
                      <a:pt x="155" y="41"/>
                    </a:lnTo>
                    <a:lnTo>
                      <a:pt x="155" y="41"/>
                    </a:lnTo>
                    <a:lnTo>
                      <a:pt x="155" y="41"/>
                    </a:lnTo>
                    <a:lnTo>
                      <a:pt x="157" y="41"/>
                    </a:lnTo>
                    <a:lnTo>
                      <a:pt x="157" y="41"/>
                    </a:lnTo>
                    <a:lnTo>
                      <a:pt x="158" y="41"/>
                    </a:lnTo>
                    <a:lnTo>
                      <a:pt x="158" y="41"/>
                    </a:lnTo>
                    <a:lnTo>
                      <a:pt x="158" y="41"/>
                    </a:lnTo>
                    <a:lnTo>
                      <a:pt x="160" y="41"/>
                    </a:lnTo>
                    <a:lnTo>
                      <a:pt x="160" y="41"/>
                    </a:lnTo>
                    <a:lnTo>
                      <a:pt x="160" y="41"/>
                    </a:lnTo>
                    <a:lnTo>
                      <a:pt x="162" y="41"/>
                    </a:lnTo>
                    <a:lnTo>
                      <a:pt x="162" y="41"/>
                    </a:lnTo>
                    <a:lnTo>
                      <a:pt x="162" y="41"/>
                    </a:lnTo>
                    <a:lnTo>
                      <a:pt x="163" y="41"/>
                    </a:lnTo>
                    <a:lnTo>
                      <a:pt x="163" y="41"/>
                    </a:lnTo>
                    <a:lnTo>
                      <a:pt x="165" y="41"/>
                    </a:lnTo>
                    <a:lnTo>
                      <a:pt x="165" y="41"/>
                    </a:lnTo>
                    <a:lnTo>
                      <a:pt x="165" y="41"/>
                    </a:lnTo>
                    <a:lnTo>
                      <a:pt x="166" y="41"/>
                    </a:lnTo>
                    <a:lnTo>
                      <a:pt x="166" y="41"/>
                    </a:lnTo>
                    <a:lnTo>
                      <a:pt x="166" y="41"/>
                    </a:lnTo>
                    <a:lnTo>
                      <a:pt x="168" y="41"/>
                    </a:lnTo>
                    <a:lnTo>
                      <a:pt x="168" y="41"/>
                    </a:lnTo>
                    <a:lnTo>
                      <a:pt x="168" y="41"/>
                    </a:lnTo>
                    <a:lnTo>
                      <a:pt x="169" y="41"/>
                    </a:lnTo>
                    <a:lnTo>
                      <a:pt x="169" y="41"/>
                    </a:lnTo>
                    <a:lnTo>
                      <a:pt x="169" y="41"/>
                    </a:lnTo>
                    <a:lnTo>
                      <a:pt x="171" y="41"/>
                    </a:lnTo>
                    <a:lnTo>
                      <a:pt x="171" y="41"/>
                    </a:lnTo>
                    <a:lnTo>
                      <a:pt x="173" y="41"/>
                    </a:lnTo>
                    <a:lnTo>
                      <a:pt x="173" y="41"/>
                    </a:lnTo>
                    <a:lnTo>
                      <a:pt x="173" y="41"/>
                    </a:lnTo>
                    <a:lnTo>
                      <a:pt x="174" y="41"/>
                    </a:lnTo>
                    <a:lnTo>
                      <a:pt x="174" y="41"/>
                    </a:lnTo>
                    <a:lnTo>
                      <a:pt x="174" y="41"/>
                    </a:lnTo>
                    <a:lnTo>
                      <a:pt x="176" y="41"/>
                    </a:lnTo>
                    <a:lnTo>
                      <a:pt x="176" y="41"/>
                    </a:lnTo>
                    <a:lnTo>
                      <a:pt x="176" y="41"/>
                    </a:lnTo>
                    <a:lnTo>
                      <a:pt x="177" y="41"/>
                    </a:lnTo>
                    <a:lnTo>
                      <a:pt x="177" y="41"/>
                    </a:lnTo>
                    <a:lnTo>
                      <a:pt x="179" y="41"/>
                    </a:lnTo>
                    <a:lnTo>
                      <a:pt x="179" y="41"/>
                    </a:lnTo>
                    <a:lnTo>
                      <a:pt x="179" y="41"/>
                    </a:lnTo>
                    <a:lnTo>
                      <a:pt x="180" y="41"/>
                    </a:lnTo>
                    <a:lnTo>
                      <a:pt x="180" y="41"/>
                    </a:lnTo>
                    <a:lnTo>
                      <a:pt x="180" y="41"/>
                    </a:lnTo>
                    <a:lnTo>
                      <a:pt x="182" y="41"/>
                    </a:lnTo>
                    <a:lnTo>
                      <a:pt x="182" y="41"/>
                    </a:lnTo>
                    <a:lnTo>
                      <a:pt x="182" y="41"/>
                    </a:lnTo>
                    <a:lnTo>
                      <a:pt x="184" y="41"/>
                    </a:lnTo>
                    <a:lnTo>
                      <a:pt x="184" y="41"/>
                    </a:lnTo>
                    <a:lnTo>
                      <a:pt x="185" y="41"/>
                    </a:lnTo>
                    <a:lnTo>
                      <a:pt x="185" y="41"/>
                    </a:lnTo>
                    <a:lnTo>
                      <a:pt x="185" y="41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7" y="41"/>
                    </a:lnTo>
                    <a:lnTo>
                      <a:pt x="188" y="41"/>
                    </a:lnTo>
                    <a:lnTo>
                      <a:pt x="188" y="41"/>
                    </a:lnTo>
                    <a:lnTo>
                      <a:pt x="188" y="41"/>
                    </a:lnTo>
                    <a:lnTo>
                      <a:pt x="190" y="41"/>
                    </a:lnTo>
                    <a:lnTo>
                      <a:pt x="190" y="41"/>
                    </a:lnTo>
                    <a:lnTo>
                      <a:pt x="190" y="41"/>
                    </a:lnTo>
                    <a:lnTo>
                      <a:pt x="191" y="41"/>
                    </a:lnTo>
                    <a:lnTo>
                      <a:pt x="191" y="41"/>
                    </a:lnTo>
                    <a:lnTo>
                      <a:pt x="193" y="41"/>
                    </a:lnTo>
                    <a:lnTo>
                      <a:pt x="193" y="41"/>
                    </a:lnTo>
                    <a:lnTo>
                      <a:pt x="193" y="41"/>
                    </a:lnTo>
                    <a:lnTo>
                      <a:pt x="194" y="37"/>
                    </a:lnTo>
                    <a:lnTo>
                      <a:pt x="194" y="37"/>
                    </a:lnTo>
                    <a:lnTo>
                      <a:pt x="194" y="37"/>
                    </a:lnTo>
                    <a:lnTo>
                      <a:pt x="196" y="37"/>
                    </a:lnTo>
                    <a:lnTo>
                      <a:pt x="196" y="37"/>
                    </a:lnTo>
                    <a:lnTo>
                      <a:pt x="196" y="41"/>
                    </a:lnTo>
                    <a:lnTo>
                      <a:pt x="198" y="41"/>
                    </a:lnTo>
                    <a:lnTo>
                      <a:pt x="198" y="41"/>
                    </a:lnTo>
                    <a:lnTo>
                      <a:pt x="199" y="41"/>
                    </a:lnTo>
                    <a:lnTo>
                      <a:pt x="199" y="41"/>
                    </a:lnTo>
                    <a:lnTo>
                      <a:pt x="199" y="41"/>
                    </a:lnTo>
                    <a:lnTo>
                      <a:pt x="201" y="41"/>
                    </a:lnTo>
                    <a:lnTo>
                      <a:pt x="201" y="41"/>
                    </a:lnTo>
                    <a:lnTo>
                      <a:pt x="201" y="41"/>
                    </a:lnTo>
                    <a:lnTo>
                      <a:pt x="202" y="41"/>
                    </a:lnTo>
                    <a:lnTo>
                      <a:pt x="202" y="41"/>
                    </a:lnTo>
                    <a:lnTo>
                      <a:pt x="202" y="41"/>
                    </a:lnTo>
                    <a:lnTo>
                      <a:pt x="204" y="41"/>
                    </a:lnTo>
                    <a:lnTo>
                      <a:pt x="204" y="41"/>
                    </a:lnTo>
                    <a:lnTo>
                      <a:pt x="205" y="41"/>
                    </a:lnTo>
                    <a:lnTo>
                      <a:pt x="205" y="37"/>
                    </a:lnTo>
                    <a:lnTo>
                      <a:pt x="205" y="37"/>
                    </a:lnTo>
                    <a:lnTo>
                      <a:pt x="207" y="37"/>
                    </a:lnTo>
                    <a:lnTo>
                      <a:pt x="207" y="37"/>
                    </a:lnTo>
                    <a:lnTo>
                      <a:pt x="207" y="37"/>
                    </a:lnTo>
                    <a:lnTo>
                      <a:pt x="209" y="37"/>
                    </a:lnTo>
                    <a:lnTo>
                      <a:pt x="209" y="37"/>
                    </a:lnTo>
                    <a:lnTo>
                      <a:pt x="209" y="37"/>
                    </a:lnTo>
                    <a:lnTo>
                      <a:pt x="210" y="37"/>
                    </a:lnTo>
                    <a:lnTo>
                      <a:pt x="210" y="41"/>
                    </a:lnTo>
                    <a:lnTo>
                      <a:pt x="210" y="41"/>
                    </a:lnTo>
                    <a:lnTo>
                      <a:pt x="212" y="41"/>
                    </a:lnTo>
                    <a:lnTo>
                      <a:pt x="212" y="41"/>
                    </a:lnTo>
                    <a:lnTo>
                      <a:pt x="213" y="41"/>
                    </a:lnTo>
                    <a:lnTo>
                      <a:pt x="213" y="41"/>
                    </a:lnTo>
                    <a:lnTo>
                      <a:pt x="213" y="41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6" y="41"/>
                    </a:lnTo>
                    <a:lnTo>
                      <a:pt x="216" y="41"/>
                    </a:lnTo>
                    <a:lnTo>
                      <a:pt x="216" y="41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20" y="37"/>
                    </a:lnTo>
                    <a:lnTo>
                      <a:pt x="220" y="37"/>
                    </a:lnTo>
                    <a:lnTo>
                      <a:pt x="220" y="37"/>
                    </a:lnTo>
                    <a:lnTo>
                      <a:pt x="221" y="37"/>
                    </a:lnTo>
                    <a:lnTo>
                      <a:pt x="221" y="37"/>
                    </a:lnTo>
                    <a:lnTo>
                      <a:pt x="221" y="37"/>
                    </a:lnTo>
                    <a:lnTo>
                      <a:pt x="223" y="37"/>
                    </a:lnTo>
                    <a:lnTo>
                      <a:pt x="223" y="41"/>
                    </a:lnTo>
                    <a:lnTo>
                      <a:pt x="223" y="41"/>
                    </a:lnTo>
                    <a:lnTo>
                      <a:pt x="224" y="41"/>
                    </a:lnTo>
                    <a:lnTo>
                      <a:pt x="224" y="41"/>
                    </a:lnTo>
                    <a:lnTo>
                      <a:pt x="226" y="41"/>
                    </a:lnTo>
                    <a:lnTo>
                      <a:pt x="226" y="37"/>
                    </a:lnTo>
                    <a:lnTo>
                      <a:pt x="226" y="37"/>
                    </a:lnTo>
                    <a:lnTo>
                      <a:pt x="227" y="37"/>
                    </a:lnTo>
                    <a:lnTo>
                      <a:pt x="227" y="37"/>
                    </a:lnTo>
                    <a:lnTo>
                      <a:pt x="227" y="37"/>
                    </a:lnTo>
                    <a:lnTo>
                      <a:pt x="229" y="37"/>
                    </a:lnTo>
                    <a:lnTo>
                      <a:pt x="229" y="37"/>
                    </a:lnTo>
                    <a:lnTo>
                      <a:pt x="229" y="37"/>
                    </a:lnTo>
                    <a:lnTo>
                      <a:pt x="231" y="37"/>
                    </a:lnTo>
                    <a:lnTo>
                      <a:pt x="231" y="37"/>
                    </a:lnTo>
                    <a:lnTo>
                      <a:pt x="231" y="37"/>
                    </a:lnTo>
                    <a:lnTo>
                      <a:pt x="232" y="37"/>
                    </a:lnTo>
                    <a:lnTo>
                      <a:pt x="232" y="37"/>
                    </a:lnTo>
                    <a:lnTo>
                      <a:pt x="234" y="37"/>
                    </a:lnTo>
                    <a:lnTo>
                      <a:pt x="234" y="37"/>
                    </a:lnTo>
                    <a:lnTo>
                      <a:pt x="234" y="37"/>
                    </a:lnTo>
                    <a:lnTo>
                      <a:pt x="235" y="37"/>
                    </a:lnTo>
                    <a:lnTo>
                      <a:pt x="235" y="37"/>
                    </a:lnTo>
                    <a:lnTo>
                      <a:pt x="235" y="37"/>
                    </a:lnTo>
                    <a:lnTo>
                      <a:pt x="237" y="37"/>
                    </a:lnTo>
                    <a:lnTo>
                      <a:pt x="237" y="37"/>
                    </a:lnTo>
                    <a:lnTo>
                      <a:pt x="237" y="37"/>
                    </a:lnTo>
                    <a:lnTo>
                      <a:pt x="238" y="37"/>
                    </a:lnTo>
                    <a:lnTo>
                      <a:pt x="238" y="37"/>
                    </a:lnTo>
                    <a:lnTo>
                      <a:pt x="240" y="37"/>
                    </a:lnTo>
                    <a:lnTo>
                      <a:pt x="240" y="37"/>
                    </a:lnTo>
                    <a:lnTo>
                      <a:pt x="240" y="37"/>
                    </a:lnTo>
                    <a:lnTo>
                      <a:pt x="242" y="37"/>
                    </a:lnTo>
                    <a:lnTo>
                      <a:pt x="242" y="37"/>
                    </a:lnTo>
                    <a:lnTo>
                      <a:pt x="242" y="37"/>
                    </a:lnTo>
                    <a:lnTo>
                      <a:pt x="243" y="37"/>
                    </a:lnTo>
                    <a:lnTo>
                      <a:pt x="243" y="37"/>
                    </a:lnTo>
                    <a:lnTo>
                      <a:pt x="243" y="37"/>
                    </a:lnTo>
                    <a:lnTo>
                      <a:pt x="245" y="37"/>
                    </a:lnTo>
                    <a:lnTo>
                      <a:pt x="245" y="37"/>
                    </a:lnTo>
                    <a:lnTo>
                      <a:pt x="245" y="37"/>
                    </a:lnTo>
                    <a:lnTo>
                      <a:pt x="246" y="37"/>
                    </a:lnTo>
                    <a:lnTo>
                      <a:pt x="246" y="37"/>
                    </a:lnTo>
                    <a:lnTo>
                      <a:pt x="248" y="37"/>
                    </a:lnTo>
                    <a:lnTo>
                      <a:pt x="248" y="37"/>
                    </a:lnTo>
                    <a:lnTo>
                      <a:pt x="248" y="37"/>
                    </a:lnTo>
                    <a:lnTo>
                      <a:pt x="249" y="37"/>
                    </a:lnTo>
                    <a:lnTo>
                      <a:pt x="249" y="37"/>
                    </a:lnTo>
                    <a:lnTo>
                      <a:pt x="249" y="37"/>
                    </a:lnTo>
                    <a:lnTo>
                      <a:pt x="251" y="37"/>
                    </a:lnTo>
                    <a:lnTo>
                      <a:pt x="251" y="37"/>
                    </a:lnTo>
                    <a:lnTo>
                      <a:pt x="251" y="37"/>
                    </a:lnTo>
                    <a:lnTo>
                      <a:pt x="253" y="37"/>
                    </a:lnTo>
                    <a:lnTo>
                      <a:pt x="253" y="37"/>
                    </a:lnTo>
                    <a:lnTo>
                      <a:pt x="254" y="37"/>
                    </a:lnTo>
                    <a:lnTo>
                      <a:pt x="254" y="41"/>
                    </a:lnTo>
                    <a:lnTo>
                      <a:pt x="254" y="41"/>
                    </a:lnTo>
                    <a:lnTo>
                      <a:pt x="256" y="41"/>
                    </a:lnTo>
                    <a:lnTo>
                      <a:pt x="256" y="41"/>
                    </a:lnTo>
                    <a:lnTo>
                      <a:pt x="256" y="41"/>
                    </a:lnTo>
                    <a:lnTo>
                      <a:pt x="257" y="41"/>
                    </a:lnTo>
                    <a:lnTo>
                      <a:pt x="257" y="41"/>
                    </a:lnTo>
                    <a:lnTo>
                      <a:pt x="257" y="41"/>
                    </a:lnTo>
                    <a:lnTo>
                      <a:pt x="259" y="41"/>
                    </a:lnTo>
                    <a:lnTo>
                      <a:pt x="259" y="37"/>
                    </a:lnTo>
                    <a:lnTo>
                      <a:pt x="260" y="37"/>
                    </a:lnTo>
                    <a:lnTo>
                      <a:pt x="260" y="37"/>
                    </a:lnTo>
                    <a:lnTo>
                      <a:pt x="260" y="37"/>
                    </a:lnTo>
                    <a:lnTo>
                      <a:pt x="262" y="37"/>
                    </a:lnTo>
                    <a:lnTo>
                      <a:pt x="262" y="37"/>
                    </a:lnTo>
                    <a:lnTo>
                      <a:pt x="262" y="37"/>
                    </a:lnTo>
                    <a:lnTo>
                      <a:pt x="264" y="37"/>
                    </a:lnTo>
                    <a:lnTo>
                      <a:pt x="264" y="37"/>
                    </a:lnTo>
                    <a:lnTo>
                      <a:pt x="264" y="37"/>
                    </a:lnTo>
                    <a:lnTo>
                      <a:pt x="265" y="37"/>
                    </a:lnTo>
                    <a:lnTo>
                      <a:pt x="265" y="37"/>
                    </a:lnTo>
                    <a:lnTo>
                      <a:pt x="265" y="37"/>
                    </a:lnTo>
                    <a:lnTo>
                      <a:pt x="267" y="37"/>
                    </a:lnTo>
                    <a:lnTo>
                      <a:pt x="267" y="37"/>
                    </a:lnTo>
                    <a:lnTo>
                      <a:pt x="268" y="37"/>
                    </a:lnTo>
                    <a:lnTo>
                      <a:pt x="268" y="37"/>
                    </a:lnTo>
                    <a:lnTo>
                      <a:pt x="268" y="37"/>
                    </a:lnTo>
                    <a:lnTo>
                      <a:pt x="270" y="37"/>
                    </a:lnTo>
                    <a:lnTo>
                      <a:pt x="270" y="37"/>
                    </a:lnTo>
                    <a:lnTo>
                      <a:pt x="270" y="37"/>
                    </a:lnTo>
                    <a:lnTo>
                      <a:pt x="271" y="37"/>
                    </a:lnTo>
                    <a:lnTo>
                      <a:pt x="271" y="37"/>
                    </a:lnTo>
                    <a:lnTo>
                      <a:pt x="271" y="37"/>
                    </a:lnTo>
                    <a:lnTo>
                      <a:pt x="273" y="37"/>
                    </a:lnTo>
                    <a:lnTo>
                      <a:pt x="273" y="33"/>
                    </a:lnTo>
                    <a:lnTo>
                      <a:pt x="275" y="33"/>
                    </a:lnTo>
                    <a:lnTo>
                      <a:pt x="275" y="33"/>
                    </a:lnTo>
                    <a:lnTo>
                      <a:pt x="275" y="30"/>
                    </a:lnTo>
                    <a:lnTo>
                      <a:pt x="276" y="30"/>
                    </a:lnTo>
                    <a:lnTo>
                      <a:pt x="276" y="26"/>
                    </a:lnTo>
                    <a:lnTo>
                      <a:pt x="276" y="22"/>
                    </a:lnTo>
                    <a:lnTo>
                      <a:pt x="278" y="22"/>
                    </a:lnTo>
                    <a:lnTo>
                      <a:pt x="278" y="18"/>
                    </a:lnTo>
                    <a:lnTo>
                      <a:pt x="278" y="15"/>
                    </a:lnTo>
                    <a:lnTo>
                      <a:pt x="279" y="11"/>
                    </a:lnTo>
                    <a:lnTo>
                      <a:pt x="279" y="11"/>
                    </a:lnTo>
                    <a:lnTo>
                      <a:pt x="281" y="7"/>
                    </a:lnTo>
                    <a:lnTo>
                      <a:pt x="281" y="4"/>
                    </a:lnTo>
                    <a:lnTo>
                      <a:pt x="281" y="4"/>
                    </a:lnTo>
                    <a:lnTo>
                      <a:pt x="282" y="4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7"/>
                    </a:lnTo>
                    <a:lnTo>
                      <a:pt x="287" y="7"/>
                    </a:lnTo>
                    <a:lnTo>
                      <a:pt x="287" y="7"/>
                    </a:lnTo>
                    <a:lnTo>
                      <a:pt x="289" y="11"/>
                    </a:lnTo>
                    <a:lnTo>
                      <a:pt x="289" y="11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1" name="Freeform 137"/>
              <p:cNvSpPr>
                <a:spLocks/>
              </p:cNvSpPr>
              <p:nvPr/>
            </p:nvSpPr>
            <p:spPr bwMode="auto">
              <a:xfrm>
                <a:off x="1054" y="3210"/>
                <a:ext cx="110" cy="26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9" y="34"/>
                  </a:cxn>
                  <a:cxn ang="0">
                    <a:pos x="14" y="38"/>
                  </a:cxn>
                  <a:cxn ang="0">
                    <a:pos x="20" y="38"/>
                  </a:cxn>
                  <a:cxn ang="0">
                    <a:pos x="25" y="41"/>
                  </a:cxn>
                  <a:cxn ang="0">
                    <a:pos x="29" y="41"/>
                  </a:cxn>
                  <a:cxn ang="0">
                    <a:pos x="34" y="41"/>
                  </a:cxn>
                  <a:cxn ang="0">
                    <a:pos x="40" y="41"/>
                  </a:cxn>
                  <a:cxn ang="0">
                    <a:pos x="45" y="41"/>
                  </a:cxn>
                  <a:cxn ang="0">
                    <a:pos x="50" y="41"/>
                  </a:cxn>
                  <a:cxn ang="0">
                    <a:pos x="55" y="45"/>
                  </a:cxn>
                  <a:cxn ang="0">
                    <a:pos x="61" y="41"/>
                  </a:cxn>
                  <a:cxn ang="0">
                    <a:pos x="66" y="45"/>
                  </a:cxn>
                  <a:cxn ang="0">
                    <a:pos x="70" y="41"/>
                  </a:cxn>
                  <a:cxn ang="0">
                    <a:pos x="75" y="41"/>
                  </a:cxn>
                  <a:cxn ang="0">
                    <a:pos x="81" y="41"/>
                  </a:cxn>
                  <a:cxn ang="0">
                    <a:pos x="86" y="41"/>
                  </a:cxn>
                  <a:cxn ang="0">
                    <a:pos x="91" y="41"/>
                  </a:cxn>
                  <a:cxn ang="0">
                    <a:pos x="95" y="41"/>
                  </a:cxn>
                  <a:cxn ang="0">
                    <a:pos x="102" y="41"/>
                  </a:cxn>
                  <a:cxn ang="0">
                    <a:pos x="106" y="41"/>
                  </a:cxn>
                  <a:cxn ang="0">
                    <a:pos x="111" y="41"/>
                  </a:cxn>
                  <a:cxn ang="0">
                    <a:pos x="116" y="41"/>
                  </a:cxn>
                  <a:cxn ang="0">
                    <a:pos x="122" y="41"/>
                  </a:cxn>
                  <a:cxn ang="0">
                    <a:pos x="127" y="41"/>
                  </a:cxn>
                  <a:cxn ang="0">
                    <a:pos x="131" y="38"/>
                  </a:cxn>
                  <a:cxn ang="0">
                    <a:pos x="136" y="41"/>
                  </a:cxn>
                  <a:cxn ang="0">
                    <a:pos x="142" y="38"/>
                  </a:cxn>
                  <a:cxn ang="0">
                    <a:pos x="147" y="38"/>
                  </a:cxn>
                  <a:cxn ang="0">
                    <a:pos x="152" y="38"/>
                  </a:cxn>
                  <a:cxn ang="0">
                    <a:pos x="157" y="38"/>
                  </a:cxn>
                  <a:cxn ang="0">
                    <a:pos x="163" y="38"/>
                  </a:cxn>
                  <a:cxn ang="0">
                    <a:pos x="168" y="34"/>
                  </a:cxn>
                  <a:cxn ang="0">
                    <a:pos x="172" y="34"/>
                  </a:cxn>
                  <a:cxn ang="0">
                    <a:pos x="177" y="26"/>
                  </a:cxn>
                  <a:cxn ang="0">
                    <a:pos x="183" y="8"/>
                  </a:cxn>
                  <a:cxn ang="0">
                    <a:pos x="188" y="8"/>
                  </a:cxn>
                  <a:cxn ang="0">
                    <a:pos x="193" y="19"/>
                  </a:cxn>
                  <a:cxn ang="0">
                    <a:pos x="197" y="23"/>
                  </a:cxn>
                  <a:cxn ang="0">
                    <a:pos x="202" y="23"/>
                  </a:cxn>
                  <a:cxn ang="0">
                    <a:pos x="208" y="38"/>
                  </a:cxn>
                  <a:cxn ang="0">
                    <a:pos x="213" y="52"/>
                  </a:cxn>
                  <a:cxn ang="0">
                    <a:pos x="218" y="45"/>
                  </a:cxn>
                  <a:cxn ang="0">
                    <a:pos x="222" y="15"/>
                  </a:cxn>
                  <a:cxn ang="0">
                    <a:pos x="229" y="12"/>
                  </a:cxn>
                  <a:cxn ang="0">
                    <a:pos x="233" y="19"/>
                  </a:cxn>
                  <a:cxn ang="0">
                    <a:pos x="238" y="30"/>
                  </a:cxn>
                  <a:cxn ang="0">
                    <a:pos x="243" y="67"/>
                  </a:cxn>
                  <a:cxn ang="0">
                    <a:pos x="249" y="49"/>
                  </a:cxn>
                  <a:cxn ang="0">
                    <a:pos x="254" y="34"/>
                  </a:cxn>
                  <a:cxn ang="0">
                    <a:pos x="259" y="34"/>
                  </a:cxn>
                  <a:cxn ang="0">
                    <a:pos x="263" y="34"/>
                  </a:cxn>
                  <a:cxn ang="0">
                    <a:pos x="269" y="34"/>
                  </a:cxn>
                  <a:cxn ang="0">
                    <a:pos x="274" y="34"/>
                  </a:cxn>
                  <a:cxn ang="0">
                    <a:pos x="279" y="34"/>
                  </a:cxn>
                  <a:cxn ang="0">
                    <a:pos x="284" y="34"/>
                  </a:cxn>
                </a:cxnLst>
                <a:rect l="0" t="0" r="r" b="b"/>
                <a:pathLst>
                  <a:path w="288" h="71">
                    <a:moveTo>
                      <a:pt x="0" y="19"/>
                    </a:moveTo>
                    <a:lnTo>
                      <a:pt x="0" y="19"/>
                    </a:lnTo>
                    <a:lnTo>
                      <a:pt x="1" y="23"/>
                    </a:lnTo>
                    <a:lnTo>
                      <a:pt x="1" y="23"/>
                    </a:lnTo>
                    <a:lnTo>
                      <a:pt x="1" y="2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6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7" y="30"/>
                    </a:lnTo>
                    <a:lnTo>
                      <a:pt x="9" y="34"/>
                    </a:lnTo>
                    <a:lnTo>
                      <a:pt x="9" y="34"/>
                    </a:lnTo>
                    <a:lnTo>
                      <a:pt x="9" y="34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5" y="38"/>
                    </a:lnTo>
                    <a:lnTo>
                      <a:pt x="15" y="38"/>
                    </a:lnTo>
                    <a:lnTo>
                      <a:pt x="15" y="38"/>
                    </a:lnTo>
                    <a:lnTo>
                      <a:pt x="17" y="38"/>
                    </a:lnTo>
                    <a:lnTo>
                      <a:pt x="17" y="38"/>
                    </a:lnTo>
                    <a:lnTo>
                      <a:pt x="17" y="38"/>
                    </a:lnTo>
                    <a:lnTo>
                      <a:pt x="18" y="38"/>
                    </a:lnTo>
                    <a:lnTo>
                      <a:pt x="18" y="38"/>
                    </a:lnTo>
                    <a:lnTo>
                      <a:pt x="20" y="38"/>
                    </a:lnTo>
                    <a:lnTo>
                      <a:pt x="20" y="38"/>
                    </a:lnTo>
                    <a:lnTo>
                      <a:pt x="20" y="38"/>
                    </a:lnTo>
                    <a:lnTo>
                      <a:pt x="22" y="38"/>
                    </a:lnTo>
                    <a:lnTo>
                      <a:pt x="22" y="38"/>
                    </a:lnTo>
                    <a:lnTo>
                      <a:pt x="22" y="38"/>
                    </a:lnTo>
                    <a:lnTo>
                      <a:pt x="23" y="41"/>
                    </a:lnTo>
                    <a:lnTo>
                      <a:pt x="23" y="41"/>
                    </a:lnTo>
                    <a:lnTo>
                      <a:pt x="23" y="41"/>
                    </a:lnTo>
                    <a:lnTo>
                      <a:pt x="25" y="41"/>
                    </a:lnTo>
                    <a:lnTo>
                      <a:pt x="25" y="41"/>
                    </a:lnTo>
                    <a:lnTo>
                      <a:pt x="26" y="41"/>
                    </a:lnTo>
                    <a:lnTo>
                      <a:pt x="26" y="41"/>
                    </a:lnTo>
                    <a:lnTo>
                      <a:pt x="26" y="41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1" y="41"/>
                    </a:lnTo>
                    <a:lnTo>
                      <a:pt x="31" y="41"/>
                    </a:lnTo>
                    <a:lnTo>
                      <a:pt x="33" y="41"/>
                    </a:lnTo>
                    <a:lnTo>
                      <a:pt x="33" y="38"/>
                    </a:lnTo>
                    <a:lnTo>
                      <a:pt x="33" y="41"/>
                    </a:lnTo>
                    <a:lnTo>
                      <a:pt x="34" y="41"/>
                    </a:lnTo>
                    <a:lnTo>
                      <a:pt x="34" y="41"/>
                    </a:lnTo>
                    <a:lnTo>
                      <a:pt x="34" y="41"/>
                    </a:lnTo>
                    <a:lnTo>
                      <a:pt x="36" y="41"/>
                    </a:lnTo>
                    <a:lnTo>
                      <a:pt x="36" y="41"/>
                    </a:lnTo>
                    <a:lnTo>
                      <a:pt x="36" y="41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7" y="41"/>
                    </a:lnTo>
                    <a:lnTo>
                      <a:pt x="39" y="41"/>
                    </a:lnTo>
                    <a:lnTo>
                      <a:pt x="39" y="41"/>
                    </a:lnTo>
                    <a:lnTo>
                      <a:pt x="40" y="41"/>
                    </a:lnTo>
                    <a:lnTo>
                      <a:pt x="40" y="41"/>
                    </a:lnTo>
                    <a:lnTo>
                      <a:pt x="40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2" y="41"/>
                    </a:lnTo>
                    <a:lnTo>
                      <a:pt x="44" y="41"/>
                    </a:lnTo>
                    <a:lnTo>
                      <a:pt x="44" y="41"/>
                    </a:lnTo>
                    <a:lnTo>
                      <a:pt x="44" y="41"/>
                    </a:lnTo>
                    <a:lnTo>
                      <a:pt x="45" y="41"/>
                    </a:lnTo>
                    <a:lnTo>
                      <a:pt x="45" y="41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47" y="41"/>
                    </a:lnTo>
                    <a:lnTo>
                      <a:pt x="48" y="41"/>
                    </a:lnTo>
                    <a:lnTo>
                      <a:pt x="48" y="41"/>
                    </a:lnTo>
                    <a:lnTo>
                      <a:pt x="48" y="41"/>
                    </a:lnTo>
                    <a:lnTo>
                      <a:pt x="50" y="41"/>
                    </a:lnTo>
                    <a:lnTo>
                      <a:pt x="50" y="41"/>
                    </a:lnTo>
                    <a:lnTo>
                      <a:pt x="50" y="41"/>
                    </a:lnTo>
                    <a:lnTo>
                      <a:pt x="51" y="41"/>
                    </a:lnTo>
                    <a:lnTo>
                      <a:pt x="51" y="41"/>
                    </a:lnTo>
                    <a:lnTo>
                      <a:pt x="51" y="4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5" y="41"/>
                    </a:lnTo>
                    <a:lnTo>
                      <a:pt x="55" y="41"/>
                    </a:lnTo>
                    <a:lnTo>
                      <a:pt x="55" y="45"/>
                    </a:lnTo>
                    <a:lnTo>
                      <a:pt x="56" y="45"/>
                    </a:lnTo>
                    <a:lnTo>
                      <a:pt x="56" y="45"/>
                    </a:lnTo>
                    <a:lnTo>
                      <a:pt x="56" y="45"/>
                    </a:lnTo>
                    <a:lnTo>
                      <a:pt x="58" y="41"/>
                    </a:lnTo>
                    <a:lnTo>
                      <a:pt x="58" y="41"/>
                    </a:lnTo>
                    <a:lnTo>
                      <a:pt x="58" y="41"/>
                    </a:lnTo>
                    <a:lnTo>
                      <a:pt x="59" y="41"/>
                    </a:lnTo>
                    <a:lnTo>
                      <a:pt x="59" y="41"/>
                    </a:lnTo>
                    <a:lnTo>
                      <a:pt x="61" y="41"/>
                    </a:lnTo>
                    <a:lnTo>
                      <a:pt x="61" y="41"/>
                    </a:lnTo>
                    <a:lnTo>
                      <a:pt x="61" y="41"/>
                    </a:lnTo>
                    <a:lnTo>
                      <a:pt x="62" y="41"/>
                    </a:lnTo>
                    <a:lnTo>
                      <a:pt x="62" y="41"/>
                    </a:lnTo>
                    <a:lnTo>
                      <a:pt x="62" y="41"/>
                    </a:lnTo>
                    <a:lnTo>
                      <a:pt x="64" y="45"/>
                    </a:lnTo>
                    <a:lnTo>
                      <a:pt x="64" y="45"/>
                    </a:lnTo>
                    <a:lnTo>
                      <a:pt x="64" y="45"/>
                    </a:lnTo>
                    <a:lnTo>
                      <a:pt x="66" y="45"/>
                    </a:lnTo>
                    <a:lnTo>
                      <a:pt x="66" y="45"/>
                    </a:lnTo>
                    <a:lnTo>
                      <a:pt x="67" y="45"/>
                    </a:lnTo>
                    <a:lnTo>
                      <a:pt x="67" y="45"/>
                    </a:lnTo>
                    <a:lnTo>
                      <a:pt x="67" y="45"/>
                    </a:lnTo>
                    <a:lnTo>
                      <a:pt x="69" y="41"/>
                    </a:lnTo>
                    <a:lnTo>
                      <a:pt x="69" y="41"/>
                    </a:lnTo>
                    <a:lnTo>
                      <a:pt x="69" y="41"/>
                    </a:lnTo>
                    <a:lnTo>
                      <a:pt x="70" y="41"/>
                    </a:lnTo>
                    <a:lnTo>
                      <a:pt x="70" y="41"/>
                    </a:lnTo>
                    <a:lnTo>
                      <a:pt x="70" y="41"/>
                    </a:lnTo>
                    <a:lnTo>
                      <a:pt x="72" y="41"/>
                    </a:lnTo>
                    <a:lnTo>
                      <a:pt x="72" y="41"/>
                    </a:lnTo>
                    <a:lnTo>
                      <a:pt x="72" y="41"/>
                    </a:lnTo>
                    <a:lnTo>
                      <a:pt x="73" y="41"/>
                    </a:lnTo>
                    <a:lnTo>
                      <a:pt x="73" y="41"/>
                    </a:lnTo>
                    <a:lnTo>
                      <a:pt x="75" y="41"/>
                    </a:lnTo>
                    <a:lnTo>
                      <a:pt x="75" y="41"/>
                    </a:lnTo>
                    <a:lnTo>
                      <a:pt x="75" y="41"/>
                    </a:lnTo>
                    <a:lnTo>
                      <a:pt x="77" y="41"/>
                    </a:lnTo>
                    <a:lnTo>
                      <a:pt x="77" y="41"/>
                    </a:lnTo>
                    <a:lnTo>
                      <a:pt x="77" y="41"/>
                    </a:lnTo>
                    <a:lnTo>
                      <a:pt x="78" y="41"/>
                    </a:lnTo>
                    <a:lnTo>
                      <a:pt x="78" y="41"/>
                    </a:lnTo>
                    <a:lnTo>
                      <a:pt x="78" y="41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1" y="41"/>
                    </a:lnTo>
                    <a:lnTo>
                      <a:pt x="81" y="41"/>
                    </a:lnTo>
                    <a:lnTo>
                      <a:pt x="81" y="41"/>
                    </a:lnTo>
                    <a:lnTo>
                      <a:pt x="83" y="41"/>
                    </a:lnTo>
                    <a:lnTo>
                      <a:pt x="83" y="41"/>
                    </a:lnTo>
                    <a:lnTo>
                      <a:pt x="83" y="41"/>
                    </a:lnTo>
                    <a:lnTo>
                      <a:pt x="84" y="41"/>
                    </a:lnTo>
                    <a:lnTo>
                      <a:pt x="84" y="41"/>
                    </a:lnTo>
                    <a:lnTo>
                      <a:pt x="84" y="41"/>
                    </a:lnTo>
                    <a:lnTo>
                      <a:pt x="86" y="41"/>
                    </a:lnTo>
                    <a:lnTo>
                      <a:pt x="86" y="41"/>
                    </a:lnTo>
                    <a:lnTo>
                      <a:pt x="87" y="41"/>
                    </a:lnTo>
                    <a:lnTo>
                      <a:pt x="87" y="41"/>
                    </a:lnTo>
                    <a:lnTo>
                      <a:pt x="87" y="41"/>
                    </a:lnTo>
                    <a:lnTo>
                      <a:pt x="89" y="41"/>
                    </a:lnTo>
                    <a:lnTo>
                      <a:pt x="89" y="45"/>
                    </a:lnTo>
                    <a:lnTo>
                      <a:pt x="89" y="41"/>
                    </a:lnTo>
                    <a:lnTo>
                      <a:pt x="91" y="41"/>
                    </a:lnTo>
                    <a:lnTo>
                      <a:pt x="91" y="41"/>
                    </a:lnTo>
                    <a:lnTo>
                      <a:pt x="91" y="41"/>
                    </a:lnTo>
                    <a:lnTo>
                      <a:pt x="92" y="41"/>
                    </a:lnTo>
                    <a:lnTo>
                      <a:pt x="92" y="41"/>
                    </a:lnTo>
                    <a:lnTo>
                      <a:pt x="92" y="41"/>
                    </a:lnTo>
                    <a:lnTo>
                      <a:pt x="94" y="41"/>
                    </a:lnTo>
                    <a:lnTo>
                      <a:pt x="94" y="41"/>
                    </a:lnTo>
                    <a:lnTo>
                      <a:pt x="95" y="41"/>
                    </a:lnTo>
                    <a:lnTo>
                      <a:pt x="95" y="41"/>
                    </a:lnTo>
                    <a:lnTo>
                      <a:pt x="95" y="41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97" y="41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98" y="41"/>
                    </a:lnTo>
                    <a:lnTo>
                      <a:pt x="100" y="41"/>
                    </a:lnTo>
                    <a:lnTo>
                      <a:pt x="100" y="41"/>
                    </a:lnTo>
                    <a:lnTo>
                      <a:pt x="102" y="41"/>
                    </a:lnTo>
                    <a:lnTo>
                      <a:pt x="102" y="41"/>
                    </a:lnTo>
                    <a:lnTo>
                      <a:pt x="102" y="41"/>
                    </a:lnTo>
                    <a:lnTo>
                      <a:pt x="103" y="41"/>
                    </a:lnTo>
                    <a:lnTo>
                      <a:pt x="103" y="41"/>
                    </a:lnTo>
                    <a:lnTo>
                      <a:pt x="103" y="41"/>
                    </a:lnTo>
                    <a:lnTo>
                      <a:pt x="105" y="41"/>
                    </a:lnTo>
                    <a:lnTo>
                      <a:pt x="105" y="41"/>
                    </a:lnTo>
                    <a:lnTo>
                      <a:pt x="105" y="41"/>
                    </a:lnTo>
                    <a:lnTo>
                      <a:pt x="106" y="41"/>
                    </a:lnTo>
                    <a:lnTo>
                      <a:pt x="106" y="41"/>
                    </a:lnTo>
                    <a:lnTo>
                      <a:pt x="108" y="41"/>
                    </a:lnTo>
                    <a:lnTo>
                      <a:pt x="108" y="41"/>
                    </a:lnTo>
                    <a:lnTo>
                      <a:pt x="108" y="41"/>
                    </a:lnTo>
                    <a:lnTo>
                      <a:pt x="109" y="41"/>
                    </a:lnTo>
                    <a:lnTo>
                      <a:pt x="109" y="41"/>
                    </a:lnTo>
                    <a:lnTo>
                      <a:pt x="109" y="41"/>
                    </a:lnTo>
                    <a:lnTo>
                      <a:pt x="111" y="41"/>
                    </a:lnTo>
                    <a:lnTo>
                      <a:pt x="111" y="41"/>
                    </a:lnTo>
                    <a:lnTo>
                      <a:pt x="111" y="41"/>
                    </a:lnTo>
                    <a:lnTo>
                      <a:pt x="113" y="41"/>
                    </a:lnTo>
                    <a:lnTo>
                      <a:pt x="113" y="41"/>
                    </a:lnTo>
                    <a:lnTo>
                      <a:pt x="113" y="41"/>
                    </a:lnTo>
                    <a:lnTo>
                      <a:pt x="114" y="41"/>
                    </a:lnTo>
                    <a:lnTo>
                      <a:pt x="114" y="41"/>
                    </a:lnTo>
                    <a:lnTo>
                      <a:pt x="116" y="41"/>
                    </a:lnTo>
                    <a:lnTo>
                      <a:pt x="116" y="41"/>
                    </a:lnTo>
                    <a:lnTo>
                      <a:pt x="116" y="41"/>
                    </a:lnTo>
                    <a:lnTo>
                      <a:pt x="117" y="41"/>
                    </a:lnTo>
                    <a:lnTo>
                      <a:pt x="117" y="41"/>
                    </a:lnTo>
                    <a:lnTo>
                      <a:pt x="117" y="41"/>
                    </a:lnTo>
                    <a:lnTo>
                      <a:pt x="119" y="41"/>
                    </a:lnTo>
                    <a:lnTo>
                      <a:pt x="119" y="41"/>
                    </a:lnTo>
                    <a:lnTo>
                      <a:pt x="119" y="41"/>
                    </a:lnTo>
                    <a:lnTo>
                      <a:pt x="120" y="41"/>
                    </a:lnTo>
                    <a:lnTo>
                      <a:pt x="120" y="41"/>
                    </a:lnTo>
                    <a:lnTo>
                      <a:pt x="122" y="41"/>
                    </a:lnTo>
                    <a:lnTo>
                      <a:pt x="122" y="41"/>
                    </a:lnTo>
                    <a:lnTo>
                      <a:pt x="122" y="41"/>
                    </a:lnTo>
                    <a:lnTo>
                      <a:pt x="124" y="41"/>
                    </a:lnTo>
                    <a:lnTo>
                      <a:pt x="124" y="41"/>
                    </a:lnTo>
                    <a:lnTo>
                      <a:pt x="124" y="41"/>
                    </a:lnTo>
                    <a:lnTo>
                      <a:pt x="125" y="41"/>
                    </a:lnTo>
                    <a:lnTo>
                      <a:pt x="125" y="41"/>
                    </a:lnTo>
                    <a:lnTo>
                      <a:pt x="125" y="41"/>
                    </a:lnTo>
                    <a:lnTo>
                      <a:pt x="127" y="41"/>
                    </a:lnTo>
                    <a:lnTo>
                      <a:pt x="127" y="41"/>
                    </a:lnTo>
                    <a:lnTo>
                      <a:pt x="127" y="41"/>
                    </a:lnTo>
                    <a:lnTo>
                      <a:pt x="128" y="38"/>
                    </a:lnTo>
                    <a:lnTo>
                      <a:pt x="128" y="38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0" y="38"/>
                    </a:lnTo>
                    <a:lnTo>
                      <a:pt x="131" y="38"/>
                    </a:lnTo>
                    <a:lnTo>
                      <a:pt x="131" y="38"/>
                    </a:lnTo>
                    <a:lnTo>
                      <a:pt x="131" y="38"/>
                    </a:lnTo>
                    <a:lnTo>
                      <a:pt x="133" y="38"/>
                    </a:lnTo>
                    <a:lnTo>
                      <a:pt x="133" y="38"/>
                    </a:lnTo>
                    <a:lnTo>
                      <a:pt x="133" y="38"/>
                    </a:lnTo>
                    <a:lnTo>
                      <a:pt x="135" y="41"/>
                    </a:lnTo>
                    <a:lnTo>
                      <a:pt x="135" y="41"/>
                    </a:lnTo>
                    <a:lnTo>
                      <a:pt x="136" y="41"/>
                    </a:lnTo>
                    <a:lnTo>
                      <a:pt x="136" y="41"/>
                    </a:lnTo>
                    <a:lnTo>
                      <a:pt x="136" y="41"/>
                    </a:lnTo>
                    <a:lnTo>
                      <a:pt x="138" y="41"/>
                    </a:lnTo>
                    <a:lnTo>
                      <a:pt x="138" y="41"/>
                    </a:lnTo>
                    <a:lnTo>
                      <a:pt x="138" y="38"/>
                    </a:lnTo>
                    <a:lnTo>
                      <a:pt x="139" y="38"/>
                    </a:lnTo>
                    <a:lnTo>
                      <a:pt x="139" y="38"/>
                    </a:lnTo>
                    <a:lnTo>
                      <a:pt x="139" y="38"/>
                    </a:lnTo>
                    <a:lnTo>
                      <a:pt x="141" y="41"/>
                    </a:lnTo>
                    <a:lnTo>
                      <a:pt x="141" y="38"/>
                    </a:lnTo>
                    <a:lnTo>
                      <a:pt x="142" y="38"/>
                    </a:lnTo>
                    <a:lnTo>
                      <a:pt x="142" y="38"/>
                    </a:lnTo>
                    <a:lnTo>
                      <a:pt x="142" y="38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4" y="38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46" y="38"/>
                    </a:lnTo>
                    <a:lnTo>
                      <a:pt x="147" y="38"/>
                    </a:lnTo>
                    <a:lnTo>
                      <a:pt x="147" y="38"/>
                    </a:lnTo>
                    <a:lnTo>
                      <a:pt x="147" y="38"/>
                    </a:lnTo>
                    <a:lnTo>
                      <a:pt x="149" y="38"/>
                    </a:lnTo>
                    <a:lnTo>
                      <a:pt x="149" y="38"/>
                    </a:lnTo>
                    <a:lnTo>
                      <a:pt x="150" y="38"/>
                    </a:lnTo>
                    <a:lnTo>
                      <a:pt x="150" y="38"/>
                    </a:lnTo>
                    <a:lnTo>
                      <a:pt x="150" y="38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52" y="38"/>
                    </a:lnTo>
                    <a:lnTo>
                      <a:pt x="153" y="38"/>
                    </a:lnTo>
                    <a:lnTo>
                      <a:pt x="153" y="38"/>
                    </a:lnTo>
                    <a:lnTo>
                      <a:pt x="153" y="38"/>
                    </a:lnTo>
                    <a:lnTo>
                      <a:pt x="155" y="38"/>
                    </a:lnTo>
                    <a:lnTo>
                      <a:pt x="155" y="38"/>
                    </a:lnTo>
                    <a:lnTo>
                      <a:pt x="157" y="38"/>
                    </a:lnTo>
                    <a:lnTo>
                      <a:pt x="157" y="38"/>
                    </a:lnTo>
                    <a:lnTo>
                      <a:pt x="157" y="38"/>
                    </a:lnTo>
                    <a:lnTo>
                      <a:pt x="158" y="38"/>
                    </a:lnTo>
                    <a:lnTo>
                      <a:pt x="158" y="38"/>
                    </a:lnTo>
                    <a:lnTo>
                      <a:pt x="158" y="38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1" y="38"/>
                    </a:lnTo>
                    <a:lnTo>
                      <a:pt x="161" y="38"/>
                    </a:lnTo>
                    <a:lnTo>
                      <a:pt x="163" y="38"/>
                    </a:lnTo>
                    <a:lnTo>
                      <a:pt x="163" y="34"/>
                    </a:lnTo>
                    <a:lnTo>
                      <a:pt x="163" y="34"/>
                    </a:lnTo>
                    <a:lnTo>
                      <a:pt x="164" y="34"/>
                    </a:lnTo>
                    <a:lnTo>
                      <a:pt x="164" y="34"/>
                    </a:lnTo>
                    <a:lnTo>
                      <a:pt x="164" y="34"/>
                    </a:lnTo>
                    <a:lnTo>
                      <a:pt x="166" y="34"/>
                    </a:lnTo>
                    <a:lnTo>
                      <a:pt x="166" y="34"/>
                    </a:lnTo>
                    <a:lnTo>
                      <a:pt x="166" y="34"/>
                    </a:lnTo>
                    <a:lnTo>
                      <a:pt x="168" y="34"/>
                    </a:lnTo>
                    <a:lnTo>
                      <a:pt x="168" y="34"/>
                    </a:lnTo>
                    <a:lnTo>
                      <a:pt x="168" y="34"/>
                    </a:lnTo>
                    <a:lnTo>
                      <a:pt x="169" y="34"/>
                    </a:lnTo>
                    <a:lnTo>
                      <a:pt x="169" y="34"/>
                    </a:lnTo>
                    <a:lnTo>
                      <a:pt x="171" y="34"/>
                    </a:lnTo>
                    <a:lnTo>
                      <a:pt x="171" y="34"/>
                    </a:lnTo>
                    <a:lnTo>
                      <a:pt x="171" y="34"/>
                    </a:lnTo>
                    <a:lnTo>
                      <a:pt x="172" y="34"/>
                    </a:lnTo>
                    <a:lnTo>
                      <a:pt x="172" y="34"/>
                    </a:lnTo>
                    <a:lnTo>
                      <a:pt x="172" y="34"/>
                    </a:lnTo>
                    <a:lnTo>
                      <a:pt x="174" y="34"/>
                    </a:lnTo>
                    <a:lnTo>
                      <a:pt x="174" y="30"/>
                    </a:lnTo>
                    <a:lnTo>
                      <a:pt x="174" y="30"/>
                    </a:lnTo>
                    <a:lnTo>
                      <a:pt x="175" y="30"/>
                    </a:lnTo>
                    <a:lnTo>
                      <a:pt x="175" y="30"/>
                    </a:lnTo>
                    <a:lnTo>
                      <a:pt x="177" y="30"/>
                    </a:lnTo>
                    <a:lnTo>
                      <a:pt x="177" y="30"/>
                    </a:lnTo>
                    <a:lnTo>
                      <a:pt x="177" y="26"/>
                    </a:lnTo>
                    <a:lnTo>
                      <a:pt x="178" y="26"/>
                    </a:lnTo>
                    <a:lnTo>
                      <a:pt x="178" y="26"/>
                    </a:lnTo>
                    <a:lnTo>
                      <a:pt x="178" y="23"/>
                    </a:lnTo>
                    <a:lnTo>
                      <a:pt x="180" y="23"/>
                    </a:lnTo>
                    <a:lnTo>
                      <a:pt x="180" y="19"/>
                    </a:lnTo>
                    <a:lnTo>
                      <a:pt x="180" y="15"/>
                    </a:lnTo>
                    <a:lnTo>
                      <a:pt x="182" y="12"/>
                    </a:lnTo>
                    <a:lnTo>
                      <a:pt x="182" y="12"/>
                    </a:lnTo>
                    <a:lnTo>
                      <a:pt x="183" y="8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6" y="8"/>
                    </a:lnTo>
                    <a:lnTo>
                      <a:pt x="188" y="8"/>
                    </a:lnTo>
                    <a:lnTo>
                      <a:pt x="188" y="12"/>
                    </a:lnTo>
                    <a:lnTo>
                      <a:pt x="188" y="12"/>
                    </a:lnTo>
                    <a:lnTo>
                      <a:pt x="189" y="12"/>
                    </a:lnTo>
                    <a:lnTo>
                      <a:pt x="189" y="15"/>
                    </a:lnTo>
                    <a:lnTo>
                      <a:pt x="191" y="15"/>
                    </a:lnTo>
                    <a:lnTo>
                      <a:pt x="191" y="19"/>
                    </a:lnTo>
                    <a:lnTo>
                      <a:pt x="191" y="19"/>
                    </a:lnTo>
                    <a:lnTo>
                      <a:pt x="193" y="19"/>
                    </a:lnTo>
                    <a:lnTo>
                      <a:pt x="193" y="19"/>
                    </a:lnTo>
                    <a:lnTo>
                      <a:pt x="193" y="23"/>
                    </a:lnTo>
                    <a:lnTo>
                      <a:pt x="194" y="23"/>
                    </a:lnTo>
                    <a:lnTo>
                      <a:pt x="194" y="23"/>
                    </a:lnTo>
                    <a:lnTo>
                      <a:pt x="194" y="23"/>
                    </a:lnTo>
                    <a:lnTo>
                      <a:pt x="196" y="23"/>
                    </a:lnTo>
                    <a:lnTo>
                      <a:pt x="196" y="23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9" y="23"/>
                    </a:lnTo>
                    <a:lnTo>
                      <a:pt x="199" y="23"/>
                    </a:lnTo>
                    <a:lnTo>
                      <a:pt x="199" y="23"/>
                    </a:lnTo>
                    <a:lnTo>
                      <a:pt x="200" y="23"/>
                    </a:lnTo>
                    <a:lnTo>
                      <a:pt x="200" y="23"/>
                    </a:lnTo>
                    <a:lnTo>
                      <a:pt x="200" y="23"/>
                    </a:lnTo>
                    <a:lnTo>
                      <a:pt x="202" y="23"/>
                    </a:lnTo>
                    <a:lnTo>
                      <a:pt x="202" y="23"/>
                    </a:lnTo>
                    <a:lnTo>
                      <a:pt x="202" y="23"/>
                    </a:lnTo>
                    <a:lnTo>
                      <a:pt x="204" y="26"/>
                    </a:lnTo>
                    <a:lnTo>
                      <a:pt x="204" y="26"/>
                    </a:lnTo>
                    <a:lnTo>
                      <a:pt x="205" y="26"/>
                    </a:lnTo>
                    <a:lnTo>
                      <a:pt x="205" y="26"/>
                    </a:lnTo>
                    <a:lnTo>
                      <a:pt x="205" y="30"/>
                    </a:lnTo>
                    <a:lnTo>
                      <a:pt x="207" y="30"/>
                    </a:lnTo>
                    <a:lnTo>
                      <a:pt x="207" y="34"/>
                    </a:lnTo>
                    <a:lnTo>
                      <a:pt x="207" y="34"/>
                    </a:lnTo>
                    <a:lnTo>
                      <a:pt x="208" y="38"/>
                    </a:lnTo>
                    <a:lnTo>
                      <a:pt x="208" y="38"/>
                    </a:lnTo>
                    <a:lnTo>
                      <a:pt x="208" y="41"/>
                    </a:lnTo>
                    <a:lnTo>
                      <a:pt x="210" y="41"/>
                    </a:lnTo>
                    <a:lnTo>
                      <a:pt x="210" y="45"/>
                    </a:lnTo>
                    <a:lnTo>
                      <a:pt x="211" y="49"/>
                    </a:lnTo>
                    <a:lnTo>
                      <a:pt x="211" y="49"/>
                    </a:lnTo>
                    <a:lnTo>
                      <a:pt x="211" y="49"/>
                    </a:lnTo>
                    <a:lnTo>
                      <a:pt x="213" y="52"/>
                    </a:lnTo>
                    <a:lnTo>
                      <a:pt x="213" y="52"/>
                    </a:lnTo>
                    <a:lnTo>
                      <a:pt x="213" y="56"/>
                    </a:lnTo>
                    <a:lnTo>
                      <a:pt x="215" y="56"/>
                    </a:lnTo>
                    <a:lnTo>
                      <a:pt x="215" y="56"/>
                    </a:lnTo>
                    <a:lnTo>
                      <a:pt x="215" y="56"/>
                    </a:lnTo>
                    <a:lnTo>
                      <a:pt x="216" y="56"/>
                    </a:lnTo>
                    <a:lnTo>
                      <a:pt x="216" y="52"/>
                    </a:lnTo>
                    <a:lnTo>
                      <a:pt x="218" y="49"/>
                    </a:lnTo>
                    <a:lnTo>
                      <a:pt x="218" y="45"/>
                    </a:lnTo>
                    <a:lnTo>
                      <a:pt x="218" y="45"/>
                    </a:lnTo>
                    <a:lnTo>
                      <a:pt x="219" y="41"/>
                    </a:lnTo>
                    <a:lnTo>
                      <a:pt x="219" y="38"/>
                    </a:lnTo>
                    <a:lnTo>
                      <a:pt x="219" y="30"/>
                    </a:lnTo>
                    <a:lnTo>
                      <a:pt x="221" y="26"/>
                    </a:lnTo>
                    <a:lnTo>
                      <a:pt x="221" y="26"/>
                    </a:lnTo>
                    <a:lnTo>
                      <a:pt x="221" y="23"/>
                    </a:lnTo>
                    <a:lnTo>
                      <a:pt x="222" y="19"/>
                    </a:lnTo>
                    <a:lnTo>
                      <a:pt x="222" y="15"/>
                    </a:lnTo>
                    <a:lnTo>
                      <a:pt x="222" y="15"/>
                    </a:lnTo>
                    <a:lnTo>
                      <a:pt x="224" y="15"/>
                    </a:lnTo>
                    <a:lnTo>
                      <a:pt x="224" y="12"/>
                    </a:lnTo>
                    <a:lnTo>
                      <a:pt x="226" y="12"/>
                    </a:lnTo>
                    <a:lnTo>
                      <a:pt x="226" y="12"/>
                    </a:lnTo>
                    <a:lnTo>
                      <a:pt x="226" y="12"/>
                    </a:lnTo>
                    <a:lnTo>
                      <a:pt x="227" y="12"/>
                    </a:lnTo>
                    <a:lnTo>
                      <a:pt x="227" y="12"/>
                    </a:lnTo>
                    <a:lnTo>
                      <a:pt x="227" y="12"/>
                    </a:lnTo>
                    <a:lnTo>
                      <a:pt x="229" y="12"/>
                    </a:lnTo>
                    <a:lnTo>
                      <a:pt x="229" y="12"/>
                    </a:lnTo>
                    <a:lnTo>
                      <a:pt x="229" y="12"/>
                    </a:lnTo>
                    <a:lnTo>
                      <a:pt x="230" y="12"/>
                    </a:lnTo>
                    <a:lnTo>
                      <a:pt x="230" y="12"/>
                    </a:lnTo>
                    <a:lnTo>
                      <a:pt x="232" y="15"/>
                    </a:lnTo>
                    <a:lnTo>
                      <a:pt x="232" y="15"/>
                    </a:lnTo>
                    <a:lnTo>
                      <a:pt x="232" y="15"/>
                    </a:lnTo>
                    <a:lnTo>
                      <a:pt x="233" y="19"/>
                    </a:lnTo>
                    <a:lnTo>
                      <a:pt x="233" y="19"/>
                    </a:lnTo>
                    <a:lnTo>
                      <a:pt x="233" y="19"/>
                    </a:lnTo>
                    <a:lnTo>
                      <a:pt x="235" y="23"/>
                    </a:lnTo>
                    <a:lnTo>
                      <a:pt x="235" y="23"/>
                    </a:lnTo>
                    <a:lnTo>
                      <a:pt x="235" y="23"/>
                    </a:lnTo>
                    <a:lnTo>
                      <a:pt x="237" y="23"/>
                    </a:lnTo>
                    <a:lnTo>
                      <a:pt x="237" y="26"/>
                    </a:lnTo>
                    <a:lnTo>
                      <a:pt x="238" y="26"/>
                    </a:lnTo>
                    <a:lnTo>
                      <a:pt x="238" y="26"/>
                    </a:lnTo>
                    <a:lnTo>
                      <a:pt x="238" y="30"/>
                    </a:lnTo>
                    <a:lnTo>
                      <a:pt x="240" y="34"/>
                    </a:lnTo>
                    <a:lnTo>
                      <a:pt x="240" y="38"/>
                    </a:lnTo>
                    <a:lnTo>
                      <a:pt x="240" y="41"/>
                    </a:lnTo>
                    <a:lnTo>
                      <a:pt x="241" y="45"/>
                    </a:lnTo>
                    <a:lnTo>
                      <a:pt x="241" y="52"/>
                    </a:lnTo>
                    <a:lnTo>
                      <a:pt x="241" y="56"/>
                    </a:lnTo>
                    <a:lnTo>
                      <a:pt x="243" y="60"/>
                    </a:lnTo>
                    <a:lnTo>
                      <a:pt x="243" y="63"/>
                    </a:lnTo>
                    <a:lnTo>
                      <a:pt x="243" y="67"/>
                    </a:lnTo>
                    <a:lnTo>
                      <a:pt x="244" y="71"/>
                    </a:lnTo>
                    <a:lnTo>
                      <a:pt x="244" y="71"/>
                    </a:lnTo>
                    <a:lnTo>
                      <a:pt x="246" y="71"/>
                    </a:lnTo>
                    <a:lnTo>
                      <a:pt x="246" y="67"/>
                    </a:lnTo>
                    <a:lnTo>
                      <a:pt x="246" y="67"/>
                    </a:lnTo>
                    <a:lnTo>
                      <a:pt x="248" y="63"/>
                    </a:lnTo>
                    <a:lnTo>
                      <a:pt x="248" y="60"/>
                    </a:lnTo>
                    <a:lnTo>
                      <a:pt x="248" y="52"/>
                    </a:lnTo>
                    <a:lnTo>
                      <a:pt x="249" y="49"/>
                    </a:lnTo>
                    <a:lnTo>
                      <a:pt x="249" y="45"/>
                    </a:lnTo>
                    <a:lnTo>
                      <a:pt x="249" y="45"/>
                    </a:lnTo>
                    <a:lnTo>
                      <a:pt x="251" y="41"/>
                    </a:lnTo>
                    <a:lnTo>
                      <a:pt x="251" y="38"/>
                    </a:lnTo>
                    <a:lnTo>
                      <a:pt x="252" y="38"/>
                    </a:lnTo>
                    <a:lnTo>
                      <a:pt x="252" y="38"/>
                    </a:lnTo>
                    <a:lnTo>
                      <a:pt x="252" y="38"/>
                    </a:lnTo>
                    <a:lnTo>
                      <a:pt x="254" y="34"/>
                    </a:lnTo>
                    <a:lnTo>
                      <a:pt x="254" y="34"/>
                    </a:lnTo>
                    <a:lnTo>
                      <a:pt x="254" y="34"/>
                    </a:lnTo>
                    <a:lnTo>
                      <a:pt x="255" y="34"/>
                    </a:lnTo>
                    <a:lnTo>
                      <a:pt x="255" y="34"/>
                    </a:lnTo>
                    <a:lnTo>
                      <a:pt x="255" y="34"/>
                    </a:lnTo>
                    <a:lnTo>
                      <a:pt x="257" y="34"/>
                    </a:lnTo>
                    <a:lnTo>
                      <a:pt x="257" y="34"/>
                    </a:lnTo>
                    <a:lnTo>
                      <a:pt x="259" y="34"/>
                    </a:lnTo>
                    <a:lnTo>
                      <a:pt x="259" y="34"/>
                    </a:lnTo>
                    <a:lnTo>
                      <a:pt x="259" y="34"/>
                    </a:lnTo>
                    <a:lnTo>
                      <a:pt x="260" y="34"/>
                    </a:lnTo>
                    <a:lnTo>
                      <a:pt x="260" y="34"/>
                    </a:lnTo>
                    <a:lnTo>
                      <a:pt x="260" y="34"/>
                    </a:lnTo>
                    <a:lnTo>
                      <a:pt x="262" y="34"/>
                    </a:lnTo>
                    <a:lnTo>
                      <a:pt x="262" y="34"/>
                    </a:lnTo>
                    <a:lnTo>
                      <a:pt x="262" y="34"/>
                    </a:lnTo>
                    <a:lnTo>
                      <a:pt x="263" y="34"/>
                    </a:lnTo>
                    <a:lnTo>
                      <a:pt x="263" y="34"/>
                    </a:lnTo>
                    <a:lnTo>
                      <a:pt x="263" y="34"/>
                    </a:lnTo>
                    <a:lnTo>
                      <a:pt x="265" y="34"/>
                    </a:lnTo>
                    <a:lnTo>
                      <a:pt x="265" y="34"/>
                    </a:lnTo>
                    <a:lnTo>
                      <a:pt x="266" y="34"/>
                    </a:lnTo>
                    <a:lnTo>
                      <a:pt x="266" y="34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8" y="34"/>
                    </a:lnTo>
                    <a:lnTo>
                      <a:pt x="268" y="34"/>
                    </a:lnTo>
                    <a:lnTo>
                      <a:pt x="269" y="34"/>
                    </a:lnTo>
                    <a:lnTo>
                      <a:pt x="269" y="34"/>
                    </a:lnTo>
                    <a:lnTo>
                      <a:pt x="269" y="34"/>
                    </a:lnTo>
                    <a:lnTo>
                      <a:pt x="271" y="34"/>
                    </a:lnTo>
                    <a:lnTo>
                      <a:pt x="271" y="34"/>
                    </a:lnTo>
                    <a:lnTo>
                      <a:pt x="273" y="34"/>
                    </a:lnTo>
                    <a:lnTo>
                      <a:pt x="273" y="34"/>
                    </a:lnTo>
                    <a:lnTo>
                      <a:pt x="273" y="34"/>
                    </a:lnTo>
                    <a:lnTo>
                      <a:pt x="274" y="34"/>
                    </a:lnTo>
                    <a:lnTo>
                      <a:pt x="274" y="34"/>
                    </a:lnTo>
                    <a:lnTo>
                      <a:pt x="274" y="34"/>
                    </a:lnTo>
                    <a:lnTo>
                      <a:pt x="276" y="34"/>
                    </a:lnTo>
                    <a:lnTo>
                      <a:pt x="276" y="34"/>
                    </a:lnTo>
                    <a:lnTo>
                      <a:pt x="276" y="34"/>
                    </a:lnTo>
                    <a:lnTo>
                      <a:pt x="277" y="34"/>
                    </a:lnTo>
                    <a:lnTo>
                      <a:pt x="277" y="34"/>
                    </a:lnTo>
                    <a:lnTo>
                      <a:pt x="277" y="34"/>
                    </a:lnTo>
                    <a:lnTo>
                      <a:pt x="279" y="34"/>
                    </a:lnTo>
                    <a:lnTo>
                      <a:pt x="279" y="34"/>
                    </a:lnTo>
                    <a:lnTo>
                      <a:pt x="280" y="34"/>
                    </a:lnTo>
                    <a:lnTo>
                      <a:pt x="280" y="34"/>
                    </a:lnTo>
                    <a:lnTo>
                      <a:pt x="280" y="34"/>
                    </a:lnTo>
                    <a:lnTo>
                      <a:pt x="282" y="34"/>
                    </a:lnTo>
                    <a:lnTo>
                      <a:pt x="282" y="34"/>
                    </a:lnTo>
                    <a:lnTo>
                      <a:pt x="282" y="34"/>
                    </a:lnTo>
                    <a:lnTo>
                      <a:pt x="284" y="34"/>
                    </a:lnTo>
                    <a:lnTo>
                      <a:pt x="284" y="34"/>
                    </a:lnTo>
                    <a:lnTo>
                      <a:pt x="284" y="34"/>
                    </a:lnTo>
                    <a:lnTo>
                      <a:pt x="285" y="34"/>
                    </a:lnTo>
                    <a:lnTo>
                      <a:pt x="285" y="34"/>
                    </a:lnTo>
                    <a:lnTo>
                      <a:pt x="287" y="34"/>
                    </a:lnTo>
                    <a:lnTo>
                      <a:pt x="287" y="34"/>
                    </a:lnTo>
                    <a:lnTo>
                      <a:pt x="287" y="34"/>
                    </a:lnTo>
                    <a:lnTo>
                      <a:pt x="288" y="34"/>
                    </a:lnTo>
                    <a:lnTo>
                      <a:pt x="288" y="34"/>
                    </a:lnTo>
                    <a:lnTo>
                      <a:pt x="288" y="34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2" name="Freeform 138"/>
              <p:cNvSpPr>
                <a:spLocks/>
              </p:cNvSpPr>
              <p:nvPr/>
            </p:nvSpPr>
            <p:spPr bwMode="auto">
              <a:xfrm>
                <a:off x="1164" y="3217"/>
                <a:ext cx="112" cy="5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10" y="15"/>
                  </a:cxn>
                  <a:cxn ang="0">
                    <a:pos x="16" y="15"/>
                  </a:cxn>
                  <a:cxn ang="0">
                    <a:pos x="21" y="15"/>
                  </a:cxn>
                  <a:cxn ang="0">
                    <a:pos x="25" y="15"/>
                  </a:cxn>
                  <a:cxn ang="0">
                    <a:pos x="30" y="15"/>
                  </a:cxn>
                  <a:cxn ang="0">
                    <a:pos x="36" y="15"/>
                  </a:cxn>
                  <a:cxn ang="0">
                    <a:pos x="41" y="15"/>
                  </a:cxn>
                  <a:cxn ang="0">
                    <a:pos x="46" y="15"/>
                  </a:cxn>
                  <a:cxn ang="0">
                    <a:pos x="51" y="15"/>
                  </a:cxn>
                  <a:cxn ang="0">
                    <a:pos x="57" y="11"/>
                  </a:cxn>
                  <a:cxn ang="0">
                    <a:pos x="62" y="7"/>
                  </a:cxn>
                  <a:cxn ang="0">
                    <a:pos x="66" y="7"/>
                  </a:cxn>
                  <a:cxn ang="0">
                    <a:pos x="71" y="11"/>
                  </a:cxn>
                  <a:cxn ang="0">
                    <a:pos x="77" y="11"/>
                  </a:cxn>
                  <a:cxn ang="0">
                    <a:pos x="82" y="11"/>
                  </a:cxn>
                  <a:cxn ang="0">
                    <a:pos x="87" y="15"/>
                  </a:cxn>
                  <a:cxn ang="0">
                    <a:pos x="91" y="11"/>
                  </a:cxn>
                  <a:cxn ang="0">
                    <a:pos x="98" y="11"/>
                  </a:cxn>
                  <a:cxn ang="0">
                    <a:pos x="102" y="11"/>
                  </a:cxn>
                  <a:cxn ang="0">
                    <a:pos x="107" y="11"/>
                  </a:cxn>
                  <a:cxn ang="0">
                    <a:pos x="112" y="11"/>
                  </a:cxn>
                  <a:cxn ang="0">
                    <a:pos x="118" y="11"/>
                  </a:cxn>
                  <a:cxn ang="0">
                    <a:pos x="123" y="15"/>
                  </a:cxn>
                  <a:cxn ang="0">
                    <a:pos x="127" y="11"/>
                  </a:cxn>
                  <a:cxn ang="0">
                    <a:pos x="132" y="11"/>
                  </a:cxn>
                  <a:cxn ang="0">
                    <a:pos x="138" y="11"/>
                  </a:cxn>
                  <a:cxn ang="0">
                    <a:pos x="143" y="11"/>
                  </a:cxn>
                  <a:cxn ang="0">
                    <a:pos x="148" y="11"/>
                  </a:cxn>
                  <a:cxn ang="0">
                    <a:pos x="153" y="7"/>
                  </a:cxn>
                  <a:cxn ang="0">
                    <a:pos x="159" y="7"/>
                  </a:cxn>
                  <a:cxn ang="0">
                    <a:pos x="163" y="7"/>
                  </a:cxn>
                  <a:cxn ang="0">
                    <a:pos x="168" y="7"/>
                  </a:cxn>
                  <a:cxn ang="0">
                    <a:pos x="173" y="7"/>
                  </a:cxn>
                  <a:cxn ang="0">
                    <a:pos x="179" y="7"/>
                  </a:cxn>
                  <a:cxn ang="0">
                    <a:pos x="184" y="7"/>
                  </a:cxn>
                  <a:cxn ang="0">
                    <a:pos x="189" y="7"/>
                  </a:cxn>
                  <a:cxn ang="0">
                    <a:pos x="193" y="7"/>
                  </a:cxn>
                  <a:cxn ang="0">
                    <a:pos x="200" y="7"/>
                  </a:cxn>
                  <a:cxn ang="0">
                    <a:pos x="204" y="7"/>
                  </a:cxn>
                  <a:cxn ang="0">
                    <a:pos x="209" y="7"/>
                  </a:cxn>
                  <a:cxn ang="0">
                    <a:pos x="214" y="7"/>
                  </a:cxn>
                  <a:cxn ang="0">
                    <a:pos x="220" y="7"/>
                  </a:cxn>
                  <a:cxn ang="0">
                    <a:pos x="225" y="4"/>
                  </a:cxn>
                  <a:cxn ang="0">
                    <a:pos x="229" y="4"/>
                  </a:cxn>
                  <a:cxn ang="0">
                    <a:pos x="234" y="4"/>
                  </a:cxn>
                  <a:cxn ang="0">
                    <a:pos x="240" y="4"/>
                  </a:cxn>
                  <a:cxn ang="0">
                    <a:pos x="245" y="0"/>
                  </a:cxn>
                  <a:cxn ang="0">
                    <a:pos x="250" y="4"/>
                  </a:cxn>
                  <a:cxn ang="0">
                    <a:pos x="254" y="4"/>
                  </a:cxn>
                  <a:cxn ang="0">
                    <a:pos x="261" y="4"/>
                  </a:cxn>
                  <a:cxn ang="0">
                    <a:pos x="265" y="4"/>
                  </a:cxn>
                  <a:cxn ang="0">
                    <a:pos x="270" y="4"/>
                  </a:cxn>
                  <a:cxn ang="0">
                    <a:pos x="275" y="7"/>
                  </a:cxn>
                  <a:cxn ang="0">
                    <a:pos x="281" y="7"/>
                  </a:cxn>
                  <a:cxn ang="0">
                    <a:pos x="286" y="7"/>
                  </a:cxn>
                </a:cxnLst>
                <a:rect l="0" t="0" r="r" b="b"/>
                <a:pathLst>
                  <a:path w="291" h="15">
                    <a:moveTo>
                      <a:pt x="0" y="15"/>
                    </a:moveTo>
                    <a:lnTo>
                      <a:pt x="2" y="15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2" y="15"/>
                    </a:lnTo>
                    <a:lnTo>
                      <a:pt x="24" y="15"/>
                    </a:lnTo>
                    <a:lnTo>
                      <a:pt x="24" y="15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29" y="15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30" y="15"/>
                    </a:lnTo>
                    <a:lnTo>
                      <a:pt x="32" y="15"/>
                    </a:lnTo>
                    <a:lnTo>
                      <a:pt x="32" y="15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3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15"/>
                    </a:lnTo>
                    <a:lnTo>
                      <a:pt x="38" y="15"/>
                    </a:lnTo>
                    <a:lnTo>
                      <a:pt x="40" y="15"/>
                    </a:lnTo>
                    <a:lnTo>
                      <a:pt x="40" y="15"/>
                    </a:lnTo>
                    <a:lnTo>
                      <a:pt x="40" y="15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1" y="15"/>
                    </a:lnTo>
                    <a:lnTo>
                      <a:pt x="43" y="15"/>
                    </a:lnTo>
                    <a:lnTo>
                      <a:pt x="43" y="15"/>
                    </a:lnTo>
                    <a:lnTo>
                      <a:pt x="43" y="15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6" y="15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7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49" y="15"/>
                    </a:lnTo>
                    <a:lnTo>
                      <a:pt x="51" y="15"/>
                    </a:lnTo>
                    <a:lnTo>
                      <a:pt x="51" y="15"/>
                    </a:lnTo>
                    <a:lnTo>
                      <a:pt x="51" y="15"/>
                    </a:lnTo>
                    <a:lnTo>
                      <a:pt x="52" y="15"/>
                    </a:lnTo>
                    <a:lnTo>
                      <a:pt x="52" y="15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4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57" y="11"/>
                    </a:lnTo>
                    <a:lnTo>
                      <a:pt x="57" y="11"/>
                    </a:lnTo>
                    <a:lnTo>
                      <a:pt x="57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60" y="7"/>
                    </a:lnTo>
                    <a:lnTo>
                      <a:pt x="60" y="7"/>
                    </a:lnTo>
                    <a:lnTo>
                      <a:pt x="60" y="7"/>
                    </a:lnTo>
                    <a:lnTo>
                      <a:pt x="62" y="7"/>
                    </a:lnTo>
                    <a:lnTo>
                      <a:pt x="62" y="7"/>
                    </a:lnTo>
                    <a:lnTo>
                      <a:pt x="62" y="7"/>
                    </a:lnTo>
                    <a:lnTo>
                      <a:pt x="63" y="7"/>
                    </a:lnTo>
                    <a:lnTo>
                      <a:pt x="63" y="7"/>
                    </a:lnTo>
                    <a:lnTo>
                      <a:pt x="63" y="7"/>
                    </a:lnTo>
                    <a:lnTo>
                      <a:pt x="65" y="7"/>
                    </a:lnTo>
                    <a:lnTo>
                      <a:pt x="65" y="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9" y="7"/>
                    </a:lnTo>
                    <a:lnTo>
                      <a:pt x="69" y="7"/>
                    </a:lnTo>
                    <a:lnTo>
                      <a:pt x="69" y="7"/>
                    </a:lnTo>
                    <a:lnTo>
                      <a:pt x="71" y="7"/>
                    </a:lnTo>
                    <a:lnTo>
                      <a:pt x="71" y="11"/>
                    </a:lnTo>
                    <a:lnTo>
                      <a:pt x="71" y="11"/>
                    </a:lnTo>
                    <a:lnTo>
                      <a:pt x="72" y="11"/>
                    </a:lnTo>
                    <a:lnTo>
                      <a:pt x="72" y="11"/>
                    </a:lnTo>
                    <a:lnTo>
                      <a:pt x="74" y="11"/>
                    </a:lnTo>
                    <a:lnTo>
                      <a:pt x="74" y="11"/>
                    </a:lnTo>
                    <a:lnTo>
                      <a:pt x="74" y="11"/>
                    </a:lnTo>
                    <a:lnTo>
                      <a:pt x="76" y="11"/>
                    </a:lnTo>
                    <a:lnTo>
                      <a:pt x="76" y="11"/>
                    </a:lnTo>
                    <a:lnTo>
                      <a:pt x="76" y="11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7" y="11"/>
                    </a:lnTo>
                    <a:lnTo>
                      <a:pt x="79" y="11"/>
                    </a:lnTo>
                    <a:lnTo>
                      <a:pt x="79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0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3" y="11"/>
                    </a:lnTo>
                    <a:lnTo>
                      <a:pt x="85" y="11"/>
                    </a:lnTo>
                    <a:lnTo>
                      <a:pt x="85" y="11"/>
                    </a:lnTo>
                    <a:lnTo>
                      <a:pt x="85" y="11"/>
                    </a:lnTo>
                    <a:lnTo>
                      <a:pt x="87" y="11"/>
                    </a:lnTo>
                    <a:lnTo>
                      <a:pt x="87" y="15"/>
                    </a:lnTo>
                    <a:lnTo>
                      <a:pt x="88" y="15"/>
                    </a:lnTo>
                    <a:lnTo>
                      <a:pt x="88" y="15"/>
                    </a:lnTo>
                    <a:lnTo>
                      <a:pt x="88" y="15"/>
                    </a:lnTo>
                    <a:lnTo>
                      <a:pt x="90" y="15"/>
                    </a:lnTo>
                    <a:lnTo>
                      <a:pt x="90" y="11"/>
                    </a:lnTo>
                    <a:lnTo>
                      <a:pt x="90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1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96" y="11"/>
                    </a:lnTo>
                    <a:lnTo>
                      <a:pt x="98" y="11"/>
                    </a:lnTo>
                    <a:lnTo>
                      <a:pt x="98" y="11"/>
                    </a:lnTo>
                    <a:lnTo>
                      <a:pt x="98" y="15"/>
                    </a:lnTo>
                    <a:lnTo>
                      <a:pt x="99" y="15"/>
                    </a:lnTo>
                    <a:lnTo>
                      <a:pt x="99" y="15"/>
                    </a:lnTo>
                    <a:lnTo>
                      <a:pt x="101" y="15"/>
                    </a:lnTo>
                    <a:lnTo>
                      <a:pt x="101" y="15"/>
                    </a:lnTo>
                    <a:lnTo>
                      <a:pt x="101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2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7" y="11"/>
                    </a:lnTo>
                    <a:lnTo>
                      <a:pt x="107" y="11"/>
                    </a:lnTo>
                    <a:lnTo>
                      <a:pt x="109" y="11"/>
                    </a:lnTo>
                    <a:lnTo>
                      <a:pt x="109" y="11"/>
                    </a:lnTo>
                    <a:lnTo>
                      <a:pt x="109" y="11"/>
                    </a:lnTo>
                    <a:lnTo>
                      <a:pt x="110" y="11"/>
                    </a:lnTo>
                    <a:lnTo>
                      <a:pt x="110" y="11"/>
                    </a:lnTo>
                    <a:lnTo>
                      <a:pt x="110" y="11"/>
                    </a:lnTo>
                    <a:lnTo>
                      <a:pt x="112" y="11"/>
                    </a:lnTo>
                    <a:lnTo>
                      <a:pt x="112" y="11"/>
                    </a:lnTo>
                    <a:lnTo>
                      <a:pt x="112" y="11"/>
                    </a:lnTo>
                    <a:lnTo>
                      <a:pt x="113" y="11"/>
                    </a:lnTo>
                    <a:lnTo>
                      <a:pt x="113" y="11"/>
                    </a:lnTo>
                    <a:lnTo>
                      <a:pt x="115" y="11"/>
                    </a:lnTo>
                    <a:lnTo>
                      <a:pt x="115" y="11"/>
                    </a:lnTo>
                    <a:lnTo>
                      <a:pt x="115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8" y="11"/>
                    </a:lnTo>
                    <a:lnTo>
                      <a:pt x="118" y="11"/>
                    </a:lnTo>
                    <a:lnTo>
                      <a:pt x="118" y="11"/>
                    </a:lnTo>
                    <a:lnTo>
                      <a:pt x="120" y="11"/>
                    </a:lnTo>
                    <a:lnTo>
                      <a:pt x="120" y="11"/>
                    </a:lnTo>
                    <a:lnTo>
                      <a:pt x="121" y="11"/>
                    </a:lnTo>
                    <a:lnTo>
                      <a:pt x="121" y="11"/>
                    </a:lnTo>
                    <a:lnTo>
                      <a:pt x="121" y="11"/>
                    </a:lnTo>
                    <a:lnTo>
                      <a:pt x="123" y="15"/>
                    </a:lnTo>
                    <a:lnTo>
                      <a:pt x="123" y="15"/>
                    </a:lnTo>
                    <a:lnTo>
                      <a:pt x="123" y="15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4" y="11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9" y="11"/>
                    </a:lnTo>
                    <a:lnTo>
                      <a:pt x="129" y="11"/>
                    </a:lnTo>
                    <a:lnTo>
                      <a:pt x="129" y="11"/>
                    </a:lnTo>
                    <a:lnTo>
                      <a:pt x="131" y="11"/>
                    </a:lnTo>
                    <a:lnTo>
                      <a:pt x="131" y="11"/>
                    </a:lnTo>
                    <a:lnTo>
                      <a:pt x="131" y="11"/>
                    </a:lnTo>
                    <a:lnTo>
                      <a:pt x="132" y="11"/>
                    </a:lnTo>
                    <a:lnTo>
                      <a:pt x="132" y="11"/>
                    </a:lnTo>
                    <a:lnTo>
                      <a:pt x="132" y="11"/>
                    </a:lnTo>
                    <a:lnTo>
                      <a:pt x="134" y="11"/>
                    </a:lnTo>
                    <a:lnTo>
                      <a:pt x="134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5" y="11"/>
                    </a:lnTo>
                    <a:lnTo>
                      <a:pt x="137" y="11"/>
                    </a:lnTo>
                    <a:lnTo>
                      <a:pt x="137" y="11"/>
                    </a:lnTo>
                    <a:lnTo>
                      <a:pt x="137" y="11"/>
                    </a:lnTo>
                    <a:lnTo>
                      <a:pt x="138" y="11"/>
                    </a:lnTo>
                    <a:lnTo>
                      <a:pt x="138" y="11"/>
                    </a:lnTo>
                    <a:lnTo>
                      <a:pt x="138" y="11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42" y="11"/>
                    </a:lnTo>
                    <a:lnTo>
                      <a:pt x="142" y="11"/>
                    </a:lnTo>
                    <a:lnTo>
                      <a:pt x="142" y="11"/>
                    </a:lnTo>
                    <a:lnTo>
                      <a:pt x="143" y="11"/>
                    </a:lnTo>
                    <a:lnTo>
                      <a:pt x="143" y="11"/>
                    </a:lnTo>
                    <a:lnTo>
                      <a:pt x="143" y="11"/>
                    </a:lnTo>
                    <a:lnTo>
                      <a:pt x="145" y="11"/>
                    </a:lnTo>
                    <a:lnTo>
                      <a:pt x="145" y="11"/>
                    </a:lnTo>
                    <a:lnTo>
                      <a:pt x="145" y="11"/>
                    </a:lnTo>
                    <a:lnTo>
                      <a:pt x="146" y="11"/>
                    </a:lnTo>
                    <a:lnTo>
                      <a:pt x="146" y="11"/>
                    </a:lnTo>
                    <a:lnTo>
                      <a:pt x="146" y="11"/>
                    </a:lnTo>
                    <a:lnTo>
                      <a:pt x="148" y="11"/>
                    </a:lnTo>
                    <a:lnTo>
                      <a:pt x="148" y="11"/>
                    </a:lnTo>
                    <a:lnTo>
                      <a:pt x="149" y="11"/>
                    </a:lnTo>
                    <a:lnTo>
                      <a:pt x="149" y="11"/>
                    </a:lnTo>
                    <a:lnTo>
                      <a:pt x="149" y="11"/>
                    </a:lnTo>
                    <a:lnTo>
                      <a:pt x="151" y="11"/>
                    </a:lnTo>
                    <a:lnTo>
                      <a:pt x="151" y="11"/>
                    </a:lnTo>
                    <a:lnTo>
                      <a:pt x="151" y="11"/>
                    </a:lnTo>
                    <a:lnTo>
                      <a:pt x="153" y="7"/>
                    </a:lnTo>
                    <a:lnTo>
                      <a:pt x="153" y="7"/>
                    </a:lnTo>
                    <a:lnTo>
                      <a:pt x="153" y="7"/>
                    </a:lnTo>
                    <a:lnTo>
                      <a:pt x="154" y="7"/>
                    </a:lnTo>
                    <a:lnTo>
                      <a:pt x="154" y="7"/>
                    </a:lnTo>
                    <a:lnTo>
                      <a:pt x="156" y="7"/>
                    </a:lnTo>
                    <a:lnTo>
                      <a:pt x="156" y="7"/>
                    </a:lnTo>
                    <a:lnTo>
                      <a:pt x="156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7" y="7"/>
                    </a:lnTo>
                    <a:lnTo>
                      <a:pt x="159" y="7"/>
                    </a:lnTo>
                    <a:lnTo>
                      <a:pt x="159" y="7"/>
                    </a:lnTo>
                    <a:lnTo>
                      <a:pt x="159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3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5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7" y="7"/>
                    </a:lnTo>
                    <a:lnTo>
                      <a:pt x="168" y="7"/>
                    </a:lnTo>
                    <a:lnTo>
                      <a:pt x="168" y="7"/>
                    </a:lnTo>
                    <a:lnTo>
                      <a:pt x="170" y="7"/>
                    </a:lnTo>
                    <a:lnTo>
                      <a:pt x="170" y="7"/>
                    </a:lnTo>
                    <a:lnTo>
                      <a:pt x="170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3" y="7"/>
                    </a:lnTo>
                    <a:lnTo>
                      <a:pt x="173" y="7"/>
                    </a:lnTo>
                    <a:lnTo>
                      <a:pt x="173" y="7"/>
                    </a:lnTo>
                    <a:lnTo>
                      <a:pt x="174" y="7"/>
                    </a:lnTo>
                    <a:lnTo>
                      <a:pt x="174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6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78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79" y="7"/>
                    </a:lnTo>
                    <a:lnTo>
                      <a:pt x="181" y="7"/>
                    </a:lnTo>
                    <a:lnTo>
                      <a:pt x="181" y="7"/>
                    </a:lnTo>
                    <a:lnTo>
                      <a:pt x="181" y="7"/>
                    </a:lnTo>
                    <a:lnTo>
                      <a:pt x="182" y="7"/>
                    </a:lnTo>
                    <a:lnTo>
                      <a:pt x="182" y="7"/>
                    </a:lnTo>
                    <a:lnTo>
                      <a:pt x="184" y="7"/>
                    </a:lnTo>
                    <a:lnTo>
                      <a:pt x="184" y="7"/>
                    </a:lnTo>
                    <a:lnTo>
                      <a:pt x="184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92" y="7"/>
                    </a:lnTo>
                    <a:lnTo>
                      <a:pt x="192" y="7"/>
                    </a:lnTo>
                    <a:lnTo>
                      <a:pt x="192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3" y="7"/>
                    </a:lnTo>
                    <a:lnTo>
                      <a:pt x="195" y="7"/>
                    </a:lnTo>
                    <a:lnTo>
                      <a:pt x="195" y="7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200" y="7"/>
                    </a:lnTo>
                    <a:lnTo>
                      <a:pt x="200" y="7"/>
                    </a:lnTo>
                    <a:lnTo>
                      <a:pt x="200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1" y="7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4" y="7"/>
                    </a:lnTo>
                    <a:lnTo>
                      <a:pt x="206" y="7"/>
                    </a:lnTo>
                    <a:lnTo>
                      <a:pt x="206" y="7"/>
                    </a:lnTo>
                    <a:lnTo>
                      <a:pt x="206" y="7"/>
                    </a:lnTo>
                    <a:lnTo>
                      <a:pt x="207" y="7"/>
                    </a:lnTo>
                    <a:lnTo>
                      <a:pt x="207" y="7"/>
                    </a:lnTo>
                    <a:lnTo>
                      <a:pt x="207" y="7"/>
                    </a:lnTo>
                    <a:lnTo>
                      <a:pt x="209" y="7"/>
                    </a:lnTo>
                    <a:lnTo>
                      <a:pt x="209" y="7"/>
                    </a:lnTo>
                    <a:lnTo>
                      <a:pt x="211" y="7"/>
                    </a:lnTo>
                    <a:lnTo>
                      <a:pt x="211" y="7"/>
                    </a:lnTo>
                    <a:lnTo>
                      <a:pt x="211" y="7"/>
                    </a:lnTo>
                    <a:lnTo>
                      <a:pt x="212" y="7"/>
                    </a:lnTo>
                    <a:lnTo>
                      <a:pt x="212" y="7"/>
                    </a:lnTo>
                    <a:lnTo>
                      <a:pt x="212" y="7"/>
                    </a:lnTo>
                    <a:lnTo>
                      <a:pt x="214" y="7"/>
                    </a:lnTo>
                    <a:lnTo>
                      <a:pt x="214" y="7"/>
                    </a:lnTo>
                    <a:lnTo>
                      <a:pt x="214" y="7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7" y="7"/>
                    </a:lnTo>
                    <a:lnTo>
                      <a:pt x="217" y="4"/>
                    </a:lnTo>
                    <a:lnTo>
                      <a:pt x="217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0" y="7"/>
                    </a:lnTo>
                    <a:lnTo>
                      <a:pt x="222" y="7"/>
                    </a:lnTo>
                    <a:lnTo>
                      <a:pt x="222" y="7"/>
                    </a:lnTo>
                    <a:lnTo>
                      <a:pt x="222" y="7"/>
                    </a:lnTo>
                    <a:lnTo>
                      <a:pt x="223" y="7"/>
                    </a:lnTo>
                    <a:lnTo>
                      <a:pt x="223" y="7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2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7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59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0" y="4"/>
                    </a:lnTo>
                    <a:lnTo>
                      <a:pt x="270" y="4"/>
                    </a:lnTo>
                    <a:lnTo>
                      <a:pt x="272" y="7"/>
                    </a:lnTo>
                    <a:lnTo>
                      <a:pt x="272" y="7"/>
                    </a:lnTo>
                    <a:lnTo>
                      <a:pt x="272" y="7"/>
                    </a:lnTo>
                    <a:lnTo>
                      <a:pt x="273" y="7"/>
                    </a:lnTo>
                    <a:lnTo>
                      <a:pt x="273" y="7"/>
                    </a:lnTo>
                    <a:lnTo>
                      <a:pt x="273" y="7"/>
                    </a:lnTo>
                    <a:lnTo>
                      <a:pt x="275" y="7"/>
                    </a:lnTo>
                    <a:lnTo>
                      <a:pt x="275" y="7"/>
                    </a:lnTo>
                    <a:lnTo>
                      <a:pt x="275" y="7"/>
                    </a:lnTo>
                    <a:lnTo>
                      <a:pt x="276" y="7"/>
                    </a:lnTo>
                    <a:lnTo>
                      <a:pt x="276" y="7"/>
                    </a:lnTo>
                    <a:lnTo>
                      <a:pt x="276" y="7"/>
                    </a:lnTo>
                    <a:lnTo>
                      <a:pt x="278" y="7"/>
                    </a:lnTo>
                    <a:lnTo>
                      <a:pt x="278" y="7"/>
                    </a:lnTo>
                    <a:lnTo>
                      <a:pt x="280" y="7"/>
                    </a:lnTo>
                    <a:lnTo>
                      <a:pt x="280" y="7"/>
                    </a:lnTo>
                    <a:lnTo>
                      <a:pt x="280" y="7"/>
                    </a:lnTo>
                    <a:lnTo>
                      <a:pt x="281" y="7"/>
                    </a:lnTo>
                    <a:lnTo>
                      <a:pt x="281" y="7"/>
                    </a:lnTo>
                    <a:lnTo>
                      <a:pt x="281" y="7"/>
                    </a:lnTo>
                    <a:lnTo>
                      <a:pt x="283" y="7"/>
                    </a:lnTo>
                    <a:lnTo>
                      <a:pt x="283" y="7"/>
                    </a:lnTo>
                    <a:lnTo>
                      <a:pt x="283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6" y="7"/>
                    </a:lnTo>
                    <a:lnTo>
                      <a:pt x="286" y="7"/>
                    </a:lnTo>
                    <a:lnTo>
                      <a:pt x="286" y="7"/>
                    </a:lnTo>
                    <a:lnTo>
                      <a:pt x="287" y="7"/>
                    </a:lnTo>
                    <a:lnTo>
                      <a:pt x="287" y="7"/>
                    </a:lnTo>
                    <a:lnTo>
                      <a:pt x="287" y="7"/>
                    </a:lnTo>
                    <a:lnTo>
                      <a:pt x="289" y="7"/>
                    </a:lnTo>
                    <a:lnTo>
                      <a:pt x="289" y="7"/>
                    </a:lnTo>
                    <a:lnTo>
                      <a:pt x="289" y="7"/>
                    </a:lnTo>
                    <a:lnTo>
                      <a:pt x="291" y="7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3" name="Freeform 139"/>
              <p:cNvSpPr>
                <a:spLocks/>
              </p:cNvSpPr>
              <p:nvPr/>
            </p:nvSpPr>
            <p:spPr bwMode="auto">
              <a:xfrm>
                <a:off x="1276" y="3209"/>
                <a:ext cx="111" cy="10"/>
              </a:xfrm>
              <a:custGeom>
                <a:avLst/>
                <a:gdLst/>
                <a:ahLst/>
                <a:cxnLst>
                  <a:cxn ang="0">
                    <a:pos x="4" y="29"/>
                  </a:cxn>
                  <a:cxn ang="0">
                    <a:pos x="9" y="29"/>
                  </a:cxn>
                  <a:cxn ang="0">
                    <a:pos x="14" y="26"/>
                  </a:cxn>
                  <a:cxn ang="0">
                    <a:pos x="18" y="26"/>
                  </a:cxn>
                  <a:cxn ang="0">
                    <a:pos x="25" y="15"/>
                  </a:cxn>
                  <a:cxn ang="0">
                    <a:pos x="29" y="3"/>
                  </a:cxn>
                  <a:cxn ang="0">
                    <a:pos x="34" y="0"/>
                  </a:cxn>
                  <a:cxn ang="0">
                    <a:pos x="39" y="0"/>
                  </a:cxn>
                  <a:cxn ang="0">
                    <a:pos x="45" y="3"/>
                  </a:cxn>
                  <a:cxn ang="0">
                    <a:pos x="50" y="3"/>
                  </a:cxn>
                  <a:cxn ang="0">
                    <a:pos x="54" y="7"/>
                  </a:cxn>
                  <a:cxn ang="0">
                    <a:pos x="59" y="11"/>
                  </a:cxn>
                  <a:cxn ang="0">
                    <a:pos x="65" y="15"/>
                  </a:cxn>
                  <a:cxn ang="0">
                    <a:pos x="70" y="15"/>
                  </a:cxn>
                  <a:cxn ang="0">
                    <a:pos x="75" y="18"/>
                  </a:cxn>
                  <a:cxn ang="0">
                    <a:pos x="80" y="22"/>
                  </a:cxn>
                  <a:cxn ang="0">
                    <a:pos x="86" y="22"/>
                  </a:cxn>
                  <a:cxn ang="0">
                    <a:pos x="91" y="22"/>
                  </a:cxn>
                  <a:cxn ang="0">
                    <a:pos x="95" y="22"/>
                  </a:cxn>
                  <a:cxn ang="0">
                    <a:pos x="100" y="26"/>
                  </a:cxn>
                  <a:cxn ang="0">
                    <a:pos x="106" y="26"/>
                  </a:cxn>
                  <a:cxn ang="0">
                    <a:pos x="111" y="26"/>
                  </a:cxn>
                  <a:cxn ang="0">
                    <a:pos x="116" y="26"/>
                  </a:cxn>
                  <a:cxn ang="0">
                    <a:pos x="120" y="26"/>
                  </a:cxn>
                  <a:cxn ang="0">
                    <a:pos x="127" y="26"/>
                  </a:cxn>
                  <a:cxn ang="0">
                    <a:pos x="131" y="26"/>
                  </a:cxn>
                  <a:cxn ang="0">
                    <a:pos x="136" y="26"/>
                  </a:cxn>
                  <a:cxn ang="0">
                    <a:pos x="141" y="26"/>
                  </a:cxn>
                  <a:cxn ang="0">
                    <a:pos x="147" y="26"/>
                  </a:cxn>
                  <a:cxn ang="0">
                    <a:pos x="152" y="26"/>
                  </a:cxn>
                  <a:cxn ang="0">
                    <a:pos x="156" y="26"/>
                  </a:cxn>
                  <a:cxn ang="0">
                    <a:pos x="161" y="26"/>
                  </a:cxn>
                  <a:cxn ang="0">
                    <a:pos x="167" y="26"/>
                  </a:cxn>
                  <a:cxn ang="0">
                    <a:pos x="172" y="26"/>
                  </a:cxn>
                  <a:cxn ang="0">
                    <a:pos x="177" y="26"/>
                  </a:cxn>
                  <a:cxn ang="0">
                    <a:pos x="182" y="26"/>
                  </a:cxn>
                  <a:cxn ang="0">
                    <a:pos x="188" y="26"/>
                  </a:cxn>
                  <a:cxn ang="0">
                    <a:pos x="193" y="26"/>
                  </a:cxn>
                  <a:cxn ang="0">
                    <a:pos x="197" y="26"/>
                  </a:cxn>
                  <a:cxn ang="0">
                    <a:pos x="202" y="29"/>
                  </a:cxn>
                  <a:cxn ang="0">
                    <a:pos x="208" y="29"/>
                  </a:cxn>
                  <a:cxn ang="0">
                    <a:pos x="213" y="29"/>
                  </a:cxn>
                  <a:cxn ang="0">
                    <a:pos x="218" y="26"/>
                  </a:cxn>
                  <a:cxn ang="0">
                    <a:pos x="222" y="29"/>
                  </a:cxn>
                  <a:cxn ang="0">
                    <a:pos x="229" y="26"/>
                  </a:cxn>
                  <a:cxn ang="0">
                    <a:pos x="233" y="26"/>
                  </a:cxn>
                  <a:cxn ang="0">
                    <a:pos x="238" y="26"/>
                  </a:cxn>
                  <a:cxn ang="0">
                    <a:pos x="243" y="26"/>
                  </a:cxn>
                  <a:cxn ang="0">
                    <a:pos x="249" y="26"/>
                  </a:cxn>
                  <a:cxn ang="0">
                    <a:pos x="254" y="26"/>
                  </a:cxn>
                  <a:cxn ang="0">
                    <a:pos x="258" y="26"/>
                  </a:cxn>
                  <a:cxn ang="0">
                    <a:pos x="263" y="26"/>
                  </a:cxn>
                  <a:cxn ang="0">
                    <a:pos x="269" y="26"/>
                  </a:cxn>
                  <a:cxn ang="0">
                    <a:pos x="274" y="26"/>
                  </a:cxn>
                  <a:cxn ang="0">
                    <a:pos x="279" y="26"/>
                  </a:cxn>
                  <a:cxn ang="0">
                    <a:pos x="284" y="26"/>
                  </a:cxn>
                </a:cxnLst>
                <a:rect l="0" t="0" r="r" b="b"/>
                <a:pathLst>
                  <a:path w="288" h="29">
                    <a:moveTo>
                      <a:pt x="0" y="29"/>
                    </a:moveTo>
                    <a:lnTo>
                      <a:pt x="0" y="29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4" y="29"/>
                    </a:lnTo>
                    <a:lnTo>
                      <a:pt x="4" y="29"/>
                    </a:lnTo>
                    <a:lnTo>
                      <a:pt x="4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6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1" y="29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2" y="29"/>
                    </a:lnTo>
                    <a:lnTo>
                      <a:pt x="14" y="29"/>
                    </a:lnTo>
                    <a:lnTo>
                      <a:pt x="14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18" y="26"/>
                    </a:lnTo>
                    <a:lnTo>
                      <a:pt x="20" y="22"/>
                    </a:lnTo>
                    <a:lnTo>
                      <a:pt x="20" y="22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2" y="22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5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6" y="11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8" y="7"/>
                    </a:lnTo>
                    <a:lnTo>
                      <a:pt x="28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0" y="7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51" y="7"/>
                    </a:lnTo>
                    <a:lnTo>
                      <a:pt x="53" y="7"/>
                    </a:lnTo>
                    <a:lnTo>
                      <a:pt x="53" y="7"/>
                    </a:lnTo>
                    <a:lnTo>
                      <a:pt x="53" y="7"/>
                    </a:lnTo>
                    <a:lnTo>
                      <a:pt x="54" y="7"/>
                    </a:lnTo>
                    <a:lnTo>
                      <a:pt x="54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6" y="7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1" y="11"/>
                    </a:lnTo>
                    <a:lnTo>
                      <a:pt x="62" y="11"/>
                    </a:lnTo>
                    <a:lnTo>
                      <a:pt x="62" y="15"/>
                    </a:lnTo>
                    <a:lnTo>
                      <a:pt x="64" y="15"/>
                    </a:lnTo>
                    <a:lnTo>
                      <a:pt x="64" y="15"/>
                    </a:lnTo>
                    <a:lnTo>
                      <a:pt x="64" y="15"/>
                    </a:lnTo>
                    <a:lnTo>
                      <a:pt x="65" y="15"/>
                    </a:lnTo>
                    <a:lnTo>
                      <a:pt x="65" y="15"/>
                    </a:lnTo>
                    <a:lnTo>
                      <a:pt x="65" y="15"/>
                    </a:lnTo>
                    <a:lnTo>
                      <a:pt x="67" y="15"/>
                    </a:lnTo>
                    <a:lnTo>
                      <a:pt x="67" y="15"/>
                    </a:lnTo>
                    <a:lnTo>
                      <a:pt x="67" y="15"/>
                    </a:lnTo>
                    <a:lnTo>
                      <a:pt x="69" y="15"/>
                    </a:lnTo>
                    <a:lnTo>
                      <a:pt x="69" y="15"/>
                    </a:lnTo>
                    <a:lnTo>
                      <a:pt x="70" y="15"/>
                    </a:lnTo>
                    <a:lnTo>
                      <a:pt x="70" y="15"/>
                    </a:lnTo>
                    <a:lnTo>
                      <a:pt x="70" y="15"/>
                    </a:lnTo>
                    <a:lnTo>
                      <a:pt x="72" y="15"/>
                    </a:lnTo>
                    <a:lnTo>
                      <a:pt x="72" y="15"/>
                    </a:lnTo>
                    <a:lnTo>
                      <a:pt x="72" y="18"/>
                    </a:lnTo>
                    <a:lnTo>
                      <a:pt x="73" y="18"/>
                    </a:lnTo>
                    <a:lnTo>
                      <a:pt x="73" y="18"/>
                    </a:lnTo>
                    <a:lnTo>
                      <a:pt x="73" y="18"/>
                    </a:lnTo>
                    <a:lnTo>
                      <a:pt x="75" y="18"/>
                    </a:lnTo>
                    <a:lnTo>
                      <a:pt x="75" y="18"/>
                    </a:lnTo>
                    <a:lnTo>
                      <a:pt x="76" y="18"/>
                    </a:lnTo>
                    <a:lnTo>
                      <a:pt x="76" y="18"/>
                    </a:lnTo>
                    <a:lnTo>
                      <a:pt x="76" y="18"/>
                    </a:lnTo>
                    <a:lnTo>
                      <a:pt x="78" y="18"/>
                    </a:lnTo>
                    <a:lnTo>
                      <a:pt x="78" y="18"/>
                    </a:lnTo>
                    <a:lnTo>
                      <a:pt x="78" y="22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3" y="22"/>
                    </a:lnTo>
                    <a:lnTo>
                      <a:pt x="83" y="22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4" y="22"/>
                    </a:lnTo>
                    <a:lnTo>
                      <a:pt x="86" y="22"/>
                    </a:lnTo>
                    <a:lnTo>
                      <a:pt x="86" y="22"/>
                    </a:lnTo>
                    <a:lnTo>
                      <a:pt x="86" y="22"/>
                    </a:lnTo>
                    <a:lnTo>
                      <a:pt x="87" y="22"/>
                    </a:lnTo>
                    <a:lnTo>
                      <a:pt x="87" y="22"/>
                    </a:lnTo>
                    <a:lnTo>
                      <a:pt x="87" y="22"/>
                    </a:lnTo>
                    <a:lnTo>
                      <a:pt x="89" y="22"/>
                    </a:lnTo>
                    <a:lnTo>
                      <a:pt x="89" y="22"/>
                    </a:lnTo>
                    <a:lnTo>
                      <a:pt x="91" y="22"/>
                    </a:lnTo>
                    <a:lnTo>
                      <a:pt x="91" y="22"/>
                    </a:lnTo>
                    <a:lnTo>
                      <a:pt x="91" y="22"/>
                    </a:lnTo>
                    <a:lnTo>
                      <a:pt x="92" y="22"/>
                    </a:lnTo>
                    <a:lnTo>
                      <a:pt x="92" y="22"/>
                    </a:lnTo>
                    <a:lnTo>
                      <a:pt x="92" y="22"/>
                    </a:lnTo>
                    <a:lnTo>
                      <a:pt x="94" y="22"/>
                    </a:lnTo>
                    <a:lnTo>
                      <a:pt x="94" y="22"/>
                    </a:lnTo>
                    <a:lnTo>
                      <a:pt x="94" y="22"/>
                    </a:lnTo>
                    <a:lnTo>
                      <a:pt x="95" y="22"/>
                    </a:lnTo>
                    <a:lnTo>
                      <a:pt x="95" y="22"/>
                    </a:lnTo>
                    <a:lnTo>
                      <a:pt x="97" y="22"/>
                    </a:lnTo>
                    <a:lnTo>
                      <a:pt x="97" y="22"/>
                    </a:lnTo>
                    <a:lnTo>
                      <a:pt x="97" y="22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2" y="22"/>
                    </a:lnTo>
                    <a:lnTo>
                      <a:pt x="102" y="22"/>
                    </a:lnTo>
                    <a:lnTo>
                      <a:pt x="102" y="22"/>
                    </a:lnTo>
                    <a:lnTo>
                      <a:pt x="103" y="22"/>
                    </a:lnTo>
                    <a:lnTo>
                      <a:pt x="103" y="26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5" y="26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8" y="26"/>
                    </a:lnTo>
                    <a:lnTo>
                      <a:pt x="108" y="26"/>
                    </a:lnTo>
                    <a:lnTo>
                      <a:pt x="108" y="26"/>
                    </a:lnTo>
                    <a:lnTo>
                      <a:pt x="109" y="26"/>
                    </a:lnTo>
                    <a:lnTo>
                      <a:pt x="109" y="2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113" y="26"/>
                    </a:lnTo>
                    <a:lnTo>
                      <a:pt x="113" y="26"/>
                    </a:lnTo>
                    <a:lnTo>
                      <a:pt x="113" y="26"/>
                    </a:lnTo>
                    <a:lnTo>
                      <a:pt x="114" y="26"/>
                    </a:lnTo>
                    <a:lnTo>
                      <a:pt x="114" y="26"/>
                    </a:lnTo>
                    <a:lnTo>
                      <a:pt x="114" y="26"/>
                    </a:lnTo>
                    <a:lnTo>
                      <a:pt x="116" y="26"/>
                    </a:lnTo>
                    <a:lnTo>
                      <a:pt x="116" y="26"/>
                    </a:lnTo>
                    <a:lnTo>
                      <a:pt x="116" y="26"/>
                    </a:lnTo>
                    <a:lnTo>
                      <a:pt x="117" y="22"/>
                    </a:lnTo>
                    <a:lnTo>
                      <a:pt x="117" y="22"/>
                    </a:lnTo>
                    <a:lnTo>
                      <a:pt x="119" y="22"/>
                    </a:lnTo>
                    <a:lnTo>
                      <a:pt x="119" y="26"/>
                    </a:lnTo>
                    <a:lnTo>
                      <a:pt x="119" y="26"/>
                    </a:lnTo>
                    <a:lnTo>
                      <a:pt x="120" y="26"/>
                    </a:lnTo>
                    <a:lnTo>
                      <a:pt x="120" y="26"/>
                    </a:lnTo>
                    <a:lnTo>
                      <a:pt x="120" y="26"/>
                    </a:lnTo>
                    <a:lnTo>
                      <a:pt x="122" y="26"/>
                    </a:lnTo>
                    <a:lnTo>
                      <a:pt x="122" y="26"/>
                    </a:lnTo>
                    <a:lnTo>
                      <a:pt x="122" y="26"/>
                    </a:lnTo>
                    <a:lnTo>
                      <a:pt x="124" y="26"/>
                    </a:lnTo>
                    <a:lnTo>
                      <a:pt x="124" y="26"/>
                    </a:lnTo>
                    <a:lnTo>
                      <a:pt x="125" y="26"/>
                    </a:lnTo>
                    <a:lnTo>
                      <a:pt x="125" y="26"/>
                    </a:lnTo>
                    <a:lnTo>
                      <a:pt x="125" y="26"/>
                    </a:lnTo>
                    <a:lnTo>
                      <a:pt x="127" y="26"/>
                    </a:lnTo>
                    <a:lnTo>
                      <a:pt x="127" y="26"/>
                    </a:lnTo>
                    <a:lnTo>
                      <a:pt x="127" y="26"/>
                    </a:lnTo>
                    <a:lnTo>
                      <a:pt x="128" y="26"/>
                    </a:lnTo>
                    <a:lnTo>
                      <a:pt x="128" y="26"/>
                    </a:lnTo>
                    <a:lnTo>
                      <a:pt x="128" y="26"/>
                    </a:lnTo>
                    <a:lnTo>
                      <a:pt x="130" y="26"/>
                    </a:lnTo>
                    <a:lnTo>
                      <a:pt x="130" y="26"/>
                    </a:lnTo>
                    <a:lnTo>
                      <a:pt x="131" y="26"/>
                    </a:lnTo>
                    <a:lnTo>
                      <a:pt x="131" y="26"/>
                    </a:lnTo>
                    <a:lnTo>
                      <a:pt x="131" y="26"/>
                    </a:lnTo>
                    <a:lnTo>
                      <a:pt x="133" y="26"/>
                    </a:lnTo>
                    <a:lnTo>
                      <a:pt x="133" y="26"/>
                    </a:lnTo>
                    <a:lnTo>
                      <a:pt x="133" y="26"/>
                    </a:lnTo>
                    <a:lnTo>
                      <a:pt x="135" y="26"/>
                    </a:lnTo>
                    <a:lnTo>
                      <a:pt x="135" y="26"/>
                    </a:lnTo>
                    <a:lnTo>
                      <a:pt x="135" y="26"/>
                    </a:lnTo>
                    <a:lnTo>
                      <a:pt x="136" y="26"/>
                    </a:lnTo>
                    <a:lnTo>
                      <a:pt x="136" y="26"/>
                    </a:lnTo>
                    <a:lnTo>
                      <a:pt x="136" y="26"/>
                    </a:lnTo>
                    <a:lnTo>
                      <a:pt x="138" y="26"/>
                    </a:lnTo>
                    <a:lnTo>
                      <a:pt x="138" y="26"/>
                    </a:lnTo>
                    <a:lnTo>
                      <a:pt x="139" y="26"/>
                    </a:lnTo>
                    <a:lnTo>
                      <a:pt x="139" y="26"/>
                    </a:lnTo>
                    <a:lnTo>
                      <a:pt x="139" y="26"/>
                    </a:lnTo>
                    <a:lnTo>
                      <a:pt x="141" y="26"/>
                    </a:lnTo>
                    <a:lnTo>
                      <a:pt x="141" y="26"/>
                    </a:lnTo>
                    <a:lnTo>
                      <a:pt x="141" y="26"/>
                    </a:lnTo>
                    <a:lnTo>
                      <a:pt x="142" y="26"/>
                    </a:lnTo>
                    <a:lnTo>
                      <a:pt x="142" y="26"/>
                    </a:lnTo>
                    <a:lnTo>
                      <a:pt x="142" y="26"/>
                    </a:lnTo>
                    <a:lnTo>
                      <a:pt x="144" y="26"/>
                    </a:lnTo>
                    <a:lnTo>
                      <a:pt x="144" y="26"/>
                    </a:lnTo>
                    <a:lnTo>
                      <a:pt x="145" y="26"/>
                    </a:lnTo>
                    <a:lnTo>
                      <a:pt x="145" y="26"/>
                    </a:lnTo>
                    <a:lnTo>
                      <a:pt x="145" y="26"/>
                    </a:lnTo>
                    <a:lnTo>
                      <a:pt x="147" y="26"/>
                    </a:lnTo>
                    <a:lnTo>
                      <a:pt x="147" y="26"/>
                    </a:lnTo>
                    <a:lnTo>
                      <a:pt x="147" y="26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49" y="26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52" y="26"/>
                    </a:lnTo>
                    <a:lnTo>
                      <a:pt x="152" y="26"/>
                    </a:lnTo>
                    <a:lnTo>
                      <a:pt x="152" y="26"/>
                    </a:lnTo>
                    <a:lnTo>
                      <a:pt x="153" y="26"/>
                    </a:lnTo>
                    <a:lnTo>
                      <a:pt x="153" y="26"/>
                    </a:lnTo>
                    <a:lnTo>
                      <a:pt x="153" y="26"/>
                    </a:lnTo>
                    <a:lnTo>
                      <a:pt x="155" y="26"/>
                    </a:lnTo>
                    <a:lnTo>
                      <a:pt x="155" y="26"/>
                    </a:lnTo>
                    <a:lnTo>
                      <a:pt x="155" y="26"/>
                    </a:lnTo>
                    <a:lnTo>
                      <a:pt x="156" y="26"/>
                    </a:lnTo>
                    <a:lnTo>
                      <a:pt x="156" y="26"/>
                    </a:lnTo>
                    <a:lnTo>
                      <a:pt x="156" y="26"/>
                    </a:lnTo>
                    <a:lnTo>
                      <a:pt x="158" y="26"/>
                    </a:lnTo>
                    <a:lnTo>
                      <a:pt x="158" y="26"/>
                    </a:lnTo>
                    <a:lnTo>
                      <a:pt x="160" y="26"/>
                    </a:lnTo>
                    <a:lnTo>
                      <a:pt x="160" y="26"/>
                    </a:lnTo>
                    <a:lnTo>
                      <a:pt x="160" y="26"/>
                    </a:lnTo>
                    <a:lnTo>
                      <a:pt x="161" y="26"/>
                    </a:lnTo>
                    <a:lnTo>
                      <a:pt x="161" y="26"/>
                    </a:lnTo>
                    <a:lnTo>
                      <a:pt x="161" y="26"/>
                    </a:lnTo>
                    <a:lnTo>
                      <a:pt x="163" y="26"/>
                    </a:lnTo>
                    <a:lnTo>
                      <a:pt x="163" y="26"/>
                    </a:lnTo>
                    <a:lnTo>
                      <a:pt x="163" y="26"/>
                    </a:lnTo>
                    <a:lnTo>
                      <a:pt x="164" y="26"/>
                    </a:lnTo>
                    <a:lnTo>
                      <a:pt x="164" y="26"/>
                    </a:lnTo>
                    <a:lnTo>
                      <a:pt x="166" y="26"/>
                    </a:lnTo>
                    <a:lnTo>
                      <a:pt x="166" y="26"/>
                    </a:lnTo>
                    <a:lnTo>
                      <a:pt x="166" y="26"/>
                    </a:lnTo>
                    <a:lnTo>
                      <a:pt x="167" y="26"/>
                    </a:lnTo>
                    <a:lnTo>
                      <a:pt x="167" y="26"/>
                    </a:lnTo>
                    <a:lnTo>
                      <a:pt x="167" y="26"/>
                    </a:lnTo>
                    <a:lnTo>
                      <a:pt x="169" y="26"/>
                    </a:lnTo>
                    <a:lnTo>
                      <a:pt x="169" y="26"/>
                    </a:lnTo>
                    <a:lnTo>
                      <a:pt x="169" y="26"/>
                    </a:lnTo>
                    <a:lnTo>
                      <a:pt x="171" y="26"/>
                    </a:lnTo>
                    <a:lnTo>
                      <a:pt x="171" y="26"/>
                    </a:lnTo>
                    <a:lnTo>
                      <a:pt x="172" y="26"/>
                    </a:lnTo>
                    <a:lnTo>
                      <a:pt x="172" y="26"/>
                    </a:lnTo>
                    <a:lnTo>
                      <a:pt x="172" y="26"/>
                    </a:lnTo>
                    <a:lnTo>
                      <a:pt x="174" y="26"/>
                    </a:lnTo>
                    <a:lnTo>
                      <a:pt x="174" y="26"/>
                    </a:lnTo>
                    <a:lnTo>
                      <a:pt x="174" y="26"/>
                    </a:lnTo>
                    <a:lnTo>
                      <a:pt x="175" y="26"/>
                    </a:lnTo>
                    <a:lnTo>
                      <a:pt x="175" y="26"/>
                    </a:lnTo>
                    <a:lnTo>
                      <a:pt x="175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7" y="26"/>
                    </a:lnTo>
                    <a:lnTo>
                      <a:pt x="178" y="26"/>
                    </a:lnTo>
                    <a:lnTo>
                      <a:pt x="178" y="26"/>
                    </a:lnTo>
                    <a:lnTo>
                      <a:pt x="180" y="26"/>
                    </a:lnTo>
                    <a:lnTo>
                      <a:pt x="180" y="26"/>
                    </a:lnTo>
                    <a:lnTo>
                      <a:pt x="180" y="26"/>
                    </a:lnTo>
                    <a:lnTo>
                      <a:pt x="182" y="26"/>
                    </a:lnTo>
                    <a:lnTo>
                      <a:pt x="182" y="26"/>
                    </a:lnTo>
                    <a:lnTo>
                      <a:pt x="182" y="26"/>
                    </a:lnTo>
                    <a:lnTo>
                      <a:pt x="183" y="26"/>
                    </a:lnTo>
                    <a:lnTo>
                      <a:pt x="183" y="26"/>
                    </a:lnTo>
                    <a:lnTo>
                      <a:pt x="183" y="26"/>
                    </a:lnTo>
                    <a:lnTo>
                      <a:pt x="185" y="26"/>
                    </a:lnTo>
                    <a:lnTo>
                      <a:pt x="185" y="26"/>
                    </a:lnTo>
                    <a:lnTo>
                      <a:pt x="186" y="26"/>
                    </a:lnTo>
                    <a:lnTo>
                      <a:pt x="186" y="26"/>
                    </a:lnTo>
                    <a:lnTo>
                      <a:pt x="186" y="26"/>
                    </a:lnTo>
                    <a:lnTo>
                      <a:pt x="188" y="26"/>
                    </a:lnTo>
                    <a:lnTo>
                      <a:pt x="188" y="26"/>
                    </a:lnTo>
                    <a:lnTo>
                      <a:pt x="188" y="26"/>
                    </a:lnTo>
                    <a:lnTo>
                      <a:pt x="189" y="26"/>
                    </a:lnTo>
                    <a:lnTo>
                      <a:pt x="189" y="26"/>
                    </a:lnTo>
                    <a:lnTo>
                      <a:pt x="189" y="26"/>
                    </a:lnTo>
                    <a:lnTo>
                      <a:pt x="191" y="26"/>
                    </a:lnTo>
                    <a:lnTo>
                      <a:pt x="191" y="26"/>
                    </a:lnTo>
                    <a:lnTo>
                      <a:pt x="191" y="26"/>
                    </a:lnTo>
                    <a:lnTo>
                      <a:pt x="193" y="26"/>
                    </a:lnTo>
                    <a:lnTo>
                      <a:pt x="193" y="26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194" y="26"/>
                    </a:lnTo>
                    <a:lnTo>
                      <a:pt x="196" y="26"/>
                    </a:lnTo>
                    <a:lnTo>
                      <a:pt x="196" y="29"/>
                    </a:lnTo>
                    <a:lnTo>
                      <a:pt x="196" y="29"/>
                    </a:lnTo>
                    <a:lnTo>
                      <a:pt x="197" y="29"/>
                    </a:lnTo>
                    <a:lnTo>
                      <a:pt x="197" y="26"/>
                    </a:lnTo>
                    <a:lnTo>
                      <a:pt x="197" y="26"/>
                    </a:lnTo>
                    <a:lnTo>
                      <a:pt x="199" y="26"/>
                    </a:lnTo>
                    <a:lnTo>
                      <a:pt x="199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00" y="26"/>
                    </a:lnTo>
                    <a:lnTo>
                      <a:pt x="202" y="29"/>
                    </a:lnTo>
                    <a:lnTo>
                      <a:pt x="202" y="29"/>
                    </a:lnTo>
                    <a:lnTo>
                      <a:pt x="202" y="29"/>
                    </a:lnTo>
                    <a:lnTo>
                      <a:pt x="204" y="29"/>
                    </a:lnTo>
                    <a:lnTo>
                      <a:pt x="204" y="29"/>
                    </a:lnTo>
                    <a:lnTo>
                      <a:pt x="204" y="26"/>
                    </a:lnTo>
                    <a:lnTo>
                      <a:pt x="205" y="26"/>
                    </a:lnTo>
                    <a:lnTo>
                      <a:pt x="205" y="26"/>
                    </a:lnTo>
                    <a:lnTo>
                      <a:pt x="207" y="29"/>
                    </a:lnTo>
                    <a:lnTo>
                      <a:pt x="207" y="29"/>
                    </a:lnTo>
                    <a:lnTo>
                      <a:pt x="207" y="29"/>
                    </a:lnTo>
                    <a:lnTo>
                      <a:pt x="208" y="29"/>
                    </a:lnTo>
                    <a:lnTo>
                      <a:pt x="208" y="26"/>
                    </a:lnTo>
                    <a:lnTo>
                      <a:pt x="208" y="26"/>
                    </a:lnTo>
                    <a:lnTo>
                      <a:pt x="210" y="26"/>
                    </a:lnTo>
                    <a:lnTo>
                      <a:pt x="210" y="26"/>
                    </a:lnTo>
                    <a:lnTo>
                      <a:pt x="210" y="26"/>
                    </a:lnTo>
                    <a:lnTo>
                      <a:pt x="211" y="26"/>
                    </a:lnTo>
                    <a:lnTo>
                      <a:pt x="211" y="29"/>
                    </a:lnTo>
                    <a:lnTo>
                      <a:pt x="211" y="29"/>
                    </a:lnTo>
                    <a:lnTo>
                      <a:pt x="213" y="29"/>
                    </a:lnTo>
                    <a:lnTo>
                      <a:pt x="213" y="29"/>
                    </a:lnTo>
                    <a:lnTo>
                      <a:pt x="215" y="29"/>
                    </a:lnTo>
                    <a:lnTo>
                      <a:pt x="215" y="29"/>
                    </a:lnTo>
                    <a:lnTo>
                      <a:pt x="215" y="29"/>
                    </a:lnTo>
                    <a:lnTo>
                      <a:pt x="216" y="26"/>
                    </a:lnTo>
                    <a:lnTo>
                      <a:pt x="216" y="26"/>
                    </a:lnTo>
                    <a:lnTo>
                      <a:pt x="216" y="26"/>
                    </a:lnTo>
                    <a:lnTo>
                      <a:pt x="218" y="26"/>
                    </a:lnTo>
                    <a:lnTo>
                      <a:pt x="218" y="26"/>
                    </a:lnTo>
                    <a:lnTo>
                      <a:pt x="218" y="26"/>
                    </a:lnTo>
                    <a:lnTo>
                      <a:pt x="219" y="29"/>
                    </a:lnTo>
                    <a:lnTo>
                      <a:pt x="219" y="29"/>
                    </a:lnTo>
                    <a:lnTo>
                      <a:pt x="221" y="29"/>
                    </a:lnTo>
                    <a:lnTo>
                      <a:pt x="221" y="29"/>
                    </a:lnTo>
                    <a:lnTo>
                      <a:pt x="221" y="29"/>
                    </a:lnTo>
                    <a:lnTo>
                      <a:pt x="222" y="29"/>
                    </a:lnTo>
                    <a:lnTo>
                      <a:pt x="222" y="29"/>
                    </a:lnTo>
                    <a:lnTo>
                      <a:pt x="222" y="29"/>
                    </a:lnTo>
                    <a:lnTo>
                      <a:pt x="224" y="29"/>
                    </a:lnTo>
                    <a:lnTo>
                      <a:pt x="224" y="29"/>
                    </a:lnTo>
                    <a:lnTo>
                      <a:pt x="224" y="29"/>
                    </a:lnTo>
                    <a:lnTo>
                      <a:pt x="226" y="26"/>
                    </a:lnTo>
                    <a:lnTo>
                      <a:pt x="226" y="26"/>
                    </a:lnTo>
                    <a:lnTo>
                      <a:pt x="227" y="26"/>
                    </a:lnTo>
                    <a:lnTo>
                      <a:pt x="227" y="26"/>
                    </a:lnTo>
                    <a:lnTo>
                      <a:pt x="227" y="26"/>
                    </a:lnTo>
                    <a:lnTo>
                      <a:pt x="229" y="26"/>
                    </a:lnTo>
                    <a:lnTo>
                      <a:pt x="229" y="26"/>
                    </a:lnTo>
                    <a:lnTo>
                      <a:pt x="229" y="26"/>
                    </a:lnTo>
                    <a:lnTo>
                      <a:pt x="230" y="26"/>
                    </a:lnTo>
                    <a:lnTo>
                      <a:pt x="230" y="26"/>
                    </a:lnTo>
                    <a:lnTo>
                      <a:pt x="230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33" y="26"/>
                    </a:lnTo>
                    <a:lnTo>
                      <a:pt x="233" y="26"/>
                    </a:lnTo>
                    <a:lnTo>
                      <a:pt x="235" y="26"/>
                    </a:lnTo>
                    <a:lnTo>
                      <a:pt x="235" y="26"/>
                    </a:lnTo>
                    <a:lnTo>
                      <a:pt x="235" y="26"/>
                    </a:lnTo>
                    <a:lnTo>
                      <a:pt x="236" y="26"/>
                    </a:lnTo>
                    <a:lnTo>
                      <a:pt x="236" y="26"/>
                    </a:lnTo>
                    <a:lnTo>
                      <a:pt x="236" y="26"/>
                    </a:lnTo>
                    <a:lnTo>
                      <a:pt x="238" y="26"/>
                    </a:lnTo>
                    <a:lnTo>
                      <a:pt x="238" y="26"/>
                    </a:lnTo>
                    <a:lnTo>
                      <a:pt x="238" y="26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1" y="26"/>
                    </a:lnTo>
                    <a:lnTo>
                      <a:pt x="241" y="26"/>
                    </a:lnTo>
                    <a:lnTo>
                      <a:pt x="241" y="26"/>
                    </a:lnTo>
                    <a:lnTo>
                      <a:pt x="243" y="26"/>
                    </a:lnTo>
                    <a:lnTo>
                      <a:pt x="243" y="26"/>
                    </a:lnTo>
                    <a:lnTo>
                      <a:pt x="243" y="26"/>
                    </a:lnTo>
                    <a:lnTo>
                      <a:pt x="244" y="26"/>
                    </a:lnTo>
                    <a:lnTo>
                      <a:pt x="244" y="26"/>
                    </a:lnTo>
                    <a:lnTo>
                      <a:pt x="244" y="26"/>
                    </a:lnTo>
                    <a:lnTo>
                      <a:pt x="246" y="26"/>
                    </a:lnTo>
                    <a:lnTo>
                      <a:pt x="246" y="26"/>
                    </a:lnTo>
                    <a:lnTo>
                      <a:pt x="247" y="26"/>
                    </a:lnTo>
                    <a:lnTo>
                      <a:pt x="247" y="26"/>
                    </a:lnTo>
                    <a:lnTo>
                      <a:pt x="247" y="26"/>
                    </a:lnTo>
                    <a:lnTo>
                      <a:pt x="249" y="26"/>
                    </a:lnTo>
                    <a:lnTo>
                      <a:pt x="249" y="26"/>
                    </a:lnTo>
                    <a:lnTo>
                      <a:pt x="249" y="26"/>
                    </a:lnTo>
                    <a:lnTo>
                      <a:pt x="251" y="26"/>
                    </a:lnTo>
                    <a:lnTo>
                      <a:pt x="251" y="26"/>
                    </a:lnTo>
                    <a:lnTo>
                      <a:pt x="251" y="26"/>
                    </a:lnTo>
                    <a:lnTo>
                      <a:pt x="252" y="26"/>
                    </a:lnTo>
                    <a:lnTo>
                      <a:pt x="252" y="26"/>
                    </a:lnTo>
                    <a:lnTo>
                      <a:pt x="252" y="26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5" y="26"/>
                    </a:lnTo>
                    <a:lnTo>
                      <a:pt x="255" y="26"/>
                    </a:lnTo>
                    <a:lnTo>
                      <a:pt x="255" y="26"/>
                    </a:lnTo>
                    <a:lnTo>
                      <a:pt x="257" y="26"/>
                    </a:lnTo>
                    <a:lnTo>
                      <a:pt x="257" y="26"/>
                    </a:lnTo>
                    <a:lnTo>
                      <a:pt x="257" y="26"/>
                    </a:lnTo>
                    <a:lnTo>
                      <a:pt x="258" y="26"/>
                    </a:lnTo>
                    <a:lnTo>
                      <a:pt x="258" y="26"/>
                    </a:lnTo>
                    <a:lnTo>
                      <a:pt x="258" y="26"/>
                    </a:lnTo>
                    <a:lnTo>
                      <a:pt x="260" y="26"/>
                    </a:lnTo>
                    <a:lnTo>
                      <a:pt x="260" y="26"/>
                    </a:lnTo>
                    <a:lnTo>
                      <a:pt x="262" y="26"/>
                    </a:lnTo>
                    <a:lnTo>
                      <a:pt x="262" y="26"/>
                    </a:lnTo>
                    <a:lnTo>
                      <a:pt x="262" y="26"/>
                    </a:lnTo>
                    <a:lnTo>
                      <a:pt x="263" y="26"/>
                    </a:lnTo>
                    <a:lnTo>
                      <a:pt x="263" y="26"/>
                    </a:lnTo>
                    <a:lnTo>
                      <a:pt x="263" y="26"/>
                    </a:lnTo>
                    <a:lnTo>
                      <a:pt x="265" y="26"/>
                    </a:lnTo>
                    <a:lnTo>
                      <a:pt x="265" y="26"/>
                    </a:lnTo>
                    <a:lnTo>
                      <a:pt x="265" y="26"/>
                    </a:lnTo>
                    <a:lnTo>
                      <a:pt x="266" y="26"/>
                    </a:lnTo>
                    <a:lnTo>
                      <a:pt x="266" y="29"/>
                    </a:lnTo>
                    <a:lnTo>
                      <a:pt x="266" y="26"/>
                    </a:lnTo>
                    <a:lnTo>
                      <a:pt x="268" y="26"/>
                    </a:lnTo>
                    <a:lnTo>
                      <a:pt x="268" y="26"/>
                    </a:lnTo>
                    <a:lnTo>
                      <a:pt x="269" y="26"/>
                    </a:lnTo>
                    <a:lnTo>
                      <a:pt x="269" y="26"/>
                    </a:lnTo>
                    <a:lnTo>
                      <a:pt x="269" y="26"/>
                    </a:lnTo>
                    <a:lnTo>
                      <a:pt x="271" y="26"/>
                    </a:lnTo>
                    <a:lnTo>
                      <a:pt x="271" y="26"/>
                    </a:lnTo>
                    <a:lnTo>
                      <a:pt x="271" y="26"/>
                    </a:lnTo>
                    <a:lnTo>
                      <a:pt x="273" y="26"/>
                    </a:lnTo>
                    <a:lnTo>
                      <a:pt x="273" y="26"/>
                    </a:lnTo>
                    <a:lnTo>
                      <a:pt x="273" y="26"/>
                    </a:lnTo>
                    <a:lnTo>
                      <a:pt x="274" y="26"/>
                    </a:lnTo>
                    <a:lnTo>
                      <a:pt x="274" y="26"/>
                    </a:lnTo>
                    <a:lnTo>
                      <a:pt x="276" y="26"/>
                    </a:lnTo>
                    <a:lnTo>
                      <a:pt x="276" y="26"/>
                    </a:lnTo>
                    <a:lnTo>
                      <a:pt x="276" y="26"/>
                    </a:lnTo>
                    <a:lnTo>
                      <a:pt x="277" y="26"/>
                    </a:lnTo>
                    <a:lnTo>
                      <a:pt x="277" y="26"/>
                    </a:lnTo>
                    <a:lnTo>
                      <a:pt x="277" y="26"/>
                    </a:lnTo>
                    <a:lnTo>
                      <a:pt x="279" y="26"/>
                    </a:lnTo>
                    <a:lnTo>
                      <a:pt x="279" y="26"/>
                    </a:lnTo>
                    <a:lnTo>
                      <a:pt x="279" y="26"/>
                    </a:lnTo>
                    <a:lnTo>
                      <a:pt x="280" y="26"/>
                    </a:lnTo>
                    <a:lnTo>
                      <a:pt x="280" y="26"/>
                    </a:lnTo>
                    <a:lnTo>
                      <a:pt x="282" y="26"/>
                    </a:lnTo>
                    <a:lnTo>
                      <a:pt x="282" y="26"/>
                    </a:lnTo>
                    <a:lnTo>
                      <a:pt x="282" y="26"/>
                    </a:lnTo>
                    <a:lnTo>
                      <a:pt x="284" y="26"/>
                    </a:lnTo>
                    <a:lnTo>
                      <a:pt x="284" y="26"/>
                    </a:lnTo>
                    <a:lnTo>
                      <a:pt x="284" y="26"/>
                    </a:lnTo>
                    <a:lnTo>
                      <a:pt x="285" y="26"/>
                    </a:lnTo>
                    <a:lnTo>
                      <a:pt x="285" y="26"/>
                    </a:lnTo>
                    <a:lnTo>
                      <a:pt x="285" y="26"/>
                    </a:lnTo>
                    <a:lnTo>
                      <a:pt x="287" y="26"/>
                    </a:lnTo>
                    <a:lnTo>
                      <a:pt x="287" y="26"/>
                    </a:lnTo>
                    <a:lnTo>
                      <a:pt x="287" y="26"/>
                    </a:lnTo>
                    <a:lnTo>
                      <a:pt x="288" y="26"/>
                    </a:lnTo>
                    <a:lnTo>
                      <a:pt x="288" y="26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4" name="Freeform 140"/>
              <p:cNvSpPr>
                <a:spLocks/>
              </p:cNvSpPr>
              <p:nvPr/>
            </p:nvSpPr>
            <p:spPr bwMode="auto">
              <a:xfrm>
                <a:off x="1387" y="3217"/>
                <a:ext cx="112" cy="2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0" y="4"/>
                  </a:cxn>
                  <a:cxn ang="0">
                    <a:pos x="16" y="4"/>
                  </a:cxn>
                  <a:cxn ang="0">
                    <a:pos x="21" y="4"/>
                  </a:cxn>
                  <a:cxn ang="0">
                    <a:pos x="25" y="4"/>
                  </a:cxn>
                  <a:cxn ang="0">
                    <a:pos x="30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6" y="4"/>
                  </a:cxn>
                  <a:cxn ang="0">
                    <a:pos x="50" y="4"/>
                  </a:cxn>
                  <a:cxn ang="0">
                    <a:pos x="57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1" y="4"/>
                  </a:cxn>
                  <a:cxn ang="0">
                    <a:pos x="77" y="4"/>
                  </a:cxn>
                  <a:cxn ang="0">
                    <a:pos x="82" y="4"/>
                  </a:cxn>
                  <a:cxn ang="0">
                    <a:pos x="87" y="4"/>
                  </a:cxn>
                  <a:cxn ang="0">
                    <a:pos x="91" y="4"/>
                  </a:cxn>
                  <a:cxn ang="0">
                    <a:pos x="98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2" y="4"/>
                  </a:cxn>
                  <a:cxn ang="0">
                    <a:pos x="118" y="4"/>
                  </a:cxn>
                  <a:cxn ang="0">
                    <a:pos x="123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8" y="0"/>
                  </a:cxn>
                  <a:cxn ang="0">
                    <a:pos x="152" y="0"/>
                  </a:cxn>
                  <a:cxn ang="0">
                    <a:pos x="159" y="4"/>
                  </a:cxn>
                  <a:cxn ang="0">
                    <a:pos x="163" y="0"/>
                  </a:cxn>
                  <a:cxn ang="0">
                    <a:pos x="168" y="0"/>
                  </a:cxn>
                  <a:cxn ang="0">
                    <a:pos x="173" y="0"/>
                  </a:cxn>
                  <a:cxn ang="0">
                    <a:pos x="179" y="0"/>
                  </a:cxn>
                  <a:cxn ang="0">
                    <a:pos x="184" y="0"/>
                  </a:cxn>
                  <a:cxn ang="0">
                    <a:pos x="189" y="0"/>
                  </a:cxn>
                  <a:cxn ang="0">
                    <a:pos x="193" y="0"/>
                  </a:cxn>
                  <a:cxn ang="0">
                    <a:pos x="200" y="0"/>
                  </a:cxn>
                  <a:cxn ang="0">
                    <a:pos x="204" y="4"/>
                  </a:cxn>
                  <a:cxn ang="0">
                    <a:pos x="209" y="4"/>
                  </a:cxn>
                  <a:cxn ang="0">
                    <a:pos x="214" y="4"/>
                  </a:cxn>
                  <a:cxn ang="0">
                    <a:pos x="220" y="4"/>
                  </a:cxn>
                  <a:cxn ang="0">
                    <a:pos x="225" y="4"/>
                  </a:cxn>
                  <a:cxn ang="0">
                    <a:pos x="229" y="0"/>
                  </a:cxn>
                  <a:cxn ang="0">
                    <a:pos x="234" y="0"/>
                  </a:cxn>
                  <a:cxn ang="0">
                    <a:pos x="240" y="0"/>
                  </a:cxn>
                  <a:cxn ang="0">
                    <a:pos x="245" y="0"/>
                  </a:cxn>
                  <a:cxn ang="0">
                    <a:pos x="250" y="0"/>
                  </a:cxn>
                  <a:cxn ang="0">
                    <a:pos x="254" y="0"/>
                  </a:cxn>
                  <a:cxn ang="0">
                    <a:pos x="261" y="0"/>
                  </a:cxn>
                  <a:cxn ang="0">
                    <a:pos x="265" y="0"/>
                  </a:cxn>
                  <a:cxn ang="0">
                    <a:pos x="270" y="0"/>
                  </a:cxn>
                  <a:cxn ang="0">
                    <a:pos x="275" y="0"/>
                  </a:cxn>
                  <a:cxn ang="0">
                    <a:pos x="281" y="0"/>
                  </a:cxn>
                  <a:cxn ang="0">
                    <a:pos x="286" y="0"/>
                  </a:cxn>
                </a:cxnLst>
                <a:rect l="0" t="0" r="r" b="b"/>
                <a:pathLst>
                  <a:path w="291" h="7">
                    <a:moveTo>
                      <a:pt x="0" y="4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7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6" y="0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7" y="0"/>
                    </a:lnTo>
                    <a:lnTo>
                      <a:pt x="167" y="0"/>
                    </a:lnTo>
                    <a:lnTo>
                      <a:pt x="167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4" y="4"/>
                    </a:lnTo>
                    <a:lnTo>
                      <a:pt x="20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6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8" y="0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0"/>
                    </a:lnTo>
                    <a:lnTo>
                      <a:pt x="220" y="0"/>
                    </a:lnTo>
                    <a:lnTo>
                      <a:pt x="221" y="0"/>
                    </a:lnTo>
                    <a:lnTo>
                      <a:pt x="221" y="4"/>
                    </a:lnTo>
                    <a:lnTo>
                      <a:pt x="221" y="0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91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5" name="Freeform 141"/>
              <p:cNvSpPr>
                <a:spLocks/>
              </p:cNvSpPr>
              <p:nvPr/>
            </p:nvSpPr>
            <p:spPr bwMode="auto">
              <a:xfrm>
                <a:off x="1499" y="3215"/>
                <a:ext cx="110" cy="3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8" y="4"/>
                  </a:cxn>
                  <a:cxn ang="0">
                    <a:pos x="25" y="4"/>
                  </a:cxn>
                  <a:cxn ang="0">
                    <a:pos x="29" y="4"/>
                  </a:cxn>
                  <a:cxn ang="0">
                    <a:pos x="34" y="4"/>
                  </a:cxn>
                  <a:cxn ang="0">
                    <a:pos x="39" y="4"/>
                  </a:cxn>
                  <a:cxn ang="0">
                    <a:pos x="45" y="8"/>
                  </a:cxn>
                  <a:cxn ang="0">
                    <a:pos x="50" y="4"/>
                  </a:cxn>
                  <a:cxn ang="0">
                    <a:pos x="54" y="4"/>
                  </a:cxn>
                  <a:cxn ang="0">
                    <a:pos x="59" y="4"/>
                  </a:cxn>
                  <a:cxn ang="0">
                    <a:pos x="65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5" y="4"/>
                  </a:cxn>
                  <a:cxn ang="0">
                    <a:pos x="100" y="4"/>
                  </a:cxn>
                  <a:cxn ang="0">
                    <a:pos x="105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0" y="4"/>
                  </a:cxn>
                  <a:cxn ang="0">
                    <a:pos x="125" y="4"/>
                  </a:cxn>
                  <a:cxn ang="0">
                    <a:pos x="131" y="4"/>
                  </a:cxn>
                  <a:cxn ang="0">
                    <a:pos x="136" y="4"/>
                  </a:cxn>
                  <a:cxn ang="0">
                    <a:pos x="141" y="4"/>
                  </a:cxn>
                  <a:cxn ang="0">
                    <a:pos x="145" y="4"/>
                  </a:cxn>
                  <a:cxn ang="0">
                    <a:pos x="152" y="4"/>
                  </a:cxn>
                  <a:cxn ang="0">
                    <a:pos x="156" y="4"/>
                  </a:cxn>
                  <a:cxn ang="0">
                    <a:pos x="161" y="4"/>
                  </a:cxn>
                  <a:cxn ang="0">
                    <a:pos x="166" y="4"/>
                  </a:cxn>
                  <a:cxn ang="0">
                    <a:pos x="172" y="4"/>
                  </a:cxn>
                  <a:cxn ang="0">
                    <a:pos x="177" y="4"/>
                  </a:cxn>
                  <a:cxn ang="0">
                    <a:pos x="182" y="4"/>
                  </a:cxn>
                  <a:cxn ang="0">
                    <a:pos x="186" y="4"/>
                  </a:cxn>
                  <a:cxn ang="0">
                    <a:pos x="192" y="4"/>
                  </a:cxn>
                  <a:cxn ang="0">
                    <a:pos x="197" y="4"/>
                  </a:cxn>
                  <a:cxn ang="0">
                    <a:pos x="202" y="4"/>
                  </a:cxn>
                  <a:cxn ang="0">
                    <a:pos x="207" y="4"/>
                  </a:cxn>
                  <a:cxn ang="0">
                    <a:pos x="213" y="4"/>
                  </a:cxn>
                  <a:cxn ang="0">
                    <a:pos x="218" y="4"/>
                  </a:cxn>
                  <a:cxn ang="0">
                    <a:pos x="222" y="4"/>
                  </a:cxn>
                  <a:cxn ang="0">
                    <a:pos x="227" y="4"/>
                  </a:cxn>
                  <a:cxn ang="0">
                    <a:pos x="233" y="4"/>
                  </a:cxn>
                  <a:cxn ang="0">
                    <a:pos x="238" y="4"/>
                  </a:cxn>
                  <a:cxn ang="0">
                    <a:pos x="243" y="4"/>
                  </a:cxn>
                  <a:cxn ang="0">
                    <a:pos x="247" y="4"/>
                  </a:cxn>
                  <a:cxn ang="0">
                    <a:pos x="254" y="4"/>
                  </a:cxn>
                  <a:cxn ang="0">
                    <a:pos x="258" y="4"/>
                  </a:cxn>
                  <a:cxn ang="0">
                    <a:pos x="263" y="4"/>
                  </a:cxn>
                  <a:cxn ang="0">
                    <a:pos x="268" y="4"/>
                  </a:cxn>
                  <a:cxn ang="0">
                    <a:pos x="274" y="4"/>
                  </a:cxn>
                  <a:cxn ang="0">
                    <a:pos x="279" y="4"/>
                  </a:cxn>
                  <a:cxn ang="0">
                    <a:pos x="283" y="4"/>
                  </a:cxn>
                </a:cxnLst>
                <a:rect l="0" t="0" r="r" b="b"/>
                <a:pathLst>
                  <a:path w="288" h="8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8"/>
                    </a:lnTo>
                    <a:lnTo>
                      <a:pt x="43" y="8"/>
                    </a:lnTo>
                    <a:lnTo>
                      <a:pt x="43" y="8"/>
                    </a:lnTo>
                    <a:lnTo>
                      <a:pt x="45" y="8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9" y="4"/>
                    </a:lnTo>
                    <a:lnTo>
                      <a:pt x="219" y="4"/>
                    </a:lnTo>
                    <a:lnTo>
                      <a:pt x="219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2" y="4"/>
                    </a:lnTo>
                    <a:lnTo>
                      <a:pt x="222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6" y="4"/>
                    </a:lnTo>
                    <a:lnTo>
                      <a:pt x="236" y="0"/>
                    </a:lnTo>
                    <a:lnTo>
                      <a:pt x="236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5" y="4"/>
                    </a:lnTo>
                    <a:lnTo>
                      <a:pt x="255" y="4"/>
                    </a:lnTo>
                    <a:lnTo>
                      <a:pt x="255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8" y="4"/>
                    </a:lnTo>
                    <a:lnTo>
                      <a:pt x="288" y="4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6" name="Freeform 142"/>
              <p:cNvSpPr>
                <a:spLocks/>
              </p:cNvSpPr>
              <p:nvPr/>
            </p:nvSpPr>
            <p:spPr bwMode="auto">
              <a:xfrm>
                <a:off x="1609" y="1739"/>
                <a:ext cx="111" cy="1478"/>
              </a:xfrm>
              <a:custGeom>
                <a:avLst/>
                <a:gdLst/>
                <a:ahLst/>
                <a:cxnLst>
                  <a:cxn ang="0">
                    <a:pos x="5" y="4124"/>
                  </a:cxn>
                  <a:cxn ang="0">
                    <a:pos x="10" y="4124"/>
                  </a:cxn>
                  <a:cxn ang="0">
                    <a:pos x="14" y="4124"/>
                  </a:cxn>
                  <a:cxn ang="0">
                    <a:pos x="21" y="4124"/>
                  </a:cxn>
                  <a:cxn ang="0">
                    <a:pos x="25" y="4124"/>
                  </a:cxn>
                  <a:cxn ang="0">
                    <a:pos x="30" y="4124"/>
                  </a:cxn>
                  <a:cxn ang="0">
                    <a:pos x="35" y="4124"/>
                  </a:cxn>
                  <a:cxn ang="0">
                    <a:pos x="41" y="4124"/>
                  </a:cxn>
                  <a:cxn ang="0">
                    <a:pos x="46" y="4124"/>
                  </a:cxn>
                  <a:cxn ang="0">
                    <a:pos x="50" y="4124"/>
                  </a:cxn>
                  <a:cxn ang="0">
                    <a:pos x="55" y="4124"/>
                  </a:cxn>
                  <a:cxn ang="0">
                    <a:pos x="61" y="4124"/>
                  </a:cxn>
                  <a:cxn ang="0">
                    <a:pos x="66" y="4124"/>
                  </a:cxn>
                  <a:cxn ang="0">
                    <a:pos x="71" y="4124"/>
                  </a:cxn>
                  <a:cxn ang="0">
                    <a:pos x="76" y="4124"/>
                  </a:cxn>
                  <a:cxn ang="0">
                    <a:pos x="82" y="4124"/>
                  </a:cxn>
                  <a:cxn ang="0">
                    <a:pos x="86" y="4124"/>
                  </a:cxn>
                  <a:cxn ang="0">
                    <a:pos x="91" y="4124"/>
                  </a:cxn>
                  <a:cxn ang="0">
                    <a:pos x="96" y="4124"/>
                  </a:cxn>
                  <a:cxn ang="0">
                    <a:pos x="102" y="4120"/>
                  </a:cxn>
                  <a:cxn ang="0">
                    <a:pos x="107" y="4124"/>
                  </a:cxn>
                  <a:cxn ang="0">
                    <a:pos x="112" y="4124"/>
                  </a:cxn>
                  <a:cxn ang="0">
                    <a:pos x="116" y="4124"/>
                  </a:cxn>
                  <a:cxn ang="0">
                    <a:pos x="123" y="4124"/>
                  </a:cxn>
                  <a:cxn ang="0">
                    <a:pos x="127" y="4124"/>
                  </a:cxn>
                  <a:cxn ang="0">
                    <a:pos x="132" y="4124"/>
                  </a:cxn>
                  <a:cxn ang="0">
                    <a:pos x="137" y="4124"/>
                  </a:cxn>
                  <a:cxn ang="0">
                    <a:pos x="143" y="4124"/>
                  </a:cxn>
                  <a:cxn ang="0">
                    <a:pos x="148" y="4124"/>
                  </a:cxn>
                  <a:cxn ang="0">
                    <a:pos x="152" y="4124"/>
                  </a:cxn>
                  <a:cxn ang="0">
                    <a:pos x="157" y="4124"/>
                  </a:cxn>
                  <a:cxn ang="0">
                    <a:pos x="163" y="4120"/>
                  </a:cxn>
                  <a:cxn ang="0">
                    <a:pos x="168" y="4120"/>
                  </a:cxn>
                  <a:cxn ang="0">
                    <a:pos x="173" y="4120"/>
                  </a:cxn>
                  <a:cxn ang="0">
                    <a:pos x="177" y="4117"/>
                  </a:cxn>
                  <a:cxn ang="0">
                    <a:pos x="184" y="4113"/>
                  </a:cxn>
                  <a:cxn ang="0">
                    <a:pos x="188" y="4105"/>
                  </a:cxn>
                  <a:cxn ang="0">
                    <a:pos x="193" y="4094"/>
                  </a:cxn>
                  <a:cxn ang="0">
                    <a:pos x="198" y="4083"/>
                  </a:cxn>
                  <a:cxn ang="0">
                    <a:pos x="204" y="4061"/>
                  </a:cxn>
                  <a:cxn ang="0">
                    <a:pos x="209" y="4031"/>
                  </a:cxn>
                  <a:cxn ang="0">
                    <a:pos x="214" y="3987"/>
                  </a:cxn>
                  <a:cxn ang="0">
                    <a:pos x="218" y="3935"/>
                  </a:cxn>
                  <a:cxn ang="0">
                    <a:pos x="225" y="3861"/>
                  </a:cxn>
                  <a:cxn ang="0">
                    <a:pos x="229" y="3768"/>
                  </a:cxn>
                  <a:cxn ang="0">
                    <a:pos x="234" y="3653"/>
                  </a:cxn>
                  <a:cxn ang="0">
                    <a:pos x="239" y="3509"/>
                  </a:cxn>
                  <a:cxn ang="0">
                    <a:pos x="245" y="3324"/>
                  </a:cxn>
                  <a:cxn ang="0">
                    <a:pos x="250" y="3068"/>
                  </a:cxn>
                  <a:cxn ang="0">
                    <a:pos x="254" y="2697"/>
                  </a:cxn>
                  <a:cxn ang="0">
                    <a:pos x="259" y="2141"/>
                  </a:cxn>
                  <a:cxn ang="0">
                    <a:pos x="265" y="1408"/>
                  </a:cxn>
                  <a:cxn ang="0">
                    <a:pos x="270" y="663"/>
                  </a:cxn>
                  <a:cxn ang="0">
                    <a:pos x="275" y="155"/>
                  </a:cxn>
                  <a:cxn ang="0">
                    <a:pos x="279" y="0"/>
                  </a:cxn>
                  <a:cxn ang="0">
                    <a:pos x="286" y="137"/>
                  </a:cxn>
                </a:cxnLst>
                <a:rect l="0" t="0" r="r" b="b"/>
                <a:pathLst>
                  <a:path w="289" h="4124">
                    <a:moveTo>
                      <a:pt x="0" y="4124"/>
                    </a:moveTo>
                    <a:lnTo>
                      <a:pt x="0" y="4124"/>
                    </a:lnTo>
                    <a:lnTo>
                      <a:pt x="2" y="4124"/>
                    </a:lnTo>
                    <a:lnTo>
                      <a:pt x="2" y="4124"/>
                    </a:lnTo>
                    <a:lnTo>
                      <a:pt x="3" y="4124"/>
                    </a:lnTo>
                    <a:lnTo>
                      <a:pt x="3" y="4124"/>
                    </a:lnTo>
                    <a:lnTo>
                      <a:pt x="3" y="4124"/>
                    </a:lnTo>
                    <a:lnTo>
                      <a:pt x="5" y="4124"/>
                    </a:lnTo>
                    <a:lnTo>
                      <a:pt x="5" y="4124"/>
                    </a:lnTo>
                    <a:lnTo>
                      <a:pt x="5" y="4124"/>
                    </a:lnTo>
                    <a:lnTo>
                      <a:pt x="6" y="4124"/>
                    </a:lnTo>
                    <a:lnTo>
                      <a:pt x="6" y="4124"/>
                    </a:lnTo>
                    <a:lnTo>
                      <a:pt x="6" y="4124"/>
                    </a:lnTo>
                    <a:lnTo>
                      <a:pt x="8" y="4124"/>
                    </a:lnTo>
                    <a:lnTo>
                      <a:pt x="8" y="4124"/>
                    </a:lnTo>
                    <a:lnTo>
                      <a:pt x="8" y="4124"/>
                    </a:lnTo>
                    <a:lnTo>
                      <a:pt x="10" y="4124"/>
                    </a:lnTo>
                    <a:lnTo>
                      <a:pt x="10" y="4124"/>
                    </a:lnTo>
                    <a:lnTo>
                      <a:pt x="11" y="4124"/>
                    </a:lnTo>
                    <a:lnTo>
                      <a:pt x="11" y="4124"/>
                    </a:lnTo>
                    <a:lnTo>
                      <a:pt x="11" y="4124"/>
                    </a:lnTo>
                    <a:lnTo>
                      <a:pt x="13" y="4124"/>
                    </a:lnTo>
                    <a:lnTo>
                      <a:pt x="13" y="4124"/>
                    </a:lnTo>
                    <a:lnTo>
                      <a:pt x="13" y="4124"/>
                    </a:lnTo>
                    <a:lnTo>
                      <a:pt x="14" y="4124"/>
                    </a:lnTo>
                    <a:lnTo>
                      <a:pt x="14" y="4124"/>
                    </a:lnTo>
                    <a:lnTo>
                      <a:pt x="14" y="4124"/>
                    </a:lnTo>
                    <a:lnTo>
                      <a:pt x="16" y="4124"/>
                    </a:lnTo>
                    <a:lnTo>
                      <a:pt x="16" y="4124"/>
                    </a:lnTo>
                    <a:lnTo>
                      <a:pt x="17" y="4124"/>
                    </a:lnTo>
                    <a:lnTo>
                      <a:pt x="17" y="4124"/>
                    </a:lnTo>
                    <a:lnTo>
                      <a:pt x="17" y="4124"/>
                    </a:lnTo>
                    <a:lnTo>
                      <a:pt x="19" y="4124"/>
                    </a:lnTo>
                    <a:lnTo>
                      <a:pt x="19" y="4124"/>
                    </a:lnTo>
                    <a:lnTo>
                      <a:pt x="19" y="4124"/>
                    </a:lnTo>
                    <a:lnTo>
                      <a:pt x="21" y="4124"/>
                    </a:lnTo>
                    <a:lnTo>
                      <a:pt x="21" y="4124"/>
                    </a:lnTo>
                    <a:lnTo>
                      <a:pt x="21" y="4124"/>
                    </a:lnTo>
                    <a:lnTo>
                      <a:pt x="22" y="4124"/>
                    </a:lnTo>
                    <a:lnTo>
                      <a:pt x="22" y="4124"/>
                    </a:lnTo>
                    <a:lnTo>
                      <a:pt x="24" y="4124"/>
                    </a:lnTo>
                    <a:lnTo>
                      <a:pt x="24" y="4124"/>
                    </a:lnTo>
                    <a:lnTo>
                      <a:pt x="24" y="4124"/>
                    </a:lnTo>
                    <a:lnTo>
                      <a:pt x="25" y="4124"/>
                    </a:lnTo>
                    <a:lnTo>
                      <a:pt x="25" y="4124"/>
                    </a:lnTo>
                    <a:lnTo>
                      <a:pt x="25" y="4124"/>
                    </a:lnTo>
                    <a:lnTo>
                      <a:pt x="27" y="4124"/>
                    </a:lnTo>
                    <a:lnTo>
                      <a:pt x="27" y="4124"/>
                    </a:lnTo>
                    <a:lnTo>
                      <a:pt x="27" y="4124"/>
                    </a:lnTo>
                    <a:lnTo>
                      <a:pt x="28" y="4124"/>
                    </a:lnTo>
                    <a:lnTo>
                      <a:pt x="28" y="4124"/>
                    </a:lnTo>
                    <a:lnTo>
                      <a:pt x="28" y="4124"/>
                    </a:lnTo>
                    <a:lnTo>
                      <a:pt x="30" y="4124"/>
                    </a:lnTo>
                    <a:lnTo>
                      <a:pt x="30" y="4124"/>
                    </a:lnTo>
                    <a:lnTo>
                      <a:pt x="32" y="4124"/>
                    </a:lnTo>
                    <a:lnTo>
                      <a:pt x="32" y="4124"/>
                    </a:lnTo>
                    <a:lnTo>
                      <a:pt x="32" y="4124"/>
                    </a:lnTo>
                    <a:lnTo>
                      <a:pt x="33" y="4124"/>
                    </a:lnTo>
                    <a:lnTo>
                      <a:pt x="33" y="4124"/>
                    </a:lnTo>
                    <a:lnTo>
                      <a:pt x="33" y="4124"/>
                    </a:lnTo>
                    <a:lnTo>
                      <a:pt x="35" y="4124"/>
                    </a:lnTo>
                    <a:lnTo>
                      <a:pt x="35" y="4124"/>
                    </a:lnTo>
                    <a:lnTo>
                      <a:pt x="35" y="4124"/>
                    </a:lnTo>
                    <a:lnTo>
                      <a:pt x="36" y="4124"/>
                    </a:lnTo>
                    <a:lnTo>
                      <a:pt x="36" y="4124"/>
                    </a:lnTo>
                    <a:lnTo>
                      <a:pt x="38" y="4124"/>
                    </a:lnTo>
                    <a:lnTo>
                      <a:pt x="38" y="4124"/>
                    </a:lnTo>
                    <a:lnTo>
                      <a:pt x="38" y="4124"/>
                    </a:lnTo>
                    <a:lnTo>
                      <a:pt x="39" y="4124"/>
                    </a:lnTo>
                    <a:lnTo>
                      <a:pt x="39" y="4124"/>
                    </a:lnTo>
                    <a:lnTo>
                      <a:pt x="39" y="4124"/>
                    </a:lnTo>
                    <a:lnTo>
                      <a:pt x="41" y="4124"/>
                    </a:lnTo>
                    <a:lnTo>
                      <a:pt x="41" y="4124"/>
                    </a:lnTo>
                    <a:lnTo>
                      <a:pt x="41" y="4124"/>
                    </a:lnTo>
                    <a:lnTo>
                      <a:pt x="43" y="4124"/>
                    </a:lnTo>
                    <a:lnTo>
                      <a:pt x="43" y="4120"/>
                    </a:lnTo>
                    <a:lnTo>
                      <a:pt x="44" y="4120"/>
                    </a:lnTo>
                    <a:lnTo>
                      <a:pt x="44" y="4120"/>
                    </a:lnTo>
                    <a:lnTo>
                      <a:pt x="44" y="4124"/>
                    </a:lnTo>
                    <a:lnTo>
                      <a:pt x="46" y="4124"/>
                    </a:lnTo>
                    <a:lnTo>
                      <a:pt x="46" y="4124"/>
                    </a:lnTo>
                    <a:lnTo>
                      <a:pt x="46" y="4124"/>
                    </a:lnTo>
                    <a:lnTo>
                      <a:pt x="47" y="4124"/>
                    </a:lnTo>
                    <a:lnTo>
                      <a:pt x="47" y="4124"/>
                    </a:lnTo>
                    <a:lnTo>
                      <a:pt x="47" y="4124"/>
                    </a:lnTo>
                    <a:lnTo>
                      <a:pt x="49" y="4124"/>
                    </a:lnTo>
                    <a:lnTo>
                      <a:pt x="49" y="4124"/>
                    </a:lnTo>
                    <a:lnTo>
                      <a:pt x="49" y="4124"/>
                    </a:lnTo>
                    <a:lnTo>
                      <a:pt x="50" y="4124"/>
                    </a:lnTo>
                    <a:lnTo>
                      <a:pt x="50" y="4124"/>
                    </a:lnTo>
                    <a:lnTo>
                      <a:pt x="52" y="4124"/>
                    </a:lnTo>
                    <a:lnTo>
                      <a:pt x="52" y="4124"/>
                    </a:lnTo>
                    <a:lnTo>
                      <a:pt x="52" y="4124"/>
                    </a:lnTo>
                    <a:lnTo>
                      <a:pt x="54" y="4124"/>
                    </a:lnTo>
                    <a:lnTo>
                      <a:pt x="54" y="4124"/>
                    </a:lnTo>
                    <a:lnTo>
                      <a:pt x="54" y="4124"/>
                    </a:lnTo>
                    <a:lnTo>
                      <a:pt x="55" y="4124"/>
                    </a:lnTo>
                    <a:lnTo>
                      <a:pt x="55" y="4124"/>
                    </a:lnTo>
                    <a:lnTo>
                      <a:pt x="55" y="4124"/>
                    </a:lnTo>
                    <a:lnTo>
                      <a:pt x="57" y="4124"/>
                    </a:lnTo>
                    <a:lnTo>
                      <a:pt x="57" y="4120"/>
                    </a:lnTo>
                    <a:lnTo>
                      <a:pt x="58" y="4120"/>
                    </a:lnTo>
                    <a:lnTo>
                      <a:pt x="58" y="4120"/>
                    </a:lnTo>
                    <a:lnTo>
                      <a:pt x="58" y="4120"/>
                    </a:lnTo>
                    <a:lnTo>
                      <a:pt x="60" y="4124"/>
                    </a:lnTo>
                    <a:lnTo>
                      <a:pt x="60" y="4124"/>
                    </a:lnTo>
                    <a:lnTo>
                      <a:pt x="60" y="4124"/>
                    </a:lnTo>
                    <a:lnTo>
                      <a:pt x="61" y="4124"/>
                    </a:lnTo>
                    <a:lnTo>
                      <a:pt x="61" y="4124"/>
                    </a:lnTo>
                    <a:lnTo>
                      <a:pt x="61" y="4124"/>
                    </a:lnTo>
                    <a:lnTo>
                      <a:pt x="63" y="4124"/>
                    </a:lnTo>
                    <a:lnTo>
                      <a:pt x="63" y="4124"/>
                    </a:lnTo>
                    <a:lnTo>
                      <a:pt x="63" y="4124"/>
                    </a:lnTo>
                    <a:lnTo>
                      <a:pt x="65" y="4124"/>
                    </a:lnTo>
                    <a:lnTo>
                      <a:pt x="65" y="4124"/>
                    </a:lnTo>
                    <a:lnTo>
                      <a:pt x="66" y="4124"/>
                    </a:lnTo>
                    <a:lnTo>
                      <a:pt x="66" y="4124"/>
                    </a:lnTo>
                    <a:lnTo>
                      <a:pt x="66" y="4124"/>
                    </a:lnTo>
                    <a:lnTo>
                      <a:pt x="68" y="4124"/>
                    </a:lnTo>
                    <a:lnTo>
                      <a:pt x="68" y="4124"/>
                    </a:lnTo>
                    <a:lnTo>
                      <a:pt x="68" y="4124"/>
                    </a:lnTo>
                    <a:lnTo>
                      <a:pt x="69" y="4124"/>
                    </a:lnTo>
                    <a:lnTo>
                      <a:pt x="69" y="4124"/>
                    </a:lnTo>
                    <a:lnTo>
                      <a:pt x="69" y="4124"/>
                    </a:lnTo>
                    <a:lnTo>
                      <a:pt x="71" y="4124"/>
                    </a:lnTo>
                    <a:lnTo>
                      <a:pt x="71" y="4124"/>
                    </a:lnTo>
                    <a:lnTo>
                      <a:pt x="72" y="4120"/>
                    </a:lnTo>
                    <a:lnTo>
                      <a:pt x="72" y="4120"/>
                    </a:lnTo>
                    <a:lnTo>
                      <a:pt x="72" y="4120"/>
                    </a:lnTo>
                    <a:lnTo>
                      <a:pt x="74" y="4120"/>
                    </a:lnTo>
                    <a:lnTo>
                      <a:pt x="74" y="4120"/>
                    </a:lnTo>
                    <a:lnTo>
                      <a:pt x="74" y="4120"/>
                    </a:lnTo>
                    <a:lnTo>
                      <a:pt x="76" y="4124"/>
                    </a:lnTo>
                    <a:lnTo>
                      <a:pt x="76" y="4124"/>
                    </a:lnTo>
                    <a:lnTo>
                      <a:pt x="76" y="4124"/>
                    </a:lnTo>
                    <a:lnTo>
                      <a:pt x="77" y="4124"/>
                    </a:lnTo>
                    <a:lnTo>
                      <a:pt x="77" y="4124"/>
                    </a:lnTo>
                    <a:lnTo>
                      <a:pt x="79" y="4124"/>
                    </a:lnTo>
                    <a:lnTo>
                      <a:pt x="79" y="4124"/>
                    </a:lnTo>
                    <a:lnTo>
                      <a:pt x="79" y="4124"/>
                    </a:lnTo>
                    <a:lnTo>
                      <a:pt x="80" y="4124"/>
                    </a:lnTo>
                    <a:lnTo>
                      <a:pt x="80" y="4124"/>
                    </a:lnTo>
                    <a:lnTo>
                      <a:pt x="80" y="4124"/>
                    </a:lnTo>
                    <a:lnTo>
                      <a:pt x="82" y="4124"/>
                    </a:lnTo>
                    <a:lnTo>
                      <a:pt x="82" y="4124"/>
                    </a:lnTo>
                    <a:lnTo>
                      <a:pt x="82" y="4124"/>
                    </a:lnTo>
                    <a:lnTo>
                      <a:pt x="83" y="4124"/>
                    </a:lnTo>
                    <a:lnTo>
                      <a:pt x="83" y="4124"/>
                    </a:lnTo>
                    <a:lnTo>
                      <a:pt x="83" y="4124"/>
                    </a:lnTo>
                    <a:lnTo>
                      <a:pt x="85" y="4124"/>
                    </a:lnTo>
                    <a:lnTo>
                      <a:pt x="85" y="4124"/>
                    </a:lnTo>
                    <a:lnTo>
                      <a:pt x="86" y="4124"/>
                    </a:lnTo>
                    <a:lnTo>
                      <a:pt x="86" y="4124"/>
                    </a:lnTo>
                    <a:lnTo>
                      <a:pt x="86" y="4124"/>
                    </a:lnTo>
                    <a:lnTo>
                      <a:pt x="88" y="4124"/>
                    </a:lnTo>
                    <a:lnTo>
                      <a:pt x="88" y="4124"/>
                    </a:lnTo>
                    <a:lnTo>
                      <a:pt x="88" y="4124"/>
                    </a:lnTo>
                    <a:lnTo>
                      <a:pt x="90" y="4124"/>
                    </a:lnTo>
                    <a:lnTo>
                      <a:pt x="90" y="4124"/>
                    </a:lnTo>
                    <a:lnTo>
                      <a:pt x="90" y="4124"/>
                    </a:lnTo>
                    <a:lnTo>
                      <a:pt x="91" y="4124"/>
                    </a:lnTo>
                    <a:lnTo>
                      <a:pt x="91" y="4124"/>
                    </a:lnTo>
                    <a:lnTo>
                      <a:pt x="93" y="4124"/>
                    </a:lnTo>
                    <a:lnTo>
                      <a:pt x="93" y="4124"/>
                    </a:lnTo>
                    <a:lnTo>
                      <a:pt x="93" y="4124"/>
                    </a:lnTo>
                    <a:lnTo>
                      <a:pt x="94" y="4124"/>
                    </a:lnTo>
                    <a:lnTo>
                      <a:pt x="94" y="4124"/>
                    </a:lnTo>
                    <a:lnTo>
                      <a:pt x="94" y="4124"/>
                    </a:lnTo>
                    <a:lnTo>
                      <a:pt x="96" y="4124"/>
                    </a:lnTo>
                    <a:lnTo>
                      <a:pt x="96" y="4124"/>
                    </a:lnTo>
                    <a:lnTo>
                      <a:pt x="96" y="4124"/>
                    </a:lnTo>
                    <a:lnTo>
                      <a:pt x="97" y="4124"/>
                    </a:lnTo>
                    <a:lnTo>
                      <a:pt x="97" y="4124"/>
                    </a:lnTo>
                    <a:lnTo>
                      <a:pt x="99" y="4124"/>
                    </a:lnTo>
                    <a:lnTo>
                      <a:pt x="99" y="4120"/>
                    </a:lnTo>
                    <a:lnTo>
                      <a:pt x="99" y="4120"/>
                    </a:lnTo>
                    <a:lnTo>
                      <a:pt x="101" y="4120"/>
                    </a:lnTo>
                    <a:lnTo>
                      <a:pt x="101" y="4120"/>
                    </a:lnTo>
                    <a:lnTo>
                      <a:pt x="101" y="4120"/>
                    </a:lnTo>
                    <a:lnTo>
                      <a:pt x="102" y="4120"/>
                    </a:lnTo>
                    <a:lnTo>
                      <a:pt x="102" y="4120"/>
                    </a:lnTo>
                    <a:lnTo>
                      <a:pt x="102" y="4120"/>
                    </a:lnTo>
                    <a:lnTo>
                      <a:pt x="104" y="4124"/>
                    </a:lnTo>
                    <a:lnTo>
                      <a:pt x="104" y="4124"/>
                    </a:lnTo>
                    <a:lnTo>
                      <a:pt x="104" y="4124"/>
                    </a:lnTo>
                    <a:lnTo>
                      <a:pt x="105" y="4124"/>
                    </a:lnTo>
                    <a:lnTo>
                      <a:pt x="105" y="4124"/>
                    </a:lnTo>
                    <a:lnTo>
                      <a:pt x="107" y="4124"/>
                    </a:lnTo>
                    <a:lnTo>
                      <a:pt x="107" y="4124"/>
                    </a:lnTo>
                    <a:lnTo>
                      <a:pt x="107" y="4124"/>
                    </a:lnTo>
                    <a:lnTo>
                      <a:pt x="108" y="4124"/>
                    </a:lnTo>
                    <a:lnTo>
                      <a:pt x="108" y="4124"/>
                    </a:lnTo>
                    <a:lnTo>
                      <a:pt x="108" y="4124"/>
                    </a:lnTo>
                    <a:lnTo>
                      <a:pt x="110" y="4124"/>
                    </a:lnTo>
                    <a:lnTo>
                      <a:pt x="110" y="4124"/>
                    </a:lnTo>
                    <a:lnTo>
                      <a:pt x="110" y="4124"/>
                    </a:lnTo>
                    <a:lnTo>
                      <a:pt x="112" y="4124"/>
                    </a:lnTo>
                    <a:lnTo>
                      <a:pt x="112" y="4124"/>
                    </a:lnTo>
                    <a:lnTo>
                      <a:pt x="113" y="4120"/>
                    </a:lnTo>
                    <a:lnTo>
                      <a:pt x="113" y="4120"/>
                    </a:lnTo>
                    <a:lnTo>
                      <a:pt x="113" y="4120"/>
                    </a:lnTo>
                    <a:lnTo>
                      <a:pt x="115" y="4120"/>
                    </a:lnTo>
                    <a:lnTo>
                      <a:pt x="115" y="4120"/>
                    </a:lnTo>
                    <a:lnTo>
                      <a:pt x="115" y="4120"/>
                    </a:lnTo>
                    <a:lnTo>
                      <a:pt x="116" y="4124"/>
                    </a:lnTo>
                    <a:lnTo>
                      <a:pt x="116" y="4124"/>
                    </a:lnTo>
                    <a:lnTo>
                      <a:pt x="116" y="4124"/>
                    </a:lnTo>
                    <a:lnTo>
                      <a:pt x="118" y="4124"/>
                    </a:lnTo>
                    <a:lnTo>
                      <a:pt x="118" y="4124"/>
                    </a:lnTo>
                    <a:lnTo>
                      <a:pt x="119" y="4124"/>
                    </a:lnTo>
                    <a:lnTo>
                      <a:pt x="119" y="4124"/>
                    </a:lnTo>
                    <a:lnTo>
                      <a:pt x="119" y="4120"/>
                    </a:lnTo>
                    <a:lnTo>
                      <a:pt x="121" y="4120"/>
                    </a:lnTo>
                    <a:lnTo>
                      <a:pt x="121" y="4120"/>
                    </a:lnTo>
                    <a:lnTo>
                      <a:pt x="121" y="4120"/>
                    </a:lnTo>
                    <a:lnTo>
                      <a:pt x="123" y="4124"/>
                    </a:lnTo>
                    <a:lnTo>
                      <a:pt x="123" y="4124"/>
                    </a:lnTo>
                    <a:lnTo>
                      <a:pt x="123" y="4124"/>
                    </a:lnTo>
                    <a:lnTo>
                      <a:pt x="124" y="4124"/>
                    </a:lnTo>
                    <a:lnTo>
                      <a:pt x="124" y="4124"/>
                    </a:lnTo>
                    <a:lnTo>
                      <a:pt x="124" y="4124"/>
                    </a:lnTo>
                    <a:lnTo>
                      <a:pt x="126" y="4124"/>
                    </a:lnTo>
                    <a:lnTo>
                      <a:pt x="126" y="4124"/>
                    </a:lnTo>
                    <a:lnTo>
                      <a:pt x="127" y="4124"/>
                    </a:lnTo>
                    <a:lnTo>
                      <a:pt x="127" y="4124"/>
                    </a:lnTo>
                    <a:lnTo>
                      <a:pt x="127" y="4124"/>
                    </a:lnTo>
                    <a:lnTo>
                      <a:pt x="129" y="4124"/>
                    </a:lnTo>
                    <a:lnTo>
                      <a:pt x="129" y="4124"/>
                    </a:lnTo>
                    <a:lnTo>
                      <a:pt x="129" y="4124"/>
                    </a:lnTo>
                    <a:lnTo>
                      <a:pt x="130" y="4124"/>
                    </a:lnTo>
                    <a:lnTo>
                      <a:pt x="130" y="4124"/>
                    </a:lnTo>
                    <a:lnTo>
                      <a:pt x="130" y="4124"/>
                    </a:lnTo>
                    <a:lnTo>
                      <a:pt x="132" y="4124"/>
                    </a:lnTo>
                    <a:lnTo>
                      <a:pt x="132" y="4124"/>
                    </a:lnTo>
                    <a:lnTo>
                      <a:pt x="134" y="4124"/>
                    </a:lnTo>
                    <a:lnTo>
                      <a:pt x="134" y="4124"/>
                    </a:lnTo>
                    <a:lnTo>
                      <a:pt x="134" y="4124"/>
                    </a:lnTo>
                    <a:lnTo>
                      <a:pt x="135" y="4124"/>
                    </a:lnTo>
                    <a:lnTo>
                      <a:pt x="135" y="4124"/>
                    </a:lnTo>
                    <a:lnTo>
                      <a:pt x="135" y="4124"/>
                    </a:lnTo>
                    <a:lnTo>
                      <a:pt x="137" y="4124"/>
                    </a:lnTo>
                    <a:lnTo>
                      <a:pt x="137" y="4124"/>
                    </a:lnTo>
                    <a:lnTo>
                      <a:pt x="137" y="4124"/>
                    </a:lnTo>
                    <a:lnTo>
                      <a:pt x="138" y="4124"/>
                    </a:lnTo>
                    <a:lnTo>
                      <a:pt x="138" y="4124"/>
                    </a:lnTo>
                    <a:lnTo>
                      <a:pt x="138" y="4124"/>
                    </a:lnTo>
                    <a:lnTo>
                      <a:pt x="140" y="4124"/>
                    </a:lnTo>
                    <a:lnTo>
                      <a:pt x="140" y="4124"/>
                    </a:lnTo>
                    <a:lnTo>
                      <a:pt x="141" y="4124"/>
                    </a:lnTo>
                    <a:lnTo>
                      <a:pt x="141" y="4124"/>
                    </a:lnTo>
                    <a:lnTo>
                      <a:pt x="141" y="4124"/>
                    </a:lnTo>
                    <a:lnTo>
                      <a:pt x="143" y="4124"/>
                    </a:lnTo>
                    <a:lnTo>
                      <a:pt x="143" y="4124"/>
                    </a:lnTo>
                    <a:lnTo>
                      <a:pt x="143" y="4124"/>
                    </a:lnTo>
                    <a:lnTo>
                      <a:pt x="145" y="4124"/>
                    </a:lnTo>
                    <a:lnTo>
                      <a:pt x="145" y="4124"/>
                    </a:lnTo>
                    <a:lnTo>
                      <a:pt x="145" y="4124"/>
                    </a:lnTo>
                    <a:lnTo>
                      <a:pt x="146" y="4124"/>
                    </a:lnTo>
                    <a:lnTo>
                      <a:pt x="146" y="4124"/>
                    </a:lnTo>
                    <a:lnTo>
                      <a:pt x="148" y="4124"/>
                    </a:lnTo>
                    <a:lnTo>
                      <a:pt x="148" y="4124"/>
                    </a:lnTo>
                    <a:lnTo>
                      <a:pt x="148" y="4124"/>
                    </a:lnTo>
                    <a:lnTo>
                      <a:pt x="149" y="4124"/>
                    </a:lnTo>
                    <a:lnTo>
                      <a:pt x="149" y="4124"/>
                    </a:lnTo>
                    <a:lnTo>
                      <a:pt x="149" y="4124"/>
                    </a:lnTo>
                    <a:lnTo>
                      <a:pt x="151" y="4124"/>
                    </a:lnTo>
                    <a:lnTo>
                      <a:pt x="151" y="4124"/>
                    </a:lnTo>
                    <a:lnTo>
                      <a:pt x="151" y="4124"/>
                    </a:lnTo>
                    <a:lnTo>
                      <a:pt x="152" y="4124"/>
                    </a:lnTo>
                    <a:lnTo>
                      <a:pt x="152" y="4124"/>
                    </a:lnTo>
                    <a:lnTo>
                      <a:pt x="154" y="4124"/>
                    </a:lnTo>
                    <a:lnTo>
                      <a:pt x="154" y="4124"/>
                    </a:lnTo>
                    <a:lnTo>
                      <a:pt x="154" y="4124"/>
                    </a:lnTo>
                    <a:lnTo>
                      <a:pt x="156" y="4124"/>
                    </a:lnTo>
                    <a:lnTo>
                      <a:pt x="156" y="4124"/>
                    </a:lnTo>
                    <a:lnTo>
                      <a:pt x="156" y="4124"/>
                    </a:lnTo>
                    <a:lnTo>
                      <a:pt x="157" y="4124"/>
                    </a:lnTo>
                    <a:lnTo>
                      <a:pt x="157" y="4124"/>
                    </a:lnTo>
                    <a:lnTo>
                      <a:pt x="157" y="4124"/>
                    </a:lnTo>
                    <a:lnTo>
                      <a:pt x="159" y="4124"/>
                    </a:lnTo>
                    <a:lnTo>
                      <a:pt x="159" y="4124"/>
                    </a:lnTo>
                    <a:lnTo>
                      <a:pt x="159" y="4120"/>
                    </a:lnTo>
                    <a:lnTo>
                      <a:pt x="160" y="4120"/>
                    </a:lnTo>
                    <a:lnTo>
                      <a:pt x="160" y="4120"/>
                    </a:lnTo>
                    <a:lnTo>
                      <a:pt x="162" y="4120"/>
                    </a:lnTo>
                    <a:lnTo>
                      <a:pt x="162" y="4120"/>
                    </a:lnTo>
                    <a:lnTo>
                      <a:pt x="162" y="4120"/>
                    </a:lnTo>
                    <a:lnTo>
                      <a:pt x="163" y="4120"/>
                    </a:lnTo>
                    <a:lnTo>
                      <a:pt x="163" y="4120"/>
                    </a:lnTo>
                    <a:lnTo>
                      <a:pt x="163" y="4120"/>
                    </a:lnTo>
                    <a:lnTo>
                      <a:pt x="165" y="4120"/>
                    </a:lnTo>
                    <a:lnTo>
                      <a:pt x="165" y="4120"/>
                    </a:lnTo>
                    <a:lnTo>
                      <a:pt x="165" y="4120"/>
                    </a:lnTo>
                    <a:lnTo>
                      <a:pt x="167" y="4120"/>
                    </a:lnTo>
                    <a:lnTo>
                      <a:pt x="167" y="4120"/>
                    </a:lnTo>
                    <a:lnTo>
                      <a:pt x="168" y="4120"/>
                    </a:lnTo>
                    <a:lnTo>
                      <a:pt x="168" y="4120"/>
                    </a:lnTo>
                    <a:lnTo>
                      <a:pt x="168" y="4120"/>
                    </a:lnTo>
                    <a:lnTo>
                      <a:pt x="170" y="4120"/>
                    </a:lnTo>
                    <a:lnTo>
                      <a:pt x="170" y="4120"/>
                    </a:lnTo>
                    <a:lnTo>
                      <a:pt x="170" y="4120"/>
                    </a:lnTo>
                    <a:lnTo>
                      <a:pt x="171" y="4120"/>
                    </a:lnTo>
                    <a:lnTo>
                      <a:pt x="171" y="4120"/>
                    </a:lnTo>
                    <a:lnTo>
                      <a:pt x="171" y="4120"/>
                    </a:lnTo>
                    <a:lnTo>
                      <a:pt x="173" y="4120"/>
                    </a:lnTo>
                    <a:lnTo>
                      <a:pt x="173" y="4120"/>
                    </a:lnTo>
                    <a:lnTo>
                      <a:pt x="174" y="4120"/>
                    </a:lnTo>
                    <a:lnTo>
                      <a:pt x="174" y="4120"/>
                    </a:lnTo>
                    <a:lnTo>
                      <a:pt x="174" y="4117"/>
                    </a:lnTo>
                    <a:lnTo>
                      <a:pt x="176" y="4117"/>
                    </a:lnTo>
                    <a:lnTo>
                      <a:pt x="176" y="4117"/>
                    </a:lnTo>
                    <a:lnTo>
                      <a:pt x="176" y="4117"/>
                    </a:lnTo>
                    <a:lnTo>
                      <a:pt x="177" y="4117"/>
                    </a:lnTo>
                    <a:lnTo>
                      <a:pt x="177" y="4117"/>
                    </a:lnTo>
                    <a:lnTo>
                      <a:pt x="177" y="4117"/>
                    </a:lnTo>
                    <a:lnTo>
                      <a:pt x="179" y="4117"/>
                    </a:lnTo>
                    <a:lnTo>
                      <a:pt x="179" y="4117"/>
                    </a:lnTo>
                    <a:lnTo>
                      <a:pt x="179" y="4117"/>
                    </a:lnTo>
                    <a:lnTo>
                      <a:pt x="181" y="4117"/>
                    </a:lnTo>
                    <a:lnTo>
                      <a:pt x="181" y="4113"/>
                    </a:lnTo>
                    <a:lnTo>
                      <a:pt x="182" y="4113"/>
                    </a:lnTo>
                    <a:lnTo>
                      <a:pt x="182" y="4113"/>
                    </a:lnTo>
                    <a:lnTo>
                      <a:pt x="182" y="4113"/>
                    </a:lnTo>
                    <a:lnTo>
                      <a:pt x="184" y="4113"/>
                    </a:lnTo>
                    <a:lnTo>
                      <a:pt x="184" y="4113"/>
                    </a:lnTo>
                    <a:lnTo>
                      <a:pt x="184" y="4113"/>
                    </a:lnTo>
                    <a:lnTo>
                      <a:pt x="185" y="4109"/>
                    </a:lnTo>
                    <a:lnTo>
                      <a:pt x="185" y="4109"/>
                    </a:lnTo>
                    <a:lnTo>
                      <a:pt x="185" y="4109"/>
                    </a:lnTo>
                    <a:lnTo>
                      <a:pt x="187" y="4109"/>
                    </a:lnTo>
                    <a:lnTo>
                      <a:pt x="187" y="4109"/>
                    </a:lnTo>
                    <a:lnTo>
                      <a:pt x="188" y="4105"/>
                    </a:lnTo>
                    <a:lnTo>
                      <a:pt x="188" y="4105"/>
                    </a:lnTo>
                    <a:lnTo>
                      <a:pt x="188" y="4105"/>
                    </a:lnTo>
                    <a:lnTo>
                      <a:pt x="190" y="4105"/>
                    </a:lnTo>
                    <a:lnTo>
                      <a:pt x="190" y="4102"/>
                    </a:lnTo>
                    <a:lnTo>
                      <a:pt x="190" y="4102"/>
                    </a:lnTo>
                    <a:lnTo>
                      <a:pt x="192" y="4102"/>
                    </a:lnTo>
                    <a:lnTo>
                      <a:pt x="192" y="4098"/>
                    </a:lnTo>
                    <a:lnTo>
                      <a:pt x="192" y="4098"/>
                    </a:lnTo>
                    <a:lnTo>
                      <a:pt x="193" y="4098"/>
                    </a:lnTo>
                    <a:lnTo>
                      <a:pt x="193" y="4094"/>
                    </a:lnTo>
                    <a:lnTo>
                      <a:pt x="195" y="4094"/>
                    </a:lnTo>
                    <a:lnTo>
                      <a:pt x="195" y="4094"/>
                    </a:lnTo>
                    <a:lnTo>
                      <a:pt x="195" y="4091"/>
                    </a:lnTo>
                    <a:lnTo>
                      <a:pt x="196" y="4091"/>
                    </a:lnTo>
                    <a:lnTo>
                      <a:pt x="196" y="4091"/>
                    </a:lnTo>
                    <a:lnTo>
                      <a:pt x="196" y="4087"/>
                    </a:lnTo>
                    <a:lnTo>
                      <a:pt x="198" y="4087"/>
                    </a:lnTo>
                    <a:lnTo>
                      <a:pt x="198" y="4083"/>
                    </a:lnTo>
                    <a:lnTo>
                      <a:pt x="198" y="4083"/>
                    </a:lnTo>
                    <a:lnTo>
                      <a:pt x="199" y="4080"/>
                    </a:lnTo>
                    <a:lnTo>
                      <a:pt x="199" y="4076"/>
                    </a:lnTo>
                    <a:lnTo>
                      <a:pt x="199" y="4076"/>
                    </a:lnTo>
                    <a:lnTo>
                      <a:pt x="201" y="4072"/>
                    </a:lnTo>
                    <a:lnTo>
                      <a:pt x="201" y="4072"/>
                    </a:lnTo>
                    <a:lnTo>
                      <a:pt x="203" y="4068"/>
                    </a:lnTo>
                    <a:lnTo>
                      <a:pt x="203" y="4065"/>
                    </a:lnTo>
                    <a:lnTo>
                      <a:pt x="203" y="4065"/>
                    </a:lnTo>
                    <a:lnTo>
                      <a:pt x="204" y="4061"/>
                    </a:lnTo>
                    <a:lnTo>
                      <a:pt x="204" y="4057"/>
                    </a:lnTo>
                    <a:lnTo>
                      <a:pt x="204" y="4054"/>
                    </a:lnTo>
                    <a:lnTo>
                      <a:pt x="206" y="4050"/>
                    </a:lnTo>
                    <a:lnTo>
                      <a:pt x="206" y="4046"/>
                    </a:lnTo>
                    <a:lnTo>
                      <a:pt x="206" y="4046"/>
                    </a:lnTo>
                    <a:lnTo>
                      <a:pt x="207" y="4042"/>
                    </a:lnTo>
                    <a:lnTo>
                      <a:pt x="207" y="4039"/>
                    </a:lnTo>
                    <a:lnTo>
                      <a:pt x="209" y="4035"/>
                    </a:lnTo>
                    <a:lnTo>
                      <a:pt x="209" y="4031"/>
                    </a:lnTo>
                    <a:lnTo>
                      <a:pt x="209" y="4028"/>
                    </a:lnTo>
                    <a:lnTo>
                      <a:pt x="210" y="4024"/>
                    </a:lnTo>
                    <a:lnTo>
                      <a:pt x="210" y="4020"/>
                    </a:lnTo>
                    <a:lnTo>
                      <a:pt x="210" y="4013"/>
                    </a:lnTo>
                    <a:lnTo>
                      <a:pt x="212" y="4009"/>
                    </a:lnTo>
                    <a:lnTo>
                      <a:pt x="212" y="4005"/>
                    </a:lnTo>
                    <a:lnTo>
                      <a:pt x="212" y="3998"/>
                    </a:lnTo>
                    <a:lnTo>
                      <a:pt x="214" y="3994"/>
                    </a:lnTo>
                    <a:lnTo>
                      <a:pt x="214" y="3987"/>
                    </a:lnTo>
                    <a:lnTo>
                      <a:pt x="214" y="3983"/>
                    </a:lnTo>
                    <a:lnTo>
                      <a:pt x="215" y="3976"/>
                    </a:lnTo>
                    <a:lnTo>
                      <a:pt x="215" y="3972"/>
                    </a:lnTo>
                    <a:lnTo>
                      <a:pt x="217" y="3965"/>
                    </a:lnTo>
                    <a:lnTo>
                      <a:pt x="217" y="3961"/>
                    </a:lnTo>
                    <a:lnTo>
                      <a:pt x="217" y="3954"/>
                    </a:lnTo>
                    <a:lnTo>
                      <a:pt x="218" y="3946"/>
                    </a:lnTo>
                    <a:lnTo>
                      <a:pt x="218" y="3939"/>
                    </a:lnTo>
                    <a:lnTo>
                      <a:pt x="218" y="3935"/>
                    </a:lnTo>
                    <a:lnTo>
                      <a:pt x="220" y="3928"/>
                    </a:lnTo>
                    <a:lnTo>
                      <a:pt x="220" y="3920"/>
                    </a:lnTo>
                    <a:lnTo>
                      <a:pt x="220" y="3913"/>
                    </a:lnTo>
                    <a:lnTo>
                      <a:pt x="221" y="3905"/>
                    </a:lnTo>
                    <a:lnTo>
                      <a:pt x="221" y="3894"/>
                    </a:lnTo>
                    <a:lnTo>
                      <a:pt x="223" y="3887"/>
                    </a:lnTo>
                    <a:lnTo>
                      <a:pt x="223" y="3879"/>
                    </a:lnTo>
                    <a:lnTo>
                      <a:pt x="223" y="3872"/>
                    </a:lnTo>
                    <a:lnTo>
                      <a:pt x="225" y="3861"/>
                    </a:lnTo>
                    <a:lnTo>
                      <a:pt x="225" y="3853"/>
                    </a:lnTo>
                    <a:lnTo>
                      <a:pt x="225" y="3842"/>
                    </a:lnTo>
                    <a:lnTo>
                      <a:pt x="226" y="3831"/>
                    </a:lnTo>
                    <a:lnTo>
                      <a:pt x="226" y="3824"/>
                    </a:lnTo>
                    <a:lnTo>
                      <a:pt x="226" y="3813"/>
                    </a:lnTo>
                    <a:lnTo>
                      <a:pt x="228" y="3802"/>
                    </a:lnTo>
                    <a:lnTo>
                      <a:pt x="228" y="3790"/>
                    </a:lnTo>
                    <a:lnTo>
                      <a:pt x="229" y="3779"/>
                    </a:lnTo>
                    <a:lnTo>
                      <a:pt x="229" y="3768"/>
                    </a:lnTo>
                    <a:lnTo>
                      <a:pt x="229" y="3757"/>
                    </a:lnTo>
                    <a:lnTo>
                      <a:pt x="231" y="3742"/>
                    </a:lnTo>
                    <a:lnTo>
                      <a:pt x="231" y="3731"/>
                    </a:lnTo>
                    <a:lnTo>
                      <a:pt x="231" y="3720"/>
                    </a:lnTo>
                    <a:lnTo>
                      <a:pt x="232" y="3705"/>
                    </a:lnTo>
                    <a:lnTo>
                      <a:pt x="232" y="3694"/>
                    </a:lnTo>
                    <a:lnTo>
                      <a:pt x="232" y="3679"/>
                    </a:lnTo>
                    <a:lnTo>
                      <a:pt x="234" y="3668"/>
                    </a:lnTo>
                    <a:lnTo>
                      <a:pt x="234" y="3653"/>
                    </a:lnTo>
                    <a:lnTo>
                      <a:pt x="234" y="3639"/>
                    </a:lnTo>
                    <a:lnTo>
                      <a:pt x="236" y="3624"/>
                    </a:lnTo>
                    <a:lnTo>
                      <a:pt x="236" y="3609"/>
                    </a:lnTo>
                    <a:lnTo>
                      <a:pt x="237" y="3590"/>
                    </a:lnTo>
                    <a:lnTo>
                      <a:pt x="237" y="3576"/>
                    </a:lnTo>
                    <a:lnTo>
                      <a:pt x="237" y="3561"/>
                    </a:lnTo>
                    <a:lnTo>
                      <a:pt x="239" y="3542"/>
                    </a:lnTo>
                    <a:lnTo>
                      <a:pt x="239" y="3524"/>
                    </a:lnTo>
                    <a:lnTo>
                      <a:pt x="239" y="3509"/>
                    </a:lnTo>
                    <a:lnTo>
                      <a:pt x="240" y="3490"/>
                    </a:lnTo>
                    <a:lnTo>
                      <a:pt x="240" y="3472"/>
                    </a:lnTo>
                    <a:lnTo>
                      <a:pt x="240" y="3453"/>
                    </a:lnTo>
                    <a:lnTo>
                      <a:pt x="242" y="3435"/>
                    </a:lnTo>
                    <a:lnTo>
                      <a:pt x="242" y="3413"/>
                    </a:lnTo>
                    <a:lnTo>
                      <a:pt x="243" y="3390"/>
                    </a:lnTo>
                    <a:lnTo>
                      <a:pt x="243" y="3368"/>
                    </a:lnTo>
                    <a:lnTo>
                      <a:pt x="243" y="3346"/>
                    </a:lnTo>
                    <a:lnTo>
                      <a:pt x="245" y="3324"/>
                    </a:lnTo>
                    <a:lnTo>
                      <a:pt x="245" y="3298"/>
                    </a:lnTo>
                    <a:lnTo>
                      <a:pt x="245" y="3275"/>
                    </a:lnTo>
                    <a:lnTo>
                      <a:pt x="247" y="3249"/>
                    </a:lnTo>
                    <a:lnTo>
                      <a:pt x="247" y="3220"/>
                    </a:lnTo>
                    <a:lnTo>
                      <a:pt x="247" y="3194"/>
                    </a:lnTo>
                    <a:lnTo>
                      <a:pt x="248" y="3164"/>
                    </a:lnTo>
                    <a:lnTo>
                      <a:pt x="248" y="3135"/>
                    </a:lnTo>
                    <a:lnTo>
                      <a:pt x="250" y="3101"/>
                    </a:lnTo>
                    <a:lnTo>
                      <a:pt x="250" y="3068"/>
                    </a:lnTo>
                    <a:lnTo>
                      <a:pt x="250" y="3035"/>
                    </a:lnTo>
                    <a:lnTo>
                      <a:pt x="251" y="3001"/>
                    </a:lnTo>
                    <a:lnTo>
                      <a:pt x="251" y="2964"/>
                    </a:lnTo>
                    <a:lnTo>
                      <a:pt x="251" y="2923"/>
                    </a:lnTo>
                    <a:lnTo>
                      <a:pt x="253" y="2883"/>
                    </a:lnTo>
                    <a:lnTo>
                      <a:pt x="253" y="2838"/>
                    </a:lnTo>
                    <a:lnTo>
                      <a:pt x="253" y="2794"/>
                    </a:lnTo>
                    <a:lnTo>
                      <a:pt x="254" y="2749"/>
                    </a:lnTo>
                    <a:lnTo>
                      <a:pt x="254" y="2697"/>
                    </a:lnTo>
                    <a:lnTo>
                      <a:pt x="254" y="2645"/>
                    </a:lnTo>
                    <a:lnTo>
                      <a:pt x="256" y="2594"/>
                    </a:lnTo>
                    <a:lnTo>
                      <a:pt x="256" y="2534"/>
                    </a:lnTo>
                    <a:lnTo>
                      <a:pt x="258" y="2475"/>
                    </a:lnTo>
                    <a:lnTo>
                      <a:pt x="258" y="2416"/>
                    </a:lnTo>
                    <a:lnTo>
                      <a:pt x="258" y="2349"/>
                    </a:lnTo>
                    <a:lnTo>
                      <a:pt x="259" y="2282"/>
                    </a:lnTo>
                    <a:lnTo>
                      <a:pt x="259" y="2216"/>
                    </a:lnTo>
                    <a:lnTo>
                      <a:pt x="259" y="2141"/>
                    </a:lnTo>
                    <a:lnTo>
                      <a:pt x="261" y="2067"/>
                    </a:lnTo>
                    <a:lnTo>
                      <a:pt x="261" y="1993"/>
                    </a:lnTo>
                    <a:lnTo>
                      <a:pt x="261" y="1912"/>
                    </a:lnTo>
                    <a:lnTo>
                      <a:pt x="262" y="1834"/>
                    </a:lnTo>
                    <a:lnTo>
                      <a:pt x="262" y="1752"/>
                    </a:lnTo>
                    <a:lnTo>
                      <a:pt x="264" y="1667"/>
                    </a:lnTo>
                    <a:lnTo>
                      <a:pt x="264" y="1582"/>
                    </a:lnTo>
                    <a:lnTo>
                      <a:pt x="264" y="1493"/>
                    </a:lnTo>
                    <a:lnTo>
                      <a:pt x="265" y="1408"/>
                    </a:lnTo>
                    <a:lnTo>
                      <a:pt x="265" y="1322"/>
                    </a:lnTo>
                    <a:lnTo>
                      <a:pt x="265" y="1234"/>
                    </a:lnTo>
                    <a:lnTo>
                      <a:pt x="267" y="1148"/>
                    </a:lnTo>
                    <a:lnTo>
                      <a:pt x="267" y="1063"/>
                    </a:lnTo>
                    <a:lnTo>
                      <a:pt x="267" y="978"/>
                    </a:lnTo>
                    <a:lnTo>
                      <a:pt x="268" y="896"/>
                    </a:lnTo>
                    <a:lnTo>
                      <a:pt x="268" y="815"/>
                    </a:lnTo>
                    <a:lnTo>
                      <a:pt x="270" y="737"/>
                    </a:lnTo>
                    <a:lnTo>
                      <a:pt x="270" y="663"/>
                    </a:lnTo>
                    <a:lnTo>
                      <a:pt x="270" y="592"/>
                    </a:lnTo>
                    <a:lnTo>
                      <a:pt x="272" y="522"/>
                    </a:lnTo>
                    <a:lnTo>
                      <a:pt x="272" y="459"/>
                    </a:lnTo>
                    <a:lnTo>
                      <a:pt x="272" y="396"/>
                    </a:lnTo>
                    <a:lnTo>
                      <a:pt x="273" y="340"/>
                    </a:lnTo>
                    <a:lnTo>
                      <a:pt x="273" y="289"/>
                    </a:lnTo>
                    <a:lnTo>
                      <a:pt x="273" y="240"/>
                    </a:lnTo>
                    <a:lnTo>
                      <a:pt x="275" y="196"/>
                    </a:lnTo>
                    <a:lnTo>
                      <a:pt x="275" y="155"/>
                    </a:lnTo>
                    <a:lnTo>
                      <a:pt x="275" y="122"/>
                    </a:lnTo>
                    <a:lnTo>
                      <a:pt x="276" y="92"/>
                    </a:lnTo>
                    <a:lnTo>
                      <a:pt x="276" y="66"/>
                    </a:lnTo>
                    <a:lnTo>
                      <a:pt x="278" y="44"/>
                    </a:lnTo>
                    <a:lnTo>
                      <a:pt x="278" y="25"/>
                    </a:lnTo>
                    <a:lnTo>
                      <a:pt x="278" y="14"/>
                    </a:lnTo>
                    <a:lnTo>
                      <a:pt x="279" y="3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3"/>
                    </a:lnTo>
                    <a:lnTo>
                      <a:pt x="281" y="7"/>
                    </a:lnTo>
                    <a:lnTo>
                      <a:pt x="281" y="18"/>
                    </a:lnTo>
                    <a:lnTo>
                      <a:pt x="283" y="29"/>
                    </a:lnTo>
                    <a:lnTo>
                      <a:pt x="283" y="48"/>
                    </a:lnTo>
                    <a:lnTo>
                      <a:pt x="284" y="66"/>
                    </a:lnTo>
                    <a:lnTo>
                      <a:pt x="284" y="85"/>
                    </a:lnTo>
                    <a:lnTo>
                      <a:pt x="284" y="111"/>
                    </a:lnTo>
                    <a:lnTo>
                      <a:pt x="286" y="137"/>
                    </a:lnTo>
                    <a:lnTo>
                      <a:pt x="286" y="163"/>
                    </a:lnTo>
                    <a:lnTo>
                      <a:pt x="286" y="196"/>
                    </a:lnTo>
                    <a:lnTo>
                      <a:pt x="287" y="226"/>
                    </a:lnTo>
                    <a:lnTo>
                      <a:pt x="287" y="263"/>
                    </a:lnTo>
                    <a:lnTo>
                      <a:pt x="287" y="300"/>
                    </a:lnTo>
                    <a:lnTo>
                      <a:pt x="289" y="337"/>
                    </a:lnTo>
                    <a:lnTo>
                      <a:pt x="289" y="374"/>
                    </a:lnTo>
                    <a:lnTo>
                      <a:pt x="289" y="415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7" name="Freeform 143"/>
              <p:cNvSpPr>
                <a:spLocks/>
              </p:cNvSpPr>
              <p:nvPr/>
            </p:nvSpPr>
            <p:spPr bwMode="auto">
              <a:xfrm>
                <a:off x="1720" y="1888"/>
                <a:ext cx="112" cy="1327"/>
              </a:xfrm>
              <a:custGeom>
                <a:avLst/>
                <a:gdLst/>
                <a:ahLst/>
                <a:cxnLst>
                  <a:cxn ang="0">
                    <a:pos x="5" y="359"/>
                  </a:cxn>
                  <a:cxn ang="0">
                    <a:pos x="11" y="796"/>
                  </a:cxn>
                  <a:cxn ang="0">
                    <a:pos x="16" y="1234"/>
                  </a:cxn>
                  <a:cxn ang="0">
                    <a:pos x="20" y="1645"/>
                  </a:cxn>
                  <a:cxn ang="0">
                    <a:pos x="25" y="2019"/>
                  </a:cxn>
                  <a:cxn ang="0">
                    <a:pos x="31" y="2349"/>
                  </a:cxn>
                  <a:cxn ang="0">
                    <a:pos x="36" y="2631"/>
                  </a:cxn>
                  <a:cxn ang="0">
                    <a:pos x="41" y="2868"/>
                  </a:cxn>
                  <a:cxn ang="0">
                    <a:pos x="45" y="3061"/>
                  </a:cxn>
                  <a:cxn ang="0">
                    <a:pos x="52" y="3212"/>
                  </a:cxn>
                  <a:cxn ang="0">
                    <a:pos x="56" y="3335"/>
                  </a:cxn>
                  <a:cxn ang="0">
                    <a:pos x="61" y="3427"/>
                  </a:cxn>
                  <a:cxn ang="0">
                    <a:pos x="66" y="3498"/>
                  </a:cxn>
                  <a:cxn ang="0">
                    <a:pos x="72" y="3546"/>
                  </a:cxn>
                  <a:cxn ang="0">
                    <a:pos x="77" y="3587"/>
                  </a:cxn>
                  <a:cxn ang="0">
                    <a:pos x="81" y="3613"/>
                  </a:cxn>
                  <a:cxn ang="0">
                    <a:pos x="86" y="3635"/>
                  </a:cxn>
                  <a:cxn ang="0">
                    <a:pos x="92" y="3650"/>
                  </a:cxn>
                  <a:cxn ang="0">
                    <a:pos x="97" y="3661"/>
                  </a:cxn>
                  <a:cxn ang="0">
                    <a:pos x="102" y="3672"/>
                  </a:cxn>
                  <a:cxn ang="0">
                    <a:pos x="107" y="3676"/>
                  </a:cxn>
                  <a:cxn ang="0">
                    <a:pos x="113" y="3679"/>
                  </a:cxn>
                  <a:cxn ang="0">
                    <a:pos x="118" y="3683"/>
                  </a:cxn>
                  <a:cxn ang="0">
                    <a:pos x="122" y="3687"/>
                  </a:cxn>
                  <a:cxn ang="0">
                    <a:pos x="127" y="3690"/>
                  </a:cxn>
                  <a:cxn ang="0">
                    <a:pos x="133" y="3690"/>
                  </a:cxn>
                  <a:cxn ang="0">
                    <a:pos x="138" y="3694"/>
                  </a:cxn>
                  <a:cxn ang="0">
                    <a:pos x="143" y="3694"/>
                  </a:cxn>
                  <a:cxn ang="0">
                    <a:pos x="147" y="3694"/>
                  </a:cxn>
                  <a:cxn ang="0">
                    <a:pos x="154" y="3698"/>
                  </a:cxn>
                  <a:cxn ang="0">
                    <a:pos x="158" y="3698"/>
                  </a:cxn>
                  <a:cxn ang="0">
                    <a:pos x="163" y="3698"/>
                  </a:cxn>
                  <a:cxn ang="0">
                    <a:pos x="168" y="3698"/>
                  </a:cxn>
                  <a:cxn ang="0">
                    <a:pos x="174" y="3702"/>
                  </a:cxn>
                  <a:cxn ang="0">
                    <a:pos x="179" y="3702"/>
                  </a:cxn>
                  <a:cxn ang="0">
                    <a:pos x="183" y="3702"/>
                  </a:cxn>
                  <a:cxn ang="0">
                    <a:pos x="188" y="3702"/>
                  </a:cxn>
                  <a:cxn ang="0">
                    <a:pos x="194" y="3702"/>
                  </a:cxn>
                  <a:cxn ang="0">
                    <a:pos x="199" y="3702"/>
                  </a:cxn>
                  <a:cxn ang="0">
                    <a:pos x="204" y="3702"/>
                  </a:cxn>
                  <a:cxn ang="0">
                    <a:pos x="209" y="3702"/>
                  </a:cxn>
                  <a:cxn ang="0">
                    <a:pos x="215" y="3702"/>
                  </a:cxn>
                  <a:cxn ang="0">
                    <a:pos x="220" y="3702"/>
                  </a:cxn>
                  <a:cxn ang="0">
                    <a:pos x="224" y="3702"/>
                  </a:cxn>
                  <a:cxn ang="0">
                    <a:pos x="229" y="3702"/>
                  </a:cxn>
                  <a:cxn ang="0">
                    <a:pos x="235" y="3705"/>
                  </a:cxn>
                  <a:cxn ang="0">
                    <a:pos x="240" y="3705"/>
                  </a:cxn>
                  <a:cxn ang="0">
                    <a:pos x="245" y="3705"/>
                  </a:cxn>
                  <a:cxn ang="0">
                    <a:pos x="249" y="3705"/>
                  </a:cxn>
                  <a:cxn ang="0">
                    <a:pos x="256" y="3702"/>
                  </a:cxn>
                  <a:cxn ang="0">
                    <a:pos x="260" y="3705"/>
                  </a:cxn>
                  <a:cxn ang="0">
                    <a:pos x="265" y="3705"/>
                  </a:cxn>
                  <a:cxn ang="0">
                    <a:pos x="270" y="3705"/>
                  </a:cxn>
                  <a:cxn ang="0">
                    <a:pos x="276" y="3705"/>
                  </a:cxn>
                  <a:cxn ang="0">
                    <a:pos x="281" y="3705"/>
                  </a:cxn>
                  <a:cxn ang="0">
                    <a:pos x="285" y="3705"/>
                  </a:cxn>
                </a:cxnLst>
                <a:rect l="0" t="0" r="r" b="b"/>
                <a:pathLst>
                  <a:path w="290" h="3705">
                    <a:moveTo>
                      <a:pt x="0" y="0"/>
                    </a:moveTo>
                    <a:lnTo>
                      <a:pt x="1" y="44"/>
                    </a:lnTo>
                    <a:lnTo>
                      <a:pt x="1" y="85"/>
                    </a:lnTo>
                    <a:lnTo>
                      <a:pt x="3" y="129"/>
                    </a:lnTo>
                    <a:lnTo>
                      <a:pt x="3" y="174"/>
                    </a:lnTo>
                    <a:lnTo>
                      <a:pt x="3" y="218"/>
                    </a:lnTo>
                    <a:lnTo>
                      <a:pt x="5" y="263"/>
                    </a:lnTo>
                    <a:lnTo>
                      <a:pt x="5" y="311"/>
                    </a:lnTo>
                    <a:lnTo>
                      <a:pt x="5" y="359"/>
                    </a:lnTo>
                    <a:lnTo>
                      <a:pt x="6" y="403"/>
                    </a:lnTo>
                    <a:lnTo>
                      <a:pt x="6" y="452"/>
                    </a:lnTo>
                    <a:lnTo>
                      <a:pt x="6" y="500"/>
                    </a:lnTo>
                    <a:lnTo>
                      <a:pt x="8" y="548"/>
                    </a:lnTo>
                    <a:lnTo>
                      <a:pt x="8" y="600"/>
                    </a:lnTo>
                    <a:lnTo>
                      <a:pt x="9" y="648"/>
                    </a:lnTo>
                    <a:lnTo>
                      <a:pt x="9" y="696"/>
                    </a:lnTo>
                    <a:lnTo>
                      <a:pt x="9" y="744"/>
                    </a:lnTo>
                    <a:lnTo>
                      <a:pt x="11" y="796"/>
                    </a:lnTo>
                    <a:lnTo>
                      <a:pt x="11" y="844"/>
                    </a:lnTo>
                    <a:lnTo>
                      <a:pt x="11" y="893"/>
                    </a:lnTo>
                    <a:lnTo>
                      <a:pt x="12" y="941"/>
                    </a:lnTo>
                    <a:lnTo>
                      <a:pt x="12" y="989"/>
                    </a:lnTo>
                    <a:lnTo>
                      <a:pt x="12" y="1041"/>
                    </a:lnTo>
                    <a:lnTo>
                      <a:pt x="14" y="1089"/>
                    </a:lnTo>
                    <a:lnTo>
                      <a:pt x="14" y="1137"/>
                    </a:lnTo>
                    <a:lnTo>
                      <a:pt x="16" y="1185"/>
                    </a:lnTo>
                    <a:lnTo>
                      <a:pt x="16" y="1234"/>
                    </a:lnTo>
                    <a:lnTo>
                      <a:pt x="16" y="1278"/>
                    </a:lnTo>
                    <a:lnTo>
                      <a:pt x="17" y="1326"/>
                    </a:lnTo>
                    <a:lnTo>
                      <a:pt x="17" y="1371"/>
                    </a:lnTo>
                    <a:lnTo>
                      <a:pt x="17" y="1419"/>
                    </a:lnTo>
                    <a:lnTo>
                      <a:pt x="19" y="1463"/>
                    </a:lnTo>
                    <a:lnTo>
                      <a:pt x="19" y="1508"/>
                    </a:lnTo>
                    <a:lnTo>
                      <a:pt x="19" y="1552"/>
                    </a:lnTo>
                    <a:lnTo>
                      <a:pt x="20" y="1600"/>
                    </a:lnTo>
                    <a:lnTo>
                      <a:pt x="20" y="1645"/>
                    </a:lnTo>
                    <a:lnTo>
                      <a:pt x="20" y="1689"/>
                    </a:lnTo>
                    <a:lnTo>
                      <a:pt x="22" y="1730"/>
                    </a:lnTo>
                    <a:lnTo>
                      <a:pt x="22" y="1775"/>
                    </a:lnTo>
                    <a:lnTo>
                      <a:pt x="23" y="1815"/>
                    </a:lnTo>
                    <a:lnTo>
                      <a:pt x="23" y="1860"/>
                    </a:lnTo>
                    <a:lnTo>
                      <a:pt x="23" y="1901"/>
                    </a:lnTo>
                    <a:lnTo>
                      <a:pt x="25" y="1938"/>
                    </a:lnTo>
                    <a:lnTo>
                      <a:pt x="25" y="1978"/>
                    </a:lnTo>
                    <a:lnTo>
                      <a:pt x="25" y="2019"/>
                    </a:lnTo>
                    <a:lnTo>
                      <a:pt x="27" y="2056"/>
                    </a:lnTo>
                    <a:lnTo>
                      <a:pt x="27" y="2093"/>
                    </a:lnTo>
                    <a:lnTo>
                      <a:pt x="27" y="2134"/>
                    </a:lnTo>
                    <a:lnTo>
                      <a:pt x="28" y="2171"/>
                    </a:lnTo>
                    <a:lnTo>
                      <a:pt x="28" y="2208"/>
                    </a:lnTo>
                    <a:lnTo>
                      <a:pt x="30" y="2242"/>
                    </a:lnTo>
                    <a:lnTo>
                      <a:pt x="30" y="2279"/>
                    </a:lnTo>
                    <a:lnTo>
                      <a:pt x="30" y="2316"/>
                    </a:lnTo>
                    <a:lnTo>
                      <a:pt x="31" y="2349"/>
                    </a:lnTo>
                    <a:lnTo>
                      <a:pt x="31" y="2382"/>
                    </a:lnTo>
                    <a:lnTo>
                      <a:pt x="31" y="2416"/>
                    </a:lnTo>
                    <a:lnTo>
                      <a:pt x="33" y="2449"/>
                    </a:lnTo>
                    <a:lnTo>
                      <a:pt x="33" y="2479"/>
                    </a:lnTo>
                    <a:lnTo>
                      <a:pt x="33" y="2512"/>
                    </a:lnTo>
                    <a:lnTo>
                      <a:pt x="34" y="2542"/>
                    </a:lnTo>
                    <a:lnTo>
                      <a:pt x="34" y="2571"/>
                    </a:lnTo>
                    <a:lnTo>
                      <a:pt x="36" y="2601"/>
                    </a:lnTo>
                    <a:lnTo>
                      <a:pt x="36" y="2631"/>
                    </a:lnTo>
                    <a:lnTo>
                      <a:pt x="36" y="2660"/>
                    </a:lnTo>
                    <a:lnTo>
                      <a:pt x="38" y="2690"/>
                    </a:lnTo>
                    <a:lnTo>
                      <a:pt x="38" y="2716"/>
                    </a:lnTo>
                    <a:lnTo>
                      <a:pt x="38" y="2742"/>
                    </a:lnTo>
                    <a:lnTo>
                      <a:pt x="39" y="2768"/>
                    </a:lnTo>
                    <a:lnTo>
                      <a:pt x="39" y="2794"/>
                    </a:lnTo>
                    <a:lnTo>
                      <a:pt x="39" y="2820"/>
                    </a:lnTo>
                    <a:lnTo>
                      <a:pt x="41" y="2846"/>
                    </a:lnTo>
                    <a:lnTo>
                      <a:pt x="41" y="2868"/>
                    </a:lnTo>
                    <a:lnTo>
                      <a:pt x="41" y="2890"/>
                    </a:lnTo>
                    <a:lnTo>
                      <a:pt x="42" y="2916"/>
                    </a:lnTo>
                    <a:lnTo>
                      <a:pt x="42" y="2938"/>
                    </a:lnTo>
                    <a:lnTo>
                      <a:pt x="44" y="2960"/>
                    </a:lnTo>
                    <a:lnTo>
                      <a:pt x="44" y="2983"/>
                    </a:lnTo>
                    <a:lnTo>
                      <a:pt x="44" y="3001"/>
                    </a:lnTo>
                    <a:lnTo>
                      <a:pt x="45" y="3023"/>
                    </a:lnTo>
                    <a:lnTo>
                      <a:pt x="45" y="3042"/>
                    </a:lnTo>
                    <a:lnTo>
                      <a:pt x="45" y="3061"/>
                    </a:lnTo>
                    <a:lnTo>
                      <a:pt x="47" y="3079"/>
                    </a:lnTo>
                    <a:lnTo>
                      <a:pt x="47" y="3098"/>
                    </a:lnTo>
                    <a:lnTo>
                      <a:pt x="47" y="3116"/>
                    </a:lnTo>
                    <a:lnTo>
                      <a:pt x="49" y="3135"/>
                    </a:lnTo>
                    <a:lnTo>
                      <a:pt x="49" y="3149"/>
                    </a:lnTo>
                    <a:lnTo>
                      <a:pt x="50" y="3168"/>
                    </a:lnTo>
                    <a:lnTo>
                      <a:pt x="50" y="3183"/>
                    </a:lnTo>
                    <a:lnTo>
                      <a:pt x="50" y="3201"/>
                    </a:lnTo>
                    <a:lnTo>
                      <a:pt x="52" y="3212"/>
                    </a:lnTo>
                    <a:lnTo>
                      <a:pt x="52" y="3227"/>
                    </a:lnTo>
                    <a:lnTo>
                      <a:pt x="52" y="3242"/>
                    </a:lnTo>
                    <a:lnTo>
                      <a:pt x="53" y="3257"/>
                    </a:lnTo>
                    <a:lnTo>
                      <a:pt x="53" y="3272"/>
                    </a:lnTo>
                    <a:lnTo>
                      <a:pt x="53" y="3283"/>
                    </a:lnTo>
                    <a:lnTo>
                      <a:pt x="55" y="3298"/>
                    </a:lnTo>
                    <a:lnTo>
                      <a:pt x="55" y="3309"/>
                    </a:lnTo>
                    <a:lnTo>
                      <a:pt x="56" y="3324"/>
                    </a:lnTo>
                    <a:lnTo>
                      <a:pt x="56" y="3335"/>
                    </a:lnTo>
                    <a:lnTo>
                      <a:pt x="56" y="3346"/>
                    </a:lnTo>
                    <a:lnTo>
                      <a:pt x="58" y="3357"/>
                    </a:lnTo>
                    <a:lnTo>
                      <a:pt x="58" y="3368"/>
                    </a:lnTo>
                    <a:lnTo>
                      <a:pt x="58" y="3379"/>
                    </a:lnTo>
                    <a:lnTo>
                      <a:pt x="60" y="3390"/>
                    </a:lnTo>
                    <a:lnTo>
                      <a:pt x="60" y="3398"/>
                    </a:lnTo>
                    <a:lnTo>
                      <a:pt x="60" y="3409"/>
                    </a:lnTo>
                    <a:lnTo>
                      <a:pt x="61" y="3416"/>
                    </a:lnTo>
                    <a:lnTo>
                      <a:pt x="61" y="3427"/>
                    </a:lnTo>
                    <a:lnTo>
                      <a:pt x="61" y="3435"/>
                    </a:lnTo>
                    <a:lnTo>
                      <a:pt x="63" y="3442"/>
                    </a:lnTo>
                    <a:lnTo>
                      <a:pt x="63" y="3450"/>
                    </a:lnTo>
                    <a:lnTo>
                      <a:pt x="64" y="3461"/>
                    </a:lnTo>
                    <a:lnTo>
                      <a:pt x="64" y="3468"/>
                    </a:lnTo>
                    <a:lnTo>
                      <a:pt x="64" y="3476"/>
                    </a:lnTo>
                    <a:lnTo>
                      <a:pt x="66" y="3483"/>
                    </a:lnTo>
                    <a:lnTo>
                      <a:pt x="66" y="3490"/>
                    </a:lnTo>
                    <a:lnTo>
                      <a:pt x="66" y="3498"/>
                    </a:lnTo>
                    <a:lnTo>
                      <a:pt x="67" y="3501"/>
                    </a:lnTo>
                    <a:lnTo>
                      <a:pt x="67" y="3509"/>
                    </a:lnTo>
                    <a:lnTo>
                      <a:pt x="67" y="3516"/>
                    </a:lnTo>
                    <a:lnTo>
                      <a:pt x="69" y="3520"/>
                    </a:lnTo>
                    <a:lnTo>
                      <a:pt x="69" y="3524"/>
                    </a:lnTo>
                    <a:lnTo>
                      <a:pt x="70" y="3531"/>
                    </a:lnTo>
                    <a:lnTo>
                      <a:pt x="70" y="3535"/>
                    </a:lnTo>
                    <a:lnTo>
                      <a:pt x="70" y="3542"/>
                    </a:lnTo>
                    <a:lnTo>
                      <a:pt x="72" y="3546"/>
                    </a:lnTo>
                    <a:lnTo>
                      <a:pt x="72" y="3553"/>
                    </a:lnTo>
                    <a:lnTo>
                      <a:pt x="72" y="3557"/>
                    </a:lnTo>
                    <a:lnTo>
                      <a:pt x="74" y="3561"/>
                    </a:lnTo>
                    <a:lnTo>
                      <a:pt x="74" y="3564"/>
                    </a:lnTo>
                    <a:lnTo>
                      <a:pt x="74" y="3572"/>
                    </a:lnTo>
                    <a:lnTo>
                      <a:pt x="75" y="3576"/>
                    </a:lnTo>
                    <a:lnTo>
                      <a:pt x="75" y="3579"/>
                    </a:lnTo>
                    <a:lnTo>
                      <a:pt x="77" y="3583"/>
                    </a:lnTo>
                    <a:lnTo>
                      <a:pt x="77" y="3587"/>
                    </a:lnTo>
                    <a:lnTo>
                      <a:pt x="77" y="3590"/>
                    </a:lnTo>
                    <a:lnTo>
                      <a:pt x="78" y="3594"/>
                    </a:lnTo>
                    <a:lnTo>
                      <a:pt x="78" y="3594"/>
                    </a:lnTo>
                    <a:lnTo>
                      <a:pt x="78" y="3598"/>
                    </a:lnTo>
                    <a:lnTo>
                      <a:pt x="80" y="3602"/>
                    </a:lnTo>
                    <a:lnTo>
                      <a:pt x="80" y="3605"/>
                    </a:lnTo>
                    <a:lnTo>
                      <a:pt x="80" y="3609"/>
                    </a:lnTo>
                    <a:lnTo>
                      <a:pt x="81" y="3609"/>
                    </a:lnTo>
                    <a:lnTo>
                      <a:pt x="81" y="3613"/>
                    </a:lnTo>
                    <a:lnTo>
                      <a:pt x="81" y="3616"/>
                    </a:lnTo>
                    <a:lnTo>
                      <a:pt x="83" y="3616"/>
                    </a:lnTo>
                    <a:lnTo>
                      <a:pt x="83" y="3620"/>
                    </a:lnTo>
                    <a:lnTo>
                      <a:pt x="85" y="3624"/>
                    </a:lnTo>
                    <a:lnTo>
                      <a:pt x="85" y="3627"/>
                    </a:lnTo>
                    <a:lnTo>
                      <a:pt x="85" y="3627"/>
                    </a:lnTo>
                    <a:lnTo>
                      <a:pt x="86" y="3631"/>
                    </a:lnTo>
                    <a:lnTo>
                      <a:pt x="86" y="3631"/>
                    </a:lnTo>
                    <a:lnTo>
                      <a:pt x="86" y="3635"/>
                    </a:lnTo>
                    <a:lnTo>
                      <a:pt x="88" y="3635"/>
                    </a:lnTo>
                    <a:lnTo>
                      <a:pt x="88" y="3639"/>
                    </a:lnTo>
                    <a:lnTo>
                      <a:pt x="88" y="3639"/>
                    </a:lnTo>
                    <a:lnTo>
                      <a:pt x="89" y="3642"/>
                    </a:lnTo>
                    <a:lnTo>
                      <a:pt x="89" y="3646"/>
                    </a:lnTo>
                    <a:lnTo>
                      <a:pt x="91" y="3646"/>
                    </a:lnTo>
                    <a:lnTo>
                      <a:pt x="91" y="3646"/>
                    </a:lnTo>
                    <a:lnTo>
                      <a:pt x="91" y="3650"/>
                    </a:lnTo>
                    <a:lnTo>
                      <a:pt x="92" y="3650"/>
                    </a:lnTo>
                    <a:lnTo>
                      <a:pt x="92" y="3650"/>
                    </a:lnTo>
                    <a:lnTo>
                      <a:pt x="92" y="3653"/>
                    </a:lnTo>
                    <a:lnTo>
                      <a:pt x="94" y="3653"/>
                    </a:lnTo>
                    <a:lnTo>
                      <a:pt x="94" y="3653"/>
                    </a:lnTo>
                    <a:lnTo>
                      <a:pt x="94" y="3657"/>
                    </a:lnTo>
                    <a:lnTo>
                      <a:pt x="96" y="3657"/>
                    </a:lnTo>
                    <a:lnTo>
                      <a:pt x="96" y="3657"/>
                    </a:lnTo>
                    <a:lnTo>
                      <a:pt x="96" y="3661"/>
                    </a:lnTo>
                    <a:lnTo>
                      <a:pt x="97" y="3661"/>
                    </a:lnTo>
                    <a:lnTo>
                      <a:pt x="97" y="3661"/>
                    </a:lnTo>
                    <a:lnTo>
                      <a:pt x="99" y="3665"/>
                    </a:lnTo>
                    <a:lnTo>
                      <a:pt x="99" y="3665"/>
                    </a:lnTo>
                    <a:lnTo>
                      <a:pt x="99" y="3665"/>
                    </a:lnTo>
                    <a:lnTo>
                      <a:pt x="100" y="3668"/>
                    </a:lnTo>
                    <a:lnTo>
                      <a:pt x="100" y="3668"/>
                    </a:lnTo>
                    <a:lnTo>
                      <a:pt x="100" y="3668"/>
                    </a:lnTo>
                    <a:lnTo>
                      <a:pt x="102" y="3668"/>
                    </a:lnTo>
                    <a:lnTo>
                      <a:pt x="102" y="3672"/>
                    </a:lnTo>
                    <a:lnTo>
                      <a:pt x="102" y="3672"/>
                    </a:lnTo>
                    <a:lnTo>
                      <a:pt x="103" y="3672"/>
                    </a:lnTo>
                    <a:lnTo>
                      <a:pt x="103" y="3672"/>
                    </a:lnTo>
                    <a:lnTo>
                      <a:pt x="105" y="3672"/>
                    </a:lnTo>
                    <a:lnTo>
                      <a:pt x="105" y="3672"/>
                    </a:lnTo>
                    <a:lnTo>
                      <a:pt x="105" y="3672"/>
                    </a:lnTo>
                    <a:lnTo>
                      <a:pt x="107" y="3672"/>
                    </a:lnTo>
                    <a:lnTo>
                      <a:pt x="107" y="3676"/>
                    </a:lnTo>
                    <a:lnTo>
                      <a:pt x="107" y="3676"/>
                    </a:lnTo>
                    <a:lnTo>
                      <a:pt x="108" y="3676"/>
                    </a:lnTo>
                    <a:lnTo>
                      <a:pt x="108" y="3676"/>
                    </a:lnTo>
                    <a:lnTo>
                      <a:pt x="108" y="3676"/>
                    </a:lnTo>
                    <a:lnTo>
                      <a:pt x="110" y="3676"/>
                    </a:lnTo>
                    <a:lnTo>
                      <a:pt x="110" y="3679"/>
                    </a:lnTo>
                    <a:lnTo>
                      <a:pt x="111" y="3679"/>
                    </a:lnTo>
                    <a:lnTo>
                      <a:pt x="111" y="3679"/>
                    </a:lnTo>
                    <a:lnTo>
                      <a:pt x="111" y="3679"/>
                    </a:lnTo>
                    <a:lnTo>
                      <a:pt x="113" y="3679"/>
                    </a:lnTo>
                    <a:lnTo>
                      <a:pt x="113" y="3679"/>
                    </a:lnTo>
                    <a:lnTo>
                      <a:pt x="113" y="3679"/>
                    </a:lnTo>
                    <a:lnTo>
                      <a:pt x="114" y="3679"/>
                    </a:lnTo>
                    <a:lnTo>
                      <a:pt x="114" y="3683"/>
                    </a:lnTo>
                    <a:lnTo>
                      <a:pt x="114" y="3683"/>
                    </a:lnTo>
                    <a:lnTo>
                      <a:pt x="116" y="3683"/>
                    </a:lnTo>
                    <a:lnTo>
                      <a:pt x="116" y="3683"/>
                    </a:lnTo>
                    <a:lnTo>
                      <a:pt x="116" y="3683"/>
                    </a:lnTo>
                    <a:lnTo>
                      <a:pt x="118" y="3683"/>
                    </a:lnTo>
                    <a:lnTo>
                      <a:pt x="118" y="3683"/>
                    </a:lnTo>
                    <a:lnTo>
                      <a:pt x="119" y="3683"/>
                    </a:lnTo>
                    <a:lnTo>
                      <a:pt x="119" y="3687"/>
                    </a:lnTo>
                    <a:lnTo>
                      <a:pt x="119" y="3687"/>
                    </a:lnTo>
                    <a:lnTo>
                      <a:pt x="121" y="3687"/>
                    </a:lnTo>
                    <a:lnTo>
                      <a:pt x="121" y="3687"/>
                    </a:lnTo>
                    <a:lnTo>
                      <a:pt x="121" y="3687"/>
                    </a:lnTo>
                    <a:lnTo>
                      <a:pt x="122" y="3687"/>
                    </a:lnTo>
                    <a:lnTo>
                      <a:pt x="122" y="3687"/>
                    </a:lnTo>
                    <a:lnTo>
                      <a:pt x="122" y="3687"/>
                    </a:lnTo>
                    <a:lnTo>
                      <a:pt x="124" y="3687"/>
                    </a:lnTo>
                    <a:lnTo>
                      <a:pt x="124" y="3687"/>
                    </a:lnTo>
                    <a:lnTo>
                      <a:pt x="125" y="3687"/>
                    </a:lnTo>
                    <a:lnTo>
                      <a:pt x="125" y="3687"/>
                    </a:lnTo>
                    <a:lnTo>
                      <a:pt x="125" y="3687"/>
                    </a:lnTo>
                    <a:lnTo>
                      <a:pt x="127" y="3687"/>
                    </a:lnTo>
                    <a:lnTo>
                      <a:pt x="127" y="3687"/>
                    </a:lnTo>
                    <a:lnTo>
                      <a:pt x="127" y="3690"/>
                    </a:lnTo>
                    <a:lnTo>
                      <a:pt x="129" y="3690"/>
                    </a:lnTo>
                    <a:lnTo>
                      <a:pt x="129" y="3690"/>
                    </a:lnTo>
                    <a:lnTo>
                      <a:pt x="129" y="3690"/>
                    </a:lnTo>
                    <a:lnTo>
                      <a:pt x="130" y="3690"/>
                    </a:lnTo>
                    <a:lnTo>
                      <a:pt x="130" y="3690"/>
                    </a:lnTo>
                    <a:lnTo>
                      <a:pt x="132" y="3690"/>
                    </a:lnTo>
                    <a:lnTo>
                      <a:pt x="132" y="3690"/>
                    </a:lnTo>
                    <a:lnTo>
                      <a:pt x="132" y="3690"/>
                    </a:lnTo>
                    <a:lnTo>
                      <a:pt x="133" y="3690"/>
                    </a:lnTo>
                    <a:lnTo>
                      <a:pt x="133" y="3690"/>
                    </a:lnTo>
                    <a:lnTo>
                      <a:pt x="133" y="3690"/>
                    </a:lnTo>
                    <a:lnTo>
                      <a:pt x="135" y="3690"/>
                    </a:lnTo>
                    <a:lnTo>
                      <a:pt x="135" y="3690"/>
                    </a:lnTo>
                    <a:lnTo>
                      <a:pt x="135" y="3690"/>
                    </a:lnTo>
                    <a:lnTo>
                      <a:pt x="136" y="3690"/>
                    </a:lnTo>
                    <a:lnTo>
                      <a:pt x="136" y="3690"/>
                    </a:lnTo>
                    <a:lnTo>
                      <a:pt x="136" y="3694"/>
                    </a:lnTo>
                    <a:lnTo>
                      <a:pt x="138" y="3694"/>
                    </a:lnTo>
                    <a:lnTo>
                      <a:pt x="138" y="3694"/>
                    </a:lnTo>
                    <a:lnTo>
                      <a:pt x="140" y="3694"/>
                    </a:lnTo>
                    <a:lnTo>
                      <a:pt x="140" y="3694"/>
                    </a:lnTo>
                    <a:lnTo>
                      <a:pt x="140" y="3694"/>
                    </a:lnTo>
                    <a:lnTo>
                      <a:pt x="141" y="3694"/>
                    </a:lnTo>
                    <a:lnTo>
                      <a:pt x="141" y="3694"/>
                    </a:lnTo>
                    <a:lnTo>
                      <a:pt x="141" y="3694"/>
                    </a:lnTo>
                    <a:lnTo>
                      <a:pt x="143" y="3694"/>
                    </a:lnTo>
                    <a:lnTo>
                      <a:pt x="143" y="3694"/>
                    </a:lnTo>
                    <a:lnTo>
                      <a:pt x="143" y="3694"/>
                    </a:lnTo>
                    <a:lnTo>
                      <a:pt x="144" y="3694"/>
                    </a:lnTo>
                    <a:lnTo>
                      <a:pt x="144" y="3694"/>
                    </a:lnTo>
                    <a:lnTo>
                      <a:pt x="146" y="3694"/>
                    </a:lnTo>
                    <a:lnTo>
                      <a:pt x="146" y="3694"/>
                    </a:lnTo>
                    <a:lnTo>
                      <a:pt x="146" y="3694"/>
                    </a:lnTo>
                    <a:lnTo>
                      <a:pt x="147" y="3694"/>
                    </a:lnTo>
                    <a:lnTo>
                      <a:pt x="147" y="3694"/>
                    </a:lnTo>
                    <a:lnTo>
                      <a:pt x="147" y="3694"/>
                    </a:lnTo>
                    <a:lnTo>
                      <a:pt x="149" y="3694"/>
                    </a:lnTo>
                    <a:lnTo>
                      <a:pt x="149" y="3698"/>
                    </a:lnTo>
                    <a:lnTo>
                      <a:pt x="149" y="3698"/>
                    </a:lnTo>
                    <a:lnTo>
                      <a:pt x="151" y="3698"/>
                    </a:lnTo>
                    <a:lnTo>
                      <a:pt x="151" y="3698"/>
                    </a:lnTo>
                    <a:lnTo>
                      <a:pt x="152" y="3698"/>
                    </a:lnTo>
                    <a:lnTo>
                      <a:pt x="152" y="3698"/>
                    </a:lnTo>
                    <a:lnTo>
                      <a:pt x="152" y="3698"/>
                    </a:lnTo>
                    <a:lnTo>
                      <a:pt x="154" y="3698"/>
                    </a:lnTo>
                    <a:lnTo>
                      <a:pt x="154" y="3698"/>
                    </a:lnTo>
                    <a:lnTo>
                      <a:pt x="154" y="3698"/>
                    </a:lnTo>
                    <a:lnTo>
                      <a:pt x="155" y="3694"/>
                    </a:lnTo>
                    <a:lnTo>
                      <a:pt x="155" y="3694"/>
                    </a:lnTo>
                    <a:lnTo>
                      <a:pt x="155" y="3694"/>
                    </a:lnTo>
                    <a:lnTo>
                      <a:pt x="157" y="3694"/>
                    </a:lnTo>
                    <a:lnTo>
                      <a:pt x="157" y="3698"/>
                    </a:lnTo>
                    <a:lnTo>
                      <a:pt x="157" y="3698"/>
                    </a:lnTo>
                    <a:lnTo>
                      <a:pt x="158" y="3698"/>
                    </a:lnTo>
                    <a:lnTo>
                      <a:pt x="158" y="3698"/>
                    </a:lnTo>
                    <a:lnTo>
                      <a:pt x="160" y="3698"/>
                    </a:lnTo>
                    <a:lnTo>
                      <a:pt x="160" y="3698"/>
                    </a:lnTo>
                    <a:lnTo>
                      <a:pt x="160" y="3698"/>
                    </a:lnTo>
                    <a:lnTo>
                      <a:pt x="161" y="3698"/>
                    </a:lnTo>
                    <a:lnTo>
                      <a:pt x="161" y="3698"/>
                    </a:lnTo>
                    <a:lnTo>
                      <a:pt x="161" y="3698"/>
                    </a:lnTo>
                    <a:lnTo>
                      <a:pt x="163" y="3698"/>
                    </a:lnTo>
                    <a:lnTo>
                      <a:pt x="163" y="3698"/>
                    </a:lnTo>
                    <a:lnTo>
                      <a:pt x="163" y="3698"/>
                    </a:lnTo>
                    <a:lnTo>
                      <a:pt x="165" y="3698"/>
                    </a:lnTo>
                    <a:lnTo>
                      <a:pt x="165" y="3698"/>
                    </a:lnTo>
                    <a:lnTo>
                      <a:pt x="166" y="3698"/>
                    </a:lnTo>
                    <a:lnTo>
                      <a:pt x="166" y="3698"/>
                    </a:lnTo>
                    <a:lnTo>
                      <a:pt x="166" y="3698"/>
                    </a:lnTo>
                    <a:lnTo>
                      <a:pt x="168" y="3698"/>
                    </a:lnTo>
                    <a:lnTo>
                      <a:pt x="168" y="3698"/>
                    </a:lnTo>
                    <a:lnTo>
                      <a:pt x="168" y="3698"/>
                    </a:lnTo>
                    <a:lnTo>
                      <a:pt x="169" y="3698"/>
                    </a:lnTo>
                    <a:lnTo>
                      <a:pt x="169" y="3698"/>
                    </a:lnTo>
                    <a:lnTo>
                      <a:pt x="169" y="3698"/>
                    </a:lnTo>
                    <a:lnTo>
                      <a:pt x="171" y="3698"/>
                    </a:lnTo>
                    <a:lnTo>
                      <a:pt x="171" y="3698"/>
                    </a:lnTo>
                    <a:lnTo>
                      <a:pt x="171" y="3702"/>
                    </a:lnTo>
                    <a:lnTo>
                      <a:pt x="172" y="3702"/>
                    </a:lnTo>
                    <a:lnTo>
                      <a:pt x="172" y="3702"/>
                    </a:lnTo>
                    <a:lnTo>
                      <a:pt x="174" y="3702"/>
                    </a:lnTo>
                    <a:lnTo>
                      <a:pt x="174" y="3702"/>
                    </a:lnTo>
                    <a:lnTo>
                      <a:pt x="174" y="3702"/>
                    </a:lnTo>
                    <a:lnTo>
                      <a:pt x="176" y="3702"/>
                    </a:lnTo>
                    <a:lnTo>
                      <a:pt x="176" y="3702"/>
                    </a:lnTo>
                    <a:lnTo>
                      <a:pt x="176" y="3702"/>
                    </a:lnTo>
                    <a:lnTo>
                      <a:pt x="177" y="3702"/>
                    </a:lnTo>
                    <a:lnTo>
                      <a:pt x="177" y="3702"/>
                    </a:lnTo>
                    <a:lnTo>
                      <a:pt x="177" y="3702"/>
                    </a:lnTo>
                    <a:lnTo>
                      <a:pt x="179" y="3702"/>
                    </a:lnTo>
                    <a:lnTo>
                      <a:pt x="179" y="3702"/>
                    </a:lnTo>
                    <a:lnTo>
                      <a:pt x="180" y="3702"/>
                    </a:lnTo>
                    <a:lnTo>
                      <a:pt x="180" y="3702"/>
                    </a:lnTo>
                    <a:lnTo>
                      <a:pt x="180" y="3702"/>
                    </a:lnTo>
                    <a:lnTo>
                      <a:pt x="182" y="3702"/>
                    </a:lnTo>
                    <a:lnTo>
                      <a:pt x="182" y="3702"/>
                    </a:lnTo>
                    <a:lnTo>
                      <a:pt x="182" y="3702"/>
                    </a:lnTo>
                    <a:lnTo>
                      <a:pt x="183" y="3702"/>
                    </a:lnTo>
                    <a:lnTo>
                      <a:pt x="183" y="3702"/>
                    </a:lnTo>
                    <a:lnTo>
                      <a:pt x="183" y="3702"/>
                    </a:lnTo>
                    <a:lnTo>
                      <a:pt x="185" y="3702"/>
                    </a:lnTo>
                    <a:lnTo>
                      <a:pt x="185" y="3702"/>
                    </a:lnTo>
                    <a:lnTo>
                      <a:pt x="187" y="3702"/>
                    </a:lnTo>
                    <a:lnTo>
                      <a:pt x="187" y="3702"/>
                    </a:lnTo>
                    <a:lnTo>
                      <a:pt x="187" y="3702"/>
                    </a:lnTo>
                    <a:lnTo>
                      <a:pt x="188" y="3702"/>
                    </a:lnTo>
                    <a:lnTo>
                      <a:pt x="188" y="3702"/>
                    </a:lnTo>
                    <a:lnTo>
                      <a:pt x="188" y="3702"/>
                    </a:lnTo>
                    <a:lnTo>
                      <a:pt x="190" y="3702"/>
                    </a:lnTo>
                    <a:lnTo>
                      <a:pt x="190" y="3702"/>
                    </a:lnTo>
                    <a:lnTo>
                      <a:pt x="190" y="3702"/>
                    </a:lnTo>
                    <a:lnTo>
                      <a:pt x="191" y="3702"/>
                    </a:lnTo>
                    <a:lnTo>
                      <a:pt x="191" y="3702"/>
                    </a:lnTo>
                    <a:lnTo>
                      <a:pt x="191" y="3702"/>
                    </a:lnTo>
                    <a:lnTo>
                      <a:pt x="193" y="3702"/>
                    </a:lnTo>
                    <a:lnTo>
                      <a:pt x="193" y="3702"/>
                    </a:lnTo>
                    <a:lnTo>
                      <a:pt x="194" y="3702"/>
                    </a:lnTo>
                    <a:lnTo>
                      <a:pt x="194" y="3702"/>
                    </a:lnTo>
                    <a:lnTo>
                      <a:pt x="194" y="3702"/>
                    </a:lnTo>
                    <a:lnTo>
                      <a:pt x="196" y="3702"/>
                    </a:lnTo>
                    <a:lnTo>
                      <a:pt x="196" y="3702"/>
                    </a:lnTo>
                    <a:lnTo>
                      <a:pt x="196" y="3702"/>
                    </a:lnTo>
                    <a:lnTo>
                      <a:pt x="198" y="3702"/>
                    </a:lnTo>
                    <a:lnTo>
                      <a:pt x="198" y="3702"/>
                    </a:lnTo>
                    <a:lnTo>
                      <a:pt x="198" y="3702"/>
                    </a:lnTo>
                    <a:lnTo>
                      <a:pt x="199" y="3702"/>
                    </a:lnTo>
                    <a:lnTo>
                      <a:pt x="199" y="3702"/>
                    </a:lnTo>
                    <a:lnTo>
                      <a:pt x="201" y="3702"/>
                    </a:lnTo>
                    <a:lnTo>
                      <a:pt x="201" y="3702"/>
                    </a:lnTo>
                    <a:lnTo>
                      <a:pt x="201" y="3702"/>
                    </a:lnTo>
                    <a:lnTo>
                      <a:pt x="202" y="3702"/>
                    </a:lnTo>
                    <a:lnTo>
                      <a:pt x="202" y="3702"/>
                    </a:lnTo>
                    <a:lnTo>
                      <a:pt x="202" y="3702"/>
                    </a:lnTo>
                    <a:lnTo>
                      <a:pt x="204" y="3702"/>
                    </a:lnTo>
                    <a:lnTo>
                      <a:pt x="204" y="3702"/>
                    </a:lnTo>
                    <a:lnTo>
                      <a:pt x="204" y="3702"/>
                    </a:lnTo>
                    <a:lnTo>
                      <a:pt x="205" y="3702"/>
                    </a:lnTo>
                    <a:lnTo>
                      <a:pt x="205" y="3702"/>
                    </a:lnTo>
                    <a:lnTo>
                      <a:pt x="207" y="3702"/>
                    </a:lnTo>
                    <a:lnTo>
                      <a:pt x="207" y="3702"/>
                    </a:lnTo>
                    <a:lnTo>
                      <a:pt x="207" y="3702"/>
                    </a:lnTo>
                    <a:lnTo>
                      <a:pt x="209" y="3702"/>
                    </a:lnTo>
                    <a:lnTo>
                      <a:pt x="209" y="3702"/>
                    </a:lnTo>
                    <a:lnTo>
                      <a:pt x="209" y="3702"/>
                    </a:lnTo>
                    <a:lnTo>
                      <a:pt x="210" y="3702"/>
                    </a:lnTo>
                    <a:lnTo>
                      <a:pt x="210" y="3702"/>
                    </a:lnTo>
                    <a:lnTo>
                      <a:pt x="210" y="3702"/>
                    </a:lnTo>
                    <a:lnTo>
                      <a:pt x="212" y="3702"/>
                    </a:lnTo>
                    <a:lnTo>
                      <a:pt x="212" y="3705"/>
                    </a:lnTo>
                    <a:lnTo>
                      <a:pt x="212" y="3705"/>
                    </a:lnTo>
                    <a:lnTo>
                      <a:pt x="213" y="3705"/>
                    </a:lnTo>
                    <a:lnTo>
                      <a:pt x="213" y="3705"/>
                    </a:lnTo>
                    <a:lnTo>
                      <a:pt x="215" y="3702"/>
                    </a:lnTo>
                    <a:lnTo>
                      <a:pt x="215" y="3702"/>
                    </a:lnTo>
                    <a:lnTo>
                      <a:pt x="215" y="3702"/>
                    </a:lnTo>
                    <a:lnTo>
                      <a:pt x="216" y="3702"/>
                    </a:lnTo>
                    <a:lnTo>
                      <a:pt x="216" y="3702"/>
                    </a:lnTo>
                    <a:lnTo>
                      <a:pt x="216" y="3702"/>
                    </a:lnTo>
                    <a:lnTo>
                      <a:pt x="218" y="3702"/>
                    </a:lnTo>
                    <a:lnTo>
                      <a:pt x="218" y="3702"/>
                    </a:lnTo>
                    <a:lnTo>
                      <a:pt x="218" y="3702"/>
                    </a:lnTo>
                    <a:lnTo>
                      <a:pt x="220" y="3702"/>
                    </a:lnTo>
                    <a:lnTo>
                      <a:pt x="220" y="3702"/>
                    </a:lnTo>
                    <a:lnTo>
                      <a:pt x="221" y="3702"/>
                    </a:lnTo>
                    <a:lnTo>
                      <a:pt x="221" y="3702"/>
                    </a:lnTo>
                    <a:lnTo>
                      <a:pt x="221" y="3702"/>
                    </a:lnTo>
                    <a:lnTo>
                      <a:pt x="223" y="3702"/>
                    </a:lnTo>
                    <a:lnTo>
                      <a:pt x="223" y="3702"/>
                    </a:lnTo>
                    <a:lnTo>
                      <a:pt x="223" y="3702"/>
                    </a:lnTo>
                    <a:lnTo>
                      <a:pt x="224" y="3702"/>
                    </a:lnTo>
                    <a:lnTo>
                      <a:pt x="224" y="3702"/>
                    </a:lnTo>
                    <a:lnTo>
                      <a:pt x="224" y="3702"/>
                    </a:lnTo>
                    <a:lnTo>
                      <a:pt x="226" y="3702"/>
                    </a:lnTo>
                    <a:lnTo>
                      <a:pt x="226" y="3702"/>
                    </a:lnTo>
                    <a:lnTo>
                      <a:pt x="227" y="3705"/>
                    </a:lnTo>
                    <a:lnTo>
                      <a:pt x="227" y="3705"/>
                    </a:lnTo>
                    <a:lnTo>
                      <a:pt x="227" y="3705"/>
                    </a:lnTo>
                    <a:lnTo>
                      <a:pt x="229" y="3705"/>
                    </a:lnTo>
                    <a:lnTo>
                      <a:pt x="229" y="3705"/>
                    </a:lnTo>
                    <a:lnTo>
                      <a:pt x="229" y="3702"/>
                    </a:lnTo>
                    <a:lnTo>
                      <a:pt x="231" y="3702"/>
                    </a:lnTo>
                    <a:lnTo>
                      <a:pt x="231" y="3702"/>
                    </a:lnTo>
                    <a:lnTo>
                      <a:pt x="231" y="3702"/>
                    </a:lnTo>
                    <a:lnTo>
                      <a:pt x="232" y="3702"/>
                    </a:lnTo>
                    <a:lnTo>
                      <a:pt x="232" y="3702"/>
                    </a:lnTo>
                    <a:lnTo>
                      <a:pt x="232" y="3702"/>
                    </a:lnTo>
                    <a:lnTo>
                      <a:pt x="234" y="3702"/>
                    </a:lnTo>
                    <a:lnTo>
                      <a:pt x="234" y="3702"/>
                    </a:lnTo>
                    <a:lnTo>
                      <a:pt x="235" y="3705"/>
                    </a:lnTo>
                    <a:lnTo>
                      <a:pt x="235" y="3705"/>
                    </a:lnTo>
                    <a:lnTo>
                      <a:pt x="235" y="3705"/>
                    </a:lnTo>
                    <a:lnTo>
                      <a:pt x="237" y="3705"/>
                    </a:lnTo>
                    <a:lnTo>
                      <a:pt x="237" y="3705"/>
                    </a:lnTo>
                    <a:lnTo>
                      <a:pt x="237" y="3705"/>
                    </a:lnTo>
                    <a:lnTo>
                      <a:pt x="238" y="3705"/>
                    </a:lnTo>
                    <a:lnTo>
                      <a:pt x="238" y="3705"/>
                    </a:lnTo>
                    <a:lnTo>
                      <a:pt x="238" y="3705"/>
                    </a:lnTo>
                    <a:lnTo>
                      <a:pt x="240" y="3705"/>
                    </a:lnTo>
                    <a:lnTo>
                      <a:pt x="240" y="3705"/>
                    </a:lnTo>
                    <a:lnTo>
                      <a:pt x="242" y="3705"/>
                    </a:lnTo>
                    <a:lnTo>
                      <a:pt x="242" y="3702"/>
                    </a:lnTo>
                    <a:lnTo>
                      <a:pt x="242" y="3702"/>
                    </a:lnTo>
                    <a:lnTo>
                      <a:pt x="243" y="3702"/>
                    </a:lnTo>
                    <a:lnTo>
                      <a:pt x="243" y="3702"/>
                    </a:lnTo>
                    <a:lnTo>
                      <a:pt x="243" y="3705"/>
                    </a:lnTo>
                    <a:lnTo>
                      <a:pt x="245" y="3705"/>
                    </a:lnTo>
                    <a:lnTo>
                      <a:pt x="245" y="3705"/>
                    </a:lnTo>
                    <a:lnTo>
                      <a:pt x="245" y="3705"/>
                    </a:lnTo>
                    <a:lnTo>
                      <a:pt x="246" y="3705"/>
                    </a:lnTo>
                    <a:lnTo>
                      <a:pt x="246" y="3705"/>
                    </a:lnTo>
                    <a:lnTo>
                      <a:pt x="246" y="3705"/>
                    </a:lnTo>
                    <a:lnTo>
                      <a:pt x="248" y="3705"/>
                    </a:lnTo>
                    <a:lnTo>
                      <a:pt x="248" y="3705"/>
                    </a:lnTo>
                    <a:lnTo>
                      <a:pt x="249" y="3705"/>
                    </a:lnTo>
                    <a:lnTo>
                      <a:pt x="249" y="3705"/>
                    </a:lnTo>
                    <a:lnTo>
                      <a:pt x="249" y="3705"/>
                    </a:lnTo>
                    <a:lnTo>
                      <a:pt x="251" y="3705"/>
                    </a:lnTo>
                    <a:lnTo>
                      <a:pt x="251" y="3705"/>
                    </a:lnTo>
                    <a:lnTo>
                      <a:pt x="251" y="3702"/>
                    </a:lnTo>
                    <a:lnTo>
                      <a:pt x="252" y="3702"/>
                    </a:lnTo>
                    <a:lnTo>
                      <a:pt x="252" y="3702"/>
                    </a:lnTo>
                    <a:lnTo>
                      <a:pt x="252" y="3702"/>
                    </a:lnTo>
                    <a:lnTo>
                      <a:pt x="254" y="3702"/>
                    </a:lnTo>
                    <a:lnTo>
                      <a:pt x="254" y="3702"/>
                    </a:lnTo>
                    <a:lnTo>
                      <a:pt x="256" y="3702"/>
                    </a:lnTo>
                    <a:lnTo>
                      <a:pt x="256" y="3705"/>
                    </a:lnTo>
                    <a:lnTo>
                      <a:pt x="256" y="3705"/>
                    </a:lnTo>
                    <a:lnTo>
                      <a:pt x="257" y="3705"/>
                    </a:lnTo>
                    <a:lnTo>
                      <a:pt x="257" y="3705"/>
                    </a:lnTo>
                    <a:lnTo>
                      <a:pt x="257" y="3705"/>
                    </a:lnTo>
                    <a:lnTo>
                      <a:pt x="259" y="3705"/>
                    </a:lnTo>
                    <a:lnTo>
                      <a:pt x="259" y="3705"/>
                    </a:lnTo>
                    <a:lnTo>
                      <a:pt x="259" y="3705"/>
                    </a:lnTo>
                    <a:lnTo>
                      <a:pt x="260" y="3705"/>
                    </a:lnTo>
                    <a:lnTo>
                      <a:pt x="260" y="3705"/>
                    </a:lnTo>
                    <a:lnTo>
                      <a:pt x="262" y="3705"/>
                    </a:lnTo>
                    <a:lnTo>
                      <a:pt x="262" y="3705"/>
                    </a:lnTo>
                    <a:lnTo>
                      <a:pt x="262" y="3705"/>
                    </a:lnTo>
                    <a:lnTo>
                      <a:pt x="263" y="3705"/>
                    </a:lnTo>
                    <a:lnTo>
                      <a:pt x="263" y="3705"/>
                    </a:lnTo>
                    <a:lnTo>
                      <a:pt x="263" y="3705"/>
                    </a:lnTo>
                    <a:lnTo>
                      <a:pt x="265" y="3705"/>
                    </a:lnTo>
                    <a:lnTo>
                      <a:pt x="265" y="3705"/>
                    </a:lnTo>
                    <a:lnTo>
                      <a:pt x="265" y="3705"/>
                    </a:lnTo>
                    <a:lnTo>
                      <a:pt x="267" y="3705"/>
                    </a:lnTo>
                    <a:lnTo>
                      <a:pt x="267" y="3705"/>
                    </a:lnTo>
                    <a:lnTo>
                      <a:pt x="267" y="3705"/>
                    </a:lnTo>
                    <a:lnTo>
                      <a:pt x="268" y="3705"/>
                    </a:lnTo>
                    <a:lnTo>
                      <a:pt x="268" y="3705"/>
                    </a:lnTo>
                    <a:lnTo>
                      <a:pt x="270" y="3705"/>
                    </a:lnTo>
                    <a:lnTo>
                      <a:pt x="270" y="3705"/>
                    </a:lnTo>
                    <a:lnTo>
                      <a:pt x="270" y="3705"/>
                    </a:lnTo>
                    <a:lnTo>
                      <a:pt x="271" y="3705"/>
                    </a:lnTo>
                    <a:lnTo>
                      <a:pt x="271" y="3705"/>
                    </a:lnTo>
                    <a:lnTo>
                      <a:pt x="271" y="3705"/>
                    </a:lnTo>
                    <a:lnTo>
                      <a:pt x="273" y="3705"/>
                    </a:lnTo>
                    <a:lnTo>
                      <a:pt x="273" y="3705"/>
                    </a:lnTo>
                    <a:lnTo>
                      <a:pt x="273" y="3705"/>
                    </a:lnTo>
                    <a:lnTo>
                      <a:pt x="274" y="3705"/>
                    </a:lnTo>
                    <a:lnTo>
                      <a:pt x="274" y="3705"/>
                    </a:lnTo>
                    <a:lnTo>
                      <a:pt x="276" y="3705"/>
                    </a:lnTo>
                    <a:lnTo>
                      <a:pt x="276" y="3705"/>
                    </a:lnTo>
                    <a:lnTo>
                      <a:pt x="276" y="3705"/>
                    </a:lnTo>
                    <a:lnTo>
                      <a:pt x="278" y="3705"/>
                    </a:lnTo>
                    <a:lnTo>
                      <a:pt x="278" y="3705"/>
                    </a:lnTo>
                    <a:lnTo>
                      <a:pt x="278" y="3705"/>
                    </a:lnTo>
                    <a:lnTo>
                      <a:pt x="279" y="3705"/>
                    </a:lnTo>
                    <a:lnTo>
                      <a:pt x="279" y="3705"/>
                    </a:lnTo>
                    <a:lnTo>
                      <a:pt x="279" y="3705"/>
                    </a:lnTo>
                    <a:lnTo>
                      <a:pt x="281" y="3705"/>
                    </a:lnTo>
                    <a:lnTo>
                      <a:pt x="281" y="3705"/>
                    </a:lnTo>
                    <a:lnTo>
                      <a:pt x="282" y="3705"/>
                    </a:lnTo>
                    <a:lnTo>
                      <a:pt x="282" y="3705"/>
                    </a:lnTo>
                    <a:lnTo>
                      <a:pt x="282" y="3705"/>
                    </a:lnTo>
                    <a:lnTo>
                      <a:pt x="284" y="3705"/>
                    </a:lnTo>
                    <a:lnTo>
                      <a:pt x="284" y="3705"/>
                    </a:lnTo>
                    <a:lnTo>
                      <a:pt x="284" y="3705"/>
                    </a:lnTo>
                    <a:lnTo>
                      <a:pt x="285" y="3705"/>
                    </a:lnTo>
                    <a:lnTo>
                      <a:pt x="285" y="3705"/>
                    </a:lnTo>
                    <a:lnTo>
                      <a:pt x="285" y="3705"/>
                    </a:lnTo>
                    <a:lnTo>
                      <a:pt x="287" y="3705"/>
                    </a:lnTo>
                    <a:lnTo>
                      <a:pt x="287" y="3705"/>
                    </a:lnTo>
                    <a:lnTo>
                      <a:pt x="287" y="3705"/>
                    </a:lnTo>
                    <a:lnTo>
                      <a:pt x="289" y="3705"/>
                    </a:lnTo>
                    <a:lnTo>
                      <a:pt x="289" y="3705"/>
                    </a:lnTo>
                    <a:lnTo>
                      <a:pt x="290" y="3705"/>
                    </a:lnTo>
                    <a:lnTo>
                      <a:pt x="290" y="3705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8" name="Freeform 144"/>
              <p:cNvSpPr>
                <a:spLocks/>
              </p:cNvSpPr>
              <p:nvPr/>
            </p:nvSpPr>
            <p:spPr bwMode="auto">
              <a:xfrm>
                <a:off x="1832" y="3215"/>
                <a:ext cx="111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0"/>
                  </a:cxn>
                  <a:cxn ang="0">
                    <a:pos x="14" y="0"/>
                  </a:cxn>
                  <a:cxn ang="0">
                    <a:pos x="21" y="0"/>
                  </a:cxn>
                  <a:cxn ang="0">
                    <a:pos x="25" y="0"/>
                  </a:cxn>
                  <a:cxn ang="0">
                    <a:pos x="30" y="0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6" y="0"/>
                  </a:cxn>
                  <a:cxn ang="0">
                    <a:pos x="50" y="0"/>
                  </a:cxn>
                  <a:cxn ang="0">
                    <a:pos x="55" y="0"/>
                  </a:cxn>
                  <a:cxn ang="0">
                    <a:pos x="61" y="0"/>
                  </a:cxn>
                  <a:cxn ang="0">
                    <a:pos x="66" y="0"/>
                  </a:cxn>
                  <a:cxn ang="0">
                    <a:pos x="71" y="0"/>
                  </a:cxn>
                  <a:cxn ang="0">
                    <a:pos x="75" y="0"/>
                  </a:cxn>
                  <a:cxn ang="0">
                    <a:pos x="82" y="0"/>
                  </a:cxn>
                  <a:cxn ang="0">
                    <a:pos x="86" y="0"/>
                  </a:cxn>
                  <a:cxn ang="0">
                    <a:pos x="91" y="0"/>
                  </a:cxn>
                  <a:cxn ang="0">
                    <a:pos x="96" y="0"/>
                  </a:cxn>
                  <a:cxn ang="0">
                    <a:pos x="102" y="0"/>
                  </a:cxn>
                  <a:cxn ang="0">
                    <a:pos x="107" y="0"/>
                  </a:cxn>
                  <a:cxn ang="0">
                    <a:pos x="112" y="0"/>
                  </a:cxn>
                  <a:cxn ang="0">
                    <a:pos x="116" y="0"/>
                  </a:cxn>
                  <a:cxn ang="0">
                    <a:pos x="123" y="0"/>
                  </a:cxn>
                  <a:cxn ang="0">
                    <a:pos x="127" y="0"/>
                  </a:cxn>
                  <a:cxn ang="0">
                    <a:pos x="132" y="0"/>
                  </a:cxn>
                  <a:cxn ang="0">
                    <a:pos x="137" y="0"/>
                  </a:cxn>
                  <a:cxn ang="0">
                    <a:pos x="143" y="4"/>
                  </a:cxn>
                  <a:cxn ang="0">
                    <a:pos x="148" y="0"/>
                  </a:cxn>
                  <a:cxn ang="0">
                    <a:pos x="152" y="0"/>
                  </a:cxn>
                  <a:cxn ang="0">
                    <a:pos x="157" y="0"/>
                  </a:cxn>
                  <a:cxn ang="0">
                    <a:pos x="163" y="0"/>
                  </a:cxn>
                  <a:cxn ang="0">
                    <a:pos x="168" y="0"/>
                  </a:cxn>
                  <a:cxn ang="0">
                    <a:pos x="173" y="0"/>
                  </a:cxn>
                  <a:cxn ang="0">
                    <a:pos x="177" y="0"/>
                  </a:cxn>
                  <a:cxn ang="0">
                    <a:pos x="184" y="0"/>
                  </a:cxn>
                  <a:cxn ang="0">
                    <a:pos x="188" y="0"/>
                  </a:cxn>
                  <a:cxn ang="0">
                    <a:pos x="193" y="0"/>
                  </a:cxn>
                  <a:cxn ang="0">
                    <a:pos x="198" y="0"/>
                  </a:cxn>
                  <a:cxn ang="0">
                    <a:pos x="203" y="0"/>
                  </a:cxn>
                  <a:cxn ang="0">
                    <a:pos x="209" y="0"/>
                  </a:cxn>
                  <a:cxn ang="0">
                    <a:pos x="214" y="0"/>
                  </a:cxn>
                  <a:cxn ang="0">
                    <a:pos x="218" y="0"/>
                  </a:cxn>
                  <a:cxn ang="0">
                    <a:pos x="223" y="0"/>
                  </a:cxn>
                  <a:cxn ang="0">
                    <a:pos x="229" y="4"/>
                  </a:cxn>
                  <a:cxn ang="0">
                    <a:pos x="234" y="0"/>
                  </a:cxn>
                  <a:cxn ang="0">
                    <a:pos x="239" y="0"/>
                  </a:cxn>
                  <a:cxn ang="0">
                    <a:pos x="243" y="0"/>
                  </a:cxn>
                  <a:cxn ang="0">
                    <a:pos x="250" y="0"/>
                  </a:cxn>
                  <a:cxn ang="0">
                    <a:pos x="254" y="0"/>
                  </a:cxn>
                  <a:cxn ang="0">
                    <a:pos x="259" y="0"/>
                  </a:cxn>
                  <a:cxn ang="0">
                    <a:pos x="264" y="4"/>
                  </a:cxn>
                  <a:cxn ang="0">
                    <a:pos x="270" y="0"/>
                  </a:cxn>
                  <a:cxn ang="0">
                    <a:pos x="275" y="0"/>
                  </a:cxn>
                  <a:cxn ang="0">
                    <a:pos x="279" y="0"/>
                  </a:cxn>
                  <a:cxn ang="0">
                    <a:pos x="284" y="0"/>
                  </a:cxn>
                </a:cxnLst>
                <a:rect l="0" t="0" r="r" b="b"/>
                <a:pathLst>
                  <a:path w="289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101" y="0"/>
                    </a:lnTo>
                    <a:lnTo>
                      <a:pt x="101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7" y="4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5" y="0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90" y="0"/>
                    </a:lnTo>
                    <a:lnTo>
                      <a:pt x="190" y="4"/>
                    </a:lnTo>
                    <a:lnTo>
                      <a:pt x="192" y="4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8" y="0"/>
                    </a:lnTo>
                    <a:lnTo>
                      <a:pt x="198" y="4"/>
                    </a:lnTo>
                    <a:lnTo>
                      <a:pt x="198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3" y="4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8" y="0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89" name="Freeform 145"/>
              <p:cNvSpPr>
                <a:spLocks/>
              </p:cNvSpPr>
              <p:nvPr/>
            </p:nvSpPr>
            <p:spPr bwMode="auto">
              <a:xfrm>
                <a:off x="1943" y="3215"/>
                <a:ext cx="111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9" y="0"/>
                  </a:cxn>
                  <a:cxn ang="0">
                    <a:pos x="16" y="0"/>
                  </a:cxn>
                  <a:cxn ang="0">
                    <a:pos x="20" y="0"/>
                  </a:cxn>
                  <a:cxn ang="0">
                    <a:pos x="25" y="0"/>
                  </a:cxn>
                  <a:cxn ang="0">
                    <a:pos x="30" y="0"/>
                  </a:cxn>
                  <a:cxn ang="0">
                    <a:pos x="36" y="0"/>
                  </a:cxn>
                  <a:cxn ang="0">
                    <a:pos x="41" y="0"/>
                  </a:cxn>
                  <a:cxn ang="0">
                    <a:pos x="45" y="0"/>
                  </a:cxn>
                  <a:cxn ang="0">
                    <a:pos x="50" y="0"/>
                  </a:cxn>
                  <a:cxn ang="0">
                    <a:pos x="56" y="0"/>
                  </a:cxn>
                  <a:cxn ang="0">
                    <a:pos x="61" y="0"/>
                  </a:cxn>
                  <a:cxn ang="0">
                    <a:pos x="66" y="0"/>
                  </a:cxn>
                  <a:cxn ang="0">
                    <a:pos x="70" y="0"/>
                  </a:cxn>
                  <a:cxn ang="0">
                    <a:pos x="77" y="0"/>
                  </a:cxn>
                  <a:cxn ang="0">
                    <a:pos x="81" y="0"/>
                  </a:cxn>
                  <a:cxn ang="0">
                    <a:pos x="86" y="0"/>
                  </a:cxn>
                  <a:cxn ang="0">
                    <a:pos x="91" y="0"/>
                  </a:cxn>
                  <a:cxn ang="0">
                    <a:pos x="97" y="0"/>
                  </a:cxn>
                  <a:cxn ang="0">
                    <a:pos x="102" y="0"/>
                  </a:cxn>
                  <a:cxn ang="0">
                    <a:pos x="107" y="0"/>
                  </a:cxn>
                  <a:cxn ang="0">
                    <a:pos x="111" y="0"/>
                  </a:cxn>
                  <a:cxn ang="0">
                    <a:pos x="118" y="0"/>
                  </a:cxn>
                  <a:cxn ang="0">
                    <a:pos x="122" y="0"/>
                  </a:cxn>
                  <a:cxn ang="0">
                    <a:pos x="127" y="0"/>
                  </a:cxn>
                  <a:cxn ang="0">
                    <a:pos x="132" y="0"/>
                  </a:cxn>
                  <a:cxn ang="0">
                    <a:pos x="138" y="0"/>
                  </a:cxn>
                  <a:cxn ang="0">
                    <a:pos x="143" y="0"/>
                  </a:cxn>
                  <a:cxn ang="0">
                    <a:pos x="147" y="0"/>
                  </a:cxn>
                  <a:cxn ang="0">
                    <a:pos x="152" y="0"/>
                  </a:cxn>
                  <a:cxn ang="0">
                    <a:pos x="158" y="0"/>
                  </a:cxn>
                  <a:cxn ang="0">
                    <a:pos x="163" y="0"/>
                  </a:cxn>
                  <a:cxn ang="0">
                    <a:pos x="168" y="0"/>
                  </a:cxn>
                  <a:cxn ang="0">
                    <a:pos x="172" y="0"/>
                  </a:cxn>
                  <a:cxn ang="0">
                    <a:pos x="179" y="0"/>
                  </a:cxn>
                  <a:cxn ang="0">
                    <a:pos x="183" y="0"/>
                  </a:cxn>
                  <a:cxn ang="0">
                    <a:pos x="188" y="0"/>
                  </a:cxn>
                  <a:cxn ang="0">
                    <a:pos x="193" y="0"/>
                  </a:cxn>
                  <a:cxn ang="0">
                    <a:pos x="199" y="0"/>
                  </a:cxn>
                  <a:cxn ang="0">
                    <a:pos x="204" y="0"/>
                  </a:cxn>
                  <a:cxn ang="0">
                    <a:pos x="209" y="0"/>
                  </a:cxn>
                  <a:cxn ang="0">
                    <a:pos x="213" y="0"/>
                  </a:cxn>
                  <a:cxn ang="0">
                    <a:pos x="219" y="0"/>
                  </a:cxn>
                  <a:cxn ang="0">
                    <a:pos x="224" y="0"/>
                  </a:cxn>
                  <a:cxn ang="0">
                    <a:pos x="229" y="0"/>
                  </a:cxn>
                  <a:cxn ang="0">
                    <a:pos x="234" y="0"/>
                  </a:cxn>
                  <a:cxn ang="0">
                    <a:pos x="240" y="0"/>
                  </a:cxn>
                  <a:cxn ang="0">
                    <a:pos x="245" y="0"/>
                  </a:cxn>
                  <a:cxn ang="0">
                    <a:pos x="249" y="0"/>
                  </a:cxn>
                  <a:cxn ang="0">
                    <a:pos x="254" y="0"/>
                  </a:cxn>
                  <a:cxn ang="0">
                    <a:pos x="260" y="0"/>
                  </a:cxn>
                  <a:cxn ang="0">
                    <a:pos x="265" y="0"/>
                  </a:cxn>
                  <a:cxn ang="0">
                    <a:pos x="270" y="0"/>
                  </a:cxn>
                  <a:cxn ang="0">
                    <a:pos x="274" y="0"/>
                  </a:cxn>
                  <a:cxn ang="0">
                    <a:pos x="281" y="0"/>
                  </a:cxn>
                  <a:cxn ang="0">
                    <a:pos x="285" y="0"/>
                  </a:cxn>
                </a:cxnLst>
                <a:rect l="0" t="0" r="r" b="b"/>
                <a:pathLst>
                  <a:path w="290" h="4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9" y="0"/>
                    </a:lnTo>
                    <a:lnTo>
                      <a:pt x="99" y="4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90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0" name="Freeform 146"/>
              <p:cNvSpPr>
                <a:spLocks/>
              </p:cNvSpPr>
              <p:nvPr/>
            </p:nvSpPr>
            <p:spPr bwMode="auto">
              <a:xfrm>
                <a:off x="2054" y="3214"/>
                <a:ext cx="111" cy="1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10" y="3"/>
                  </a:cxn>
                  <a:cxn ang="0">
                    <a:pos x="14" y="3"/>
                  </a:cxn>
                  <a:cxn ang="0">
                    <a:pos x="19" y="3"/>
                  </a:cxn>
                  <a:cxn ang="0">
                    <a:pos x="25" y="3"/>
                  </a:cxn>
                  <a:cxn ang="0">
                    <a:pos x="30" y="3"/>
                  </a:cxn>
                  <a:cxn ang="0">
                    <a:pos x="35" y="3"/>
                  </a:cxn>
                  <a:cxn ang="0">
                    <a:pos x="39" y="3"/>
                  </a:cxn>
                  <a:cxn ang="0">
                    <a:pos x="46" y="3"/>
                  </a:cxn>
                  <a:cxn ang="0">
                    <a:pos x="50" y="3"/>
                  </a:cxn>
                  <a:cxn ang="0">
                    <a:pos x="55" y="3"/>
                  </a:cxn>
                  <a:cxn ang="0">
                    <a:pos x="60" y="3"/>
                  </a:cxn>
                  <a:cxn ang="0">
                    <a:pos x="66" y="3"/>
                  </a:cxn>
                  <a:cxn ang="0">
                    <a:pos x="71" y="3"/>
                  </a:cxn>
                  <a:cxn ang="0">
                    <a:pos x="75" y="3"/>
                  </a:cxn>
                  <a:cxn ang="0">
                    <a:pos x="80" y="3"/>
                  </a:cxn>
                  <a:cxn ang="0">
                    <a:pos x="86" y="3"/>
                  </a:cxn>
                  <a:cxn ang="0">
                    <a:pos x="91" y="3"/>
                  </a:cxn>
                  <a:cxn ang="0">
                    <a:pos x="96" y="3"/>
                  </a:cxn>
                  <a:cxn ang="0">
                    <a:pos x="100" y="3"/>
                  </a:cxn>
                  <a:cxn ang="0">
                    <a:pos x="107" y="3"/>
                  </a:cxn>
                  <a:cxn ang="0">
                    <a:pos x="111" y="3"/>
                  </a:cxn>
                  <a:cxn ang="0">
                    <a:pos x="116" y="3"/>
                  </a:cxn>
                  <a:cxn ang="0">
                    <a:pos x="121" y="3"/>
                  </a:cxn>
                  <a:cxn ang="0">
                    <a:pos x="127" y="3"/>
                  </a:cxn>
                  <a:cxn ang="0">
                    <a:pos x="132" y="3"/>
                  </a:cxn>
                  <a:cxn ang="0">
                    <a:pos x="137" y="3"/>
                  </a:cxn>
                  <a:cxn ang="0">
                    <a:pos x="141" y="3"/>
                  </a:cxn>
                  <a:cxn ang="0">
                    <a:pos x="148" y="3"/>
                  </a:cxn>
                  <a:cxn ang="0">
                    <a:pos x="152" y="3"/>
                  </a:cxn>
                  <a:cxn ang="0">
                    <a:pos x="157" y="3"/>
                  </a:cxn>
                  <a:cxn ang="0">
                    <a:pos x="162" y="3"/>
                  </a:cxn>
                  <a:cxn ang="0">
                    <a:pos x="168" y="3"/>
                  </a:cxn>
                  <a:cxn ang="0">
                    <a:pos x="173" y="3"/>
                  </a:cxn>
                  <a:cxn ang="0">
                    <a:pos x="177" y="3"/>
                  </a:cxn>
                  <a:cxn ang="0">
                    <a:pos x="182" y="3"/>
                  </a:cxn>
                  <a:cxn ang="0">
                    <a:pos x="188" y="3"/>
                  </a:cxn>
                  <a:cxn ang="0">
                    <a:pos x="193" y="3"/>
                  </a:cxn>
                  <a:cxn ang="0">
                    <a:pos x="198" y="3"/>
                  </a:cxn>
                  <a:cxn ang="0">
                    <a:pos x="202" y="3"/>
                  </a:cxn>
                  <a:cxn ang="0">
                    <a:pos x="209" y="3"/>
                  </a:cxn>
                  <a:cxn ang="0">
                    <a:pos x="213" y="3"/>
                  </a:cxn>
                  <a:cxn ang="0">
                    <a:pos x="218" y="3"/>
                  </a:cxn>
                  <a:cxn ang="0">
                    <a:pos x="223" y="3"/>
                  </a:cxn>
                  <a:cxn ang="0">
                    <a:pos x="229" y="3"/>
                  </a:cxn>
                  <a:cxn ang="0">
                    <a:pos x="234" y="3"/>
                  </a:cxn>
                  <a:cxn ang="0">
                    <a:pos x="239" y="3"/>
                  </a:cxn>
                  <a:cxn ang="0">
                    <a:pos x="243" y="0"/>
                  </a:cxn>
                  <a:cxn ang="0">
                    <a:pos x="250" y="3"/>
                  </a:cxn>
                  <a:cxn ang="0">
                    <a:pos x="254" y="3"/>
                  </a:cxn>
                  <a:cxn ang="0">
                    <a:pos x="259" y="3"/>
                  </a:cxn>
                  <a:cxn ang="0">
                    <a:pos x="264" y="3"/>
                  </a:cxn>
                  <a:cxn ang="0">
                    <a:pos x="270" y="3"/>
                  </a:cxn>
                  <a:cxn ang="0">
                    <a:pos x="275" y="3"/>
                  </a:cxn>
                  <a:cxn ang="0">
                    <a:pos x="279" y="3"/>
                  </a:cxn>
                  <a:cxn ang="0">
                    <a:pos x="284" y="3"/>
                  </a:cxn>
                </a:cxnLst>
                <a:rect l="0" t="0" r="r" b="b"/>
                <a:pathLst>
                  <a:path w="289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5" y="3"/>
                    </a:lnTo>
                    <a:lnTo>
                      <a:pt x="55" y="3"/>
                    </a:lnTo>
                    <a:lnTo>
                      <a:pt x="57" y="3"/>
                    </a:lnTo>
                    <a:lnTo>
                      <a:pt x="57" y="3"/>
                    </a:lnTo>
                    <a:lnTo>
                      <a:pt x="57" y="3"/>
                    </a:lnTo>
                    <a:lnTo>
                      <a:pt x="58" y="3"/>
                    </a:lnTo>
                    <a:lnTo>
                      <a:pt x="58" y="3"/>
                    </a:lnTo>
                    <a:lnTo>
                      <a:pt x="58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1" y="3"/>
                    </a:lnTo>
                    <a:lnTo>
                      <a:pt x="61" y="3"/>
                    </a:lnTo>
                    <a:lnTo>
                      <a:pt x="61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4" y="3"/>
                    </a:lnTo>
                    <a:lnTo>
                      <a:pt x="64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8" y="3"/>
                    </a:lnTo>
                    <a:lnTo>
                      <a:pt x="68" y="3"/>
                    </a:lnTo>
                    <a:lnTo>
                      <a:pt x="68" y="3"/>
                    </a:lnTo>
                    <a:lnTo>
                      <a:pt x="69" y="3"/>
                    </a:lnTo>
                    <a:lnTo>
                      <a:pt x="69" y="3"/>
                    </a:lnTo>
                    <a:lnTo>
                      <a:pt x="71" y="3"/>
                    </a:lnTo>
                    <a:lnTo>
                      <a:pt x="71" y="3"/>
                    </a:lnTo>
                    <a:lnTo>
                      <a:pt x="71" y="3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4" y="3"/>
                    </a:lnTo>
                    <a:lnTo>
                      <a:pt x="74" y="3"/>
                    </a:lnTo>
                    <a:lnTo>
                      <a:pt x="74" y="3"/>
                    </a:lnTo>
                    <a:lnTo>
                      <a:pt x="75" y="3"/>
                    </a:lnTo>
                    <a:lnTo>
                      <a:pt x="75" y="3"/>
                    </a:lnTo>
                    <a:lnTo>
                      <a:pt x="77" y="3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79" y="3"/>
                    </a:lnTo>
                    <a:lnTo>
                      <a:pt x="79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2" y="3"/>
                    </a:lnTo>
                    <a:lnTo>
                      <a:pt x="82" y="3"/>
                    </a:lnTo>
                    <a:lnTo>
                      <a:pt x="82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90" y="3"/>
                    </a:lnTo>
                    <a:lnTo>
                      <a:pt x="90" y="3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3" y="3"/>
                    </a:lnTo>
                    <a:lnTo>
                      <a:pt x="93" y="3"/>
                    </a:lnTo>
                    <a:lnTo>
                      <a:pt x="93" y="3"/>
                    </a:lnTo>
                    <a:lnTo>
                      <a:pt x="94" y="3"/>
                    </a:lnTo>
                    <a:lnTo>
                      <a:pt x="94" y="3"/>
                    </a:lnTo>
                    <a:lnTo>
                      <a:pt x="94" y="3"/>
                    </a:lnTo>
                    <a:lnTo>
                      <a:pt x="96" y="3"/>
                    </a:lnTo>
                    <a:lnTo>
                      <a:pt x="96" y="3"/>
                    </a:lnTo>
                    <a:lnTo>
                      <a:pt x="97" y="3"/>
                    </a:lnTo>
                    <a:lnTo>
                      <a:pt x="97" y="3"/>
                    </a:lnTo>
                    <a:lnTo>
                      <a:pt x="97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4" y="3"/>
                    </a:lnTo>
                    <a:lnTo>
                      <a:pt x="104" y="3"/>
                    </a:lnTo>
                    <a:lnTo>
                      <a:pt x="105" y="3"/>
                    </a:lnTo>
                    <a:lnTo>
                      <a:pt x="105" y="3"/>
                    </a:lnTo>
                    <a:lnTo>
                      <a:pt x="105" y="3"/>
                    </a:lnTo>
                    <a:lnTo>
                      <a:pt x="107" y="3"/>
                    </a:lnTo>
                    <a:lnTo>
                      <a:pt x="107" y="3"/>
                    </a:lnTo>
                    <a:lnTo>
                      <a:pt x="107" y="3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10" y="3"/>
                    </a:lnTo>
                    <a:lnTo>
                      <a:pt x="110" y="3"/>
                    </a:lnTo>
                    <a:lnTo>
                      <a:pt x="111" y="3"/>
                    </a:lnTo>
                    <a:lnTo>
                      <a:pt x="111" y="3"/>
                    </a:lnTo>
                    <a:lnTo>
                      <a:pt x="111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8" y="3"/>
                    </a:lnTo>
                    <a:lnTo>
                      <a:pt x="118" y="3"/>
                    </a:lnTo>
                    <a:lnTo>
                      <a:pt x="119" y="3"/>
                    </a:lnTo>
                    <a:lnTo>
                      <a:pt x="119" y="3"/>
                    </a:lnTo>
                    <a:lnTo>
                      <a:pt x="119" y="3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2" y="3"/>
                    </a:lnTo>
                    <a:lnTo>
                      <a:pt x="122" y="3"/>
                    </a:lnTo>
                    <a:lnTo>
                      <a:pt x="122" y="3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126" y="3"/>
                    </a:lnTo>
                    <a:lnTo>
                      <a:pt x="126" y="3"/>
                    </a:lnTo>
                    <a:lnTo>
                      <a:pt x="126" y="3"/>
                    </a:lnTo>
                    <a:lnTo>
                      <a:pt x="127" y="3"/>
                    </a:lnTo>
                    <a:lnTo>
                      <a:pt x="127" y="3"/>
                    </a:lnTo>
                    <a:lnTo>
                      <a:pt x="127" y="3"/>
                    </a:lnTo>
                    <a:lnTo>
                      <a:pt x="129" y="3"/>
                    </a:lnTo>
                    <a:lnTo>
                      <a:pt x="129" y="3"/>
                    </a:lnTo>
                    <a:lnTo>
                      <a:pt x="129" y="3"/>
                    </a:lnTo>
                    <a:lnTo>
                      <a:pt x="130" y="3"/>
                    </a:lnTo>
                    <a:lnTo>
                      <a:pt x="130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3" y="3"/>
                    </a:lnTo>
                    <a:lnTo>
                      <a:pt x="133" y="3"/>
                    </a:lnTo>
                    <a:lnTo>
                      <a:pt x="133" y="3"/>
                    </a:lnTo>
                    <a:lnTo>
                      <a:pt x="135" y="3"/>
                    </a:lnTo>
                    <a:lnTo>
                      <a:pt x="135" y="3"/>
                    </a:lnTo>
                    <a:lnTo>
                      <a:pt x="135" y="3"/>
                    </a:lnTo>
                    <a:lnTo>
                      <a:pt x="137" y="3"/>
                    </a:lnTo>
                    <a:lnTo>
                      <a:pt x="137" y="3"/>
                    </a:lnTo>
                    <a:lnTo>
                      <a:pt x="137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40" y="3"/>
                    </a:lnTo>
                    <a:lnTo>
                      <a:pt x="140" y="3"/>
                    </a:lnTo>
                    <a:lnTo>
                      <a:pt x="140" y="3"/>
                    </a:lnTo>
                    <a:lnTo>
                      <a:pt x="141" y="3"/>
                    </a:lnTo>
                    <a:lnTo>
                      <a:pt x="141" y="3"/>
                    </a:lnTo>
                    <a:lnTo>
                      <a:pt x="141" y="3"/>
                    </a:lnTo>
                    <a:lnTo>
                      <a:pt x="143" y="3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3"/>
                    </a:lnTo>
                    <a:lnTo>
                      <a:pt x="146" y="3"/>
                    </a:lnTo>
                    <a:lnTo>
                      <a:pt x="146" y="3"/>
                    </a:lnTo>
                    <a:lnTo>
                      <a:pt x="148" y="3"/>
                    </a:lnTo>
                    <a:lnTo>
                      <a:pt x="148" y="3"/>
                    </a:lnTo>
                    <a:lnTo>
                      <a:pt x="148" y="3"/>
                    </a:lnTo>
                    <a:lnTo>
                      <a:pt x="149" y="3"/>
                    </a:lnTo>
                    <a:lnTo>
                      <a:pt x="149" y="3"/>
                    </a:lnTo>
                    <a:lnTo>
                      <a:pt x="149" y="3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4" y="3"/>
                    </a:lnTo>
                    <a:lnTo>
                      <a:pt x="154" y="3"/>
                    </a:lnTo>
                    <a:lnTo>
                      <a:pt x="154" y="3"/>
                    </a:lnTo>
                    <a:lnTo>
                      <a:pt x="155" y="3"/>
                    </a:lnTo>
                    <a:lnTo>
                      <a:pt x="155" y="3"/>
                    </a:lnTo>
                    <a:lnTo>
                      <a:pt x="155" y="3"/>
                    </a:lnTo>
                    <a:lnTo>
                      <a:pt x="157" y="3"/>
                    </a:lnTo>
                    <a:lnTo>
                      <a:pt x="157" y="3"/>
                    </a:lnTo>
                    <a:lnTo>
                      <a:pt x="157" y="3"/>
                    </a:lnTo>
                    <a:lnTo>
                      <a:pt x="159" y="3"/>
                    </a:lnTo>
                    <a:lnTo>
                      <a:pt x="159" y="3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2" y="3"/>
                    </a:lnTo>
                    <a:lnTo>
                      <a:pt x="162" y="3"/>
                    </a:lnTo>
                    <a:lnTo>
                      <a:pt x="162" y="3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5" y="3"/>
                    </a:lnTo>
                    <a:lnTo>
                      <a:pt x="165" y="3"/>
                    </a:lnTo>
                    <a:lnTo>
                      <a:pt x="166" y="3"/>
                    </a:lnTo>
                    <a:lnTo>
                      <a:pt x="166" y="3"/>
                    </a:lnTo>
                    <a:lnTo>
                      <a:pt x="166" y="3"/>
                    </a:lnTo>
                    <a:lnTo>
                      <a:pt x="168" y="3"/>
                    </a:lnTo>
                    <a:lnTo>
                      <a:pt x="168" y="3"/>
                    </a:lnTo>
                    <a:lnTo>
                      <a:pt x="168" y="3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71" y="3"/>
                    </a:lnTo>
                    <a:lnTo>
                      <a:pt x="171" y="3"/>
                    </a:lnTo>
                    <a:lnTo>
                      <a:pt x="173" y="3"/>
                    </a:lnTo>
                    <a:lnTo>
                      <a:pt x="173" y="3"/>
                    </a:lnTo>
                    <a:lnTo>
                      <a:pt x="173" y="3"/>
                    </a:lnTo>
                    <a:lnTo>
                      <a:pt x="174" y="3"/>
                    </a:lnTo>
                    <a:lnTo>
                      <a:pt x="174" y="3"/>
                    </a:lnTo>
                    <a:lnTo>
                      <a:pt x="174" y="3"/>
                    </a:lnTo>
                    <a:lnTo>
                      <a:pt x="176" y="3"/>
                    </a:lnTo>
                    <a:lnTo>
                      <a:pt x="176" y="3"/>
                    </a:lnTo>
                    <a:lnTo>
                      <a:pt x="176" y="3"/>
                    </a:lnTo>
                    <a:lnTo>
                      <a:pt x="177" y="3"/>
                    </a:lnTo>
                    <a:lnTo>
                      <a:pt x="177" y="3"/>
                    </a:lnTo>
                    <a:lnTo>
                      <a:pt x="177" y="3"/>
                    </a:lnTo>
                    <a:lnTo>
                      <a:pt x="179" y="3"/>
                    </a:lnTo>
                    <a:lnTo>
                      <a:pt x="179" y="3"/>
                    </a:lnTo>
                    <a:lnTo>
                      <a:pt x="181" y="3"/>
                    </a:lnTo>
                    <a:lnTo>
                      <a:pt x="181" y="3"/>
                    </a:lnTo>
                    <a:lnTo>
                      <a:pt x="181" y="3"/>
                    </a:lnTo>
                    <a:lnTo>
                      <a:pt x="182" y="3"/>
                    </a:lnTo>
                    <a:lnTo>
                      <a:pt x="182" y="3"/>
                    </a:lnTo>
                    <a:lnTo>
                      <a:pt x="182" y="3"/>
                    </a:lnTo>
                    <a:lnTo>
                      <a:pt x="184" y="3"/>
                    </a:lnTo>
                    <a:lnTo>
                      <a:pt x="184" y="3"/>
                    </a:lnTo>
                    <a:lnTo>
                      <a:pt x="184" y="3"/>
                    </a:lnTo>
                    <a:lnTo>
                      <a:pt x="185" y="3"/>
                    </a:lnTo>
                    <a:lnTo>
                      <a:pt x="185" y="3"/>
                    </a:lnTo>
                    <a:lnTo>
                      <a:pt x="187" y="3"/>
                    </a:lnTo>
                    <a:lnTo>
                      <a:pt x="187" y="3"/>
                    </a:lnTo>
                    <a:lnTo>
                      <a:pt x="187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93" y="3"/>
                    </a:lnTo>
                    <a:lnTo>
                      <a:pt x="193" y="3"/>
                    </a:lnTo>
                    <a:lnTo>
                      <a:pt x="195" y="3"/>
                    </a:lnTo>
                    <a:lnTo>
                      <a:pt x="195" y="3"/>
                    </a:lnTo>
                    <a:lnTo>
                      <a:pt x="195" y="3"/>
                    </a:lnTo>
                    <a:lnTo>
                      <a:pt x="196" y="3"/>
                    </a:lnTo>
                    <a:lnTo>
                      <a:pt x="196" y="3"/>
                    </a:lnTo>
                    <a:lnTo>
                      <a:pt x="196" y="3"/>
                    </a:lnTo>
                    <a:lnTo>
                      <a:pt x="198" y="3"/>
                    </a:lnTo>
                    <a:lnTo>
                      <a:pt x="198" y="3"/>
                    </a:lnTo>
                    <a:lnTo>
                      <a:pt x="198" y="3"/>
                    </a:lnTo>
                    <a:lnTo>
                      <a:pt x="199" y="3"/>
                    </a:lnTo>
                    <a:lnTo>
                      <a:pt x="199" y="3"/>
                    </a:lnTo>
                    <a:lnTo>
                      <a:pt x="201" y="3"/>
                    </a:lnTo>
                    <a:lnTo>
                      <a:pt x="201" y="3"/>
                    </a:lnTo>
                    <a:lnTo>
                      <a:pt x="201" y="3"/>
                    </a:lnTo>
                    <a:lnTo>
                      <a:pt x="202" y="3"/>
                    </a:lnTo>
                    <a:lnTo>
                      <a:pt x="202" y="3"/>
                    </a:lnTo>
                    <a:lnTo>
                      <a:pt x="202" y="3"/>
                    </a:lnTo>
                    <a:lnTo>
                      <a:pt x="204" y="3"/>
                    </a:lnTo>
                    <a:lnTo>
                      <a:pt x="204" y="3"/>
                    </a:lnTo>
                    <a:lnTo>
                      <a:pt x="204" y="3"/>
                    </a:lnTo>
                    <a:lnTo>
                      <a:pt x="206" y="3"/>
                    </a:lnTo>
                    <a:lnTo>
                      <a:pt x="206" y="3"/>
                    </a:lnTo>
                    <a:lnTo>
                      <a:pt x="207" y="3"/>
                    </a:lnTo>
                    <a:lnTo>
                      <a:pt x="207" y="3"/>
                    </a:lnTo>
                    <a:lnTo>
                      <a:pt x="207" y="3"/>
                    </a:lnTo>
                    <a:lnTo>
                      <a:pt x="209" y="3"/>
                    </a:lnTo>
                    <a:lnTo>
                      <a:pt x="209" y="3"/>
                    </a:lnTo>
                    <a:lnTo>
                      <a:pt x="209" y="3"/>
                    </a:lnTo>
                    <a:lnTo>
                      <a:pt x="210" y="3"/>
                    </a:lnTo>
                    <a:lnTo>
                      <a:pt x="210" y="3"/>
                    </a:lnTo>
                    <a:lnTo>
                      <a:pt x="210" y="3"/>
                    </a:lnTo>
                    <a:lnTo>
                      <a:pt x="212" y="3"/>
                    </a:lnTo>
                    <a:lnTo>
                      <a:pt x="212" y="3"/>
                    </a:lnTo>
                    <a:lnTo>
                      <a:pt x="212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7" y="3"/>
                    </a:lnTo>
                    <a:lnTo>
                      <a:pt x="217" y="3"/>
                    </a:lnTo>
                    <a:lnTo>
                      <a:pt x="217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20" y="3"/>
                    </a:lnTo>
                    <a:lnTo>
                      <a:pt x="220" y="0"/>
                    </a:lnTo>
                    <a:lnTo>
                      <a:pt x="221" y="0"/>
                    </a:lnTo>
                    <a:lnTo>
                      <a:pt x="221" y="3"/>
                    </a:lnTo>
                    <a:lnTo>
                      <a:pt x="221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8" y="3"/>
                    </a:lnTo>
                    <a:lnTo>
                      <a:pt x="228" y="3"/>
                    </a:lnTo>
                    <a:lnTo>
                      <a:pt x="228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31" y="3"/>
                    </a:lnTo>
                    <a:lnTo>
                      <a:pt x="231" y="3"/>
                    </a:lnTo>
                    <a:lnTo>
                      <a:pt x="231" y="3"/>
                    </a:lnTo>
                    <a:lnTo>
                      <a:pt x="232" y="3"/>
                    </a:lnTo>
                    <a:lnTo>
                      <a:pt x="232" y="3"/>
                    </a:lnTo>
                    <a:lnTo>
                      <a:pt x="232" y="3"/>
                    </a:lnTo>
                    <a:lnTo>
                      <a:pt x="234" y="3"/>
                    </a:lnTo>
                    <a:lnTo>
                      <a:pt x="234" y="3"/>
                    </a:lnTo>
                    <a:lnTo>
                      <a:pt x="235" y="3"/>
                    </a:lnTo>
                    <a:lnTo>
                      <a:pt x="235" y="3"/>
                    </a:lnTo>
                    <a:lnTo>
                      <a:pt x="235" y="0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9" y="3"/>
                    </a:lnTo>
                    <a:lnTo>
                      <a:pt x="239" y="3"/>
                    </a:lnTo>
                    <a:lnTo>
                      <a:pt x="239" y="3"/>
                    </a:lnTo>
                    <a:lnTo>
                      <a:pt x="240" y="3"/>
                    </a:lnTo>
                    <a:lnTo>
                      <a:pt x="240" y="3"/>
                    </a:lnTo>
                    <a:lnTo>
                      <a:pt x="242" y="3"/>
                    </a:lnTo>
                    <a:lnTo>
                      <a:pt x="242" y="3"/>
                    </a:lnTo>
                    <a:lnTo>
                      <a:pt x="242" y="3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6" y="3"/>
                    </a:lnTo>
                    <a:lnTo>
                      <a:pt x="246" y="3"/>
                    </a:lnTo>
                    <a:lnTo>
                      <a:pt x="248" y="3"/>
                    </a:lnTo>
                    <a:lnTo>
                      <a:pt x="248" y="3"/>
                    </a:lnTo>
                    <a:lnTo>
                      <a:pt x="248" y="3"/>
                    </a:lnTo>
                    <a:lnTo>
                      <a:pt x="250" y="3"/>
                    </a:lnTo>
                    <a:lnTo>
                      <a:pt x="250" y="3"/>
                    </a:lnTo>
                    <a:lnTo>
                      <a:pt x="250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3" y="3"/>
                    </a:lnTo>
                    <a:lnTo>
                      <a:pt x="253" y="3"/>
                    </a:lnTo>
                    <a:lnTo>
                      <a:pt x="253" y="3"/>
                    </a:lnTo>
                    <a:lnTo>
                      <a:pt x="254" y="3"/>
                    </a:lnTo>
                    <a:lnTo>
                      <a:pt x="254" y="3"/>
                    </a:lnTo>
                    <a:lnTo>
                      <a:pt x="256" y="3"/>
                    </a:lnTo>
                    <a:lnTo>
                      <a:pt x="256" y="3"/>
                    </a:lnTo>
                    <a:lnTo>
                      <a:pt x="256" y="3"/>
                    </a:lnTo>
                    <a:lnTo>
                      <a:pt x="257" y="3"/>
                    </a:lnTo>
                    <a:lnTo>
                      <a:pt x="257" y="3"/>
                    </a:lnTo>
                    <a:lnTo>
                      <a:pt x="257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61" y="3"/>
                    </a:lnTo>
                    <a:lnTo>
                      <a:pt x="261" y="3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4" y="3"/>
                    </a:lnTo>
                    <a:lnTo>
                      <a:pt x="264" y="3"/>
                    </a:lnTo>
                    <a:lnTo>
                      <a:pt x="264" y="3"/>
                    </a:lnTo>
                    <a:lnTo>
                      <a:pt x="265" y="3"/>
                    </a:lnTo>
                    <a:lnTo>
                      <a:pt x="265" y="3"/>
                    </a:lnTo>
                    <a:lnTo>
                      <a:pt x="265" y="3"/>
                    </a:lnTo>
                    <a:lnTo>
                      <a:pt x="267" y="3"/>
                    </a:lnTo>
                    <a:lnTo>
                      <a:pt x="267" y="3"/>
                    </a:lnTo>
                    <a:lnTo>
                      <a:pt x="267" y="3"/>
                    </a:lnTo>
                    <a:lnTo>
                      <a:pt x="268" y="3"/>
                    </a:lnTo>
                    <a:lnTo>
                      <a:pt x="268" y="3"/>
                    </a:lnTo>
                    <a:lnTo>
                      <a:pt x="270" y="3"/>
                    </a:lnTo>
                    <a:lnTo>
                      <a:pt x="270" y="3"/>
                    </a:lnTo>
                    <a:lnTo>
                      <a:pt x="270" y="3"/>
                    </a:lnTo>
                    <a:lnTo>
                      <a:pt x="272" y="3"/>
                    </a:lnTo>
                    <a:lnTo>
                      <a:pt x="272" y="3"/>
                    </a:lnTo>
                    <a:lnTo>
                      <a:pt x="272" y="3"/>
                    </a:lnTo>
                    <a:lnTo>
                      <a:pt x="273" y="3"/>
                    </a:lnTo>
                    <a:lnTo>
                      <a:pt x="273" y="3"/>
                    </a:lnTo>
                    <a:lnTo>
                      <a:pt x="273" y="3"/>
                    </a:lnTo>
                    <a:lnTo>
                      <a:pt x="275" y="3"/>
                    </a:lnTo>
                    <a:lnTo>
                      <a:pt x="275" y="3"/>
                    </a:lnTo>
                    <a:lnTo>
                      <a:pt x="276" y="3"/>
                    </a:lnTo>
                    <a:lnTo>
                      <a:pt x="276" y="3"/>
                    </a:lnTo>
                    <a:lnTo>
                      <a:pt x="276" y="3"/>
                    </a:lnTo>
                    <a:lnTo>
                      <a:pt x="278" y="3"/>
                    </a:lnTo>
                    <a:lnTo>
                      <a:pt x="278" y="3"/>
                    </a:lnTo>
                    <a:lnTo>
                      <a:pt x="278" y="3"/>
                    </a:lnTo>
                    <a:lnTo>
                      <a:pt x="279" y="3"/>
                    </a:lnTo>
                    <a:lnTo>
                      <a:pt x="279" y="3"/>
                    </a:lnTo>
                    <a:lnTo>
                      <a:pt x="279" y="3"/>
                    </a:lnTo>
                    <a:lnTo>
                      <a:pt x="281" y="3"/>
                    </a:lnTo>
                    <a:lnTo>
                      <a:pt x="281" y="3"/>
                    </a:lnTo>
                    <a:lnTo>
                      <a:pt x="282" y="3"/>
                    </a:lnTo>
                    <a:lnTo>
                      <a:pt x="282" y="3"/>
                    </a:lnTo>
                    <a:lnTo>
                      <a:pt x="282" y="3"/>
                    </a:lnTo>
                    <a:lnTo>
                      <a:pt x="284" y="3"/>
                    </a:lnTo>
                    <a:lnTo>
                      <a:pt x="284" y="3"/>
                    </a:lnTo>
                    <a:lnTo>
                      <a:pt x="284" y="3"/>
                    </a:lnTo>
                    <a:lnTo>
                      <a:pt x="286" y="3"/>
                    </a:lnTo>
                    <a:lnTo>
                      <a:pt x="286" y="3"/>
                    </a:lnTo>
                    <a:lnTo>
                      <a:pt x="286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9" y="3"/>
                    </a:lnTo>
                    <a:lnTo>
                      <a:pt x="289" y="3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1" name="Freeform 147"/>
              <p:cNvSpPr>
                <a:spLocks/>
              </p:cNvSpPr>
              <p:nvPr/>
            </p:nvSpPr>
            <p:spPr bwMode="auto">
              <a:xfrm>
                <a:off x="2165" y="3214"/>
                <a:ext cx="112" cy="1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9" y="0"/>
                  </a:cxn>
                  <a:cxn ang="0">
                    <a:pos x="15" y="3"/>
                  </a:cxn>
                  <a:cxn ang="0">
                    <a:pos x="20" y="3"/>
                  </a:cxn>
                  <a:cxn ang="0">
                    <a:pos x="25" y="3"/>
                  </a:cxn>
                  <a:cxn ang="0">
                    <a:pos x="30" y="3"/>
                  </a:cxn>
                  <a:cxn ang="0">
                    <a:pos x="36" y="3"/>
                  </a:cxn>
                  <a:cxn ang="0">
                    <a:pos x="41" y="3"/>
                  </a:cxn>
                  <a:cxn ang="0">
                    <a:pos x="45" y="3"/>
                  </a:cxn>
                  <a:cxn ang="0">
                    <a:pos x="50" y="3"/>
                  </a:cxn>
                  <a:cxn ang="0">
                    <a:pos x="56" y="3"/>
                  </a:cxn>
                  <a:cxn ang="0">
                    <a:pos x="61" y="3"/>
                  </a:cxn>
                  <a:cxn ang="0">
                    <a:pos x="66" y="3"/>
                  </a:cxn>
                  <a:cxn ang="0">
                    <a:pos x="70" y="0"/>
                  </a:cxn>
                  <a:cxn ang="0">
                    <a:pos x="77" y="3"/>
                  </a:cxn>
                  <a:cxn ang="0">
                    <a:pos x="81" y="3"/>
                  </a:cxn>
                  <a:cxn ang="0">
                    <a:pos x="86" y="0"/>
                  </a:cxn>
                  <a:cxn ang="0">
                    <a:pos x="91" y="3"/>
                  </a:cxn>
                  <a:cxn ang="0">
                    <a:pos x="97" y="3"/>
                  </a:cxn>
                  <a:cxn ang="0">
                    <a:pos x="102" y="3"/>
                  </a:cxn>
                  <a:cxn ang="0">
                    <a:pos x="106" y="3"/>
                  </a:cxn>
                  <a:cxn ang="0">
                    <a:pos x="111" y="0"/>
                  </a:cxn>
                  <a:cxn ang="0">
                    <a:pos x="117" y="3"/>
                  </a:cxn>
                  <a:cxn ang="0">
                    <a:pos x="122" y="3"/>
                  </a:cxn>
                  <a:cxn ang="0">
                    <a:pos x="127" y="3"/>
                  </a:cxn>
                  <a:cxn ang="0">
                    <a:pos x="132" y="3"/>
                  </a:cxn>
                  <a:cxn ang="0">
                    <a:pos x="138" y="3"/>
                  </a:cxn>
                  <a:cxn ang="0">
                    <a:pos x="143" y="3"/>
                  </a:cxn>
                  <a:cxn ang="0">
                    <a:pos x="147" y="0"/>
                  </a:cxn>
                  <a:cxn ang="0">
                    <a:pos x="152" y="0"/>
                  </a:cxn>
                  <a:cxn ang="0">
                    <a:pos x="158" y="3"/>
                  </a:cxn>
                  <a:cxn ang="0">
                    <a:pos x="163" y="3"/>
                  </a:cxn>
                  <a:cxn ang="0">
                    <a:pos x="168" y="3"/>
                  </a:cxn>
                  <a:cxn ang="0">
                    <a:pos x="172" y="0"/>
                  </a:cxn>
                  <a:cxn ang="0">
                    <a:pos x="179" y="0"/>
                  </a:cxn>
                  <a:cxn ang="0">
                    <a:pos x="183" y="0"/>
                  </a:cxn>
                  <a:cxn ang="0">
                    <a:pos x="188" y="3"/>
                  </a:cxn>
                  <a:cxn ang="0">
                    <a:pos x="193" y="0"/>
                  </a:cxn>
                  <a:cxn ang="0">
                    <a:pos x="199" y="3"/>
                  </a:cxn>
                  <a:cxn ang="0">
                    <a:pos x="204" y="0"/>
                  </a:cxn>
                  <a:cxn ang="0">
                    <a:pos x="208" y="3"/>
                  </a:cxn>
                  <a:cxn ang="0">
                    <a:pos x="213" y="3"/>
                  </a:cxn>
                  <a:cxn ang="0">
                    <a:pos x="219" y="3"/>
                  </a:cxn>
                  <a:cxn ang="0">
                    <a:pos x="224" y="3"/>
                  </a:cxn>
                  <a:cxn ang="0">
                    <a:pos x="229" y="3"/>
                  </a:cxn>
                  <a:cxn ang="0">
                    <a:pos x="234" y="3"/>
                  </a:cxn>
                  <a:cxn ang="0">
                    <a:pos x="240" y="3"/>
                  </a:cxn>
                  <a:cxn ang="0">
                    <a:pos x="245" y="3"/>
                  </a:cxn>
                  <a:cxn ang="0">
                    <a:pos x="249" y="3"/>
                  </a:cxn>
                  <a:cxn ang="0">
                    <a:pos x="254" y="3"/>
                  </a:cxn>
                  <a:cxn ang="0">
                    <a:pos x="260" y="3"/>
                  </a:cxn>
                  <a:cxn ang="0">
                    <a:pos x="265" y="3"/>
                  </a:cxn>
                  <a:cxn ang="0">
                    <a:pos x="270" y="3"/>
                  </a:cxn>
                  <a:cxn ang="0">
                    <a:pos x="274" y="0"/>
                  </a:cxn>
                  <a:cxn ang="0">
                    <a:pos x="281" y="3"/>
                  </a:cxn>
                  <a:cxn ang="0">
                    <a:pos x="285" y="3"/>
                  </a:cxn>
                </a:cxnLst>
                <a:rect l="0" t="0" r="r" b="b"/>
                <a:pathLst>
                  <a:path w="290" h="3">
                    <a:moveTo>
                      <a:pt x="0" y="3"/>
                    </a:move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8" y="3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2" y="0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5" y="3"/>
                    </a:lnTo>
                    <a:lnTo>
                      <a:pt x="55" y="3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58" y="3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9" y="3"/>
                    </a:lnTo>
                    <a:lnTo>
                      <a:pt x="61" y="3"/>
                    </a:lnTo>
                    <a:lnTo>
                      <a:pt x="61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4" y="3"/>
                    </a:lnTo>
                    <a:lnTo>
                      <a:pt x="64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6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9" y="0"/>
                    </a:lnTo>
                    <a:lnTo>
                      <a:pt x="69" y="3"/>
                    </a:lnTo>
                    <a:lnTo>
                      <a:pt x="69" y="3"/>
                    </a:lnTo>
                    <a:lnTo>
                      <a:pt x="70" y="3"/>
                    </a:lnTo>
                    <a:lnTo>
                      <a:pt x="70" y="3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4" y="3"/>
                    </a:lnTo>
                    <a:lnTo>
                      <a:pt x="74" y="3"/>
                    </a:lnTo>
                    <a:lnTo>
                      <a:pt x="75" y="3"/>
                    </a:lnTo>
                    <a:lnTo>
                      <a:pt x="75" y="3"/>
                    </a:lnTo>
                    <a:lnTo>
                      <a:pt x="77" y="3"/>
                    </a:lnTo>
                    <a:lnTo>
                      <a:pt x="77" y="3"/>
                    </a:lnTo>
                    <a:lnTo>
                      <a:pt x="77" y="3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4" y="3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2" y="3"/>
                    </a:lnTo>
                    <a:lnTo>
                      <a:pt x="92" y="3"/>
                    </a:lnTo>
                    <a:lnTo>
                      <a:pt x="92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7" y="3"/>
                    </a:lnTo>
                    <a:lnTo>
                      <a:pt x="97" y="3"/>
                    </a:lnTo>
                    <a:lnTo>
                      <a:pt x="97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3" y="3"/>
                    </a:lnTo>
                    <a:lnTo>
                      <a:pt x="103" y="3"/>
                    </a:lnTo>
                    <a:lnTo>
                      <a:pt x="103" y="3"/>
                    </a:lnTo>
                    <a:lnTo>
                      <a:pt x="105" y="3"/>
                    </a:lnTo>
                    <a:lnTo>
                      <a:pt x="105" y="3"/>
                    </a:lnTo>
                    <a:lnTo>
                      <a:pt x="105" y="3"/>
                    </a:lnTo>
                    <a:lnTo>
                      <a:pt x="106" y="3"/>
                    </a:lnTo>
                    <a:lnTo>
                      <a:pt x="106" y="3"/>
                    </a:lnTo>
                    <a:lnTo>
                      <a:pt x="106" y="3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10" y="3"/>
                    </a:lnTo>
                    <a:lnTo>
                      <a:pt x="110" y="3"/>
                    </a:lnTo>
                    <a:lnTo>
                      <a:pt x="110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4" y="3"/>
                    </a:lnTo>
                    <a:lnTo>
                      <a:pt x="114" y="3"/>
                    </a:lnTo>
                    <a:lnTo>
                      <a:pt x="114" y="3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7" y="3"/>
                    </a:lnTo>
                    <a:lnTo>
                      <a:pt x="117" y="3"/>
                    </a:lnTo>
                    <a:lnTo>
                      <a:pt x="117" y="3"/>
                    </a:lnTo>
                    <a:lnTo>
                      <a:pt x="119" y="3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1" y="0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2" y="3"/>
                    </a:lnTo>
                    <a:lnTo>
                      <a:pt x="122" y="3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125" y="3"/>
                    </a:lnTo>
                    <a:lnTo>
                      <a:pt x="125" y="3"/>
                    </a:lnTo>
                    <a:lnTo>
                      <a:pt x="125" y="3"/>
                    </a:lnTo>
                    <a:lnTo>
                      <a:pt x="127" y="3"/>
                    </a:lnTo>
                    <a:lnTo>
                      <a:pt x="127" y="3"/>
                    </a:lnTo>
                    <a:lnTo>
                      <a:pt x="127" y="3"/>
                    </a:lnTo>
                    <a:lnTo>
                      <a:pt x="128" y="3"/>
                    </a:lnTo>
                    <a:lnTo>
                      <a:pt x="128" y="3"/>
                    </a:lnTo>
                    <a:lnTo>
                      <a:pt x="130" y="3"/>
                    </a:lnTo>
                    <a:lnTo>
                      <a:pt x="130" y="3"/>
                    </a:lnTo>
                    <a:lnTo>
                      <a:pt x="130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3" y="3"/>
                    </a:lnTo>
                    <a:lnTo>
                      <a:pt x="133" y="3"/>
                    </a:lnTo>
                    <a:lnTo>
                      <a:pt x="133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6" y="0"/>
                    </a:lnTo>
                    <a:lnTo>
                      <a:pt x="136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39" y="3"/>
                    </a:lnTo>
                    <a:lnTo>
                      <a:pt x="139" y="3"/>
                    </a:lnTo>
                    <a:lnTo>
                      <a:pt x="139" y="3"/>
                    </a:lnTo>
                    <a:lnTo>
                      <a:pt x="141" y="3"/>
                    </a:lnTo>
                    <a:lnTo>
                      <a:pt x="141" y="3"/>
                    </a:lnTo>
                    <a:lnTo>
                      <a:pt x="141" y="3"/>
                    </a:lnTo>
                    <a:lnTo>
                      <a:pt x="143" y="3"/>
                    </a:lnTo>
                    <a:lnTo>
                      <a:pt x="143" y="3"/>
                    </a:lnTo>
                    <a:lnTo>
                      <a:pt x="144" y="3"/>
                    </a:lnTo>
                    <a:lnTo>
                      <a:pt x="144" y="3"/>
                    </a:lnTo>
                    <a:lnTo>
                      <a:pt x="144" y="3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3"/>
                    </a:lnTo>
                    <a:lnTo>
                      <a:pt x="157" y="3"/>
                    </a:lnTo>
                    <a:lnTo>
                      <a:pt x="157" y="3"/>
                    </a:lnTo>
                    <a:lnTo>
                      <a:pt x="158" y="3"/>
                    </a:lnTo>
                    <a:lnTo>
                      <a:pt x="158" y="3"/>
                    </a:lnTo>
                    <a:lnTo>
                      <a:pt x="158" y="3"/>
                    </a:lnTo>
                    <a:lnTo>
                      <a:pt x="160" y="3"/>
                    </a:lnTo>
                    <a:lnTo>
                      <a:pt x="160" y="3"/>
                    </a:lnTo>
                    <a:lnTo>
                      <a:pt x="160" y="3"/>
                    </a:lnTo>
                    <a:lnTo>
                      <a:pt x="161" y="3"/>
                    </a:lnTo>
                    <a:lnTo>
                      <a:pt x="161" y="3"/>
                    </a:lnTo>
                    <a:lnTo>
                      <a:pt x="161" y="3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5" y="3"/>
                    </a:lnTo>
                    <a:lnTo>
                      <a:pt x="165" y="3"/>
                    </a:lnTo>
                    <a:lnTo>
                      <a:pt x="165" y="3"/>
                    </a:lnTo>
                    <a:lnTo>
                      <a:pt x="166" y="3"/>
                    </a:lnTo>
                    <a:lnTo>
                      <a:pt x="166" y="3"/>
                    </a:lnTo>
                    <a:lnTo>
                      <a:pt x="166" y="3"/>
                    </a:lnTo>
                    <a:lnTo>
                      <a:pt x="168" y="3"/>
                    </a:lnTo>
                    <a:lnTo>
                      <a:pt x="168" y="3"/>
                    </a:lnTo>
                    <a:lnTo>
                      <a:pt x="168" y="3"/>
                    </a:lnTo>
                    <a:lnTo>
                      <a:pt x="169" y="3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3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6" y="3"/>
                    </a:lnTo>
                    <a:lnTo>
                      <a:pt x="186" y="3"/>
                    </a:lnTo>
                    <a:lnTo>
                      <a:pt x="186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1" y="3"/>
                    </a:lnTo>
                    <a:lnTo>
                      <a:pt x="19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4" y="0"/>
                    </a:lnTo>
                    <a:lnTo>
                      <a:pt x="194" y="3"/>
                    </a:lnTo>
                    <a:lnTo>
                      <a:pt x="194" y="3"/>
                    </a:lnTo>
                    <a:lnTo>
                      <a:pt x="196" y="3"/>
                    </a:lnTo>
                    <a:lnTo>
                      <a:pt x="196" y="3"/>
                    </a:lnTo>
                    <a:lnTo>
                      <a:pt x="196" y="3"/>
                    </a:lnTo>
                    <a:lnTo>
                      <a:pt x="197" y="3"/>
                    </a:lnTo>
                    <a:lnTo>
                      <a:pt x="197" y="3"/>
                    </a:lnTo>
                    <a:lnTo>
                      <a:pt x="199" y="3"/>
                    </a:lnTo>
                    <a:lnTo>
                      <a:pt x="199" y="3"/>
                    </a:lnTo>
                    <a:lnTo>
                      <a:pt x="199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3"/>
                    </a:lnTo>
                    <a:lnTo>
                      <a:pt x="208" y="3"/>
                    </a:lnTo>
                    <a:lnTo>
                      <a:pt x="208" y="3"/>
                    </a:lnTo>
                    <a:lnTo>
                      <a:pt x="208" y="3"/>
                    </a:lnTo>
                    <a:lnTo>
                      <a:pt x="210" y="3"/>
                    </a:lnTo>
                    <a:lnTo>
                      <a:pt x="210" y="3"/>
                    </a:lnTo>
                    <a:lnTo>
                      <a:pt x="210" y="3"/>
                    </a:lnTo>
                    <a:lnTo>
                      <a:pt x="212" y="3"/>
                    </a:lnTo>
                    <a:lnTo>
                      <a:pt x="212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6" y="3"/>
                    </a:lnTo>
                    <a:lnTo>
                      <a:pt x="216" y="3"/>
                    </a:lnTo>
                    <a:lnTo>
                      <a:pt x="216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19" y="3"/>
                    </a:lnTo>
                    <a:lnTo>
                      <a:pt x="219" y="3"/>
                    </a:lnTo>
                    <a:lnTo>
                      <a:pt x="219" y="3"/>
                    </a:lnTo>
                    <a:lnTo>
                      <a:pt x="221" y="3"/>
                    </a:lnTo>
                    <a:lnTo>
                      <a:pt x="221" y="3"/>
                    </a:lnTo>
                    <a:lnTo>
                      <a:pt x="221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7" y="3"/>
                    </a:lnTo>
                    <a:lnTo>
                      <a:pt x="227" y="3"/>
                    </a:lnTo>
                    <a:lnTo>
                      <a:pt x="227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30" y="3"/>
                    </a:lnTo>
                    <a:lnTo>
                      <a:pt x="230" y="3"/>
                    </a:lnTo>
                    <a:lnTo>
                      <a:pt x="230" y="3"/>
                    </a:lnTo>
                    <a:lnTo>
                      <a:pt x="232" y="3"/>
                    </a:lnTo>
                    <a:lnTo>
                      <a:pt x="232" y="3"/>
                    </a:lnTo>
                    <a:lnTo>
                      <a:pt x="234" y="3"/>
                    </a:lnTo>
                    <a:lnTo>
                      <a:pt x="234" y="3"/>
                    </a:lnTo>
                    <a:lnTo>
                      <a:pt x="234" y="3"/>
                    </a:lnTo>
                    <a:lnTo>
                      <a:pt x="235" y="3"/>
                    </a:lnTo>
                    <a:lnTo>
                      <a:pt x="235" y="0"/>
                    </a:lnTo>
                    <a:lnTo>
                      <a:pt x="235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8" y="3"/>
                    </a:lnTo>
                    <a:lnTo>
                      <a:pt x="238" y="3"/>
                    </a:lnTo>
                    <a:lnTo>
                      <a:pt x="240" y="3"/>
                    </a:lnTo>
                    <a:lnTo>
                      <a:pt x="240" y="3"/>
                    </a:lnTo>
                    <a:lnTo>
                      <a:pt x="240" y="3"/>
                    </a:lnTo>
                    <a:lnTo>
                      <a:pt x="241" y="3"/>
                    </a:lnTo>
                    <a:lnTo>
                      <a:pt x="241" y="3"/>
                    </a:lnTo>
                    <a:lnTo>
                      <a:pt x="241" y="3"/>
                    </a:lnTo>
                    <a:lnTo>
                      <a:pt x="243" y="3"/>
                    </a:lnTo>
                    <a:lnTo>
                      <a:pt x="243" y="3"/>
                    </a:lnTo>
                    <a:lnTo>
                      <a:pt x="243" y="3"/>
                    </a:lnTo>
                    <a:lnTo>
                      <a:pt x="245" y="3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3"/>
                    </a:lnTo>
                    <a:lnTo>
                      <a:pt x="249" y="3"/>
                    </a:lnTo>
                    <a:lnTo>
                      <a:pt x="249" y="3"/>
                    </a:lnTo>
                    <a:lnTo>
                      <a:pt x="249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2" y="3"/>
                    </a:lnTo>
                    <a:lnTo>
                      <a:pt x="252" y="3"/>
                    </a:lnTo>
                    <a:lnTo>
                      <a:pt x="254" y="3"/>
                    </a:lnTo>
                    <a:lnTo>
                      <a:pt x="254" y="3"/>
                    </a:lnTo>
                    <a:lnTo>
                      <a:pt x="254" y="3"/>
                    </a:lnTo>
                    <a:lnTo>
                      <a:pt x="256" y="3"/>
                    </a:lnTo>
                    <a:lnTo>
                      <a:pt x="256" y="3"/>
                    </a:lnTo>
                    <a:lnTo>
                      <a:pt x="256" y="3"/>
                    </a:lnTo>
                    <a:lnTo>
                      <a:pt x="257" y="3"/>
                    </a:lnTo>
                    <a:lnTo>
                      <a:pt x="257" y="3"/>
                    </a:lnTo>
                    <a:lnTo>
                      <a:pt x="257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60" y="3"/>
                    </a:lnTo>
                    <a:lnTo>
                      <a:pt x="260" y="3"/>
                    </a:lnTo>
                    <a:lnTo>
                      <a:pt x="260" y="3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3" y="3"/>
                    </a:lnTo>
                    <a:lnTo>
                      <a:pt x="263" y="3"/>
                    </a:lnTo>
                    <a:lnTo>
                      <a:pt x="263" y="3"/>
                    </a:lnTo>
                    <a:lnTo>
                      <a:pt x="265" y="3"/>
                    </a:lnTo>
                    <a:lnTo>
                      <a:pt x="265" y="3"/>
                    </a:lnTo>
                    <a:lnTo>
                      <a:pt x="265" y="3"/>
                    </a:lnTo>
                    <a:lnTo>
                      <a:pt x="266" y="3"/>
                    </a:lnTo>
                    <a:lnTo>
                      <a:pt x="266" y="3"/>
                    </a:lnTo>
                    <a:lnTo>
                      <a:pt x="268" y="3"/>
                    </a:lnTo>
                    <a:lnTo>
                      <a:pt x="268" y="3"/>
                    </a:lnTo>
                    <a:lnTo>
                      <a:pt x="268" y="3"/>
                    </a:lnTo>
                    <a:lnTo>
                      <a:pt x="270" y="3"/>
                    </a:lnTo>
                    <a:lnTo>
                      <a:pt x="270" y="3"/>
                    </a:lnTo>
                    <a:lnTo>
                      <a:pt x="270" y="3"/>
                    </a:lnTo>
                    <a:lnTo>
                      <a:pt x="271" y="3"/>
                    </a:lnTo>
                    <a:lnTo>
                      <a:pt x="271" y="3"/>
                    </a:lnTo>
                    <a:lnTo>
                      <a:pt x="271" y="3"/>
                    </a:lnTo>
                    <a:lnTo>
                      <a:pt x="273" y="3"/>
                    </a:lnTo>
                    <a:lnTo>
                      <a:pt x="273" y="3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7" y="3"/>
                    </a:lnTo>
                    <a:lnTo>
                      <a:pt x="277" y="3"/>
                    </a:lnTo>
                    <a:lnTo>
                      <a:pt x="277" y="3"/>
                    </a:lnTo>
                    <a:lnTo>
                      <a:pt x="279" y="3"/>
                    </a:lnTo>
                    <a:lnTo>
                      <a:pt x="279" y="3"/>
                    </a:lnTo>
                    <a:lnTo>
                      <a:pt x="281" y="3"/>
                    </a:lnTo>
                    <a:lnTo>
                      <a:pt x="281" y="3"/>
                    </a:lnTo>
                    <a:lnTo>
                      <a:pt x="281" y="3"/>
                    </a:lnTo>
                    <a:lnTo>
                      <a:pt x="282" y="3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3"/>
                    </a:lnTo>
                    <a:lnTo>
                      <a:pt x="284" y="3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8" y="3"/>
                    </a:lnTo>
                    <a:lnTo>
                      <a:pt x="288" y="3"/>
                    </a:lnTo>
                    <a:lnTo>
                      <a:pt x="288" y="3"/>
                    </a:lnTo>
                    <a:lnTo>
                      <a:pt x="290" y="3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2" name="Freeform 148"/>
              <p:cNvSpPr>
                <a:spLocks/>
              </p:cNvSpPr>
              <p:nvPr/>
            </p:nvSpPr>
            <p:spPr bwMode="auto">
              <a:xfrm>
                <a:off x="2277" y="3214"/>
                <a:ext cx="11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9" y="3"/>
                  </a:cxn>
                  <a:cxn ang="0">
                    <a:pos x="14" y="3"/>
                  </a:cxn>
                  <a:cxn ang="0">
                    <a:pos x="19" y="3"/>
                  </a:cxn>
                  <a:cxn ang="0">
                    <a:pos x="25" y="3"/>
                  </a:cxn>
                  <a:cxn ang="0">
                    <a:pos x="30" y="3"/>
                  </a:cxn>
                  <a:cxn ang="0">
                    <a:pos x="35" y="0"/>
                  </a:cxn>
                  <a:cxn ang="0">
                    <a:pos x="39" y="0"/>
                  </a:cxn>
                  <a:cxn ang="0">
                    <a:pos x="46" y="0"/>
                  </a:cxn>
                  <a:cxn ang="0">
                    <a:pos x="50" y="3"/>
                  </a:cxn>
                  <a:cxn ang="0">
                    <a:pos x="55" y="0"/>
                  </a:cxn>
                  <a:cxn ang="0">
                    <a:pos x="60" y="3"/>
                  </a:cxn>
                  <a:cxn ang="0">
                    <a:pos x="66" y="3"/>
                  </a:cxn>
                  <a:cxn ang="0">
                    <a:pos x="71" y="3"/>
                  </a:cxn>
                  <a:cxn ang="0">
                    <a:pos x="75" y="0"/>
                  </a:cxn>
                  <a:cxn ang="0">
                    <a:pos x="80" y="3"/>
                  </a:cxn>
                  <a:cxn ang="0">
                    <a:pos x="86" y="3"/>
                  </a:cxn>
                  <a:cxn ang="0">
                    <a:pos x="91" y="0"/>
                  </a:cxn>
                  <a:cxn ang="0">
                    <a:pos x="96" y="3"/>
                  </a:cxn>
                  <a:cxn ang="0">
                    <a:pos x="100" y="3"/>
                  </a:cxn>
                  <a:cxn ang="0">
                    <a:pos x="105" y="3"/>
                  </a:cxn>
                  <a:cxn ang="0">
                    <a:pos x="111" y="3"/>
                  </a:cxn>
                  <a:cxn ang="0">
                    <a:pos x="116" y="3"/>
                  </a:cxn>
                  <a:cxn ang="0">
                    <a:pos x="121" y="3"/>
                  </a:cxn>
                  <a:cxn ang="0">
                    <a:pos x="126" y="3"/>
                  </a:cxn>
                  <a:cxn ang="0">
                    <a:pos x="132" y="0"/>
                  </a:cxn>
                  <a:cxn ang="0">
                    <a:pos x="137" y="0"/>
                  </a:cxn>
                  <a:cxn ang="0">
                    <a:pos x="141" y="0"/>
                  </a:cxn>
                  <a:cxn ang="0">
                    <a:pos x="146" y="3"/>
                  </a:cxn>
                  <a:cxn ang="0">
                    <a:pos x="152" y="0"/>
                  </a:cxn>
                  <a:cxn ang="0">
                    <a:pos x="157" y="3"/>
                  </a:cxn>
                  <a:cxn ang="0">
                    <a:pos x="162" y="0"/>
                  </a:cxn>
                  <a:cxn ang="0">
                    <a:pos x="166" y="0"/>
                  </a:cxn>
                  <a:cxn ang="0">
                    <a:pos x="173" y="0"/>
                  </a:cxn>
                  <a:cxn ang="0">
                    <a:pos x="177" y="3"/>
                  </a:cxn>
                  <a:cxn ang="0">
                    <a:pos x="182" y="3"/>
                  </a:cxn>
                  <a:cxn ang="0">
                    <a:pos x="187" y="0"/>
                  </a:cxn>
                  <a:cxn ang="0">
                    <a:pos x="193" y="0"/>
                  </a:cxn>
                  <a:cxn ang="0">
                    <a:pos x="198" y="0"/>
                  </a:cxn>
                  <a:cxn ang="0">
                    <a:pos x="202" y="3"/>
                  </a:cxn>
                  <a:cxn ang="0">
                    <a:pos x="207" y="0"/>
                  </a:cxn>
                  <a:cxn ang="0">
                    <a:pos x="213" y="0"/>
                  </a:cxn>
                  <a:cxn ang="0">
                    <a:pos x="218" y="0"/>
                  </a:cxn>
                  <a:cxn ang="0">
                    <a:pos x="223" y="3"/>
                  </a:cxn>
                  <a:cxn ang="0">
                    <a:pos x="228" y="3"/>
                  </a:cxn>
                  <a:cxn ang="0">
                    <a:pos x="234" y="0"/>
                  </a:cxn>
                  <a:cxn ang="0">
                    <a:pos x="239" y="0"/>
                  </a:cxn>
                  <a:cxn ang="0">
                    <a:pos x="243" y="3"/>
                  </a:cxn>
                  <a:cxn ang="0">
                    <a:pos x="248" y="3"/>
                  </a:cxn>
                  <a:cxn ang="0">
                    <a:pos x="254" y="3"/>
                  </a:cxn>
                  <a:cxn ang="0">
                    <a:pos x="259" y="3"/>
                  </a:cxn>
                  <a:cxn ang="0">
                    <a:pos x="264" y="3"/>
                  </a:cxn>
                  <a:cxn ang="0">
                    <a:pos x="268" y="3"/>
                  </a:cxn>
                  <a:cxn ang="0">
                    <a:pos x="275" y="0"/>
                  </a:cxn>
                  <a:cxn ang="0">
                    <a:pos x="279" y="0"/>
                  </a:cxn>
                  <a:cxn ang="0">
                    <a:pos x="284" y="0"/>
                  </a:cxn>
                </a:cxnLst>
                <a:rect l="0" t="0" r="r" b="b"/>
                <a:pathLst>
                  <a:path w="289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7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3"/>
                    </a:lnTo>
                    <a:lnTo>
                      <a:pt x="44" y="3"/>
                    </a:lnTo>
                    <a:lnTo>
                      <a:pt x="44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7" y="0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5" y="3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7" y="0"/>
                    </a:lnTo>
                    <a:lnTo>
                      <a:pt x="57" y="3"/>
                    </a:lnTo>
                    <a:lnTo>
                      <a:pt x="57" y="3"/>
                    </a:lnTo>
                    <a:lnTo>
                      <a:pt x="58" y="3"/>
                    </a:lnTo>
                    <a:lnTo>
                      <a:pt x="58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1" y="3"/>
                    </a:lnTo>
                    <a:lnTo>
                      <a:pt x="61" y="3"/>
                    </a:lnTo>
                    <a:lnTo>
                      <a:pt x="61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3" y="3"/>
                    </a:lnTo>
                    <a:lnTo>
                      <a:pt x="64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7" y="3"/>
                    </a:lnTo>
                    <a:lnTo>
                      <a:pt x="67" y="3"/>
                    </a:lnTo>
                    <a:lnTo>
                      <a:pt x="67" y="3"/>
                    </a:lnTo>
                    <a:lnTo>
                      <a:pt x="69" y="3"/>
                    </a:lnTo>
                    <a:lnTo>
                      <a:pt x="69" y="3"/>
                    </a:lnTo>
                    <a:lnTo>
                      <a:pt x="69" y="3"/>
                    </a:lnTo>
                    <a:lnTo>
                      <a:pt x="71" y="3"/>
                    </a:lnTo>
                    <a:lnTo>
                      <a:pt x="71" y="3"/>
                    </a:lnTo>
                    <a:lnTo>
                      <a:pt x="71" y="3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4" y="3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5" y="3"/>
                    </a:lnTo>
                    <a:lnTo>
                      <a:pt x="77" y="3"/>
                    </a:lnTo>
                    <a:lnTo>
                      <a:pt x="77" y="3"/>
                    </a:lnTo>
                    <a:lnTo>
                      <a:pt x="77" y="3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2" y="3"/>
                    </a:lnTo>
                    <a:lnTo>
                      <a:pt x="82" y="3"/>
                    </a:lnTo>
                    <a:lnTo>
                      <a:pt x="82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3" y="0"/>
                    </a:lnTo>
                    <a:lnTo>
                      <a:pt x="93" y="3"/>
                    </a:lnTo>
                    <a:lnTo>
                      <a:pt x="94" y="3"/>
                    </a:lnTo>
                    <a:lnTo>
                      <a:pt x="94" y="3"/>
                    </a:lnTo>
                    <a:lnTo>
                      <a:pt x="94" y="3"/>
                    </a:lnTo>
                    <a:lnTo>
                      <a:pt x="96" y="3"/>
                    </a:lnTo>
                    <a:lnTo>
                      <a:pt x="96" y="3"/>
                    </a:lnTo>
                    <a:lnTo>
                      <a:pt x="96" y="3"/>
                    </a:lnTo>
                    <a:lnTo>
                      <a:pt x="97" y="3"/>
                    </a:lnTo>
                    <a:lnTo>
                      <a:pt x="97" y="3"/>
                    </a:lnTo>
                    <a:lnTo>
                      <a:pt x="97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4" y="3"/>
                    </a:lnTo>
                    <a:lnTo>
                      <a:pt x="104" y="3"/>
                    </a:lnTo>
                    <a:lnTo>
                      <a:pt x="104" y="3"/>
                    </a:lnTo>
                    <a:lnTo>
                      <a:pt x="105" y="3"/>
                    </a:lnTo>
                    <a:lnTo>
                      <a:pt x="105" y="3"/>
                    </a:lnTo>
                    <a:lnTo>
                      <a:pt x="105" y="3"/>
                    </a:lnTo>
                    <a:lnTo>
                      <a:pt x="107" y="3"/>
                    </a:lnTo>
                    <a:lnTo>
                      <a:pt x="107" y="3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10" y="3"/>
                    </a:lnTo>
                    <a:lnTo>
                      <a:pt x="110" y="3"/>
                    </a:lnTo>
                    <a:lnTo>
                      <a:pt x="110" y="3"/>
                    </a:lnTo>
                    <a:lnTo>
                      <a:pt x="111" y="3"/>
                    </a:lnTo>
                    <a:lnTo>
                      <a:pt x="111" y="3"/>
                    </a:lnTo>
                    <a:lnTo>
                      <a:pt x="111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6" y="3"/>
                    </a:lnTo>
                    <a:lnTo>
                      <a:pt x="118" y="3"/>
                    </a:lnTo>
                    <a:lnTo>
                      <a:pt x="118" y="3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2" y="3"/>
                    </a:lnTo>
                    <a:lnTo>
                      <a:pt x="122" y="3"/>
                    </a:lnTo>
                    <a:lnTo>
                      <a:pt x="122" y="3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126" y="3"/>
                    </a:lnTo>
                    <a:lnTo>
                      <a:pt x="126" y="3"/>
                    </a:lnTo>
                    <a:lnTo>
                      <a:pt x="126" y="3"/>
                    </a:lnTo>
                    <a:lnTo>
                      <a:pt x="127" y="3"/>
                    </a:lnTo>
                    <a:lnTo>
                      <a:pt x="127" y="3"/>
                    </a:lnTo>
                    <a:lnTo>
                      <a:pt x="129" y="3"/>
                    </a:lnTo>
                    <a:lnTo>
                      <a:pt x="129" y="3"/>
                    </a:lnTo>
                    <a:lnTo>
                      <a:pt x="129" y="3"/>
                    </a:lnTo>
                    <a:lnTo>
                      <a:pt x="130" y="3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3" y="3"/>
                    </a:lnTo>
                    <a:lnTo>
                      <a:pt x="133" y="3"/>
                    </a:lnTo>
                    <a:lnTo>
                      <a:pt x="135" y="3"/>
                    </a:lnTo>
                    <a:lnTo>
                      <a:pt x="135" y="3"/>
                    </a:lnTo>
                    <a:lnTo>
                      <a:pt x="135" y="3"/>
                    </a:lnTo>
                    <a:lnTo>
                      <a:pt x="137" y="3"/>
                    </a:lnTo>
                    <a:lnTo>
                      <a:pt x="137" y="0"/>
                    </a:lnTo>
                    <a:lnTo>
                      <a:pt x="137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3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3"/>
                    </a:lnTo>
                    <a:lnTo>
                      <a:pt x="146" y="3"/>
                    </a:lnTo>
                    <a:lnTo>
                      <a:pt x="146" y="3"/>
                    </a:lnTo>
                    <a:lnTo>
                      <a:pt x="148" y="3"/>
                    </a:lnTo>
                    <a:lnTo>
                      <a:pt x="148" y="3"/>
                    </a:lnTo>
                    <a:lnTo>
                      <a:pt x="149" y="3"/>
                    </a:lnTo>
                    <a:lnTo>
                      <a:pt x="149" y="3"/>
                    </a:lnTo>
                    <a:lnTo>
                      <a:pt x="149" y="3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2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4" y="3"/>
                    </a:lnTo>
                    <a:lnTo>
                      <a:pt x="154" y="3"/>
                    </a:lnTo>
                    <a:lnTo>
                      <a:pt x="155" y="3"/>
                    </a:lnTo>
                    <a:lnTo>
                      <a:pt x="155" y="3"/>
                    </a:lnTo>
                    <a:lnTo>
                      <a:pt x="155" y="3"/>
                    </a:lnTo>
                    <a:lnTo>
                      <a:pt x="157" y="3"/>
                    </a:lnTo>
                    <a:lnTo>
                      <a:pt x="157" y="3"/>
                    </a:lnTo>
                    <a:lnTo>
                      <a:pt x="157" y="3"/>
                    </a:lnTo>
                    <a:lnTo>
                      <a:pt x="158" y="3"/>
                    </a:lnTo>
                    <a:lnTo>
                      <a:pt x="158" y="3"/>
                    </a:lnTo>
                    <a:lnTo>
                      <a:pt x="158" y="3"/>
                    </a:lnTo>
                    <a:lnTo>
                      <a:pt x="160" y="3"/>
                    </a:lnTo>
                    <a:lnTo>
                      <a:pt x="160" y="3"/>
                    </a:lnTo>
                    <a:lnTo>
                      <a:pt x="162" y="3"/>
                    </a:lnTo>
                    <a:lnTo>
                      <a:pt x="162" y="3"/>
                    </a:lnTo>
                    <a:lnTo>
                      <a:pt x="162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5" y="3"/>
                    </a:lnTo>
                    <a:lnTo>
                      <a:pt x="165" y="3"/>
                    </a:lnTo>
                    <a:lnTo>
                      <a:pt x="165" y="3"/>
                    </a:lnTo>
                    <a:lnTo>
                      <a:pt x="166" y="3"/>
                    </a:lnTo>
                    <a:lnTo>
                      <a:pt x="166" y="3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4" y="0"/>
                    </a:lnTo>
                    <a:lnTo>
                      <a:pt x="174" y="3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3"/>
                    </a:lnTo>
                    <a:lnTo>
                      <a:pt x="177" y="3"/>
                    </a:lnTo>
                    <a:lnTo>
                      <a:pt x="177" y="3"/>
                    </a:lnTo>
                    <a:lnTo>
                      <a:pt x="177" y="3"/>
                    </a:lnTo>
                    <a:lnTo>
                      <a:pt x="179" y="3"/>
                    </a:lnTo>
                    <a:lnTo>
                      <a:pt x="179" y="3"/>
                    </a:lnTo>
                    <a:lnTo>
                      <a:pt x="179" y="3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3"/>
                    </a:lnTo>
                    <a:lnTo>
                      <a:pt x="182" y="3"/>
                    </a:lnTo>
                    <a:lnTo>
                      <a:pt x="184" y="3"/>
                    </a:lnTo>
                    <a:lnTo>
                      <a:pt x="184" y="3"/>
                    </a:lnTo>
                    <a:lnTo>
                      <a:pt x="184" y="3"/>
                    </a:lnTo>
                    <a:lnTo>
                      <a:pt x="185" y="3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3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98" y="3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0"/>
                    </a:lnTo>
                    <a:lnTo>
                      <a:pt x="201" y="3"/>
                    </a:lnTo>
                    <a:lnTo>
                      <a:pt x="201" y="3"/>
                    </a:lnTo>
                    <a:lnTo>
                      <a:pt x="202" y="3"/>
                    </a:lnTo>
                    <a:lnTo>
                      <a:pt x="202" y="3"/>
                    </a:lnTo>
                    <a:lnTo>
                      <a:pt x="204" y="3"/>
                    </a:lnTo>
                    <a:lnTo>
                      <a:pt x="204" y="3"/>
                    </a:lnTo>
                    <a:lnTo>
                      <a:pt x="204" y="3"/>
                    </a:lnTo>
                    <a:lnTo>
                      <a:pt x="206" y="3"/>
                    </a:lnTo>
                    <a:lnTo>
                      <a:pt x="206" y="3"/>
                    </a:lnTo>
                    <a:lnTo>
                      <a:pt x="206" y="3"/>
                    </a:lnTo>
                    <a:lnTo>
                      <a:pt x="207" y="3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3"/>
                    </a:lnTo>
                    <a:lnTo>
                      <a:pt x="220" y="3"/>
                    </a:lnTo>
                    <a:lnTo>
                      <a:pt x="220" y="3"/>
                    </a:lnTo>
                    <a:lnTo>
                      <a:pt x="220" y="3"/>
                    </a:lnTo>
                    <a:lnTo>
                      <a:pt x="221" y="3"/>
                    </a:lnTo>
                    <a:lnTo>
                      <a:pt x="221" y="3"/>
                    </a:lnTo>
                    <a:lnTo>
                      <a:pt x="221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8" y="3"/>
                    </a:lnTo>
                    <a:lnTo>
                      <a:pt x="228" y="3"/>
                    </a:lnTo>
                    <a:lnTo>
                      <a:pt x="228" y="3"/>
                    </a:lnTo>
                    <a:lnTo>
                      <a:pt x="229" y="3"/>
                    </a:lnTo>
                    <a:lnTo>
                      <a:pt x="229" y="3"/>
                    </a:lnTo>
                    <a:lnTo>
                      <a:pt x="231" y="3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3" y="0"/>
                    </a:lnTo>
                    <a:lnTo>
                      <a:pt x="243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6" y="3"/>
                    </a:lnTo>
                    <a:lnTo>
                      <a:pt x="246" y="3"/>
                    </a:lnTo>
                    <a:lnTo>
                      <a:pt x="246" y="3"/>
                    </a:lnTo>
                    <a:lnTo>
                      <a:pt x="248" y="3"/>
                    </a:lnTo>
                    <a:lnTo>
                      <a:pt x="248" y="0"/>
                    </a:lnTo>
                    <a:lnTo>
                      <a:pt x="248" y="3"/>
                    </a:lnTo>
                    <a:lnTo>
                      <a:pt x="249" y="3"/>
                    </a:lnTo>
                    <a:lnTo>
                      <a:pt x="249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3" y="3"/>
                    </a:lnTo>
                    <a:lnTo>
                      <a:pt x="253" y="3"/>
                    </a:lnTo>
                    <a:lnTo>
                      <a:pt x="253" y="3"/>
                    </a:lnTo>
                    <a:lnTo>
                      <a:pt x="254" y="3"/>
                    </a:lnTo>
                    <a:lnTo>
                      <a:pt x="254" y="3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3"/>
                    </a:lnTo>
                    <a:lnTo>
                      <a:pt x="257" y="3"/>
                    </a:lnTo>
                    <a:lnTo>
                      <a:pt x="257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60" y="3"/>
                    </a:lnTo>
                    <a:lnTo>
                      <a:pt x="260" y="3"/>
                    </a:lnTo>
                    <a:lnTo>
                      <a:pt x="260" y="3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4" y="3"/>
                    </a:lnTo>
                    <a:lnTo>
                      <a:pt x="264" y="3"/>
                    </a:lnTo>
                    <a:lnTo>
                      <a:pt x="265" y="3"/>
                    </a:lnTo>
                    <a:lnTo>
                      <a:pt x="265" y="3"/>
                    </a:lnTo>
                    <a:lnTo>
                      <a:pt x="265" y="3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7" y="3"/>
                    </a:lnTo>
                    <a:lnTo>
                      <a:pt x="268" y="3"/>
                    </a:lnTo>
                    <a:lnTo>
                      <a:pt x="268" y="3"/>
                    </a:lnTo>
                    <a:lnTo>
                      <a:pt x="268" y="3"/>
                    </a:lnTo>
                    <a:lnTo>
                      <a:pt x="270" y="3"/>
                    </a:lnTo>
                    <a:lnTo>
                      <a:pt x="270" y="3"/>
                    </a:lnTo>
                    <a:lnTo>
                      <a:pt x="271" y="3"/>
                    </a:lnTo>
                    <a:lnTo>
                      <a:pt x="271" y="3"/>
                    </a:lnTo>
                    <a:lnTo>
                      <a:pt x="271" y="3"/>
                    </a:lnTo>
                    <a:lnTo>
                      <a:pt x="273" y="3"/>
                    </a:lnTo>
                    <a:lnTo>
                      <a:pt x="273" y="3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6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3" name="Freeform 149"/>
              <p:cNvSpPr>
                <a:spLocks/>
              </p:cNvSpPr>
              <p:nvPr/>
            </p:nvSpPr>
            <p:spPr bwMode="auto">
              <a:xfrm>
                <a:off x="2388" y="3214"/>
                <a:ext cx="111" cy="1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20" y="3"/>
                  </a:cxn>
                  <a:cxn ang="0">
                    <a:pos x="25" y="0"/>
                  </a:cxn>
                  <a:cxn ang="0">
                    <a:pos x="30" y="3"/>
                  </a:cxn>
                  <a:cxn ang="0">
                    <a:pos x="34" y="3"/>
                  </a:cxn>
                  <a:cxn ang="0">
                    <a:pos x="41" y="3"/>
                  </a:cxn>
                  <a:cxn ang="0">
                    <a:pos x="45" y="3"/>
                  </a:cxn>
                  <a:cxn ang="0">
                    <a:pos x="50" y="3"/>
                  </a:cxn>
                  <a:cxn ang="0">
                    <a:pos x="55" y="0"/>
                  </a:cxn>
                  <a:cxn ang="0">
                    <a:pos x="61" y="0"/>
                  </a:cxn>
                  <a:cxn ang="0">
                    <a:pos x="66" y="3"/>
                  </a:cxn>
                  <a:cxn ang="0">
                    <a:pos x="70" y="3"/>
                  </a:cxn>
                  <a:cxn ang="0">
                    <a:pos x="75" y="0"/>
                  </a:cxn>
                  <a:cxn ang="0">
                    <a:pos x="81" y="3"/>
                  </a:cxn>
                  <a:cxn ang="0">
                    <a:pos x="86" y="3"/>
                  </a:cxn>
                  <a:cxn ang="0">
                    <a:pos x="91" y="3"/>
                  </a:cxn>
                  <a:cxn ang="0">
                    <a:pos x="95" y="0"/>
                  </a:cxn>
                  <a:cxn ang="0">
                    <a:pos x="102" y="0"/>
                  </a:cxn>
                  <a:cxn ang="0">
                    <a:pos x="106" y="3"/>
                  </a:cxn>
                  <a:cxn ang="0">
                    <a:pos x="111" y="0"/>
                  </a:cxn>
                  <a:cxn ang="0">
                    <a:pos x="116" y="0"/>
                  </a:cxn>
                  <a:cxn ang="0">
                    <a:pos x="122" y="0"/>
                  </a:cxn>
                  <a:cxn ang="0">
                    <a:pos x="127" y="0"/>
                  </a:cxn>
                  <a:cxn ang="0">
                    <a:pos x="132" y="0"/>
                  </a:cxn>
                  <a:cxn ang="0">
                    <a:pos x="136" y="0"/>
                  </a:cxn>
                  <a:cxn ang="0">
                    <a:pos x="142" y="0"/>
                  </a:cxn>
                  <a:cxn ang="0">
                    <a:pos x="147" y="3"/>
                  </a:cxn>
                  <a:cxn ang="0">
                    <a:pos x="152" y="3"/>
                  </a:cxn>
                  <a:cxn ang="0">
                    <a:pos x="157" y="0"/>
                  </a:cxn>
                  <a:cxn ang="0">
                    <a:pos x="163" y="3"/>
                  </a:cxn>
                  <a:cxn ang="0">
                    <a:pos x="168" y="0"/>
                  </a:cxn>
                  <a:cxn ang="0">
                    <a:pos x="172" y="3"/>
                  </a:cxn>
                  <a:cxn ang="0">
                    <a:pos x="177" y="0"/>
                  </a:cxn>
                  <a:cxn ang="0">
                    <a:pos x="183" y="0"/>
                  </a:cxn>
                  <a:cxn ang="0">
                    <a:pos x="188" y="3"/>
                  </a:cxn>
                  <a:cxn ang="0">
                    <a:pos x="193" y="3"/>
                  </a:cxn>
                  <a:cxn ang="0">
                    <a:pos x="197" y="0"/>
                  </a:cxn>
                  <a:cxn ang="0">
                    <a:pos x="204" y="0"/>
                  </a:cxn>
                  <a:cxn ang="0">
                    <a:pos x="208" y="0"/>
                  </a:cxn>
                  <a:cxn ang="0">
                    <a:pos x="213" y="3"/>
                  </a:cxn>
                  <a:cxn ang="0">
                    <a:pos x="218" y="0"/>
                  </a:cxn>
                  <a:cxn ang="0">
                    <a:pos x="224" y="0"/>
                  </a:cxn>
                  <a:cxn ang="0">
                    <a:pos x="229" y="0"/>
                  </a:cxn>
                  <a:cxn ang="0">
                    <a:pos x="233" y="3"/>
                  </a:cxn>
                  <a:cxn ang="0">
                    <a:pos x="238" y="3"/>
                  </a:cxn>
                  <a:cxn ang="0">
                    <a:pos x="244" y="3"/>
                  </a:cxn>
                  <a:cxn ang="0">
                    <a:pos x="249" y="0"/>
                  </a:cxn>
                  <a:cxn ang="0">
                    <a:pos x="254" y="0"/>
                  </a:cxn>
                  <a:cxn ang="0">
                    <a:pos x="259" y="3"/>
                  </a:cxn>
                  <a:cxn ang="0">
                    <a:pos x="265" y="0"/>
                  </a:cxn>
                  <a:cxn ang="0">
                    <a:pos x="270" y="0"/>
                  </a:cxn>
                  <a:cxn ang="0">
                    <a:pos x="274" y="0"/>
                  </a:cxn>
                  <a:cxn ang="0">
                    <a:pos x="279" y="0"/>
                  </a:cxn>
                  <a:cxn ang="0">
                    <a:pos x="285" y="3"/>
                  </a:cxn>
                </a:cxnLst>
                <a:rect l="0" t="0" r="r" b="b"/>
                <a:pathLst>
                  <a:path w="288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3" y="3"/>
                    </a:lnTo>
                    <a:lnTo>
                      <a:pt x="25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3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1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39" y="3"/>
                    </a:lnTo>
                    <a:lnTo>
                      <a:pt x="39" y="3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2" y="3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48" y="3"/>
                    </a:lnTo>
                    <a:lnTo>
                      <a:pt x="50" y="3"/>
                    </a:lnTo>
                    <a:lnTo>
                      <a:pt x="50" y="3"/>
                    </a:lnTo>
                    <a:lnTo>
                      <a:pt x="51" y="3"/>
                    </a:lnTo>
                    <a:lnTo>
                      <a:pt x="51" y="3"/>
                    </a:lnTo>
                    <a:lnTo>
                      <a:pt x="51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3" y="3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2" y="3"/>
                    </a:lnTo>
                    <a:lnTo>
                      <a:pt x="62" y="3"/>
                    </a:lnTo>
                    <a:lnTo>
                      <a:pt x="62" y="3"/>
                    </a:lnTo>
                    <a:lnTo>
                      <a:pt x="64" y="3"/>
                    </a:lnTo>
                    <a:lnTo>
                      <a:pt x="64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3"/>
                    </a:lnTo>
                    <a:lnTo>
                      <a:pt x="70" y="3"/>
                    </a:lnTo>
                    <a:lnTo>
                      <a:pt x="70" y="3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80" y="0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81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3" y="3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2" y="3"/>
                    </a:lnTo>
                    <a:lnTo>
                      <a:pt x="92" y="3"/>
                    </a:lnTo>
                    <a:lnTo>
                      <a:pt x="92" y="3"/>
                    </a:lnTo>
                    <a:lnTo>
                      <a:pt x="94" y="3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7" y="0"/>
                    </a:lnTo>
                    <a:lnTo>
                      <a:pt x="97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0" y="3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5" y="3"/>
                    </a:lnTo>
                    <a:lnTo>
                      <a:pt x="106" y="3"/>
                    </a:lnTo>
                    <a:lnTo>
                      <a:pt x="106" y="3"/>
                    </a:lnTo>
                    <a:lnTo>
                      <a:pt x="106" y="3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08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3" y="3"/>
                    </a:lnTo>
                    <a:lnTo>
                      <a:pt x="114" y="3"/>
                    </a:lnTo>
                    <a:lnTo>
                      <a:pt x="114" y="3"/>
                    </a:lnTo>
                    <a:lnTo>
                      <a:pt x="114" y="3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7" y="0"/>
                    </a:lnTo>
                    <a:lnTo>
                      <a:pt x="117" y="3"/>
                    </a:lnTo>
                    <a:lnTo>
                      <a:pt x="119" y="3"/>
                    </a:lnTo>
                    <a:lnTo>
                      <a:pt x="119" y="3"/>
                    </a:lnTo>
                    <a:lnTo>
                      <a:pt x="119" y="3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1" y="3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39" y="3"/>
                    </a:lnTo>
                    <a:lnTo>
                      <a:pt x="139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7" y="3"/>
                    </a:lnTo>
                    <a:lnTo>
                      <a:pt x="147" y="3"/>
                    </a:lnTo>
                    <a:lnTo>
                      <a:pt x="147" y="3"/>
                    </a:lnTo>
                    <a:lnTo>
                      <a:pt x="149" y="3"/>
                    </a:lnTo>
                    <a:lnTo>
                      <a:pt x="149" y="3"/>
                    </a:lnTo>
                    <a:lnTo>
                      <a:pt x="149" y="3"/>
                    </a:lnTo>
                    <a:lnTo>
                      <a:pt x="150" y="3"/>
                    </a:lnTo>
                    <a:lnTo>
                      <a:pt x="150" y="3"/>
                    </a:lnTo>
                    <a:lnTo>
                      <a:pt x="150" y="3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3"/>
                    </a:lnTo>
                    <a:lnTo>
                      <a:pt x="153" y="3"/>
                    </a:lnTo>
                    <a:lnTo>
                      <a:pt x="153" y="3"/>
                    </a:lnTo>
                    <a:lnTo>
                      <a:pt x="155" y="3"/>
                    </a:lnTo>
                    <a:lnTo>
                      <a:pt x="155" y="3"/>
                    </a:lnTo>
                    <a:lnTo>
                      <a:pt x="155" y="3"/>
                    </a:lnTo>
                    <a:lnTo>
                      <a:pt x="157" y="3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60" y="3"/>
                    </a:lnTo>
                    <a:lnTo>
                      <a:pt x="160" y="3"/>
                    </a:lnTo>
                    <a:lnTo>
                      <a:pt x="161" y="3"/>
                    </a:lnTo>
                    <a:lnTo>
                      <a:pt x="161" y="3"/>
                    </a:lnTo>
                    <a:lnTo>
                      <a:pt x="161" y="3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3" y="3"/>
                    </a:lnTo>
                    <a:lnTo>
                      <a:pt x="164" y="3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3"/>
                    </a:lnTo>
                    <a:lnTo>
                      <a:pt x="171" y="3"/>
                    </a:lnTo>
                    <a:lnTo>
                      <a:pt x="171" y="3"/>
                    </a:lnTo>
                    <a:lnTo>
                      <a:pt x="172" y="3"/>
                    </a:lnTo>
                    <a:lnTo>
                      <a:pt x="172" y="3"/>
                    </a:lnTo>
                    <a:lnTo>
                      <a:pt x="174" y="3"/>
                    </a:lnTo>
                    <a:lnTo>
                      <a:pt x="174" y="3"/>
                    </a:lnTo>
                    <a:lnTo>
                      <a:pt x="174" y="3"/>
                    </a:lnTo>
                    <a:lnTo>
                      <a:pt x="175" y="3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9" y="0"/>
                    </a:lnTo>
                    <a:lnTo>
                      <a:pt x="179" y="3"/>
                    </a:lnTo>
                    <a:lnTo>
                      <a:pt x="179" y="3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3"/>
                    </a:lnTo>
                    <a:lnTo>
                      <a:pt x="182" y="3"/>
                    </a:lnTo>
                    <a:lnTo>
                      <a:pt x="182" y="3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3"/>
                    </a:lnTo>
                    <a:lnTo>
                      <a:pt x="186" y="3"/>
                    </a:lnTo>
                    <a:lnTo>
                      <a:pt x="186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88" y="3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0" y="3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91" y="3"/>
                    </a:lnTo>
                    <a:lnTo>
                      <a:pt x="193" y="3"/>
                    </a:lnTo>
                    <a:lnTo>
                      <a:pt x="193" y="3"/>
                    </a:lnTo>
                    <a:lnTo>
                      <a:pt x="194" y="3"/>
                    </a:lnTo>
                    <a:lnTo>
                      <a:pt x="194" y="3"/>
                    </a:lnTo>
                    <a:lnTo>
                      <a:pt x="194" y="3"/>
                    </a:lnTo>
                    <a:lnTo>
                      <a:pt x="196" y="3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5" y="3"/>
                    </a:lnTo>
                    <a:lnTo>
                      <a:pt x="205" y="3"/>
                    </a:lnTo>
                    <a:lnTo>
                      <a:pt x="205" y="3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3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6" y="3"/>
                    </a:lnTo>
                    <a:lnTo>
                      <a:pt x="216" y="3"/>
                    </a:lnTo>
                    <a:lnTo>
                      <a:pt x="216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18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4" y="0"/>
                    </a:lnTo>
                    <a:lnTo>
                      <a:pt x="224" y="3"/>
                    </a:lnTo>
                    <a:lnTo>
                      <a:pt x="224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6" y="3"/>
                    </a:lnTo>
                    <a:lnTo>
                      <a:pt x="227" y="3"/>
                    </a:lnTo>
                    <a:lnTo>
                      <a:pt x="227" y="3"/>
                    </a:lnTo>
                    <a:lnTo>
                      <a:pt x="229" y="3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2" y="0"/>
                    </a:lnTo>
                    <a:lnTo>
                      <a:pt x="232" y="3"/>
                    </a:lnTo>
                    <a:lnTo>
                      <a:pt x="232" y="3"/>
                    </a:lnTo>
                    <a:lnTo>
                      <a:pt x="233" y="3"/>
                    </a:lnTo>
                    <a:lnTo>
                      <a:pt x="233" y="3"/>
                    </a:lnTo>
                    <a:lnTo>
                      <a:pt x="233" y="3"/>
                    </a:lnTo>
                    <a:lnTo>
                      <a:pt x="235" y="3"/>
                    </a:lnTo>
                    <a:lnTo>
                      <a:pt x="235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7" y="3"/>
                    </a:lnTo>
                    <a:lnTo>
                      <a:pt x="238" y="3"/>
                    </a:lnTo>
                    <a:lnTo>
                      <a:pt x="238" y="3"/>
                    </a:lnTo>
                    <a:lnTo>
                      <a:pt x="238" y="3"/>
                    </a:lnTo>
                    <a:lnTo>
                      <a:pt x="240" y="3"/>
                    </a:lnTo>
                    <a:lnTo>
                      <a:pt x="240" y="3"/>
                    </a:lnTo>
                    <a:lnTo>
                      <a:pt x="240" y="3"/>
                    </a:lnTo>
                    <a:lnTo>
                      <a:pt x="241" y="3"/>
                    </a:lnTo>
                    <a:lnTo>
                      <a:pt x="241" y="3"/>
                    </a:lnTo>
                    <a:lnTo>
                      <a:pt x="243" y="3"/>
                    </a:lnTo>
                    <a:lnTo>
                      <a:pt x="243" y="3"/>
                    </a:lnTo>
                    <a:lnTo>
                      <a:pt x="243" y="3"/>
                    </a:lnTo>
                    <a:lnTo>
                      <a:pt x="244" y="3"/>
                    </a:lnTo>
                    <a:lnTo>
                      <a:pt x="244" y="3"/>
                    </a:lnTo>
                    <a:lnTo>
                      <a:pt x="244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8" y="3"/>
                    </a:lnTo>
                    <a:lnTo>
                      <a:pt x="248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51" y="0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2" y="3"/>
                    </a:lnTo>
                    <a:lnTo>
                      <a:pt x="252" y="3"/>
                    </a:lnTo>
                    <a:lnTo>
                      <a:pt x="252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7" y="0"/>
                    </a:lnTo>
                    <a:lnTo>
                      <a:pt x="257" y="3"/>
                    </a:lnTo>
                    <a:lnTo>
                      <a:pt x="257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60" y="3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2" y="3"/>
                    </a:lnTo>
                    <a:lnTo>
                      <a:pt x="262" y="3"/>
                    </a:lnTo>
                    <a:lnTo>
                      <a:pt x="263" y="3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6" y="3"/>
                    </a:lnTo>
                    <a:lnTo>
                      <a:pt x="268" y="3"/>
                    </a:lnTo>
                    <a:lnTo>
                      <a:pt x="268" y="3"/>
                    </a:lnTo>
                    <a:lnTo>
                      <a:pt x="270" y="3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3"/>
                    </a:lnTo>
                    <a:lnTo>
                      <a:pt x="273" y="3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3"/>
                    </a:lnTo>
                    <a:lnTo>
                      <a:pt x="277" y="3"/>
                    </a:lnTo>
                    <a:lnTo>
                      <a:pt x="277" y="3"/>
                    </a:lnTo>
                    <a:lnTo>
                      <a:pt x="27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8" y="3"/>
                    </a:lnTo>
                    <a:lnTo>
                      <a:pt x="288" y="3"/>
                    </a:lnTo>
                    <a:lnTo>
                      <a:pt x="288" y="3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4" name="Freeform 150"/>
              <p:cNvSpPr>
                <a:spLocks/>
              </p:cNvSpPr>
              <p:nvPr/>
            </p:nvSpPr>
            <p:spPr bwMode="auto">
              <a:xfrm>
                <a:off x="2499" y="3214"/>
                <a:ext cx="11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1" y="0"/>
                  </a:cxn>
                  <a:cxn ang="0">
                    <a:pos x="16" y="0"/>
                  </a:cxn>
                  <a:cxn ang="0">
                    <a:pos x="21" y="3"/>
                  </a:cxn>
                  <a:cxn ang="0">
                    <a:pos x="26" y="3"/>
                  </a:cxn>
                  <a:cxn ang="0">
                    <a:pos x="32" y="3"/>
                  </a:cxn>
                  <a:cxn ang="0">
                    <a:pos x="36" y="3"/>
                  </a:cxn>
                  <a:cxn ang="0">
                    <a:pos x="41" y="0"/>
                  </a:cxn>
                  <a:cxn ang="0">
                    <a:pos x="46" y="3"/>
                  </a:cxn>
                  <a:cxn ang="0">
                    <a:pos x="52" y="0"/>
                  </a:cxn>
                  <a:cxn ang="0">
                    <a:pos x="57" y="0"/>
                  </a:cxn>
                  <a:cxn ang="0">
                    <a:pos x="62" y="0"/>
                  </a:cxn>
                  <a:cxn ang="0">
                    <a:pos x="66" y="0"/>
                  </a:cxn>
                  <a:cxn ang="0">
                    <a:pos x="73" y="0"/>
                  </a:cxn>
                  <a:cxn ang="0">
                    <a:pos x="77" y="0"/>
                  </a:cxn>
                  <a:cxn ang="0">
                    <a:pos x="82" y="3"/>
                  </a:cxn>
                  <a:cxn ang="0">
                    <a:pos x="87" y="3"/>
                  </a:cxn>
                  <a:cxn ang="0">
                    <a:pos x="93" y="3"/>
                  </a:cxn>
                  <a:cxn ang="0">
                    <a:pos x="98" y="3"/>
                  </a:cxn>
                  <a:cxn ang="0">
                    <a:pos x="102" y="3"/>
                  </a:cxn>
                  <a:cxn ang="0">
                    <a:pos x="107" y="3"/>
                  </a:cxn>
                  <a:cxn ang="0">
                    <a:pos x="113" y="3"/>
                  </a:cxn>
                  <a:cxn ang="0">
                    <a:pos x="118" y="3"/>
                  </a:cxn>
                  <a:cxn ang="0">
                    <a:pos x="123" y="0"/>
                  </a:cxn>
                  <a:cxn ang="0">
                    <a:pos x="127" y="0"/>
                  </a:cxn>
                  <a:cxn ang="0">
                    <a:pos x="134" y="3"/>
                  </a:cxn>
                  <a:cxn ang="0">
                    <a:pos x="138" y="3"/>
                  </a:cxn>
                  <a:cxn ang="0">
                    <a:pos x="143" y="3"/>
                  </a:cxn>
                  <a:cxn ang="0">
                    <a:pos x="148" y="3"/>
                  </a:cxn>
                  <a:cxn ang="0">
                    <a:pos x="154" y="0"/>
                  </a:cxn>
                  <a:cxn ang="0">
                    <a:pos x="159" y="0"/>
                  </a:cxn>
                  <a:cxn ang="0">
                    <a:pos x="164" y="0"/>
                  </a:cxn>
                  <a:cxn ang="0">
                    <a:pos x="168" y="0"/>
                  </a:cxn>
                  <a:cxn ang="0">
                    <a:pos x="175" y="0"/>
                  </a:cxn>
                  <a:cxn ang="0">
                    <a:pos x="179" y="3"/>
                  </a:cxn>
                  <a:cxn ang="0">
                    <a:pos x="184" y="3"/>
                  </a:cxn>
                  <a:cxn ang="0">
                    <a:pos x="189" y="0"/>
                  </a:cxn>
                  <a:cxn ang="0">
                    <a:pos x="195" y="0"/>
                  </a:cxn>
                  <a:cxn ang="0">
                    <a:pos x="200" y="0"/>
                  </a:cxn>
                  <a:cxn ang="0">
                    <a:pos x="204" y="0"/>
                  </a:cxn>
                  <a:cxn ang="0">
                    <a:pos x="209" y="0"/>
                  </a:cxn>
                  <a:cxn ang="0">
                    <a:pos x="215" y="3"/>
                  </a:cxn>
                  <a:cxn ang="0">
                    <a:pos x="220" y="0"/>
                  </a:cxn>
                  <a:cxn ang="0">
                    <a:pos x="225" y="3"/>
                  </a:cxn>
                  <a:cxn ang="0">
                    <a:pos x="229" y="0"/>
                  </a:cxn>
                  <a:cxn ang="0">
                    <a:pos x="236" y="0"/>
                  </a:cxn>
                  <a:cxn ang="0">
                    <a:pos x="240" y="0"/>
                  </a:cxn>
                  <a:cxn ang="0">
                    <a:pos x="245" y="3"/>
                  </a:cxn>
                  <a:cxn ang="0">
                    <a:pos x="250" y="3"/>
                  </a:cxn>
                  <a:cxn ang="0">
                    <a:pos x="256" y="0"/>
                  </a:cxn>
                  <a:cxn ang="0">
                    <a:pos x="261" y="0"/>
                  </a:cxn>
                  <a:cxn ang="0">
                    <a:pos x="266" y="0"/>
                  </a:cxn>
                  <a:cxn ang="0">
                    <a:pos x="270" y="0"/>
                  </a:cxn>
                  <a:cxn ang="0">
                    <a:pos x="277" y="0"/>
                  </a:cxn>
                  <a:cxn ang="0">
                    <a:pos x="281" y="0"/>
                  </a:cxn>
                  <a:cxn ang="0">
                    <a:pos x="286" y="0"/>
                  </a:cxn>
                </a:cxnLst>
                <a:rect l="0" t="0" r="r" b="b"/>
                <a:pathLst>
                  <a:path w="291" h="3">
                    <a:moveTo>
                      <a:pt x="0" y="3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0" y="3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32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6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38" y="3"/>
                    </a:lnTo>
                    <a:lnTo>
                      <a:pt x="40" y="3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4" y="3"/>
                    </a:lnTo>
                    <a:lnTo>
                      <a:pt x="44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6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2" y="3"/>
                    </a:lnTo>
                    <a:lnTo>
                      <a:pt x="52" y="3"/>
                    </a:lnTo>
                    <a:lnTo>
                      <a:pt x="54" y="3"/>
                    </a:lnTo>
                    <a:lnTo>
                      <a:pt x="54" y="3"/>
                    </a:lnTo>
                    <a:lnTo>
                      <a:pt x="54" y="3"/>
                    </a:lnTo>
                    <a:lnTo>
                      <a:pt x="55" y="3"/>
                    </a:lnTo>
                    <a:lnTo>
                      <a:pt x="55" y="3"/>
                    </a:lnTo>
                    <a:lnTo>
                      <a:pt x="57" y="3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5" y="3"/>
                    </a:lnTo>
                    <a:lnTo>
                      <a:pt x="65" y="3"/>
                    </a:lnTo>
                    <a:lnTo>
                      <a:pt x="65" y="3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3" y="0"/>
                    </a:lnTo>
                    <a:lnTo>
                      <a:pt x="73" y="3"/>
                    </a:lnTo>
                    <a:lnTo>
                      <a:pt x="73" y="3"/>
                    </a:lnTo>
                    <a:lnTo>
                      <a:pt x="74" y="3"/>
                    </a:lnTo>
                    <a:lnTo>
                      <a:pt x="74" y="3"/>
                    </a:lnTo>
                    <a:lnTo>
                      <a:pt x="74" y="3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7" y="3"/>
                    </a:lnTo>
                    <a:lnTo>
                      <a:pt x="79" y="3"/>
                    </a:lnTo>
                    <a:lnTo>
                      <a:pt x="79" y="3"/>
                    </a:lnTo>
                    <a:lnTo>
                      <a:pt x="79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0" y="3"/>
                    </a:lnTo>
                    <a:lnTo>
                      <a:pt x="82" y="3"/>
                    </a:lnTo>
                    <a:lnTo>
                      <a:pt x="82" y="3"/>
                    </a:lnTo>
                    <a:lnTo>
                      <a:pt x="82" y="3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85" y="3"/>
                    </a:lnTo>
                    <a:lnTo>
                      <a:pt x="87" y="3"/>
                    </a:lnTo>
                    <a:lnTo>
                      <a:pt x="87" y="3"/>
                    </a:lnTo>
                    <a:lnTo>
                      <a:pt x="87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90" y="3"/>
                    </a:lnTo>
                    <a:lnTo>
                      <a:pt x="90" y="3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3" y="3"/>
                    </a:lnTo>
                    <a:lnTo>
                      <a:pt x="93" y="3"/>
                    </a:lnTo>
                    <a:lnTo>
                      <a:pt x="93" y="3"/>
                    </a:lnTo>
                    <a:lnTo>
                      <a:pt x="95" y="3"/>
                    </a:lnTo>
                    <a:lnTo>
                      <a:pt x="95" y="3"/>
                    </a:lnTo>
                    <a:lnTo>
                      <a:pt x="95" y="3"/>
                    </a:lnTo>
                    <a:lnTo>
                      <a:pt x="96" y="3"/>
                    </a:lnTo>
                    <a:lnTo>
                      <a:pt x="96" y="3"/>
                    </a:lnTo>
                    <a:lnTo>
                      <a:pt x="96" y="3"/>
                    </a:lnTo>
                    <a:lnTo>
                      <a:pt x="98" y="3"/>
                    </a:lnTo>
                    <a:lnTo>
                      <a:pt x="98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99" y="3"/>
                    </a:lnTo>
                    <a:lnTo>
                      <a:pt x="101" y="3"/>
                    </a:lnTo>
                    <a:lnTo>
                      <a:pt x="101" y="3"/>
                    </a:lnTo>
                    <a:lnTo>
                      <a:pt x="101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4" y="3"/>
                    </a:lnTo>
                    <a:lnTo>
                      <a:pt x="104" y="3"/>
                    </a:lnTo>
                    <a:lnTo>
                      <a:pt x="106" y="3"/>
                    </a:lnTo>
                    <a:lnTo>
                      <a:pt x="106" y="3"/>
                    </a:lnTo>
                    <a:lnTo>
                      <a:pt x="106" y="3"/>
                    </a:lnTo>
                    <a:lnTo>
                      <a:pt x="107" y="3"/>
                    </a:lnTo>
                    <a:lnTo>
                      <a:pt x="107" y="3"/>
                    </a:lnTo>
                    <a:lnTo>
                      <a:pt x="107" y="3"/>
                    </a:lnTo>
                    <a:lnTo>
                      <a:pt x="109" y="3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2" y="3"/>
                    </a:lnTo>
                    <a:lnTo>
                      <a:pt x="112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5" y="3"/>
                    </a:lnTo>
                    <a:lnTo>
                      <a:pt x="117" y="3"/>
                    </a:lnTo>
                    <a:lnTo>
                      <a:pt x="117" y="3"/>
                    </a:lnTo>
                    <a:lnTo>
                      <a:pt x="117" y="3"/>
                    </a:lnTo>
                    <a:lnTo>
                      <a:pt x="118" y="3"/>
                    </a:lnTo>
                    <a:lnTo>
                      <a:pt x="11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126" y="3"/>
                    </a:lnTo>
                    <a:lnTo>
                      <a:pt x="126" y="3"/>
                    </a:lnTo>
                    <a:lnTo>
                      <a:pt x="126" y="3"/>
                    </a:lnTo>
                    <a:lnTo>
                      <a:pt x="127" y="3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1" y="0"/>
                    </a:lnTo>
                    <a:lnTo>
                      <a:pt x="131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2" y="3"/>
                    </a:lnTo>
                    <a:lnTo>
                      <a:pt x="134" y="3"/>
                    </a:lnTo>
                    <a:lnTo>
                      <a:pt x="134" y="3"/>
                    </a:lnTo>
                    <a:lnTo>
                      <a:pt x="134" y="3"/>
                    </a:lnTo>
                    <a:lnTo>
                      <a:pt x="135" y="3"/>
                    </a:lnTo>
                    <a:lnTo>
                      <a:pt x="135" y="3"/>
                    </a:lnTo>
                    <a:lnTo>
                      <a:pt x="135" y="3"/>
                    </a:lnTo>
                    <a:lnTo>
                      <a:pt x="137" y="3"/>
                    </a:lnTo>
                    <a:lnTo>
                      <a:pt x="137" y="3"/>
                    </a:lnTo>
                    <a:lnTo>
                      <a:pt x="137" y="3"/>
                    </a:lnTo>
                    <a:lnTo>
                      <a:pt x="138" y="3"/>
                    </a:lnTo>
                    <a:lnTo>
                      <a:pt x="138" y="3"/>
                    </a:lnTo>
                    <a:lnTo>
                      <a:pt x="140" y="3"/>
                    </a:lnTo>
                    <a:lnTo>
                      <a:pt x="140" y="3"/>
                    </a:lnTo>
                    <a:lnTo>
                      <a:pt x="140" y="3"/>
                    </a:lnTo>
                    <a:lnTo>
                      <a:pt x="142" y="3"/>
                    </a:lnTo>
                    <a:lnTo>
                      <a:pt x="142" y="3"/>
                    </a:lnTo>
                    <a:lnTo>
                      <a:pt x="142" y="3"/>
                    </a:lnTo>
                    <a:lnTo>
                      <a:pt x="143" y="3"/>
                    </a:lnTo>
                    <a:lnTo>
                      <a:pt x="143" y="3"/>
                    </a:lnTo>
                    <a:lnTo>
                      <a:pt x="143" y="3"/>
                    </a:lnTo>
                    <a:lnTo>
                      <a:pt x="145" y="3"/>
                    </a:lnTo>
                    <a:lnTo>
                      <a:pt x="145" y="3"/>
                    </a:lnTo>
                    <a:lnTo>
                      <a:pt x="146" y="3"/>
                    </a:lnTo>
                    <a:lnTo>
                      <a:pt x="146" y="3"/>
                    </a:lnTo>
                    <a:lnTo>
                      <a:pt x="146" y="3"/>
                    </a:lnTo>
                    <a:lnTo>
                      <a:pt x="148" y="3"/>
                    </a:lnTo>
                    <a:lnTo>
                      <a:pt x="148" y="3"/>
                    </a:lnTo>
                    <a:lnTo>
                      <a:pt x="148" y="3"/>
                    </a:lnTo>
                    <a:lnTo>
                      <a:pt x="149" y="3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4" y="3"/>
                    </a:lnTo>
                    <a:lnTo>
                      <a:pt x="165" y="3"/>
                    </a:lnTo>
                    <a:lnTo>
                      <a:pt x="165" y="3"/>
                    </a:lnTo>
                    <a:lnTo>
                      <a:pt x="167" y="3"/>
                    </a:lnTo>
                    <a:lnTo>
                      <a:pt x="167" y="3"/>
                    </a:lnTo>
                    <a:lnTo>
                      <a:pt x="167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6" y="3"/>
                    </a:lnTo>
                    <a:lnTo>
                      <a:pt x="176" y="3"/>
                    </a:lnTo>
                    <a:lnTo>
                      <a:pt x="176" y="3"/>
                    </a:lnTo>
                    <a:lnTo>
                      <a:pt x="178" y="3"/>
                    </a:lnTo>
                    <a:lnTo>
                      <a:pt x="178" y="3"/>
                    </a:lnTo>
                    <a:lnTo>
                      <a:pt x="178" y="3"/>
                    </a:lnTo>
                    <a:lnTo>
                      <a:pt x="179" y="3"/>
                    </a:lnTo>
                    <a:lnTo>
                      <a:pt x="179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2" y="3"/>
                    </a:lnTo>
                    <a:lnTo>
                      <a:pt x="184" y="3"/>
                    </a:lnTo>
                    <a:lnTo>
                      <a:pt x="184" y="3"/>
                    </a:lnTo>
                    <a:lnTo>
                      <a:pt x="184" y="3"/>
                    </a:lnTo>
                    <a:lnTo>
                      <a:pt x="186" y="3"/>
                    </a:lnTo>
                    <a:lnTo>
                      <a:pt x="186" y="3"/>
                    </a:lnTo>
                    <a:lnTo>
                      <a:pt x="187" y="3"/>
                    </a:lnTo>
                    <a:lnTo>
                      <a:pt x="187" y="0"/>
                    </a:lnTo>
                    <a:lnTo>
                      <a:pt x="187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0" y="3"/>
                    </a:lnTo>
                    <a:lnTo>
                      <a:pt x="192" y="3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5" y="0"/>
                    </a:lnTo>
                    <a:lnTo>
                      <a:pt x="195" y="0"/>
                    </a:lnTo>
                    <a:lnTo>
                      <a:pt x="195" y="3"/>
                    </a:lnTo>
                    <a:lnTo>
                      <a:pt x="197" y="3"/>
                    </a:lnTo>
                    <a:lnTo>
                      <a:pt x="197" y="3"/>
                    </a:lnTo>
                    <a:lnTo>
                      <a:pt x="197" y="3"/>
                    </a:lnTo>
                    <a:lnTo>
                      <a:pt x="198" y="3"/>
                    </a:lnTo>
                    <a:lnTo>
                      <a:pt x="198" y="3"/>
                    </a:lnTo>
                    <a:lnTo>
                      <a:pt x="198" y="3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11" y="3"/>
                    </a:lnTo>
                    <a:lnTo>
                      <a:pt x="211" y="3"/>
                    </a:lnTo>
                    <a:lnTo>
                      <a:pt x="211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5" y="3"/>
                    </a:lnTo>
                    <a:lnTo>
                      <a:pt x="217" y="3"/>
                    </a:lnTo>
                    <a:lnTo>
                      <a:pt x="217" y="3"/>
                    </a:lnTo>
                    <a:lnTo>
                      <a:pt x="217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20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3" y="3"/>
                    </a:lnTo>
                    <a:lnTo>
                      <a:pt x="225" y="3"/>
                    </a:lnTo>
                    <a:lnTo>
                      <a:pt x="225" y="3"/>
                    </a:lnTo>
                    <a:lnTo>
                      <a:pt x="225" y="3"/>
                    </a:lnTo>
                    <a:lnTo>
                      <a:pt x="226" y="3"/>
                    </a:lnTo>
                    <a:lnTo>
                      <a:pt x="226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8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1" y="3"/>
                    </a:lnTo>
                    <a:lnTo>
                      <a:pt x="231" y="3"/>
                    </a:lnTo>
                    <a:lnTo>
                      <a:pt x="231" y="3"/>
                    </a:lnTo>
                    <a:lnTo>
                      <a:pt x="233" y="3"/>
                    </a:lnTo>
                    <a:lnTo>
                      <a:pt x="233" y="3"/>
                    </a:lnTo>
                    <a:lnTo>
                      <a:pt x="233" y="3"/>
                    </a:lnTo>
                    <a:lnTo>
                      <a:pt x="234" y="3"/>
                    </a:lnTo>
                    <a:lnTo>
                      <a:pt x="234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4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5" y="3"/>
                    </a:lnTo>
                    <a:lnTo>
                      <a:pt x="247" y="3"/>
                    </a:lnTo>
                    <a:lnTo>
                      <a:pt x="247" y="3"/>
                    </a:lnTo>
                    <a:lnTo>
                      <a:pt x="247" y="3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50" y="3"/>
                    </a:lnTo>
                    <a:lnTo>
                      <a:pt x="250" y="3"/>
                    </a:lnTo>
                    <a:lnTo>
                      <a:pt x="250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1" y="3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3"/>
                    </a:lnTo>
                    <a:lnTo>
                      <a:pt x="258" y="3"/>
                    </a:lnTo>
                    <a:lnTo>
                      <a:pt x="258" y="3"/>
                    </a:lnTo>
                    <a:lnTo>
                      <a:pt x="258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59" y="3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3" y="0"/>
                    </a:lnTo>
                    <a:lnTo>
                      <a:pt x="283" y="3"/>
                    </a:lnTo>
                    <a:lnTo>
                      <a:pt x="283" y="3"/>
                    </a:lnTo>
                    <a:lnTo>
                      <a:pt x="284" y="3"/>
                    </a:lnTo>
                    <a:lnTo>
                      <a:pt x="284" y="3"/>
                    </a:lnTo>
                    <a:lnTo>
                      <a:pt x="284" y="3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91" y="0"/>
                    </a:lnTo>
                    <a:lnTo>
                      <a:pt x="291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5" name="Freeform 151"/>
              <p:cNvSpPr>
                <a:spLocks/>
              </p:cNvSpPr>
              <p:nvPr/>
            </p:nvSpPr>
            <p:spPr bwMode="auto">
              <a:xfrm>
                <a:off x="2610" y="3214"/>
                <a:ext cx="111" cy="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20" y="0"/>
                  </a:cxn>
                  <a:cxn ang="0">
                    <a:pos x="25" y="0"/>
                  </a:cxn>
                  <a:cxn ang="0">
                    <a:pos x="29" y="0"/>
                  </a:cxn>
                  <a:cxn ang="0">
                    <a:pos x="34" y="0"/>
                  </a:cxn>
                  <a:cxn ang="0">
                    <a:pos x="40" y="0"/>
                  </a:cxn>
                  <a:cxn ang="0">
                    <a:pos x="45" y="0"/>
                  </a:cxn>
                  <a:cxn ang="0">
                    <a:pos x="50" y="0"/>
                  </a:cxn>
                  <a:cxn ang="0">
                    <a:pos x="55" y="0"/>
                  </a:cxn>
                  <a:cxn ang="0">
                    <a:pos x="61" y="0"/>
                  </a:cxn>
                  <a:cxn ang="0">
                    <a:pos x="66" y="0"/>
                  </a:cxn>
                  <a:cxn ang="0">
                    <a:pos x="70" y="0"/>
                  </a:cxn>
                  <a:cxn ang="0">
                    <a:pos x="75" y="0"/>
                  </a:cxn>
                  <a:cxn ang="0">
                    <a:pos x="81" y="0"/>
                  </a:cxn>
                  <a:cxn ang="0">
                    <a:pos x="86" y="0"/>
                  </a:cxn>
                  <a:cxn ang="0">
                    <a:pos x="91" y="0"/>
                  </a:cxn>
                  <a:cxn ang="0">
                    <a:pos x="95" y="0"/>
                  </a:cxn>
                  <a:cxn ang="0">
                    <a:pos x="102" y="0"/>
                  </a:cxn>
                  <a:cxn ang="0">
                    <a:pos x="106" y="0"/>
                  </a:cxn>
                  <a:cxn ang="0">
                    <a:pos x="111" y="0"/>
                  </a:cxn>
                  <a:cxn ang="0">
                    <a:pos x="116" y="0"/>
                  </a:cxn>
                  <a:cxn ang="0">
                    <a:pos x="122" y="0"/>
                  </a:cxn>
                  <a:cxn ang="0">
                    <a:pos x="127" y="0"/>
                  </a:cxn>
                  <a:cxn ang="0">
                    <a:pos x="131" y="0"/>
                  </a:cxn>
                  <a:cxn ang="0">
                    <a:pos x="136" y="0"/>
                  </a:cxn>
                  <a:cxn ang="0">
                    <a:pos x="142" y="0"/>
                  </a:cxn>
                  <a:cxn ang="0">
                    <a:pos x="147" y="0"/>
                  </a:cxn>
                  <a:cxn ang="0">
                    <a:pos x="152" y="0"/>
                  </a:cxn>
                  <a:cxn ang="0">
                    <a:pos x="157" y="0"/>
                  </a:cxn>
                  <a:cxn ang="0">
                    <a:pos x="163" y="0"/>
                  </a:cxn>
                  <a:cxn ang="0">
                    <a:pos x="168" y="0"/>
                  </a:cxn>
                  <a:cxn ang="0">
                    <a:pos x="172" y="0"/>
                  </a:cxn>
                  <a:cxn ang="0">
                    <a:pos x="177" y="0"/>
                  </a:cxn>
                  <a:cxn ang="0">
                    <a:pos x="183" y="0"/>
                  </a:cxn>
                  <a:cxn ang="0">
                    <a:pos x="188" y="0"/>
                  </a:cxn>
                  <a:cxn ang="0">
                    <a:pos x="193" y="0"/>
                  </a:cxn>
                  <a:cxn ang="0">
                    <a:pos x="197" y="0"/>
                  </a:cxn>
                  <a:cxn ang="0">
                    <a:pos x="202" y="0"/>
                  </a:cxn>
                  <a:cxn ang="0">
                    <a:pos x="208" y="0"/>
                  </a:cxn>
                  <a:cxn ang="0">
                    <a:pos x="213" y="0"/>
                  </a:cxn>
                  <a:cxn ang="0">
                    <a:pos x="218" y="0"/>
                  </a:cxn>
                  <a:cxn ang="0">
                    <a:pos x="222" y="0"/>
                  </a:cxn>
                  <a:cxn ang="0">
                    <a:pos x="229" y="0"/>
                  </a:cxn>
                  <a:cxn ang="0">
                    <a:pos x="233" y="0"/>
                  </a:cxn>
                  <a:cxn ang="0">
                    <a:pos x="238" y="0"/>
                  </a:cxn>
                  <a:cxn ang="0">
                    <a:pos x="243" y="0"/>
                  </a:cxn>
                  <a:cxn ang="0">
                    <a:pos x="249" y="0"/>
                  </a:cxn>
                  <a:cxn ang="0">
                    <a:pos x="254" y="0"/>
                  </a:cxn>
                  <a:cxn ang="0">
                    <a:pos x="259" y="0"/>
                  </a:cxn>
                  <a:cxn ang="0">
                    <a:pos x="263" y="0"/>
                  </a:cxn>
                  <a:cxn ang="0">
                    <a:pos x="270" y="0"/>
                  </a:cxn>
                  <a:cxn ang="0">
                    <a:pos x="274" y="0"/>
                  </a:cxn>
                  <a:cxn ang="0">
                    <a:pos x="279" y="0"/>
                  </a:cxn>
                  <a:cxn ang="0">
                    <a:pos x="284" y="0"/>
                  </a:cxn>
                </a:cxnLst>
                <a:rect l="0" t="0" r="r" b="b"/>
                <a:pathLst>
                  <a:path w="288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1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2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35" y="0"/>
                    </a:lnTo>
                    <a:lnTo>
                      <a:pt x="135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6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9" y="0"/>
                    </a:lnTo>
                    <a:lnTo>
                      <a:pt x="149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7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6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5" y="0"/>
                    </a:lnTo>
                    <a:lnTo>
                      <a:pt x="175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3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88" y="0"/>
                    </a:lnTo>
                    <a:lnTo>
                      <a:pt x="190" y="0"/>
                    </a:lnTo>
                    <a:lnTo>
                      <a:pt x="190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1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3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4" y="0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199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3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6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5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7" y="0"/>
                    </a:lnTo>
                    <a:lnTo>
                      <a:pt x="257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3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6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5" y="0"/>
                    </a:lnTo>
                    <a:lnTo>
                      <a:pt x="285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6" name="Freeform 152"/>
              <p:cNvSpPr>
                <a:spLocks/>
              </p:cNvSpPr>
              <p:nvPr/>
            </p:nvSpPr>
            <p:spPr bwMode="auto">
              <a:xfrm>
                <a:off x="2721" y="3213"/>
                <a:ext cx="112" cy="1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0" y="4"/>
                  </a:cxn>
                  <a:cxn ang="0">
                    <a:pos x="16" y="4"/>
                  </a:cxn>
                  <a:cxn ang="0">
                    <a:pos x="21" y="4"/>
                  </a:cxn>
                  <a:cxn ang="0">
                    <a:pos x="25" y="4"/>
                  </a:cxn>
                  <a:cxn ang="0">
                    <a:pos x="30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6" y="4"/>
                  </a:cxn>
                  <a:cxn ang="0">
                    <a:pos x="51" y="4"/>
                  </a:cxn>
                  <a:cxn ang="0">
                    <a:pos x="57" y="4"/>
                  </a:cxn>
                  <a:cxn ang="0">
                    <a:pos x="62" y="4"/>
                  </a:cxn>
                  <a:cxn ang="0">
                    <a:pos x="66" y="4"/>
                  </a:cxn>
                  <a:cxn ang="0">
                    <a:pos x="71" y="4"/>
                  </a:cxn>
                  <a:cxn ang="0">
                    <a:pos x="77" y="0"/>
                  </a:cxn>
                  <a:cxn ang="0">
                    <a:pos x="82" y="0"/>
                  </a:cxn>
                  <a:cxn ang="0">
                    <a:pos x="87" y="4"/>
                  </a:cxn>
                  <a:cxn ang="0">
                    <a:pos x="91" y="4"/>
                  </a:cxn>
                  <a:cxn ang="0">
                    <a:pos x="98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2" y="4"/>
                  </a:cxn>
                  <a:cxn ang="0">
                    <a:pos x="118" y="4"/>
                  </a:cxn>
                  <a:cxn ang="0">
                    <a:pos x="123" y="4"/>
                  </a:cxn>
                  <a:cxn ang="0">
                    <a:pos x="127" y="4"/>
                  </a:cxn>
                  <a:cxn ang="0">
                    <a:pos x="132" y="4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8" y="4"/>
                  </a:cxn>
                  <a:cxn ang="0">
                    <a:pos x="153" y="4"/>
                  </a:cxn>
                  <a:cxn ang="0">
                    <a:pos x="159" y="4"/>
                  </a:cxn>
                  <a:cxn ang="0">
                    <a:pos x="164" y="4"/>
                  </a:cxn>
                  <a:cxn ang="0">
                    <a:pos x="168" y="4"/>
                  </a:cxn>
                  <a:cxn ang="0">
                    <a:pos x="173" y="4"/>
                  </a:cxn>
                  <a:cxn ang="0">
                    <a:pos x="179" y="4"/>
                  </a:cxn>
                  <a:cxn ang="0">
                    <a:pos x="184" y="4"/>
                  </a:cxn>
                  <a:cxn ang="0">
                    <a:pos x="189" y="4"/>
                  </a:cxn>
                  <a:cxn ang="0">
                    <a:pos x="193" y="4"/>
                  </a:cxn>
                  <a:cxn ang="0">
                    <a:pos x="200" y="4"/>
                  </a:cxn>
                  <a:cxn ang="0">
                    <a:pos x="204" y="0"/>
                  </a:cxn>
                  <a:cxn ang="0">
                    <a:pos x="209" y="0"/>
                  </a:cxn>
                  <a:cxn ang="0">
                    <a:pos x="214" y="0"/>
                  </a:cxn>
                  <a:cxn ang="0">
                    <a:pos x="220" y="4"/>
                  </a:cxn>
                  <a:cxn ang="0">
                    <a:pos x="225" y="4"/>
                  </a:cxn>
                  <a:cxn ang="0">
                    <a:pos x="229" y="4"/>
                  </a:cxn>
                  <a:cxn ang="0">
                    <a:pos x="234" y="0"/>
                  </a:cxn>
                  <a:cxn ang="0">
                    <a:pos x="240" y="0"/>
                  </a:cxn>
                  <a:cxn ang="0">
                    <a:pos x="245" y="0"/>
                  </a:cxn>
                  <a:cxn ang="0">
                    <a:pos x="250" y="4"/>
                  </a:cxn>
                  <a:cxn ang="0">
                    <a:pos x="255" y="0"/>
                  </a:cxn>
                  <a:cxn ang="0">
                    <a:pos x="261" y="0"/>
                  </a:cxn>
                  <a:cxn ang="0">
                    <a:pos x="265" y="0"/>
                  </a:cxn>
                  <a:cxn ang="0">
                    <a:pos x="270" y="0"/>
                  </a:cxn>
                  <a:cxn ang="0">
                    <a:pos x="275" y="0"/>
                  </a:cxn>
                  <a:cxn ang="0">
                    <a:pos x="281" y="0"/>
                  </a:cxn>
                  <a:cxn ang="0">
                    <a:pos x="286" y="0"/>
                  </a:cxn>
                </a:cxnLst>
                <a:rect l="0" t="0" r="r" b="b"/>
                <a:pathLst>
                  <a:path w="291" h="4">
                    <a:moveTo>
                      <a:pt x="0" y="4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8" y="0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7" y="0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3" y="0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4"/>
                    </a:lnTo>
                    <a:lnTo>
                      <a:pt x="148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3" y="0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0" y="4"/>
                    </a:lnTo>
                    <a:lnTo>
                      <a:pt x="170" y="0"/>
                    </a:lnTo>
                    <a:lnTo>
                      <a:pt x="170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3" y="0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5" y="0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203" y="4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1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5" y="0"/>
                    </a:lnTo>
                    <a:lnTo>
                      <a:pt x="215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20" y="4"/>
                    </a:lnTo>
                    <a:lnTo>
                      <a:pt x="220" y="4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3" y="0"/>
                    </a:lnTo>
                    <a:lnTo>
                      <a:pt x="223" y="0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8" y="0"/>
                    </a:lnTo>
                    <a:lnTo>
                      <a:pt x="229" y="0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0"/>
                    </a:lnTo>
                    <a:lnTo>
                      <a:pt x="231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48" y="4"/>
                    </a:lnTo>
                    <a:lnTo>
                      <a:pt x="250" y="4"/>
                    </a:lnTo>
                    <a:lnTo>
                      <a:pt x="250" y="4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1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64" y="0"/>
                    </a:lnTo>
                    <a:lnTo>
                      <a:pt x="264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5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6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91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7" name="Freeform 153"/>
              <p:cNvSpPr>
                <a:spLocks/>
              </p:cNvSpPr>
              <p:nvPr/>
            </p:nvSpPr>
            <p:spPr bwMode="auto">
              <a:xfrm>
                <a:off x="2833" y="3211"/>
                <a:ext cx="111" cy="2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8" y="4"/>
                  </a:cxn>
                  <a:cxn ang="0">
                    <a:pos x="25" y="4"/>
                  </a:cxn>
                  <a:cxn ang="0">
                    <a:pos x="29" y="4"/>
                  </a:cxn>
                  <a:cxn ang="0">
                    <a:pos x="34" y="4"/>
                  </a:cxn>
                  <a:cxn ang="0">
                    <a:pos x="39" y="4"/>
                  </a:cxn>
                  <a:cxn ang="0">
                    <a:pos x="45" y="4"/>
                  </a:cxn>
                  <a:cxn ang="0">
                    <a:pos x="50" y="4"/>
                  </a:cxn>
                  <a:cxn ang="0">
                    <a:pos x="55" y="4"/>
                  </a:cxn>
                  <a:cxn ang="0">
                    <a:pos x="59" y="4"/>
                  </a:cxn>
                  <a:cxn ang="0">
                    <a:pos x="65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6" y="4"/>
                  </a:cxn>
                  <a:cxn ang="0">
                    <a:pos x="91" y="4"/>
                  </a:cxn>
                  <a:cxn ang="0">
                    <a:pos x="95" y="4"/>
                  </a:cxn>
                  <a:cxn ang="0">
                    <a:pos x="100" y="4"/>
                  </a:cxn>
                  <a:cxn ang="0">
                    <a:pos x="106" y="4"/>
                  </a:cxn>
                  <a:cxn ang="0">
                    <a:pos x="111" y="4"/>
                  </a:cxn>
                  <a:cxn ang="0">
                    <a:pos x="116" y="4"/>
                  </a:cxn>
                  <a:cxn ang="0">
                    <a:pos x="120" y="4"/>
                  </a:cxn>
                  <a:cxn ang="0">
                    <a:pos x="127" y="4"/>
                  </a:cxn>
                  <a:cxn ang="0">
                    <a:pos x="131" y="4"/>
                  </a:cxn>
                  <a:cxn ang="0">
                    <a:pos x="136" y="4"/>
                  </a:cxn>
                  <a:cxn ang="0">
                    <a:pos x="141" y="4"/>
                  </a:cxn>
                  <a:cxn ang="0">
                    <a:pos x="147" y="4"/>
                  </a:cxn>
                  <a:cxn ang="0">
                    <a:pos x="152" y="4"/>
                  </a:cxn>
                  <a:cxn ang="0">
                    <a:pos x="156" y="4"/>
                  </a:cxn>
                  <a:cxn ang="0">
                    <a:pos x="161" y="4"/>
                  </a:cxn>
                  <a:cxn ang="0">
                    <a:pos x="167" y="4"/>
                  </a:cxn>
                  <a:cxn ang="0">
                    <a:pos x="172" y="4"/>
                  </a:cxn>
                  <a:cxn ang="0">
                    <a:pos x="177" y="4"/>
                  </a:cxn>
                  <a:cxn ang="0">
                    <a:pos x="182" y="4"/>
                  </a:cxn>
                  <a:cxn ang="0">
                    <a:pos x="188" y="4"/>
                  </a:cxn>
                  <a:cxn ang="0">
                    <a:pos x="193" y="4"/>
                  </a:cxn>
                  <a:cxn ang="0">
                    <a:pos x="197" y="4"/>
                  </a:cxn>
                  <a:cxn ang="0">
                    <a:pos x="202" y="4"/>
                  </a:cxn>
                  <a:cxn ang="0">
                    <a:pos x="208" y="4"/>
                  </a:cxn>
                  <a:cxn ang="0">
                    <a:pos x="213" y="4"/>
                  </a:cxn>
                  <a:cxn ang="0">
                    <a:pos x="218" y="4"/>
                  </a:cxn>
                  <a:cxn ang="0">
                    <a:pos x="222" y="4"/>
                  </a:cxn>
                  <a:cxn ang="0">
                    <a:pos x="229" y="4"/>
                  </a:cxn>
                  <a:cxn ang="0">
                    <a:pos x="233" y="4"/>
                  </a:cxn>
                  <a:cxn ang="0">
                    <a:pos x="238" y="4"/>
                  </a:cxn>
                  <a:cxn ang="0">
                    <a:pos x="243" y="4"/>
                  </a:cxn>
                  <a:cxn ang="0">
                    <a:pos x="249" y="4"/>
                  </a:cxn>
                  <a:cxn ang="0">
                    <a:pos x="254" y="4"/>
                  </a:cxn>
                  <a:cxn ang="0">
                    <a:pos x="258" y="4"/>
                  </a:cxn>
                  <a:cxn ang="0">
                    <a:pos x="263" y="4"/>
                  </a:cxn>
                  <a:cxn ang="0">
                    <a:pos x="269" y="4"/>
                  </a:cxn>
                  <a:cxn ang="0">
                    <a:pos x="274" y="4"/>
                  </a:cxn>
                  <a:cxn ang="0">
                    <a:pos x="279" y="4"/>
                  </a:cxn>
                  <a:cxn ang="0">
                    <a:pos x="284" y="4"/>
                  </a:cxn>
                </a:cxnLst>
                <a:rect l="0" t="0" r="r" b="b"/>
                <a:pathLst>
                  <a:path w="288" h="4">
                    <a:moveTo>
                      <a:pt x="0" y="4"/>
                    </a:move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2" y="4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3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2" y="4"/>
                    </a:lnTo>
                    <a:lnTo>
                      <a:pt x="144" y="4"/>
                    </a:lnTo>
                    <a:lnTo>
                      <a:pt x="144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5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0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2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4" y="4"/>
                    </a:lnTo>
                    <a:lnTo>
                      <a:pt x="205" y="4"/>
                    </a:lnTo>
                    <a:lnTo>
                      <a:pt x="205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19" y="4"/>
                    </a:lnTo>
                    <a:lnTo>
                      <a:pt x="219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1" y="4"/>
                    </a:lnTo>
                    <a:lnTo>
                      <a:pt x="222" y="4"/>
                    </a:lnTo>
                    <a:lnTo>
                      <a:pt x="222" y="4"/>
                    </a:lnTo>
                    <a:lnTo>
                      <a:pt x="222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4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7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7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49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2" y="4"/>
                    </a:lnTo>
                    <a:lnTo>
                      <a:pt x="254" y="4"/>
                    </a:lnTo>
                    <a:lnTo>
                      <a:pt x="254" y="4"/>
                    </a:lnTo>
                    <a:lnTo>
                      <a:pt x="255" y="4"/>
                    </a:lnTo>
                    <a:lnTo>
                      <a:pt x="255" y="4"/>
                    </a:lnTo>
                    <a:lnTo>
                      <a:pt x="255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7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1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4" y="0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8" y="4"/>
                    </a:lnTo>
                    <a:lnTo>
                      <a:pt x="288" y="4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8" name="Freeform 154"/>
              <p:cNvSpPr>
                <a:spLocks/>
              </p:cNvSpPr>
              <p:nvPr/>
            </p:nvSpPr>
            <p:spPr bwMode="auto">
              <a:xfrm>
                <a:off x="2944" y="3211"/>
                <a:ext cx="111" cy="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0" y="4"/>
                  </a:cxn>
                  <a:cxn ang="0">
                    <a:pos x="16" y="4"/>
                  </a:cxn>
                  <a:cxn ang="0">
                    <a:pos x="21" y="4"/>
                  </a:cxn>
                  <a:cxn ang="0">
                    <a:pos x="25" y="4"/>
                  </a:cxn>
                  <a:cxn ang="0">
                    <a:pos x="30" y="4"/>
                  </a:cxn>
                  <a:cxn ang="0">
                    <a:pos x="36" y="4"/>
                  </a:cxn>
                  <a:cxn ang="0">
                    <a:pos x="41" y="4"/>
                  </a:cxn>
                  <a:cxn ang="0">
                    <a:pos x="46" y="4"/>
                  </a:cxn>
                  <a:cxn ang="0">
                    <a:pos x="50" y="4"/>
                  </a:cxn>
                  <a:cxn ang="0">
                    <a:pos x="57" y="4"/>
                  </a:cxn>
                  <a:cxn ang="0">
                    <a:pos x="61" y="4"/>
                  </a:cxn>
                  <a:cxn ang="0">
                    <a:pos x="66" y="4"/>
                  </a:cxn>
                  <a:cxn ang="0">
                    <a:pos x="71" y="0"/>
                  </a:cxn>
                  <a:cxn ang="0">
                    <a:pos x="77" y="4"/>
                  </a:cxn>
                  <a:cxn ang="0">
                    <a:pos x="82" y="4"/>
                  </a:cxn>
                  <a:cxn ang="0">
                    <a:pos x="87" y="4"/>
                  </a:cxn>
                  <a:cxn ang="0">
                    <a:pos x="91" y="4"/>
                  </a:cxn>
                  <a:cxn ang="0">
                    <a:pos x="98" y="4"/>
                  </a:cxn>
                  <a:cxn ang="0">
                    <a:pos x="102" y="4"/>
                  </a:cxn>
                  <a:cxn ang="0">
                    <a:pos x="107" y="4"/>
                  </a:cxn>
                  <a:cxn ang="0">
                    <a:pos x="112" y="0"/>
                  </a:cxn>
                  <a:cxn ang="0">
                    <a:pos x="118" y="4"/>
                  </a:cxn>
                  <a:cxn ang="0">
                    <a:pos x="123" y="0"/>
                  </a:cxn>
                  <a:cxn ang="0">
                    <a:pos x="127" y="0"/>
                  </a:cxn>
                  <a:cxn ang="0">
                    <a:pos x="132" y="0"/>
                  </a:cxn>
                  <a:cxn ang="0">
                    <a:pos x="138" y="4"/>
                  </a:cxn>
                  <a:cxn ang="0">
                    <a:pos x="143" y="4"/>
                  </a:cxn>
                  <a:cxn ang="0">
                    <a:pos x="148" y="0"/>
                  </a:cxn>
                  <a:cxn ang="0">
                    <a:pos x="152" y="4"/>
                  </a:cxn>
                  <a:cxn ang="0">
                    <a:pos x="159" y="4"/>
                  </a:cxn>
                  <a:cxn ang="0">
                    <a:pos x="163" y="4"/>
                  </a:cxn>
                  <a:cxn ang="0">
                    <a:pos x="168" y="0"/>
                  </a:cxn>
                  <a:cxn ang="0">
                    <a:pos x="173" y="4"/>
                  </a:cxn>
                  <a:cxn ang="0">
                    <a:pos x="179" y="4"/>
                  </a:cxn>
                  <a:cxn ang="0">
                    <a:pos x="184" y="4"/>
                  </a:cxn>
                  <a:cxn ang="0">
                    <a:pos x="189" y="4"/>
                  </a:cxn>
                  <a:cxn ang="0">
                    <a:pos x="193" y="4"/>
                  </a:cxn>
                  <a:cxn ang="0">
                    <a:pos x="200" y="4"/>
                  </a:cxn>
                  <a:cxn ang="0">
                    <a:pos x="204" y="0"/>
                  </a:cxn>
                  <a:cxn ang="0">
                    <a:pos x="209" y="4"/>
                  </a:cxn>
                  <a:cxn ang="0">
                    <a:pos x="214" y="4"/>
                  </a:cxn>
                  <a:cxn ang="0">
                    <a:pos x="220" y="0"/>
                  </a:cxn>
                  <a:cxn ang="0">
                    <a:pos x="225" y="4"/>
                  </a:cxn>
                  <a:cxn ang="0">
                    <a:pos x="229" y="4"/>
                  </a:cxn>
                  <a:cxn ang="0">
                    <a:pos x="234" y="4"/>
                  </a:cxn>
                  <a:cxn ang="0">
                    <a:pos x="240" y="4"/>
                  </a:cxn>
                  <a:cxn ang="0">
                    <a:pos x="245" y="0"/>
                  </a:cxn>
                  <a:cxn ang="0">
                    <a:pos x="250" y="0"/>
                  </a:cxn>
                  <a:cxn ang="0">
                    <a:pos x="254" y="0"/>
                  </a:cxn>
                  <a:cxn ang="0">
                    <a:pos x="261" y="0"/>
                  </a:cxn>
                  <a:cxn ang="0">
                    <a:pos x="265" y="4"/>
                  </a:cxn>
                  <a:cxn ang="0">
                    <a:pos x="270" y="0"/>
                  </a:cxn>
                  <a:cxn ang="0">
                    <a:pos x="275" y="4"/>
                  </a:cxn>
                  <a:cxn ang="0">
                    <a:pos x="281" y="0"/>
                  </a:cxn>
                  <a:cxn ang="0">
                    <a:pos x="286" y="4"/>
                  </a:cxn>
                </a:cxnLst>
                <a:rect l="0" t="0" r="r" b="b"/>
                <a:pathLst>
                  <a:path w="291" h="4">
                    <a:moveTo>
                      <a:pt x="0" y="4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4" y="4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19" y="4"/>
                    </a:lnTo>
                    <a:lnTo>
                      <a:pt x="21" y="4"/>
                    </a:lnTo>
                    <a:lnTo>
                      <a:pt x="21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2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4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5" y="4"/>
                    </a:lnTo>
                    <a:lnTo>
                      <a:pt x="27" y="4"/>
                    </a:lnTo>
                    <a:lnTo>
                      <a:pt x="27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3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5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3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6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7" y="4"/>
                    </a:lnTo>
                    <a:lnTo>
                      <a:pt x="58" y="4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8" y="4"/>
                    </a:lnTo>
                    <a:lnTo>
                      <a:pt x="68" y="4"/>
                    </a:lnTo>
                    <a:lnTo>
                      <a:pt x="69" y="4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79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3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1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4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113" y="0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5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0"/>
                    </a:lnTo>
                    <a:lnTo>
                      <a:pt x="120" y="4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1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4" y="0"/>
                    </a:lnTo>
                    <a:lnTo>
                      <a:pt x="135" y="0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7" y="4"/>
                    </a:lnTo>
                    <a:lnTo>
                      <a:pt x="137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3" y="4"/>
                    </a:lnTo>
                    <a:lnTo>
                      <a:pt x="143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8" y="0"/>
                    </a:lnTo>
                    <a:lnTo>
                      <a:pt x="149" y="0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1" y="4"/>
                    </a:lnTo>
                    <a:lnTo>
                      <a:pt x="151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4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7" y="4"/>
                    </a:lnTo>
                    <a:lnTo>
                      <a:pt x="157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2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5" y="4"/>
                    </a:lnTo>
                    <a:lnTo>
                      <a:pt x="167" y="4"/>
                    </a:lnTo>
                    <a:lnTo>
                      <a:pt x="167" y="4"/>
                    </a:lnTo>
                    <a:lnTo>
                      <a:pt x="167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0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4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4"/>
                    </a:lnTo>
                    <a:lnTo>
                      <a:pt x="176" y="4"/>
                    </a:lnTo>
                    <a:lnTo>
                      <a:pt x="178" y="4"/>
                    </a:lnTo>
                    <a:lnTo>
                      <a:pt x="178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1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2" y="4"/>
                    </a:lnTo>
                    <a:lnTo>
                      <a:pt x="184" y="4"/>
                    </a:lnTo>
                    <a:lnTo>
                      <a:pt x="184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7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0" y="4"/>
                    </a:lnTo>
                    <a:lnTo>
                      <a:pt x="192" y="4"/>
                    </a:lnTo>
                    <a:lnTo>
                      <a:pt x="192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5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8" y="4"/>
                    </a:lnTo>
                    <a:lnTo>
                      <a:pt x="198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1" y="4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7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09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2" y="4"/>
                    </a:lnTo>
                    <a:lnTo>
                      <a:pt x="212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4" y="4"/>
                    </a:lnTo>
                    <a:lnTo>
                      <a:pt x="215" y="4"/>
                    </a:lnTo>
                    <a:lnTo>
                      <a:pt x="215" y="4"/>
                    </a:lnTo>
                    <a:lnTo>
                      <a:pt x="215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7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20" y="0"/>
                    </a:lnTo>
                    <a:lnTo>
                      <a:pt x="220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2" y="4"/>
                    </a:lnTo>
                    <a:lnTo>
                      <a:pt x="222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3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8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1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4" y="4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6" y="0"/>
                    </a:lnTo>
                    <a:lnTo>
                      <a:pt x="237" y="0"/>
                    </a:lnTo>
                    <a:lnTo>
                      <a:pt x="237" y="0"/>
                    </a:lnTo>
                    <a:lnTo>
                      <a:pt x="237" y="4"/>
                    </a:lnTo>
                    <a:lnTo>
                      <a:pt x="239" y="4"/>
                    </a:lnTo>
                    <a:lnTo>
                      <a:pt x="239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2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3" y="0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45" y="4"/>
                    </a:lnTo>
                    <a:lnTo>
                      <a:pt x="247" y="4"/>
                    </a:lnTo>
                    <a:lnTo>
                      <a:pt x="247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48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0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4"/>
                    </a:lnTo>
                    <a:lnTo>
                      <a:pt x="253" y="4"/>
                    </a:lnTo>
                    <a:lnTo>
                      <a:pt x="253" y="4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61" y="0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7" y="0"/>
                    </a:lnTo>
                    <a:lnTo>
                      <a:pt x="267" y="0"/>
                    </a:lnTo>
                    <a:lnTo>
                      <a:pt x="269" y="0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0" y="4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5" y="0"/>
                    </a:lnTo>
                    <a:lnTo>
                      <a:pt x="275" y="0"/>
                    </a:lnTo>
                    <a:lnTo>
                      <a:pt x="275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78" y="4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1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3" y="0"/>
                    </a:lnTo>
                    <a:lnTo>
                      <a:pt x="284" y="0"/>
                    </a:lnTo>
                    <a:lnTo>
                      <a:pt x="284" y="0"/>
                    </a:lnTo>
                    <a:lnTo>
                      <a:pt x="284" y="4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9" y="4"/>
                    </a:lnTo>
                    <a:lnTo>
                      <a:pt x="289" y="4"/>
                    </a:lnTo>
                    <a:lnTo>
                      <a:pt x="289" y="0"/>
                    </a:lnTo>
                    <a:lnTo>
                      <a:pt x="291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899" name="Freeform 155"/>
              <p:cNvSpPr>
                <a:spLocks/>
              </p:cNvSpPr>
              <p:nvPr/>
            </p:nvSpPr>
            <p:spPr bwMode="auto">
              <a:xfrm>
                <a:off x="3055" y="3211"/>
                <a:ext cx="111" cy="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9" y="4"/>
                  </a:cxn>
                  <a:cxn ang="0">
                    <a:pos x="14" y="4"/>
                  </a:cxn>
                  <a:cxn ang="0">
                    <a:pos x="18" y="4"/>
                  </a:cxn>
                  <a:cxn ang="0">
                    <a:pos x="25" y="0"/>
                  </a:cxn>
                  <a:cxn ang="0">
                    <a:pos x="29" y="0"/>
                  </a:cxn>
                  <a:cxn ang="0">
                    <a:pos x="34" y="4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50" y="4"/>
                  </a:cxn>
                  <a:cxn ang="0">
                    <a:pos x="54" y="4"/>
                  </a:cxn>
                  <a:cxn ang="0">
                    <a:pos x="59" y="0"/>
                  </a:cxn>
                  <a:cxn ang="0">
                    <a:pos x="65" y="4"/>
                  </a:cxn>
                  <a:cxn ang="0">
                    <a:pos x="70" y="4"/>
                  </a:cxn>
                  <a:cxn ang="0">
                    <a:pos x="75" y="4"/>
                  </a:cxn>
                  <a:cxn ang="0">
                    <a:pos x="80" y="4"/>
                  </a:cxn>
                  <a:cxn ang="0">
                    <a:pos x="84" y="4"/>
                  </a:cxn>
                  <a:cxn ang="0">
                    <a:pos x="91" y="0"/>
                  </a:cxn>
                  <a:cxn ang="0">
                    <a:pos x="95" y="0"/>
                  </a:cxn>
                  <a:cxn ang="0">
                    <a:pos x="100" y="4"/>
                  </a:cxn>
                  <a:cxn ang="0">
                    <a:pos x="105" y="4"/>
                  </a:cxn>
                  <a:cxn ang="0">
                    <a:pos x="111" y="0"/>
                  </a:cxn>
                  <a:cxn ang="0">
                    <a:pos x="116" y="4"/>
                  </a:cxn>
                  <a:cxn ang="0">
                    <a:pos x="120" y="4"/>
                  </a:cxn>
                  <a:cxn ang="0">
                    <a:pos x="125" y="0"/>
                  </a:cxn>
                  <a:cxn ang="0">
                    <a:pos x="131" y="0"/>
                  </a:cxn>
                  <a:cxn ang="0">
                    <a:pos x="136" y="4"/>
                  </a:cxn>
                  <a:cxn ang="0">
                    <a:pos x="141" y="4"/>
                  </a:cxn>
                  <a:cxn ang="0">
                    <a:pos x="145" y="4"/>
                  </a:cxn>
                  <a:cxn ang="0">
                    <a:pos x="152" y="4"/>
                  </a:cxn>
                  <a:cxn ang="0">
                    <a:pos x="156" y="4"/>
                  </a:cxn>
                  <a:cxn ang="0">
                    <a:pos x="161" y="4"/>
                  </a:cxn>
                  <a:cxn ang="0">
                    <a:pos x="166" y="0"/>
                  </a:cxn>
                  <a:cxn ang="0">
                    <a:pos x="172" y="4"/>
                  </a:cxn>
                  <a:cxn ang="0">
                    <a:pos x="177" y="0"/>
                  </a:cxn>
                  <a:cxn ang="0">
                    <a:pos x="182" y="0"/>
                  </a:cxn>
                  <a:cxn ang="0">
                    <a:pos x="186" y="4"/>
                  </a:cxn>
                  <a:cxn ang="0">
                    <a:pos x="193" y="4"/>
                  </a:cxn>
                  <a:cxn ang="0">
                    <a:pos x="197" y="4"/>
                  </a:cxn>
                  <a:cxn ang="0">
                    <a:pos x="202" y="0"/>
                  </a:cxn>
                  <a:cxn ang="0">
                    <a:pos x="207" y="0"/>
                  </a:cxn>
                  <a:cxn ang="0">
                    <a:pos x="213" y="4"/>
                  </a:cxn>
                  <a:cxn ang="0">
                    <a:pos x="218" y="0"/>
                  </a:cxn>
                  <a:cxn ang="0">
                    <a:pos x="222" y="0"/>
                  </a:cxn>
                  <a:cxn ang="0">
                    <a:pos x="227" y="4"/>
                  </a:cxn>
                  <a:cxn ang="0">
                    <a:pos x="233" y="4"/>
                  </a:cxn>
                  <a:cxn ang="0">
                    <a:pos x="238" y="4"/>
                  </a:cxn>
                  <a:cxn ang="0">
                    <a:pos x="243" y="4"/>
                  </a:cxn>
                  <a:cxn ang="0">
                    <a:pos x="247" y="0"/>
                  </a:cxn>
                  <a:cxn ang="0">
                    <a:pos x="254" y="0"/>
                  </a:cxn>
                  <a:cxn ang="0">
                    <a:pos x="258" y="4"/>
                  </a:cxn>
                  <a:cxn ang="0">
                    <a:pos x="263" y="4"/>
                  </a:cxn>
                  <a:cxn ang="0">
                    <a:pos x="268" y="0"/>
                  </a:cxn>
                  <a:cxn ang="0">
                    <a:pos x="274" y="4"/>
                  </a:cxn>
                  <a:cxn ang="0">
                    <a:pos x="279" y="4"/>
                  </a:cxn>
                  <a:cxn ang="0">
                    <a:pos x="284" y="4"/>
                  </a:cxn>
                </a:cxnLst>
                <a:rect l="0" t="0" r="r" b="b"/>
                <a:pathLst>
                  <a:path w="288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4"/>
                    </a:lnTo>
                    <a:lnTo>
                      <a:pt x="26" y="4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1" y="4"/>
                    </a:lnTo>
                    <a:lnTo>
                      <a:pt x="31" y="4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2" y="4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3" y="0"/>
                    </a:lnTo>
                    <a:lnTo>
                      <a:pt x="53" y="4"/>
                    </a:lnTo>
                    <a:lnTo>
                      <a:pt x="53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5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4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7" y="4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91" y="0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7" y="0"/>
                    </a:lnTo>
                    <a:lnTo>
                      <a:pt x="98" y="4"/>
                    </a:lnTo>
                    <a:lnTo>
                      <a:pt x="98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6" y="4"/>
                    </a:lnTo>
                    <a:lnTo>
                      <a:pt x="106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09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7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0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3" y="4"/>
                    </a:lnTo>
                    <a:lnTo>
                      <a:pt x="125" y="4"/>
                    </a:lnTo>
                    <a:lnTo>
                      <a:pt x="125" y="0"/>
                    </a:lnTo>
                    <a:lnTo>
                      <a:pt x="125" y="0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1" y="0"/>
                    </a:lnTo>
                    <a:lnTo>
                      <a:pt x="131" y="0"/>
                    </a:lnTo>
                    <a:lnTo>
                      <a:pt x="131" y="4"/>
                    </a:lnTo>
                    <a:lnTo>
                      <a:pt x="133" y="4"/>
                    </a:lnTo>
                    <a:lnTo>
                      <a:pt x="133" y="0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4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0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42" y="4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44" y="4"/>
                    </a:lnTo>
                    <a:lnTo>
                      <a:pt x="144" y="0"/>
                    </a:lnTo>
                    <a:lnTo>
                      <a:pt x="144" y="0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5" y="4"/>
                    </a:lnTo>
                    <a:lnTo>
                      <a:pt x="147" y="4"/>
                    </a:lnTo>
                    <a:lnTo>
                      <a:pt x="147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0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2" y="4"/>
                    </a:lnTo>
                    <a:lnTo>
                      <a:pt x="153" y="4"/>
                    </a:lnTo>
                    <a:lnTo>
                      <a:pt x="153" y="4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6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60" y="4"/>
                    </a:lnTo>
                    <a:lnTo>
                      <a:pt x="160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1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4" y="4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6" y="0"/>
                    </a:lnTo>
                    <a:lnTo>
                      <a:pt x="167" y="0"/>
                    </a:lnTo>
                    <a:lnTo>
                      <a:pt x="167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2" y="4"/>
                    </a:lnTo>
                    <a:lnTo>
                      <a:pt x="174" y="4"/>
                    </a:lnTo>
                    <a:lnTo>
                      <a:pt x="174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5" y="4"/>
                    </a:lnTo>
                    <a:lnTo>
                      <a:pt x="177" y="4"/>
                    </a:lnTo>
                    <a:lnTo>
                      <a:pt x="177" y="0"/>
                    </a:lnTo>
                    <a:lnTo>
                      <a:pt x="177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6" y="4"/>
                    </a:lnTo>
                    <a:lnTo>
                      <a:pt x="188" y="4"/>
                    </a:lnTo>
                    <a:lnTo>
                      <a:pt x="188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89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1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4" y="4"/>
                    </a:lnTo>
                    <a:lnTo>
                      <a:pt x="194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6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7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199" y="4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0" y="0"/>
                    </a:lnTo>
                    <a:lnTo>
                      <a:pt x="202" y="0"/>
                    </a:lnTo>
                    <a:lnTo>
                      <a:pt x="202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4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5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7" y="0"/>
                    </a:lnTo>
                    <a:lnTo>
                      <a:pt x="208" y="0"/>
                    </a:lnTo>
                    <a:lnTo>
                      <a:pt x="208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1" y="0"/>
                    </a:lnTo>
                    <a:lnTo>
                      <a:pt x="211" y="4"/>
                    </a:lnTo>
                    <a:lnTo>
                      <a:pt x="211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3" y="4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8" y="4"/>
                    </a:lnTo>
                    <a:lnTo>
                      <a:pt x="219" y="4"/>
                    </a:lnTo>
                    <a:lnTo>
                      <a:pt x="219" y="4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24" y="0"/>
                    </a:lnTo>
                    <a:lnTo>
                      <a:pt x="224" y="0"/>
                    </a:lnTo>
                    <a:lnTo>
                      <a:pt x="224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5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7" y="4"/>
                    </a:lnTo>
                    <a:lnTo>
                      <a:pt x="229" y="4"/>
                    </a:lnTo>
                    <a:lnTo>
                      <a:pt x="229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0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3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38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1" y="4"/>
                    </a:lnTo>
                    <a:lnTo>
                      <a:pt x="243" y="4"/>
                    </a:lnTo>
                    <a:lnTo>
                      <a:pt x="243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4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6" y="4"/>
                    </a:lnTo>
                    <a:lnTo>
                      <a:pt x="247" y="4"/>
                    </a:lnTo>
                    <a:lnTo>
                      <a:pt x="247" y="0"/>
                    </a:lnTo>
                    <a:lnTo>
                      <a:pt x="247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57" y="0"/>
                    </a:lnTo>
                    <a:lnTo>
                      <a:pt x="257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58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0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3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6" y="4"/>
                    </a:lnTo>
                    <a:lnTo>
                      <a:pt x="268" y="4"/>
                    </a:lnTo>
                    <a:lnTo>
                      <a:pt x="268" y="4"/>
                    </a:lnTo>
                    <a:lnTo>
                      <a:pt x="268" y="0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1" y="0"/>
                    </a:lnTo>
                    <a:lnTo>
                      <a:pt x="273" y="0"/>
                    </a:lnTo>
                    <a:lnTo>
                      <a:pt x="273" y="0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6" y="4"/>
                    </a:lnTo>
                    <a:lnTo>
                      <a:pt x="277" y="4"/>
                    </a:lnTo>
                    <a:lnTo>
                      <a:pt x="277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79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0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2" y="4"/>
                    </a:lnTo>
                    <a:lnTo>
                      <a:pt x="284" y="4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7" y="4"/>
                    </a:lnTo>
                    <a:lnTo>
                      <a:pt x="288" y="4"/>
                    </a:lnTo>
                    <a:lnTo>
                      <a:pt x="288" y="4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00" name="Freeform 156"/>
              <p:cNvSpPr>
                <a:spLocks/>
              </p:cNvSpPr>
              <p:nvPr/>
            </p:nvSpPr>
            <p:spPr bwMode="auto">
              <a:xfrm>
                <a:off x="3166" y="3186"/>
                <a:ext cx="111" cy="27"/>
              </a:xfrm>
              <a:custGeom>
                <a:avLst/>
                <a:gdLst/>
                <a:ahLst/>
                <a:cxnLst>
                  <a:cxn ang="0">
                    <a:pos x="5" y="74"/>
                  </a:cxn>
                  <a:cxn ang="0">
                    <a:pos x="10" y="74"/>
                  </a:cxn>
                  <a:cxn ang="0">
                    <a:pos x="14" y="70"/>
                  </a:cxn>
                  <a:cxn ang="0">
                    <a:pos x="21" y="70"/>
                  </a:cxn>
                  <a:cxn ang="0">
                    <a:pos x="25" y="74"/>
                  </a:cxn>
                  <a:cxn ang="0">
                    <a:pos x="30" y="74"/>
                  </a:cxn>
                  <a:cxn ang="0">
                    <a:pos x="35" y="74"/>
                  </a:cxn>
                  <a:cxn ang="0">
                    <a:pos x="41" y="74"/>
                  </a:cxn>
                  <a:cxn ang="0">
                    <a:pos x="46" y="74"/>
                  </a:cxn>
                  <a:cxn ang="0">
                    <a:pos x="50" y="70"/>
                  </a:cxn>
                  <a:cxn ang="0">
                    <a:pos x="55" y="70"/>
                  </a:cxn>
                  <a:cxn ang="0">
                    <a:pos x="61" y="70"/>
                  </a:cxn>
                  <a:cxn ang="0">
                    <a:pos x="66" y="74"/>
                  </a:cxn>
                  <a:cxn ang="0">
                    <a:pos x="71" y="74"/>
                  </a:cxn>
                  <a:cxn ang="0">
                    <a:pos x="76" y="74"/>
                  </a:cxn>
                  <a:cxn ang="0">
                    <a:pos x="82" y="74"/>
                  </a:cxn>
                  <a:cxn ang="0">
                    <a:pos x="87" y="74"/>
                  </a:cxn>
                  <a:cxn ang="0">
                    <a:pos x="91" y="74"/>
                  </a:cxn>
                  <a:cxn ang="0">
                    <a:pos x="96" y="74"/>
                  </a:cxn>
                  <a:cxn ang="0">
                    <a:pos x="102" y="70"/>
                  </a:cxn>
                  <a:cxn ang="0">
                    <a:pos x="107" y="74"/>
                  </a:cxn>
                  <a:cxn ang="0">
                    <a:pos x="112" y="70"/>
                  </a:cxn>
                  <a:cxn ang="0">
                    <a:pos x="116" y="70"/>
                  </a:cxn>
                  <a:cxn ang="0">
                    <a:pos x="123" y="70"/>
                  </a:cxn>
                  <a:cxn ang="0">
                    <a:pos x="127" y="74"/>
                  </a:cxn>
                  <a:cxn ang="0">
                    <a:pos x="132" y="70"/>
                  </a:cxn>
                  <a:cxn ang="0">
                    <a:pos x="137" y="70"/>
                  </a:cxn>
                  <a:cxn ang="0">
                    <a:pos x="143" y="70"/>
                  </a:cxn>
                  <a:cxn ang="0">
                    <a:pos x="148" y="70"/>
                  </a:cxn>
                  <a:cxn ang="0">
                    <a:pos x="152" y="70"/>
                  </a:cxn>
                  <a:cxn ang="0">
                    <a:pos x="157" y="70"/>
                  </a:cxn>
                  <a:cxn ang="0">
                    <a:pos x="163" y="70"/>
                  </a:cxn>
                  <a:cxn ang="0">
                    <a:pos x="168" y="66"/>
                  </a:cxn>
                  <a:cxn ang="0">
                    <a:pos x="173" y="66"/>
                  </a:cxn>
                  <a:cxn ang="0">
                    <a:pos x="178" y="66"/>
                  </a:cxn>
                  <a:cxn ang="0">
                    <a:pos x="184" y="66"/>
                  </a:cxn>
                  <a:cxn ang="0">
                    <a:pos x="189" y="66"/>
                  </a:cxn>
                  <a:cxn ang="0">
                    <a:pos x="193" y="63"/>
                  </a:cxn>
                  <a:cxn ang="0">
                    <a:pos x="198" y="63"/>
                  </a:cxn>
                  <a:cxn ang="0">
                    <a:pos x="204" y="63"/>
                  </a:cxn>
                  <a:cxn ang="0">
                    <a:pos x="209" y="59"/>
                  </a:cxn>
                  <a:cxn ang="0">
                    <a:pos x="214" y="59"/>
                  </a:cxn>
                  <a:cxn ang="0">
                    <a:pos x="218" y="55"/>
                  </a:cxn>
                  <a:cxn ang="0">
                    <a:pos x="225" y="55"/>
                  </a:cxn>
                  <a:cxn ang="0">
                    <a:pos x="229" y="52"/>
                  </a:cxn>
                  <a:cxn ang="0">
                    <a:pos x="234" y="52"/>
                  </a:cxn>
                  <a:cxn ang="0">
                    <a:pos x="239" y="48"/>
                  </a:cxn>
                  <a:cxn ang="0">
                    <a:pos x="245" y="44"/>
                  </a:cxn>
                  <a:cxn ang="0">
                    <a:pos x="250" y="41"/>
                  </a:cxn>
                  <a:cxn ang="0">
                    <a:pos x="254" y="37"/>
                  </a:cxn>
                  <a:cxn ang="0">
                    <a:pos x="259" y="33"/>
                  </a:cxn>
                  <a:cxn ang="0">
                    <a:pos x="265" y="29"/>
                  </a:cxn>
                  <a:cxn ang="0">
                    <a:pos x="270" y="22"/>
                  </a:cxn>
                  <a:cxn ang="0">
                    <a:pos x="275" y="18"/>
                  </a:cxn>
                  <a:cxn ang="0">
                    <a:pos x="280" y="11"/>
                  </a:cxn>
                  <a:cxn ang="0">
                    <a:pos x="286" y="7"/>
                  </a:cxn>
                </a:cxnLst>
                <a:rect l="0" t="0" r="r" b="b"/>
                <a:pathLst>
                  <a:path w="289" h="74">
                    <a:moveTo>
                      <a:pt x="0" y="74"/>
                    </a:moveTo>
                    <a:lnTo>
                      <a:pt x="0" y="74"/>
                    </a:lnTo>
                    <a:lnTo>
                      <a:pt x="2" y="74"/>
                    </a:lnTo>
                    <a:lnTo>
                      <a:pt x="2" y="74"/>
                    </a:lnTo>
                    <a:lnTo>
                      <a:pt x="3" y="74"/>
                    </a:lnTo>
                    <a:lnTo>
                      <a:pt x="3" y="74"/>
                    </a:lnTo>
                    <a:lnTo>
                      <a:pt x="3" y="74"/>
                    </a:lnTo>
                    <a:lnTo>
                      <a:pt x="5" y="74"/>
                    </a:lnTo>
                    <a:lnTo>
                      <a:pt x="5" y="74"/>
                    </a:lnTo>
                    <a:lnTo>
                      <a:pt x="5" y="74"/>
                    </a:lnTo>
                    <a:lnTo>
                      <a:pt x="7" y="74"/>
                    </a:lnTo>
                    <a:lnTo>
                      <a:pt x="7" y="74"/>
                    </a:lnTo>
                    <a:lnTo>
                      <a:pt x="7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1" y="74"/>
                    </a:lnTo>
                    <a:lnTo>
                      <a:pt x="11" y="74"/>
                    </a:lnTo>
                    <a:lnTo>
                      <a:pt x="11" y="74"/>
                    </a:lnTo>
                    <a:lnTo>
                      <a:pt x="13" y="74"/>
                    </a:lnTo>
                    <a:lnTo>
                      <a:pt x="13" y="74"/>
                    </a:lnTo>
                    <a:lnTo>
                      <a:pt x="13" y="74"/>
                    </a:lnTo>
                    <a:lnTo>
                      <a:pt x="14" y="74"/>
                    </a:lnTo>
                    <a:lnTo>
                      <a:pt x="14" y="74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6" y="70"/>
                    </a:lnTo>
                    <a:lnTo>
                      <a:pt x="17" y="70"/>
                    </a:lnTo>
                    <a:lnTo>
                      <a:pt x="17" y="70"/>
                    </a:lnTo>
                    <a:lnTo>
                      <a:pt x="17" y="70"/>
                    </a:lnTo>
                    <a:lnTo>
                      <a:pt x="19" y="70"/>
                    </a:lnTo>
                    <a:lnTo>
                      <a:pt x="19" y="70"/>
                    </a:lnTo>
                    <a:lnTo>
                      <a:pt x="19" y="70"/>
                    </a:lnTo>
                    <a:lnTo>
                      <a:pt x="21" y="70"/>
                    </a:lnTo>
                    <a:lnTo>
                      <a:pt x="21" y="70"/>
                    </a:lnTo>
                    <a:lnTo>
                      <a:pt x="21" y="70"/>
                    </a:lnTo>
                    <a:lnTo>
                      <a:pt x="22" y="7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4" y="74"/>
                    </a:lnTo>
                    <a:lnTo>
                      <a:pt x="24" y="74"/>
                    </a:lnTo>
                    <a:lnTo>
                      <a:pt x="25" y="74"/>
                    </a:lnTo>
                    <a:lnTo>
                      <a:pt x="25" y="74"/>
                    </a:lnTo>
                    <a:lnTo>
                      <a:pt x="25" y="74"/>
                    </a:lnTo>
                    <a:lnTo>
                      <a:pt x="27" y="74"/>
                    </a:lnTo>
                    <a:lnTo>
                      <a:pt x="27" y="70"/>
                    </a:lnTo>
                    <a:lnTo>
                      <a:pt x="27" y="70"/>
                    </a:lnTo>
                    <a:lnTo>
                      <a:pt x="28" y="74"/>
                    </a:lnTo>
                    <a:lnTo>
                      <a:pt x="28" y="74"/>
                    </a:lnTo>
                    <a:lnTo>
                      <a:pt x="28" y="74"/>
                    </a:lnTo>
                    <a:lnTo>
                      <a:pt x="30" y="74"/>
                    </a:lnTo>
                    <a:lnTo>
                      <a:pt x="30" y="74"/>
                    </a:lnTo>
                    <a:lnTo>
                      <a:pt x="32" y="74"/>
                    </a:lnTo>
                    <a:lnTo>
                      <a:pt x="32" y="74"/>
                    </a:lnTo>
                    <a:lnTo>
                      <a:pt x="32" y="74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33" y="74"/>
                    </a:lnTo>
                    <a:lnTo>
                      <a:pt x="35" y="74"/>
                    </a:lnTo>
                    <a:lnTo>
                      <a:pt x="35" y="74"/>
                    </a:lnTo>
                    <a:lnTo>
                      <a:pt x="35" y="74"/>
                    </a:lnTo>
                    <a:lnTo>
                      <a:pt x="36" y="74"/>
                    </a:lnTo>
                    <a:lnTo>
                      <a:pt x="36" y="74"/>
                    </a:lnTo>
                    <a:lnTo>
                      <a:pt x="38" y="74"/>
                    </a:lnTo>
                    <a:lnTo>
                      <a:pt x="38" y="74"/>
                    </a:lnTo>
                    <a:lnTo>
                      <a:pt x="38" y="74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39" y="74"/>
                    </a:lnTo>
                    <a:lnTo>
                      <a:pt x="41" y="74"/>
                    </a:lnTo>
                    <a:lnTo>
                      <a:pt x="41" y="74"/>
                    </a:lnTo>
                    <a:lnTo>
                      <a:pt x="41" y="74"/>
                    </a:lnTo>
                    <a:lnTo>
                      <a:pt x="43" y="74"/>
                    </a:lnTo>
                    <a:lnTo>
                      <a:pt x="43" y="74"/>
                    </a:lnTo>
                    <a:lnTo>
                      <a:pt x="43" y="74"/>
                    </a:lnTo>
                    <a:lnTo>
                      <a:pt x="44" y="74"/>
                    </a:lnTo>
                    <a:lnTo>
                      <a:pt x="44" y="74"/>
                    </a:lnTo>
                    <a:lnTo>
                      <a:pt x="46" y="74"/>
                    </a:lnTo>
                    <a:lnTo>
                      <a:pt x="46" y="74"/>
                    </a:lnTo>
                    <a:lnTo>
                      <a:pt x="46" y="74"/>
                    </a:lnTo>
                    <a:lnTo>
                      <a:pt x="47" y="74"/>
                    </a:lnTo>
                    <a:lnTo>
                      <a:pt x="47" y="74"/>
                    </a:lnTo>
                    <a:lnTo>
                      <a:pt x="47" y="74"/>
                    </a:lnTo>
                    <a:lnTo>
                      <a:pt x="49" y="74"/>
                    </a:lnTo>
                    <a:lnTo>
                      <a:pt x="49" y="74"/>
                    </a:lnTo>
                    <a:lnTo>
                      <a:pt x="49" y="74"/>
                    </a:lnTo>
                    <a:lnTo>
                      <a:pt x="50" y="74"/>
                    </a:lnTo>
                    <a:lnTo>
                      <a:pt x="50" y="70"/>
                    </a:lnTo>
                    <a:lnTo>
                      <a:pt x="52" y="74"/>
                    </a:lnTo>
                    <a:lnTo>
                      <a:pt x="52" y="74"/>
                    </a:lnTo>
                    <a:lnTo>
                      <a:pt x="52" y="70"/>
                    </a:lnTo>
                    <a:lnTo>
                      <a:pt x="54" y="70"/>
                    </a:lnTo>
                    <a:lnTo>
                      <a:pt x="54" y="70"/>
                    </a:lnTo>
                    <a:lnTo>
                      <a:pt x="54" y="70"/>
                    </a:lnTo>
                    <a:lnTo>
                      <a:pt x="55" y="70"/>
                    </a:lnTo>
                    <a:lnTo>
                      <a:pt x="55" y="70"/>
                    </a:lnTo>
                    <a:lnTo>
                      <a:pt x="55" y="70"/>
                    </a:lnTo>
                    <a:lnTo>
                      <a:pt x="57" y="70"/>
                    </a:lnTo>
                    <a:lnTo>
                      <a:pt x="57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0" y="70"/>
                    </a:lnTo>
                    <a:lnTo>
                      <a:pt x="60" y="70"/>
                    </a:lnTo>
                    <a:lnTo>
                      <a:pt x="60" y="70"/>
                    </a:lnTo>
                    <a:lnTo>
                      <a:pt x="61" y="70"/>
                    </a:lnTo>
                    <a:lnTo>
                      <a:pt x="61" y="70"/>
                    </a:lnTo>
                    <a:lnTo>
                      <a:pt x="61" y="70"/>
                    </a:lnTo>
                    <a:lnTo>
                      <a:pt x="63" y="70"/>
                    </a:lnTo>
                    <a:lnTo>
                      <a:pt x="63" y="70"/>
                    </a:lnTo>
                    <a:lnTo>
                      <a:pt x="63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66" y="74"/>
                    </a:lnTo>
                    <a:lnTo>
                      <a:pt x="68" y="74"/>
                    </a:lnTo>
                    <a:lnTo>
                      <a:pt x="68" y="74"/>
                    </a:lnTo>
                    <a:lnTo>
                      <a:pt x="68" y="74"/>
                    </a:lnTo>
                    <a:lnTo>
                      <a:pt x="69" y="74"/>
                    </a:lnTo>
                    <a:lnTo>
                      <a:pt x="69" y="74"/>
                    </a:lnTo>
                    <a:lnTo>
                      <a:pt x="69" y="74"/>
                    </a:lnTo>
                    <a:lnTo>
                      <a:pt x="71" y="74"/>
                    </a:lnTo>
                    <a:lnTo>
                      <a:pt x="71" y="74"/>
                    </a:lnTo>
                    <a:lnTo>
                      <a:pt x="72" y="74"/>
                    </a:lnTo>
                    <a:lnTo>
                      <a:pt x="72" y="74"/>
                    </a:lnTo>
                    <a:lnTo>
                      <a:pt x="72" y="74"/>
                    </a:lnTo>
                    <a:lnTo>
                      <a:pt x="74" y="74"/>
                    </a:lnTo>
                    <a:lnTo>
                      <a:pt x="74" y="74"/>
                    </a:lnTo>
                    <a:lnTo>
                      <a:pt x="74" y="74"/>
                    </a:lnTo>
                    <a:lnTo>
                      <a:pt x="76" y="74"/>
                    </a:lnTo>
                    <a:lnTo>
                      <a:pt x="76" y="74"/>
                    </a:lnTo>
                    <a:lnTo>
                      <a:pt x="76" y="74"/>
                    </a:lnTo>
                    <a:lnTo>
                      <a:pt x="77" y="74"/>
                    </a:lnTo>
                    <a:lnTo>
                      <a:pt x="77" y="74"/>
                    </a:lnTo>
                    <a:lnTo>
                      <a:pt x="79" y="74"/>
                    </a:lnTo>
                    <a:lnTo>
                      <a:pt x="79" y="74"/>
                    </a:lnTo>
                    <a:lnTo>
                      <a:pt x="79" y="74"/>
                    </a:lnTo>
                    <a:lnTo>
                      <a:pt x="80" y="74"/>
                    </a:lnTo>
                    <a:lnTo>
                      <a:pt x="80" y="74"/>
                    </a:lnTo>
                    <a:lnTo>
                      <a:pt x="80" y="74"/>
                    </a:lnTo>
                    <a:lnTo>
                      <a:pt x="82" y="74"/>
                    </a:lnTo>
                    <a:lnTo>
                      <a:pt x="82" y="74"/>
                    </a:lnTo>
                    <a:lnTo>
                      <a:pt x="82" y="74"/>
                    </a:lnTo>
                    <a:lnTo>
                      <a:pt x="83" y="74"/>
                    </a:lnTo>
                    <a:lnTo>
                      <a:pt x="83" y="70"/>
                    </a:lnTo>
                    <a:lnTo>
                      <a:pt x="83" y="70"/>
                    </a:lnTo>
                    <a:lnTo>
                      <a:pt x="85" y="70"/>
                    </a:lnTo>
                    <a:lnTo>
                      <a:pt x="85" y="70"/>
                    </a:lnTo>
                    <a:lnTo>
                      <a:pt x="87" y="70"/>
                    </a:lnTo>
                    <a:lnTo>
                      <a:pt x="87" y="74"/>
                    </a:lnTo>
                    <a:lnTo>
                      <a:pt x="87" y="74"/>
                    </a:lnTo>
                    <a:lnTo>
                      <a:pt x="88" y="74"/>
                    </a:lnTo>
                    <a:lnTo>
                      <a:pt x="88" y="74"/>
                    </a:lnTo>
                    <a:lnTo>
                      <a:pt x="88" y="74"/>
                    </a:lnTo>
                    <a:lnTo>
                      <a:pt x="90" y="74"/>
                    </a:lnTo>
                    <a:lnTo>
                      <a:pt x="90" y="74"/>
                    </a:lnTo>
                    <a:lnTo>
                      <a:pt x="90" y="74"/>
                    </a:lnTo>
                    <a:lnTo>
                      <a:pt x="91" y="74"/>
                    </a:lnTo>
                    <a:lnTo>
                      <a:pt x="91" y="74"/>
                    </a:lnTo>
                    <a:lnTo>
                      <a:pt x="93" y="74"/>
                    </a:lnTo>
                    <a:lnTo>
                      <a:pt x="93" y="74"/>
                    </a:lnTo>
                    <a:lnTo>
                      <a:pt x="93" y="70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96" y="70"/>
                    </a:lnTo>
                    <a:lnTo>
                      <a:pt x="96" y="74"/>
                    </a:lnTo>
                    <a:lnTo>
                      <a:pt x="96" y="74"/>
                    </a:lnTo>
                    <a:lnTo>
                      <a:pt x="98" y="74"/>
                    </a:lnTo>
                    <a:lnTo>
                      <a:pt x="98" y="74"/>
                    </a:lnTo>
                    <a:lnTo>
                      <a:pt x="99" y="74"/>
                    </a:lnTo>
                    <a:lnTo>
                      <a:pt x="99" y="74"/>
                    </a:lnTo>
                    <a:lnTo>
                      <a:pt x="99" y="74"/>
                    </a:lnTo>
                    <a:lnTo>
                      <a:pt x="101" y="70"/>
                    </a:lnTo>
                    <a:lnTo>
                      <a:pt x="101" y="70"/>
                    </a:lnTo>
                    <a:lnTo>
                      <a:pt x="101" y="70"/>
                    </a:lnTo>
                    <a:lnTo>
                      <a:pt x="102" y="70"/>
                    </a:lnTo>
                    <a:lnTo>
                      <a:pt x="102" y="70"/>
                    </a:lnTo>
                    <a:lnTo>
                      <a:pt x="102" y="70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5" y="74"/>
                    </a:lnTo>
                    <a:lnTo>
                      <a:pt x="105" y="74"/>
                    </a:lnTo>
                    <a:lnTo>
                      <a:pt x="107" y="74"/>
                    </a:lnTo>
                    <a:lnTo>
                      <a:pt x="107" y="74"/>
                    </a:lnTo>
                    <a:lnTo>
                      <a:pt x="107" y="74"/>
                    </a:lnTo>
                    <a:lnTo>
                      <a:pt x="108" y="74"/>
                    </a:lnTo>
                    <a:lnTo>
                      <a:pt x="108" y="74"/>
                    </a:lnTo>
                    <a:lnTo>
                      <a:pt x="108" y="74"/>
                    </a:lnTo>
                    <a:lnTo>
                      <a:pt x="110" y="74"/>
                    </a:lnTo>
                    <a:lnTo>
                      <a:pt x="110" y="70"/>
                    </a:lnTo>
                    <a:lnTo>
                      <a:pt x="110" y="70"/>
                    </a:lnTo>
                    <a:lnTo>
                      <a:pt x="112" y="70"/>
                    </a:lnTo>
                    <a:lnTo>
                      <a:pt x="112" y="70"/>
                    </a:lnTo>
                    <a:lnTo>
                      <a:pt x="113" y="74"/>
                    </a:lnTo>
                    <a:lnTo>
                      <a:pt x="113" y="74"/>
                    </a:lnTo>
                    <a:lnTo>
                      <a:pt x="113" y="74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15" y="74"/>
                    </a:lnTo>
                    <a:lnTo>
                      <a:pt x="116" y="74"/>
                    </a:lnTo>
                    <a:lnTo>
                      <a:pt x="116" y="74"/>
                    </a:lnTo>
                    <a:lnTo>
                      <a:pt x="116" y="70"/>
                    </a:lnTo>
                    <a:lnTo>
                      <a:pt x="118" y="70"/>
                    </a:lnTo>
                    <a:lnTo>
                      <a:pt x="118" y="70"/>
                    </a:lnTo>
                    <a:lnTo>
                      <a:pt x="118" y="70"/>
                    </a:lnTo>
                    <a:lnTo>
                      <a:pt x="119" y="70"/>
                    </a:lnTo>
                    <a:lnTo>
                      <a:pt x="119" y="70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21" y="70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23" y="70"/>
                    </a:lnTo>
                    <a:lnTo>
                      <a:pt x="124" y="70"/>
                    </a:lnTo>
                    <a:lnTo>
                      <a:pt x="124" y="70"/>
                    </a:lnTo>
                    <a:lnTo>
                      <a:pt x="124" y="74"/>
                    </a:lnTo>
                    <a:lnTo>
                      <a:pt x="126" y="74"/>
                    </a:lnTo>
                    <a:lnTo>
                      <a:pt x="126" y="74"/>
                    </a:lnTo>
                    <a:lnTo>
                      <a:pt x="127" y="74"/>
                    </a:lnTo>
                    <a:lnTo>
                      <a:pt x="127" y="74"/>
                    </a:lnTo>
                    <a:lnTo>
                      <a:pt x="127" y="74"/>
                    </a:lnTo>
                    <a:lnTo>
                      <a:pt x="129" y="74"/>
                    </a:lnTo>
                    <a:lnTo>
                      <a:pt x="129" y="74"/>
                    </a:lnTo>
                    <a:lnTo>
                      <a:pt x="129" y="70"/>
                    </a:lnTo>
                    <a:lnTo>
                      <a:pt x="130" y="70"/>
                    </a:lnTo>
                    <a:lnTo>
                      <a:pt x="130" y="70"/>
                    </a:lnTo>
                    <a:lnTo>
                      <a:pt x="130" y="70"/>
                    </a:lnTo>
                    <a:lnTo>
                      <a:pt x="132" y="70"/>
                    </a:lnTo>
                    <a:lnTo>
                      <a:pt x="132" y="70"/>
                    </a:lnTo>
                    <a:lnTo>
                      <a:pt x="134" y="70"/>
                    </a:lnTo>
                    <a:lnTo>
                      <a:pt x="134" y="70"/>
                    </a:lnTo>
                    <a:lnTo>
                      <a:pt x="134" y="70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7" y="70"/>
                    </a:lnTo>
                    <a:lnTo>
                      <a:pt x="137" y="70"/>
                    </a:lnTo>
                    <a:lnTo>
                      <a:pt x="137" y="70"/>
                    </a:lnTo>
                    <a:lnTo>
                      <a:pt x="138" y="70"/>
                    </a:lnTo>
                    <a:lnTo>
                      <a:pt x="138" y="70"/>
                    </a:lnTo>
                    <a:lnTo>
                      <a:pt x="138" y="70"/>
                    </a:lnTo>
                    <a:lnTo>
                      <a:pt x="140" y="70"/>
                    </a:lnTo>
                    <a:lnTo>
                      <a:pt x="140" y="70"/>
                    </a:lnTo>
                    <a:lnTo>
                      <a:pt x="141" y="70"/>
                    </a:lnTo>
                    <a:lnTo>
                      <a:pt x="141" y="70"/>
                    </a:lnTo>
                    <a:lnTo>
                      <a:pt x="141" y="70"/>
                    </a:lnTo>
                    <a:lnTo>
                      <a:pt x="143" y="70"/>
                    </a:lnTo>
                    <a:lnTo>
                      <a:pt x="143" y="70"/>
                    </a:lnTo>
                    <a:lnTo>
                      <a:pt x="143" y="70"/>
                    </a:lnTo>
                    <a:lnTo>
                      <a:pt x="145" y="70"/>
                    </a:lnTo>
                    <a:lnTo>
                      <a:pt x="145" y="70"/>
                    </a:lnTo>
                    <a:lnTo>
                      <a:pt x="145" y="70"/>
                    </a:lnTo>
                    <a:lnTo>
                      <a:pt x="146" y="70"/>
                    </a:lnTo>
                    <a:lnTo>
                      <a:pt x="146" y="70"/>
                    </a:lnTo>
                    <a:lnTo>
                      <a:pt x="148" y="70"/>
                    </a:lnTo>
                    <a:lnTo>
                      <a:pt x="148" y="70"/>
                    </a:lnTo>
                    <a:lnTo>
                      <a:pt x="148" y="70"/>
                    </a:lnTo>
                    <a:lnTo>
                      <a:pt x="149" y="70"/>
                    </a:lnTo>
                    <a:lnTo>
                      <a:pt x="149" y="70"/>
                    </a:lnTo>
                    <a:lnTo>
                      <a:pt x="149" y="70"/>
                    </a:lnTo>
                    <a:lnTo>
                      <a:pt x="151" y="70"/>
                    </a:lnTo>
                    <a:lnTo>
                      <a:pt x="151" y="70"/>
                    </a:lnTo>
                    <a:lnTo>
                      <a:pt x="151" y="70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4" y="70"/>
                    </a:lnTo>
                    <a:lnTo>
                      <a:pt x="154" y="70"/>
                    </a:lnTo>
                    <a:lnTo>
                      <a:pt x="154" y="70"/>
                    </a:lnTo>
                    <a:lnTo>
                      <a:pt x="156" y="70"/>
                    </a:lnTo>
                    <a:lnTo>
                      <a:pt x="156" y="70"/>
                    </a:lnTo>
                    <a:lnTo>
                      <a:pt x="156" y="70"/>
                    </a:lnTo>
                    <a:lnTo>
                      <a:pt x="157" y="70"/>
                    </a:lnTo>
                    <a:lnTo>
                      <a:pt x="157" y="70"/>
                    </a:lnTo>
                    <a:lnTo>
                      <a:pt x="157" y="70"/>
                    </a:lnTo>
                    <a:lnTo>
                      <a:pt x="159" y="70"/>
                    </a:lnTo>
                    <a:lnTo>
                      <a:pt x="159" y="70"/>
                    </a:lnTo>
                    <a:lnTo>
                      <a:pt x="159" y="70"/>
                    </a:lnTo>
                    <a:lnTo>
                      <a:pt x="160" y="70"/>
                    </a:lnTo>
                    <a:lnTo>
                      <a:pt x="160" y="70"/>
                    </a:lnTo>
                    <a:lnTo>
                      <a:pt x="162" y="70"/>
                    </a:lnTo>
                    <a:lnTo>
                      <a:pt x="162" y="70"/>
                    </a:lnTo>
                    <a:lnTo>
                      <a:pt x="162" y="70"/>
                    </a:lnTo>
                    <a:lnTo>
                      <a:pt x="163" y="70"/>
                    </a:lnTo>
                    <a:lnTo>
                      <a:pt x="163" y="70"/>
                    </a:lnTo>
                    <a:lnTo>
                      <a:pt x="163" y="70"/>
                    </a:lnTo>
                    <a:lnTo>
                      <a:pt x="165" y="70"/>
                    </a:lnTo>
                    <a:lnTo>
                      <a:pt x="165" y="70"/>
                    </a:lnTo>
                    <a:lnTo>
                      <a:pt x="165" y="70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70"/>
                    </a:lnTo>
                    <a:lnTo>
                      <a:pt x="168" y="66"/>
                    </a:lnTo>
                    <a:lnTo>
                      <a:pt x="168" y="66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71" y="66"/>
                    </a:lnTo>
                    <a:lnTo>
                      <a:pt x="171" y="66"/>
                    </a:lnTo>
                    <a:lnTo>
                      <a:pt x="171" y="66"/>
                    </a:lnTo>
                    <a:lnTo>
                      <a:pt x="173" y="66"/>
                    </a:lnTo>
                    <a:lnTo>
                      <a:pt x="173" y="66"/>
                    </a:lnTo>
                    <a:lnTo>
                      <a:pt x="174" y="66"/>
                    </a:lnTo>
                    <a:lnTo>
                      <a:pt x="174" y="66"/>
                    </a:lnTo>
                    <a:lnTo>
                      <a:pt x="174" y="66"/>
                    </a:lnTo>
                    <a:lnTo>
                      <a:pt x="176" y="66"/>
                    </a:lnTo>
                    <a:lnTo>
                      <a:pt x="176" y="66"/>
                    </a:lnTo>
                    <a:lnTo>
                      <a:pt x="176" y="66"/>
                    </a:lnTo>
                    <a:lnTo>
                      <a:pt x="178" y="66"/>
                    </a:lnTo>
                    <a:lnTo>
                      <a:pt x="178" y="66"/>
                    </a:lnTo>
                    <a:lnTo>
                      <a:pt x="178" y="66"/>
                    </a:lnTo>
                    <a:lnTo>
                      <a:pt x="179" y="66"/>
                    </a:lnTo>
                    <a:lnTo>
                      <a:pt x="179" y="66"/>
                    </a:lnTo>
                    <a:lnTo>
                      <a:pt x="179" y="66"/>
                    </a:lnTo>
                    <a:lnTo>
                      <a:pt x="181" y="66"/>
                    </a:lnTo>
                    <a:lnTo>
                      <a:pt x="181" y="66"/>
                    </a:lnTo>
                    <a:lnTo>
                      <a:pt x="182" y="66"/>
                    </a:lnTo>
                    <a:lnTo>
                      <a:pt x="182" y="66"/>
                    </a:lnTo>
                    <a:lnTo>
                      <a:pt x="182" y="66"/>
                    </a:lnTo>
                    <a:lnTo>
                      <a:pt x="184" y="66"/>
                    </a:lnTo>
                    <a:lnTo>
                      <a:pt x="184" y="66"/>
                    </a:lnTo>
                    <a:lnTo>
                      <a:pt x="184" y="66"/>
                    </a:lnTo>
                    <a:lnTo>
                      <a:pt x="185" y="66"/>
                    </a:lnTo>
                    <a:lnTo>
                      <a:pt x="185" y="66"/>
                    </a:lnTo>
                    <a:lnTo>
                      <a:pt x="185" y="66"/>
                    </a:lnTo>
                    <a:lnTo>
                      <a:pt x="187" y="66"/>
                    </a:lnTo>
                    <a:lnTo>
                      <a:pt x="187" y="66"/>
                    </a:lnTo>
                    <a:lnTo>
                      <a:pt x="189" y="66"/>
                    </a:lnTo>
                    <a:lnTo>
                      <a:pt x="189" y="66"/>
                    </a:lnTo>
                    <a:lnTo>
                      <a:pt x="189" y="66"/>
                    </a:lnTo>
                    <a:lnTo>
                      <a:pt x="190" y="66"/>
                    </a:lnTo>
                    <a:lnTo>
                      <a:pt x="190" y="66"/>
                    </a:lnTo>
                    <a:lnTo>
                      <a:pt x="190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3" y="63"/>
                    </a:lnTo>
                    <a:lnTo>
                      <a:pt x="193" y="63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195" y="63"/>
                    </a:lnTo>
                    <a:lnTo>
                      <a:pt x="196" y="63"/>
                    </a:lnTo>
                    <a:lnTo>
                      <a:pt x="196" y="63"/>
                    </a:lnTo>
                    <a:lnTo>
                      <a:pt x="196" y="63"/>
                    </a:lnTo>
                    <a:lnTo>
                      <a:pt x="198" y="63"/>
                    </a:lnTo>
                    <a:lnTo>
                      <a:pt x="198" y="63"/>
                    </a:lnTo>
                    <a:lnTo>
                      <a:pt x="198" y="63"/>
                    </a:lnTo>
                    <a:lnTo>
                      <a:pt x="199" y="63"/>
                    </a:lnTo>
                    <a:lnTo>
                      <a:pt x="199" y="63"/>
                    </a:lnTo>
                    <a:lnTo>
                      <a:pt x="199" y="63"/>
                    </a:lnTo>
                    <a:lnTo>
                      <a:pt x="201" y="63"/>
                    </a:lnTo>
                    <a:lnTo>
                      <a:pt x="201" y="63"/>
                    </a:lnTo>
                    <a:lnTo>
                      <a:pt x="203" y="63"/>
                    </a:lnTo>
                    <a:lnTo>
                      <a:pt x="203" y="63"/>
                    </a:lnTo>
                    <a:lnTo>
                      <a:pt x="203" y="63"/>
                    </a:lnTo>
                    <a:lnTo>
                      <a:pt x="204" y="63"/>
                    </a:lnTo>
                    <a:lnTo>
                      <a:pt x="204" y="63"/>
                    </a:lnTo>
                    <a:lnTo>
                      <a:pt x="204" y="63"/>
                    </a:lnTo>
                    <a:lnTo>
                      <a:pt x="206" y="63"/>
                    </a:lnTo>
                    <a:lnTo>
                      <a:pt x="206" y="63"/>
                    </a:lnTo>
                    <a:lnTo>
                      <a:pt x="206" y="63"/>
                    </a:lnTo>
                    <a:lnTo>
                      <a:pt x="207" y="63"/>
                    </a:lnTo>
                    <a:lnTo>
                      <a:pt x="207" y="59"/>
                    </a:lnTo>
                    <a:lnTo>
                      <a:pt x="209" y="59"/>
                    </a:lnTo>
                    <a:lnTo>
                      <a:pt x="209" y="59"/>
                    </a:lnTo>
                    <a:lnTo>
                      <a:pt x="209" y="59"/>
                    </a:lnTo>
                    <a:lnTo>
                      <a:pt x="210" y="63"/>
                    </a:lnTo>
                    <a:lnTo>
                      <a:pt x="210" y="63"/>
                    </a:lnTo>
                    <a:lnTo>
                      <a:pt x="210" y="59"/>
                    </a:lnTo>
                    <a:lnTo>
                      <a:pt x="212" y="59"/>
                    </a:lnTo>
                    <a:lnTo>
                      <a:pt x="212" y="59"/>
                    </a:lnTo>
                    <a:lnTo>
                      <a:pt x="212" y="59"/>
                    </a:lnTo>
                    <a:lnTo>
                      <a:pt x="214" y="59"/>
                    </a:lnTo>
                    <a:lnTo>
                      <a:pt x="214" y="59"/>
                    </a:lnTo>
                    <a:lnTo>
                      <a:pt x="214" y="59"/>
                    </a:lnTo>
                    <a:lnTo>
                      <a:pt x="215" y="59"/>
                    </a:lnTo>
                    <a:lnTo>
                      <a:pt x="215" y="59"/>
                    </a:lnTo>
                    <a:lnTo>
                      <a:pt x="217" y="59"/>
                    </a:lnTo>
                    <a:lnTo>
                      <a:pt x="217" y="59"/>
                    </a:lnTo>
                    <a:lnTo>
                      <a:pt x="217" y="59"/>
                    </a:lnTo>
                    <a:lnTo>
                      <a:pt x="218" y="59"/>
                    </a:lnTo>
                    <a:lnTo>
                      <a:pt x="218" y="55"/>
                    </a:lnTo>
                    <a:lnTo>
                      <a:pt x="218" y="55"/>
                    </a:lnTo>
                    <a:lnTo>
                      <a:pt x="220" y="55"/>
                    </a:lnTo>
                    <a:lnTo>
                      <a:pt x="220" y="55"/>
                    </a:lnTo>
                    <a:lnTo>
                      <a:pt x="220" y="55"/>
                    </a:lnTo>
                    <a:lnTo>
                      <a:pt x="221" y="55"/>
                    </a:lnTo>
                    <a:lnTo>
                      <a:pt x="221" y="55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5" y="55"/>
                    </a:lnTo>
                    <a:lnTo>
                      <a:pt x="225" y="55"/>
                    </a:lnTo>
                    <a:lnTo>
                      <a:pt x="225" y="55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6" y="52"/>
                    </a:lnTo>
                    <a:lnTo>
                      <a:pt x="228" y="52"/>
                    </a:lnTo>
                    <a:lnTo>
                      <a:pt x="228" y="52"/>
                    </a:lnTo>
                    <a:lnTo>
                      <a:pt x="229" y="52"/>
                    </a:lnTo>
                    <a:lnTo>
                      <a:pt x="229" y="52"/>
                    </a:lnTo>
                    <a:lnTo>
                      <a:pt x="229" y="52"/>
                    </a:lnTo>
                    <a:lnTo>
                      <a:pt x="231" y="52"/>
                    </a:lnTo>
                    <a:lnTo>
                      <a:pt x="231" y="52"/>
                    </a:lnTo>
                    <a:lnTo>
                      <a:pt x="231" y="52"/>
                    </a:lnTo>
                    <a:lnTo>
                      <a:pt x="232" y="52"/>
                    </a:lnTo>
                    <a:lnTo>
                      <a:pt x="232" y="52"/>
                    </a:lnTo>
                    <a:lnTo>
                      <a:pt x="232" y="52"/>
                    </a:lnTo>
                    <a:lnTo>
                      <a:pt x="234" y="52"/>
                    </a:lnTo>
                    <a:lnTo>
                      <a:pt x="234" y="52"/>
                    </a:lnTo>
                    <a:lnTo>
                      <a:pt x="234" y="48"/>
                    </a:lnTo>
                    <a:lnTo>
                      <a:pt x="236" y="48"/>
                    </a:lnTo>
                    <a:lnTo>
                      <a:pt x="236" y="48"/>
                    </a:lnTo>
                    <a:lnTo>
                      <a:pt x="237" y="48"/>
                    </a:lnTo>
                    <a:lnTo>
                      <a:pt x="237" y="48"/>
                    </a:lnTo>
                    <a:lnTo>
                      <a:pt x="237" y="48"/>
                    </a:lnTo>
                    <a:lnTo>
                      <a:pt x="239" y="48"/>
                    </a:lnTo>
                    <a:lnTo>
                      <a:pt x="239" y="48"/>
                    </a:lnTo>
                    <a:lnTo>
                      <a:pt x="239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0" y="48"/>
                    </a:lnTo>
                    <a:lnTo>
                      <a:pt x="242" y="48"/>
                    </a:lnTo>
                    <a:lnTo>
                      <a:pt x="242" y="44"/>
                    </a:lnTo>
                    <a:lnTo>
                      <a:pt x="243" y="44"/>
                    </a:lnTo>
                    <a:lnTo>
                      <a:pt x="243" y="44"/>
                    </a:lnTo>
                    <a:lnTo>
                      <a:pt x="243" y="44"/>
                    </a:lnTo>
                    <a:lnTo>
                      <a:pt x="245" y="44"/>
                    </a:lnTo>
                    <a:lnTo>
                      <a:pt x="245" y="44"/>
                    </a:lnTo>
                    <a:lnTo>
                      <a:pt x="245" y="44"/>
                    </a:lnTo>
                    <a:lnTo>
                      <a:pt x="247" y="44"/>
                    </a:lnTo>
                    <a:lnTo>
                      <a:pt x="247" y="44"/>
                    </a:lnTo>
                    <a:lnTo>
                      <a:pt x="247" y="44"/>
                    </a:lnTo>
                    <a:lnTo>
                      <a:pt x="248" y="41"/>
                    </a:lnTo>
                    <a:lnTo>
                      <a:pt x="248" y="41"/>
                    </a:lnTo>
                    <a:lnTo>
                      <a:pt x="250" y="41"/>
                    </a:lnTo>
                    <a:lnTo>
                      <a:pt x="250" y="41"/>
                    </a:lnTo>
                    <a:lnTo>
                      <a:pt x="250" y="41"/>
                    </a:lnTo>
                    <a:lnTo>
                      <a:pt x="251" y="41"/>
                    </a:lnTo>
                    <a:lnTo>
                      <a:pt x="251" y="41"/>
                    </a:lnTo>
                    <a:lnTo>
                      <a:pt x="251" y="41"/>
                    </a:lnTo>
                    <a:lnTo>
                      <a:pt x="253" y="37"/>
                    </a:lnTo>
                    <a:lnTo>
                      <a:pt x="253" y="37"/>
                    </a:lnTo>
                    <a:lnTo>
                      <a:pt x="253" y="37"/>
                    </a:lnTo>
                    <a:lnTo>
                      <a:pt x="254" y="37"/>
                    </a:lnTo>
                    <a:lnTo>
                      <a:pt x="254" y="37"/>
                    </a:lnTo>
                    <a:lnTo>
                      <a:pt x="254" y="37"/>
                    </a:lnTo>
                    <a:lnTo>
                      <a:pt x="256" y="37"/>
                    </a:lnTo>
                    <a:lnTo>
                      <a:pt x="256" y="37"/>
                    </a:lnTo>
                    <a:lnTo>
                      <a:pt x="258" y="37"/>
                    </a:lnTo>
                    <a:lnTo>
                      <a:pt x="258" y="33"/>
                    </a:lnTo>
                    <a:lnTo>
                      <a:pt x="258" y="33"/>
                    </a:lnTo>
                    <a:lnTo>
                      <a:pt x="259" y="33"/>
                    </a:lnTo>
                    <a:lnTo>
                      <a:pt x="259" y="33"/>
                    </a:lnTo>
                    <a:lnTo>
                      <a:pt x="259" y="33"/>
                    </a:lnTo>
                    <a:lnTo>
                      <a:pt x="261" y="33"/>
                    </a:lnTo>
                    <a:lnTo>
                      <a:pt x="261" y="33"/>
                    </a:lnTo>
                    <a:lnTo>
                      <a:pt x="261" y="29"/>
                    </a:lnTo>
                    <a:lnTo>
                      <a:pt x="262" y="29"/>
                    </a:lnTo>
                    <a:lnTo>
                      <a:pt x="262" y="29"/>
                    </a:lnTo>
                    <a:lnTo>
                      <a:pt x="264" y="29"/>
                    </a:lnTo>
                    <a:lnTo>
                      <a:pt x="264" y="29"/>
                    </a:lnTo>
                    <a:lnTo>
                      <a:pt x="264" y="29"/>
                    </a:lnTo>
                    <a:lnTo>
                      <a:pt x="265" y="29"/>
                    </a:lnTo>
                    <a:lnTo>
                      <a:pt x="265" y="29"/>
                    </a:lnTo>
                    <a:lnTo>
                      <a:pt x="265" y="26"/>
                    </a:lnTo>
                    <a:lnTo>
                      <a:pt x="267" y="26"/>
                    </a:lnTo>
                    <a:lnTo>
                      <a:pt x="267" y="26"/>
                    </a:lnTo>
                    <a:lnTo>
                      <a:pt x="267" y="26"/>
                    </a:lnTo>
                    <a:lnTo>
                      <a:pt x="269" y="26"/>
                    </a:lnTo>
                    <a:lnTo>
                      <a:pt x="269" y="26"/>
                    </a:lnTo>
                    <a:lnTo>
                      <a:pt x="270" y="26"/>
                    </a:lnTo>
                    <a:lnTo>
                      <a:pt x="270" y="22"/>
                    </a:lnTo>
                    <a:lnTo>
                      <a:pt x="270" y="22"/>
                    </a:lnTo>
                    <a:lnTo>
                      <a:pt x="272" y="22"/>
                    </a:lnTo>
                    <a:lnTo>
                      <a:pt x="272" y="22"/>
                    </a:lnTo>
                    <a:lnTo>
                      <a:pt x="272" y="22"/>
                    </a:lnTo>
                    <a:lnTo>
                      <a:pt x="273" y="22"/>
                    </a:lnTo>
                    <a:lnTo>
                      <a:pt x="273" y="18"/>
                    </a:lnTo>
                    <a:lnTo>
                      <a:pt x="273" y="18"/>
                    </a:lnTo>
                    <a:lnTo>
                      <a:pt x="275" y="18"/>
                    </a:lnTo>
                    <a:lnTo>
                      <a:pt x="275" y="18"/>
                    </a:lnTo>
                    <a:lnTo>
                      <a:pt x="275" y="18"/>
                    </a:lnTo>
                    <a:lnTo>
                      <a:pt x="276" y="18"/>
                    </a:lnTo>
                    <a:lnTo>
                      <a:pt x="276" y="15"/>
                    </a:lnTo>
                    <a:lnTo>
                      <a:pt x="278" y="15"/>
                    </a:lnTo>
                    <a:lnTo>
                      <a:pt x="278" y="15"/>
                    </a:lnTo>
                    <a:lnTo>
                      <a:pt x="278" y="15"/>
                    </a:lnTo>
                    <a:lnTo>
                      <a:pt x="280" y="15"/>
                    </a:lnTo>
                    <a:lnTo>
                      <a:pt x="280" y="11"/>
                    </a:lnTo>
                    <a:lnTo>
                      <a:pt x="280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1" y="11"/>
                    </a:lnTo>
                    <a:lnTo>
                      <a:pt x="283" y="7"/>
                    </a:lnTo>
                    <a:lnTo>
                      <a:pt x="283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4" y="7"/>
                    </a:lnTo>
                    <a:lnTo>
                      <a:pt x="286" y="7"/>
                    </a:lnTo>
                    <a:lnTo>
                      <a:pt x="286" y="3"/>
                    </a:lnTo>
                    <a:lnTo>
                      <a:pt x="286" y="3"/>
                    </a:lnTo>
                    <a:lnTo>
                      <a:pt x="287" y="3"/>
                    </a:lnTo>
                    <a:lnTo>
                      <a:pt x="287" y="3"/>
                    </a:lnTo>
                    <a:lnTo>
                      <a:pt x="287" y="0"/>
                    </a:lnTo>
                    <a:lnTo>
                      <a:pt x="289" y="0"/>
                    </a:lnTo>
                    <a:lnTo>
                      <a:pt x="289" y="0"/>
                    </a:lnTo>
                    <a:lnTo>
                      <a:pt x="289" y="0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01" name="Freeform 157"/>
              <p:cNvSpPr>
                <a:spLocks/>
              </p:cNvSpPr>
              <p:nvPr/>
            </p:nvSpPr>
            <p:spPr bwMode="auto">
              <a:xfrm>
                <a:off x="3277" y="2780"/>
                <a:ext cx="112" cy="406"/>
              </a:xfrm>
              <a:custGeom>
                <a:avLst/>
                <a:gdLst/>
                <a:ahLst/>
                <a:cxnLst>
                  <a:cxn ang="0">
                    <a:pos x="5" y="1126"/>
                  </a:cxn>
                  <a:cxn ang="0">
                    <a:pos x="11" y="1119"/>
                  </a:cxn>
                  <a:cxn ang="0">
                    <a:pos x="16" y="1108"/>
                  </a:cxn>
                  <a:cxn ang="0">
                    <a:pos x="20" y="1100"/>
                  </a:cxn>
                  <a:cxn ang="0">
                    <a:pos x="25" y="1089"/>
                  </a:cxn>
                  <a:cxn ang="0">
                    <a:pos x="31" y="1078"/>
                  </a:cxn>
                  <a:cxn ang="0">
                    <a:pos x="36" y="1067"/>
                  </a:cxn>
                  <a:cxn ang="0">
                    <a:pos x="41" y="1052"/>
                  </a:cxn>
                  <a:cxn ang="0">
                    <a:pos x="45" y="1041"/>
                  </a:cxn>
                  <a:cxn ang="0">
                    <a:pos x="52" y="1026"/>
                  </a:cxn>
                  <a:cxn ang="0">
                    <a:pos x="56" y="1011"/>
                  </a:cxn>
                  <a:cxn ang="0">
                    <a:pos x="61" y="993"/>
                  </a:cxn>
                  <a:cxn ang="0">
                    <a:pos x="66" y="978"/>
                  </a:cxn>
                  <a:cxn ang="0">
                    <a:pos x="72" y="956"/>
                  </a:cxn>
                  <a:cxn ang="0">
                    <a:pos x="77" y="937"/>
                  </a:cxn>
                  <a:cxn ang="0">
                    <a:pos x="82" y="911"/>
                  </a:cxn>
                  <a:cxn ang="0">
                    <a:pos x="86" y="885"/>
                  </a:cxn>
                  <a:cxn ang="0">
                    <a:pos x="92" y="856"/>
                  </a:cxn>
                  <a:cxn ang="0">
                    <a:pos x="97" y="819"/>
                  </a:cxn>
                  <a:cxn ang="0">
                    <a:pos x="102" y="782"/>
                  </a:cxn>
                  <a:cxn ang="0">
                    <a:pos x="107" y="734"/>
                  </a:cxn>
                  <a:cxn ang="0">
                    <a:pos x="113" y="678"/>
                  </a:cxn>
                  <a:cxn ang="0">
                    <a:pos x="118" y="619"/>
                  </a:cxn>
                  <a:cxn ang="0">
                    <a:pos x="122" y="552"/>
                  </a:cxn>
                  <a:cxn ang="0">
                    <a:pos x="127" y="474"/>
                  </a:cxn>
                  <a:cxn ang="0">
                    <a:pos x="133" y="396"/>
                  </a:cxn>
                  <a:cxn ang="0">
                    <a:pos x="138" y="311"/>
                  </a:cxn>
                  <a:cxn ang="0">
                    <a:pos x="143" y="233"/>
                  </a:cxn>
                  <a:cxn ang="0">
                    <a:pos x="147" y="167"/>
                  </a:cxn>
                  <a:cxn ang="0">
                    <a:pos x="154" y="107"/>
                  </a:cxn>
                  <a:cxn ang="0">
                    <a:pos x="158" y="59"/>
                  </a:cxn>
                  <a:cxn ang="0">
                    <a:pos x="163" y="29"/>
                  </a:cxn>
                  <a:cxn ang="0">
                    <a:pos x="168" y="11"/>
                  </a:cxn>
                  <a:cxn ang="0">
                    <a:pos x="174" y="0"/>
                  </a:cxn>
                  <a:cxn ang="0">
                    <a:pos x="179" y="4"/>
                  </a:cxn>
                  <a:cxn ang="0">
                    <a:pos x="183" y="15"/>
                  </a:cxn>
                  <a:cxn ang="0">
                    <a:pos x="188" y="29"/>
                  </a:cxn>
                  <a:cxn ang="0">
                    <a:pos x="194" y="48"/>
                  </a:cxn>
                  <a:cxn ang="0">
                    <a:pos x="199" y="70"/>
                  </a:cxn>
                  <a:cxn ang="0">
                    <a:pos x="204" y="96"/>
                  </a:cxn>
                  <a:cxn ang="0">
                    <a:pos x="209" y="126"/>
                  </a:cxn>
                  <a:cxn ang="0">
                    <a:pos x="215" y="155"/>
                  </a:cxn>
                  <a:cxn ang="0">
                    <a:pos x="220" y="185"/>
                  </a:cxn>
                  <a:cxn ang="0">
                    <a:pos x="224" y="218"/>
                  </a:cxn>
                  <a:cxn ang="0">
                    <a:pos x="229" y="248"/>
                  </a:cxn>
                  <a:cxn ang="0">
                    <a:pos x="235" y="281"/>
                  </a:cxn>
                  <a:cxn ang="0">
                    <a:pos x="240" y="311"/>
                  </a:cxn>
                  <a:cxn ang="0">
                    <a:pos x="245" y="344"/>
                  </a:cxn>
                  <a:cxn ang="0">
                    <a:pos x="249" y="374"/>
                  </a:cxn>
                  <a:cxn ang="0">
                    <a:pos x="256" y="407"/>
                  </a:cxn>
                  <a:cxn ang="0">
                    <a:pos x="260" y="437"/>
                  </a:cxn>
                  <a:cxn ang="0">
                    <a:pos x="265" y="470"/>
                  </a:cxn>
                  <a:cxn ang="0">
                    <a:pos x="270" y="500"/>
                  </a:cxn>
                  <a:cxn ang="0">
                    <a:pos x="276" y="530"/>
                  </a:cxn>
                  <a:cxn ang="0">
                    <a:pos x="281" y="559"/>
                  </a:cxn>
                  <a:cxn ang="0">
                    <a:pos x="285" y="585"/>
                  </a:cxn>
                </a:cxnLst>
                <a:rect l="0" t="0" r="r" b="b"/>
                <a:pathLst>
                  <a:path w="290" h="1134">
                    <a:moveTo>
                      <a:pt x="0" y="1134"/>
                    </a:moveTo>
                    <a:lnTo>
                      <a:pt x="1" y="1134"/>
                    </a:lnTo>
                    <a:lnTo>
                      <a:pt x="1" y="1130"/>
                    </a:lnTo>
                    <a:lnTo>
                      <a:pt x="3" y="1130"/>
                    </a:lnTo>
                    <a:lnTo>
                      <a:pt x="3" y="1130"/>
                    </a:lnTo>
                    <a:lnTo>
                      <a:pt x="3" y="1130"/>
                    </a:lnTo>
                    <a:lnTo>
                      <a:pt x="5" y="1126"/>
                    </a:lnTo>
                    <a:lnTo>
                      <a:pt x="5" y="1126"/>
                    </a:lnTo>
                    <a:lnTo>
                      <a:pt x="5" y="1126"/>
                    </a:lnTo>
                    <a:lnTo>
                      <a:pt x="6" y="1126"/>
                    </a:lnTo>
                    <a:lnTo>
                      <a:pt x="6" y="1123"/>
                    </a:lnTo>
                    <a:lnTo>
                      <a:pt x="6" y="1123"/>
                    </a:lnTo>
                    <a:lnTo>
                      <a:pt x="8" y="1123"/>
                    </a:lnTo>
                    <a:lnTo>
                      <a:pt x="8" y="1123"/>
                    </a:lnTo>
                    <a:lnTo>
                      <a:pt x="9" y="1123"/>
                    </a:lnTo>
                    <a:lnTo>
                      <a:pt x="9" y="1119"/>
                    </a:lnTo>
                    <a:lnTo>
                      <a:pt x="9" y="1119"/>
                    </a:lnTo>
                    <a:lnTo>
                      <a:pt x="11" y="1119"/>
                    </a:lnTo>
                    <a:lnTo>
                      <a:pt x="11" y="1115"/>
                    </a:lnTo>
                    <a:lnTo>
                      <a:pt x="11" y="1115"/>
                    </a:lnTo>
                    <a:lnTo>
                      <a:pt x="12" y="1115"/>
                    </a:lnTo>
                    <a:lnTo>
                      <a:pt x="12" y="1115"/>
                    </a:lnTo>
                    <a:lnTo>
                      <a:pt x="12" y="1112"/>
                    </a:lnTo>
                    <a:lnTo>
                      <a:pt x="14" y="1112"/>
                    </a:lnTo>
                    <a:lnTo>
                      <a:pt x="14" y="1112"/>
                    </a:lnTo>
                    <a:lnTo>
                      <a:pt x="16" y="1108"/>
                    </a:lnTo>
                    <a:lnTo>
                      <a:pt x="16" y="1108"/>
                    </a:lnTo>
                    <a:lnTo>
                      <a:pt x="16" y="1108"/>
                    </a:lnTo>
                    <a:lnTo>
                      <a:pt x="17" y="1108"/>
                    </a:lnTo>
                    <a:lnTo>
                      <a:pt x="17" y="1108"/>
                    </a:lnTo>
                    <a:lnTo>
                      <a:pt x="17" y="1104"/>
                    </a:lnTo>
                    <a:lnTo>
                      <a:pt x="19" y="1104"/>
                    </a:lnTo>
                    <a:lnTo>
                      <a:pt x="19" y="1104"/>
                    </a:lnTo>
                    <a:lnTo>
                      <a:pt x="19" y="1100"/>
                    </a:lnTo>
                    <a:lnTo>
                      <a:pt x="20" y="1100"/>
                    </a:lnTo>
                    <a:lnTo>
                      <a:pt x="20" y="1100"/>
                    </a:lnTo>
                    <a:lnTo>
                      <a:pt x="20" y="1097"/>
                    </a:lnTo>
                    <a:lnTo>
                      <a:pt x="22" y="1097"/>
                    </a:lnTo>
                    <a:lnTo>
                      <a:pt x="22" y="1097"/>
                    </a:lnTo>
                    <a:lnTo>
                      <a:pt x="23" y="1093"/>
                    </a:lnTo>
                    <a:lnTo>
                      <a:pt x="23" y="1093"/>
                    </a:lnTo>
                    <a:lnTo>
                      <a:pt x="23" y="1093"/>
                    </a:lnTo>
                    <a:lnTo>
                      <a:pt x="25" y="1093"/>
                    </a:lnTo>
                    <a:lnTo>
                      <a:pt x="25" y="1089"/>
                    </a:lnTo>
                    <a:lnTo>
                      <a:pt x="25" y="1089"/>
                    </a:lnTo>
                    <a:lnTo>
                      <a:pt x="27" y="1089"/>
                    </a:lnTo>
                    <a:lnTo>
                      <a:pt x="27" y="1086"/>
                    </a:lnTo>
                    <a:lnTo>
                      <a:pt x="27" y="1086"/>
                    </a:lnTo>
                    <a:lnTo>
                      <a:pt x="28" y="1086"/>
                    </a:lnTo>
                    <a:lnTo>
                      <a:pt x="28" y="1082"/>
                    </a:lnTo>
                    <a:lnTo>
                      <a:pt x="30" y="1082"/>
                    </a:lnTo>
                    <a:lnTo>
                      <a:pt x="30" y="1082"/>
                    </a:lnTo>
                    <a:lnTo>
                      <a:pt x="30" y="1078"/>
                    </a:lnTo>
                    <a:lnTo>
                      <a:pt x="31" y="1078"/>
                    </a:lnTo>
                    <a:lnTo>
                      <a:pt x="31" y="1078"/>
                    </a:lnTo>
                    <a:lnTo>
                      <a:pt x="31" y="1074"/>
                    </a:lnTo>
                    <a:lnTo>
                      <a:pt x="33" y="1074"/>
                    </a:lnTo>
                    <a:lnTo>
                      <a:pt x="33" y="1074"/>
                    </a:lnTo>
                    <a:lnTo>
                      <a:pt x="33" y="1071"/>
                    </a:lnTo>
                    <a:lnTo>
                      <a:pt x="34" y="1071"/>
                    </a:lnTo>
                    <a:lnTo>
                      <a:pt x="34" y="1071"/>
                    </a:lnTo>
                    <a:lnTo>
                      <a:pt x="36" y="1067"/>
                    </a:lnTo>
                    <a:lnTo>
                      <a:pt x="36" y="1067"/>
                    </a:lnTo>
                    <a:lnTo>
                      <a:pt x="36" y="1063"/>
                    </a:lnTo>
                    <a:lnTo>
                      <a:pt x="38" y="1063"/>
                    </a:lnTo>
                    <a:lnTo>
                      <a:pt x="38" y="1063"/>
                    </a:lnTo>
                    <a:lnTo>
                      <a:pt x="38" y="1060"/>
                    </a:lnTo>
                    <a:lnTo>
                      <a:pt x="39" y="1060"/>
                    </a:lnTo>
                    <a:lnTo>
                      <a:pt x="39" y="1060"/>
                    </a:lnTo>
                    <a:lnTo>
                      <a:pt x="39" y="1056"/>
                    </a:lnTo>
                    <a:lnTo>
                      <a:pt x="41" y="1056"/>
                    </a:lnTo>
                    <a:lnTo>
                      <a:pt x="41" y="1052"/>
                    </a:lnTo>
                    <a:lnTo>
                      <a:pt x="41" y="1052"/>
                    </a:lnTo>
                    <a:lnTo>
                      <a:pt x="42" y="1052"/>
                    </a:lnTo>
                    <a:lnTo>
                      <a:pt x="42" y="1049"/>
                    </a:lnTo>
                    <a:lnTo>
                      <a:pt x="44" y="1049"/>
                    </a:lnTo>
                    <a:lnTo>
                      <a:pt x="44" y="1049"/>
                    </a:lnTo>
                    <a:lnTo>
                      <a:pt x="44" y="1045"/>
                    </a:lnTo>
                    <a:lnTo>
                      <a:pt x="45" y="1045"/>
                    </a:lnTo>
                    <a:lnTo>
                      <a:pt x="45" y="1041"/>
                    </a:lnTo>
                    <a:lnTo>
                      <a:pt x="45" y="1041"/>
                    </a:lnTo>
                    <a:lnTo>
                      <a:pt x="47" y="1037"/>
                    </a:lnTo>
                    <a:lnTo>
                      <a:pt x="47" y="1037"/>
                    </a:lnTo>
                    <a:lnTo>
                      <a:pt x="47" y="1037"/>
                    </a:lnTo>
                    <a:lnTo>
                      <a:pt x="49" y="1034"/>
                    </a:lnTo>
                    <a:lnTo>
                      <a:pt x="49" y="1034"/>
                    </a:lnTo>
                    <a:lnTo>
                      <a:pt x="50" y="1034"/>
                    </a:lnTo>
                    <a:lnTo>
                      <a:pt x="50" y="1030"/>
                    </a:lnTo>
                    <a:lnTo>
                      <a:pt x="50" y="1030"/>
                    </a:lnTo>
                    <a:lnTo>
                      <a:pt x="52" y="1026"/>
                    </a:lnTo>
                    <a:lnTo>
                      <a:pt x="52" y="1026"/>
                    </a:lnTo>
                    <a:lnTo>
                      <a:pt x="52" y="1023"/>
                    </a:lnTo>
                    <a:lnTo>
                      <a:pt x="53" y="1023"/>
                    </a:lnTo>
                    <a:lnTo>
                      <a:pt x="53" y="1019"/>
                    </a:lnTo>
                    <a:lnTo>
                      <a:pt x="53" y="1019"/>
                    </a:lnTo>
                    <a:lnTo>
                      <a:pt x="55" y="1015"/>
                    </a:lnTo>
                    <a:lnTo>
                      <a:pt x="55" y="1015"/>
                    </a:lnTo>
                    <a:lnTo>
                      <a:pt x="56" y="1015"/>
                    </a:lnTo>
                    <a:lnTo>
                      <a:pt x="56" y="1011"/>
                    </a:lnTo>
                    <a:lnTo>
                      <a:pt x="56" y="1008"/>
                    </a:lnTo>
                    <a:lnTo>
                      <a:pt x="58" y="1008"/>
                    </a:lnTo>
                    <a:lnTo>
                      <a:pt x="58" y="1004"/>
                    </a:lnTo>
                    <a:lnTo>
                      <a:pt x="58" y="1004"/>
                    </a:lnTo>
                    <a:lnTo>
                      <a:pt x="60" y="1000"/>
                    </a:lnTo>
                    <a:lnTo>
                      <a:pt x="60" y="1000"/>
                    </a:lnTo>
                    <a:lnTo>
                      <a:pt x="60" y="997"/>
                    </a:lnTo>
                    <a:lnTo>
                      <a:pt x="61" y="997"/>
                    </a:lnTo>
                    <a:lnTo>
                      <a:pt x="61" y="993"/>
                    </a:lnTo>
                    <a:lnTo>
                      <a:pt x="61" y="993"/>
                    </a:lnTo>
                    <a:lnTo>
                      <a:pt x="63" y="989"/>
                    </a:lnTo>
                    <a:lnTo>
                      <a:pt x="63" y="989"/>
                    </a:lnTo>
                    <a:lnTo>
                      <a:pt x="64" y="986"/>
                    </a:lnTo>
                    <a:lnTo>
                      <a:pt x="64" y="986"/>
                    </a:lnTo>
                    <a:lnTo>
                      <a:pt x="64" y="982"/>
                    </a:lnTo>
                    <a:lnTo>
                      <a:pt x="66" y="982"/>
                    </a:lnTo>
                    <a:lnTo>
                      <a:pt x="66" y="978"/>
                    </a:lnTo>
                    <a:lnTo>
                      <a:pt x="66" y="978"/>
                    </a:lnTo>
                    <a:lnTo>
                      <a:pt x="67" y="974"/>
                    </a:lnTo>
                    <a:lnTo>
                      <a:pt x="67" y="971"/>
                    </a:lnTo>
                    <a:lnTo>
                      <a:pt x="67" y="971"/>
                    </a:lnTo>
                    <a:lnTo>
                      <a:pt x="69" y="967"/>
                    </a:lnTo>
                    <a:lnTo>
                      <a:pt x="69" y="967"/>
                    </a:lnTo>
                    <a:lnTo>
                      <a:pt x="71" y="963"/>
                    </a:lnTo>
                    <a:lnTo>
                      <a:pt x="71" y="963"/>
                    </a:lnTo>
                    <a:lnTo>
                      <a:pt x="71" y="960"/>
                    </a:lnTo>
                    <a:lnTo>
                      <a:pt x="72" y="956"/>
                    </a:lnTo>
                    <a:lnTo>
                      <a:pt x="72" y="956"/>
                    </a:lnTo>
                    <a:lnTo>
                      <a:pt x="72" y="952"/>
                    </a:lnTo>
                    <a:lnTo>
                      <a:pt x="74" y="948"/>
                    </a:lnTo>
                    <a:lnTo>
                      <a:pt x="74" y="948"/>
                    </a:lnTo>
                    <a:lnTo>
                      <a:pt x="74" y="945"/>
                    </a:lnTo>
                    <a:lnTo>
                      <a:pt x="75" y="941"/>
                    </a:lnTo>
                    <a:lnTo>
                      <a:pt x="75" y="941"/>
                    </a:lnTo>
                    <a:lnTo>
                      <a:pt x="75" y="937"/>
                    </a:lnTo>
                    <a:lnTo>
                      <a:pt x="77" y="937"/>
                    </a:lnTo>
                    <a:lnTo>
                      <a:pt x="77" y="934"/>
                    </a:lnTo>
                    <a:lnTo>
                      <a:pt x="78" y="930"/>
                    </a:lnTo>
                    <a:lnTo>
                      <a:pt x="78" y="926"/>
                    </a:lnTo>
                    <a:lnTo>
                      <a:pt x="78" y="926"/>
                    </a:lnTo>
                    <a:lnTo>
                      <a:pt x="80" y="923"/>
                    </a:lnTo>
                    <a:lnTo>
                      <a:pt x="80" y="919"/>
                    </a:lnTo>
                    <a:lnTo>
                      <a:pt x="80" y="919"/>
                    </a:lnTo>
                    <a:lnTo>
                      <a:pt x="82" y="915"/>
                    </a:lnTo>
                    <a:lnTo>
                      <a:pt x="82" y="911"/>
                    </a:lnTo>
                    <a:lnTo>
                      <a:pt x="82" y="908"/>
                    </a:lnTo>
                    <a:lnTo>
                      <a:pt x="83" y="908"/>
                    </a:lnTo>
                    <a:lnTo>
                      <a:pt x="83" y="904"/>
                    </a:lnTo>
                    <a:lnTo>
                      <a:pt x="85" y="900"/>
                    </a:lnTo>
                    <a:lnTo>
                      <a:pt x="85" y="897"/>
                    </a:lnTo>
                    <a:lnTo>
                      <a:pt x="85" y="893"/>
                    </a:lnTo>
                    <a:lnTo>
                      <a:pt x="86" y="889"/>
                    </a:lnTo>
                    <a:lnTo>
                      <a:pt x="86" y="889"/>
                    </a:lnTo>
                    <a:lnTo>
                      <a:pt x="86" y="885"/>
                    </a:lnTo>
                    <a:lnTo>
                      <a:pt x="88" y="882"/>
                    </a:lnTo>
                    <a:lnTo>
                      <a:pt x="88" y="878"/>
                    </a:lnTo>
                    <a:lnTo>
                      <a:pt x="88" y="874"/>
                    </a:lnTo>
                    <a:lnTo>
                      <a:pt x="89" y="871"/>
                    </a:lnTo>
                    <a:lnTo>
                      <a:pt x="89" y="871"/>
                    </a:lnTo>
                    <a:lnTo>
                      <a:pt x="91" y="867"/>
                    </a:lnTo>
                    <a:lnTo>
                      <a:pt x="91" y="863"/>
                    </a:lnTo>
                    <a:lnTo>
                      <a:pt x="91" y="860"/>
                    </a:lnTo>
                    <a:lnTo>
                      <a:pt x="92" y="856"/>
                    </a:lnTo>
                    <a:lnTo>
                      <a:pt x="92" y="852"/>
                    </a:lnTo>
                    <a:lnTo>
                      <a:pt x="92" y="848"/>
                    </a:lnTo>
                    <a:lnTo>
                      <a:pt x="94" y="845"/>
                    </a:lnTo>
                    <a:lnTo>
                      <a:pt x="94" y="841"/>
                    </a:lnTo>
                    <a:lnTo>
                      <a:pt x="94" y="837"/>
                    </a:lnTo>
                    <a:lnTo>
                      <a:pt x="96" y="834"/>
                    </a:lnTo>
                    <a:lnTo>
                      <a:pt x="96" y="826"/>
                    </a:lnTo>
                    <a:lnTo>
                      <a:pt x="96" y="822"/>
                    </a:lnTo>
                    <a:lnTo>
                      <a:pt x="97" y="819"/>
                    </a:lnTo>
                    <a:lnTo>
                      <a:pt x="97" y="815"/>
                    </a:lnTo>
                    <a:lnTo>
                      <a:pt x="99" y="811"/>
                    </a:lnTo>
                    <a:lnTo>
                      <a:pt x="99" y="808"/>
                    </a:lnTo>
                    <a:lnTo>
                      <a:pt x="99" y="804"/>
                    </a:lnTo>
                    <a:lnTo>
                      <a:pt x="100" y="797"/>
                    </a:lnTo>
                    <a:lnTo>
                      <a:pt x="100" y="793"/>
                    </a:lnTo>
                    <a:lnTo>
                      <a:pt x="100" y="789"/>
                    </a:lnTo>
                    <a:lnTo>
                      <a:pt x="102" y="785"/>
                    </a:lnTo>
                    <a:lnTo>
                      <a:pt x="102" y="782"/>
                    </a:lnTo>
                    <a:lnTo>
                      <a:pt x="102" y="774"/>
                    </a:lnTo>
                    <a:lnTo>
                      <a:pt x="103" y="771"/>
                    </a:lnTo>
                    <a:lnTo>
                      <a:pt x="103" y="767"/>
                    </a:lnTo>
                    <a:lnTo>
                      <a:pt x="105" y="759"/>
                    </a:lnTo>
                    <a:lnTo>
                      <a:pt x="105" y="756"/>
                    </a:lnTo>
                    <a:lnTo>
                      <a:pt x="105" y="752"/>
                    </a:lnTo>
                    <a:lnTo>
                      <a:pt x="107" y="745"/>
                    </a:lnTo>
                    <a:lnTo>
                      <a:pt x="107" y="741"/>
                    </a:lnTo>
                    <a:lnTo>
                      <a:pt x="107" y="734"/>
                    </a:lnTo>
                    <a:lnTo>
                      <a:pt x="108" y="730"/>
                    </a:lnTo>
                    <a:lnTo>
                      <a:pt x="108" y="722"/>
                    </a:lnTo>
                    <a:lnTo>
                      <a:pt x="108" y="719"/>
                    </a:lnTo>
                    <a:lnTo>
                      <a:pt x="110" y="711"/>
                    </a:lnTo>
                    <a:lnTo>
                      <a:pt x="110" y="704"/>
                    </a:lnTo>
                    <a:lnTo>
                      <a:pt x="111" y="700"/>
                    </a:lnTo>
                    <a:lnTo>
                      <a:pt x="111" y="693"/>
                    </a:lnTo>
                    <a:lnTo>
                      <a:pt x="111" y="685"/>
                    </a:lnTo>
                    <a:lnTo>
                      <a:pt x="113" y="678"/>
                    </a:lnTo>
                    <a:lnTo>
                      <a:pt x="113" y="674"/>
                    </a:lnTo>
                    <a:lnTo>
                      <a:pt x="113" y="667"/>
                    </a:lnTo>
                    <a:lnTo>
                      <a:pt x="114" y="659"/>
                    </a:lnTo>
                    <a:lnTo>
                      <a:pt x="114" y="652"/>
                    </a:lnTo>
                    <a:lnTo>
                      <a:pt x="114" y="645"/>
                    </a:lnTo>
                    <a:lnTo>
                      <a:pt x="116" y="641"/>
                    </a:lnTo>
                    <a:lnTo>
                      <a:pt x="116" y="633"/>
                    </a:lnTo>
                    <a:lnTo>
                      <a:pt x="116" y="626"/>
                    </a:lnTo>
                    <a:lnTo>
                      <a:pt x="118" y="619"/>
                    </a:lnTo>
                    <a:lnTo>
                      <a:pt x="118" y="615"/>
                    </a:lnTo>
                    <a:lnTo>
                      <a:pt x="119" y="608"/>
                    </a:lnTo>
                    <a:lnTo>
                      <a:pt x="119" y="596"/>
                    </a:lnTo>
                    <a:lnTo>
                      <a:pt x="119" y="589"/>
                    </a:lnTo>
                    <a:lnTo>
                      <a:pt x="121" y="582"/>
                    </a:lnTo>
                    <a:lnTo>
                      <a:pt x="121" y="574"/>
                    </a:lnTo>
                    <a:lnTo>
                      <a:pt x="121" y="567"/>
                    </a:lnTo>
                    <a:lnTo>
                      <a:pt x="122" y="559"/>
                    </a:lnTo>
                    <a:lnTo>
                      <a:pt x="122" y="552"/>
                    </a:lnTo>
                    <a:lnTo>
                      <a:pt x="122" y="545"/>
                    </a:lnTo>
                    <a:lnTo>
                      <a:pt x="124" y="533"/>
                    </a:lnTo>
                    <a:lnTo>
                      <a:pt x="124" y="526"/>
                    </a:lnTo>
                    <a:lnTo>
                      <a:pt x="125" y="519"/>
                    </a:lnTo>
                    <a:lnTo>
                      <a:pt x="125" y="508"/>
                    </a:lnTo>
                    <a:lnTo>
                      <a:pt x="125" y="500"/>
                    </a:lnTo>
                    <a:lnTo>
                      <a:pt x="127" y="493"/>
                    </a:lnTo>
                    <a:lnTo>
                      <a:pt x="127" y="482"/>
                    </a:lnTo>
                    <a:lnTo>
                      <a:pt x="127" y="474"/>
                    </a:lnTo>
                    <a:lnTo>
                      <a:pt x="129" y="467"/>
                    </a:lnTo>
                    <a:lnTo>
                      <a:pt x="129" y="456"/>
                    </a:lnTo>
                    <a:lnTo>
                      <a:pt x="129" y="448"/>
                    </a:lnTo>
                    <a:lnTo>
                      <a:pt x="130" y="441"/>
                    </a:lnTo>
                    <a:lnTo>
                      <a:pt x="130" y="430"/>
                    </a:lnTo>
                    <a:lnTo>
                      <a:pt x="132" y="422"/>
                    </a:lnTo>
                    <a:lnTo>
                      <a:pt x="132" y="415"/>
                    </a:lnTo>
                    <a:lnTo>
                      <a:pt x="132" y="404"/>
                    </a:lnTo>
                    <a:lnTo>
                      <a:pt x="133" y="396"/>
                    </a:lnTo>
                    <a:lnTo>
                      <a:pt x="133" y="385"/>
                    </a:lnTo>
                    <a:lnTo>
                      <a:pt x="133" y="378"/>
                    </a:lnTo>
                    <a:lnTo>
                      <a:pt x="135" y="367"/>
                    </a:lnTo>
                    <a:lnTo>
                      <a:pt x="135" y="359"/>
                    </a:lnTo>
                    <a:lnTo>
                      <a:pt x="135" y="348"/>
                    </a:lnTo>
                    <a:lnTo>
                      <a:pt x="136" y="341"/>
                    </a:lnTo>
                    <a:lnTo>
                      <a:pt x="136" y="330"/>
                    </a:lnTo>
                    <a:lnTo>
                      <a:pt x="136" y="322"/>
                    </a:lnTo>
                    <a:lnTo>
                      <a:pt x="138" y="311"/>
                    </a:lnTo>
                    <a:lnTo>
                      <a:pt x="138" y="304"/>
                    </a:lnTo>
                    <a:lnTo>
                      <a:pt x="140" y="296"/>
                    </a:lnTo>
                    <a:lnTo>
                      <a:pt x="140" y="285"/>
                    </a:lnTo>
                    <a:lnTo>
                      <a:pt x="140" y="278"/>
                    </a:lnTo>
                    <a:lnTo>
                      <a:pt x="141" y="270"/>
                    </a:lnTo>
                    <a:lnTo>
                      <a:pt x="141" y="259"/>
                    </a:lnTo>
                    <a:lnTo>
                      <a:pt x="141" y="252"/>
                    </a:lnTo>
                    <a:lnTo>
                      <a:pt x="143" y="244"/>
                    </a:lnTo>
                    <a:lnTo>
                      <a:pt x="143" y="233"/>
                    </a:lnTo>
                    <a:lnTo>
                      <a:pt x="143" y="226"/>
                    </a:lnTo>
                    <a:lnTo>
                      <a:pt x="144" y="218"/>
                    </a:lnTo>
                    <a:lnTo>
                      <a:pt x="144" y="211"/>
                    </a:lnTo>
                    <a:lnTo>
                      <a:pt x="146" y="204"/>
                    </a:lnTo>
                    <a:lnTo>
                      <a:pt x="146" y="196"/>
                    </a:lnTo>
                    <a:lnTo>
                      <a:pt x="146" y="189"/>
                    </a:lnTo>
                    <a:lnTo>
                      <a:pt x="147" y="181"/>
                    </a:lnTo>
                    <a:lnTo>
                      <a:pt x="147" y="174"/>
                    </a:lnTo>
                    <a:lnTo>
                      <a:pt x="147" y="167"/>
                    </a:lnTo>
                    <a:lnTo>
                      <a:pt x="149" y="159"/>
                    </a:lnTo>
                    <a:lnTo>
                      <a:pt x="149" y="152"/>
                    </a:lnTo>
                    <a:lnTo>
                      <a:pt x="149" y="144"/>
                    </a:lnTo>
                    <a:lnTo>
                      <a:pt x="151" y="137"/>
                    </a:lnTo>
                    <a:lnTo>
                      <a:pt x="151" y="130"/>
                    </a:lnTo>
                    <a:lnTo>
                      <a:pt x="152" y="126"/>
                    </a:lnTo>
                    <a:lnTo>
                      <a:pt x="152" y="118"/>
                    </a:lnTo>
                    <a:lnTo>
                      <a:pt x="152" y="111"/>
                    </a:lnTo>
                    <a:lnTo>
                      <a:pt x="154" y="107"/>
                    </a:lnTo>
                    <a:lnTo>
                      <a:pt x="154" y="100"/>
                    </a:lnTo>
                    <a:lnTo>
                      <a:pt x="154" y="96"/>
                    </a:lnTo>
                    <a:lnTo>
                      <a:pt x="155" y="89"/>
                    </a:lnTo>
                    <a:lnTo>
                      <a:pt x="155" y="85"/>
                    </a:lnTo>
                    <a:lnTo>
                      <a:pt x="155" y="78"/>
                    </a:lnTo>
                    <a:lnTo>
                      <a:pt x="157" y="74"/>
                    </a:lnTo>
                    <a:lnTo>
                      <a:pt x="157" y="70"/>
                    </a:lnTo>
                    <a:lnTo>
                      <a:pt x="157" y="67"/>
                    </a:lnTo>
                    <a:lnTo>
                      <a:pt x="158" y="59"/>
                    </a:lnTo>
                    <a:lnTo>
                      <a:pt x="158" y="55"/>
                    </a:lnTo>
                    <a:lnTo>
                      <a:pt x="160" y="52"/>
                    </a:lnTo>
                    <a:lnTo>
                      <a:pt x="160" y="48"/>
                    </a:lnTo>
                    <a:lnTo>
                      <a:pt x="160" y="44"/>
                    </a:lnTo>
                    <a:lnTo>
                      <a:pt x="162" y="41"/>
                    </a:lnTo>
                    <a:lnTo>
                      <a:pt x="162" y="37"/>
                    </a:lnTo>
                    <a:lnTo>
                      <a:pt x="162" y="33"/>
                    </a:lnTo>
                    <a:lnTo>
                      <a:pt x="163" y="33"/>
                    </a:lnTo>
                    <a:lnTo>
                      <a:pt x="163" y="29"/>
                    </a:lnTo>
                    <a:lnTo>
                      <a:pt x="163" y="26"/>
                    </a:lnTo>
                    <a:lnTo>
                      <a:pt x="165" y="22"/>
                    </a:lnTo>
                    <a:lnTo>
                      <a:pt x="165" y="22"/>
                    </a:lnTo>
                    <a:lnTo>
                      <a:pt x="166" y="18"/>
                    </a:lnTo>
                    <a:lnTo>
                      <a:pt x="166" y="15"/>
                    </a:lnTo>
                    <a:lnTo>
                      <a:pt x="166" y="15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168" y="11"/>
                    </a:lnTo>
                    <a:lnTo>
                      <a:pt x="169" y="7"/>
                    </a:lnTo>
                    <a:lnTo>
                      <a:pt x="169" y="7"/>
                    </a:lnTo>
                    <a:lnTo>
                      <a:pt x="169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3" y="4"/>
                    </a:lnTo>
                    <a:lnTo>
                      <a:pt x="173" y="4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7" y="4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0" y="4"/>
                    </a:lnTo>
                    <a:lnTo>
                      <a:pt x="180" y="7"/>
                    </a:lnTo>
                    <a:lnTo>
                      <a:pt x="180" y="7"/>
                    </a:lnTo>
                    <a:lnTo>
                      <a:pt x="182" y="7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3" y="11"/>
                    </a:lnTo>
                    <a:lnTo>
                      <a:pt x="183" y="15"/>
                    </a:lnTo>
                    <a:lnTo>
                      <a:pt x="183" y="15"/>
                    </a:lnTo>
                    <a:lnTo>
                      <a:pt x="185" y="15"/>
                    </a:lnTo>
                    <a:lnTo>
                      <a:pt x="185" y="18"/>
                    </a:lnTo>
                    <a:lnTo>
                      <a:pt x="187" y="18"/>
                    </a:lnTo>
                    <a:lnTo>
                      <a:pt x="187" y="22"/>
                    </a:lnTo>
                    <a:lnTo>
                      <a:pt x="187" y="22"/>
                    </a:lnTo>
                    <a:lnTo>
                      <a:pt x="188" y="26"/>
                    </a:lnTo>
                    <a:lnTo>
                      <a:pt x="188" y="26"/>
                    </a:lnTo>
                    <a:lnTo>
                      <a:pt x="188" y="29"/>
                    </a:lnTo>
                    <a:lnTo>
                      <a:pt x="190" y="29"/>
                    </a:lnTo>
                    <a:lnTo>
                      <a:pt x="190" y="33"/>
                    </a:lnTo>
                    <a:lnTo>
                      <a:pt x="190" y="33"/>
                    </a:lnTo>
                    <a:lnTo>
                      <a:pt x="191" y="37"/>
                    </a:lnTo>
                    <a:lnTo>
                      <a:pt x="191" y="37"/>
                    </a:lnTo>
                    <a:lnTo>
                      <a:pt x="191" y="41"/>
                    </a:lnTo>
                    <a:lnTo>
                      <a:pt x="193" y="41"/>
                    </a:lnTo>
                    <a:lnTo>
                      <a:pt x="193" y="44"/>
                    </a:lnTo>
                    <a:lnTo>
                      <a:pt x="194" y="48"/>
                    </a:lnTo>
                    <a:lnTo>
                      <a:pt x="194" y="48"/>
                    </a:lnTo>
                    <a:lnTo>
                      <a:pt x="194" y="52"/>
                    </a:lnTo>
                    <a:lnTo>
                      <a:pt x="196" y="55"/>
                    </a:lnTo>
                    <a:lnTo>
                      <a:pt x="196" y="55"/>
                    </a:lnTo>
                    <a:lnTo>
                      <a:pt x="196" y="59"/>
                    </a:lnTo>
                    <a:lnTo>
                      <a:pt x="198" y="63"/>
                    </a:lnTo>
                    <a:lnTo>
                      <a:pt x="198" y="67"/>
                    </a:lnTo>
                    <a:lnTo>
                      <a:pt x="198" y="70"/>
                    </a:lnTo>
                    <a:lnTo>
                      <a:pt x="199" y="70"/>
                    </a:lnTo>
                    <a:lnTo>
                      <a:pt x="199" y="74"/>
                    </a:lnTo>
                    <a:lnTo>
                      <a:pt x="201" y="78"/>
                    </a:lnTo>
                    <a:lnTo>
                      <a:pt x="201" y="81"/>
                    </a:lnTo>
                    <a:lnTo>
                      <a:pt x="201" y="85"/>
                    </a:lnTo>
                    <a:lnTo>
                      <a:pt x="202" y="85"/>
                    </a:lnTo>
                    <a:lnTo>
                      <a:pt x="202" y="89"/>
                    </a:lnTo>
                    <a:lnTo>
                      <a:pt x="202" y="92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0"/>
                    </a:lnTo>
                    <a:lnTo>
                      <a:pt x="205" y="104"/>
                    </a:lnTo>
                    <a:lnTo>
                      <a:pt x="205" y="107"/>
                    </a:lnTo>
                    <a:lnTo>
                      <a:pt x="207" y="111"/>
                    </a:lnTo>
                    <a:lnTo>
                      <a:pt x="207" y="115"/>
                    </a:lnTo>
                    <a:lnTo>
                      <a:pt x="207" y="115"/>
                    </a:lnTo>
                    <a:lnTo>
                      <a:pt x="209" y="118"/>
                    </a:lnTo>
                    <a:lnTo>
                      <a:pt x="209" y="122"/>
                    </a:lnTo>
                    <a:lnTo>
                      <a:pt x="209" y="126"/>
                    </a:lnTo>
                    <a:lnTo>
                      <a:pt x="210" y="130"/>
                    </a:lnTo>
                    <a:lnTo>
                      <a:pt x="210" y="130"/>
                    </a:lnTo>
                    <a:lnTo>
                      <a:pt x="210" y="133"/>
                    </a:lnTo>
                    <a:lnTo>
                      <a:pt x="212" y="137"/>
                    </a:lnTo>
                    <a:lnTo>
                      <a:pt x="212" y="141"/>
                    </a:lnTo>
                    <a:lnTo>
                      <a:pt x="212" y="144"/>
                    </a:lnTo>
                    <a:lnTo>
                      <a:pt x="213" y="148"/>
                    </a:lnTo>
                    <a:lnTo>
                      <a:pt x="213" y="152"/>
                    </a:lnTo>
                    <a:lnTo>
                      <a:pt x="215" y="155"/>
                    </a:lnTo>
                    <a:lnTo>
                      <a:pt x="215" y="159"/>
                    </a:lnTo>
                    <a:lnTo>
                      <a:pt x="215" y="163"/>
                    </a:lnTo>
                    <a:lnTo>
                      <a:pt x="216" y="167"/>
                    </a:lnTo>
                    <a:lnTo>
                      <a:pt x="216" y="170"/>
                    </a:lnTo>
                    <a:lnTo>
                      <a:pt x="216" y="174"/>
                    </a:lnTo>
                    <a:lnTo>
                      <a:pt x="218" y="178"/>
                    </a:lnTo>
                    <a:lnTo>
                      <a:pt x="218" y="178"/>
                    </a:lnTo>
                    <a:lnTo>
                      <a:pt x="218" y="181"/>
                    </a:lnTo>
                    <a:lnTo>
                      <a:pt x="220" y="185"/>
                    </a:lnTo>
                    <a:lnTo>
                      <a:pt x="220" y="189"/>
                    </a:lnTo>
                    <a:lnTo>
                      <a:pt x="221" y="193"/>
                    </a:lnTo>
                    <a:lnTo>
                      <a:pt x="221" y="196"/>
                    </a:lnTo>
                    <a:lnTo>
                      <a:pt x="221" y="200"/>
                    </a:lnTo>
                    <a:lnTo>
                      <a:pt x="223" y="204"/>
                    </a:lnTo>
                    <a:lnTo>
                      <a:pt x="223" y="207"/>
                    </a:lnTo>
                    <a:lnTo>
                      <a:pt x="223" y="211"/>
                    </a:lnTo>
                    <a:lnTo>
                      <a:pt x="224" y="215"/>
                    </a:lnTo>
                    <a:lnTo>
                      <a:pt x="224" y="218"/>
                    </a:lnTo>
                    <a:lnTo>
                      <a:pt x="224" y="222"/>
                    </a:lnTo>
                    <a:lnTo>
                      <a:pt x="226" y="222"/>
                    </a:lnTo>
                    <a:lnTo>
                      <a:pt x="226" y="226"/>
                    </a:lnTo>
                    <a:lnTo>
                      <a:pt x="227" y="230"/>
                    </a:lnTo>
                    <a:lnTo>
                      <a:pt x="227" y="233"/>
                    </a:lnTo>
                    <a:lnTo>
                      <a:pt x="227" y="237"/>
                    </a:lnTo>
                    <a:lnTo>
                      <a:pt x="229" y="241"/>
                    </a:lnTo>
                    <a:lnTo>
                      <a:pt x="229" y="244"/>
                    </a:lnTo>
                    <a:lnTo>
                      <a:pt x="229" y="248"/>
                    </a:lnTo>
                    <a:lnTo>
                      <a:pt x="231" y="252"/>
                    </a:lnTo>
                    <a:lnTo>
                      <a:pt x="231" y="256"/>
                    </a:lnTo>
                    <a:lnTo>
                      <a:pt x="231" y="259"/>
                    </a:lnTo>
                    <a:lnTo>
                      <a:pt x="232" y="263"/>
                    </a:lnTo>
                    <a:lnTo>
                      <a:pt x="232" y="267"/>
                    </a:lnTo>
                    <a:lnTo>
                      <a:pt x="232" y="270"/>
                    </a:lnTo>
                    <a:lnTo>
                      <a:pt x="234" y="274"/>
                    </a:lnTo>
                    <a:lnTo>
                      <a:pt x="234" y="278"/>
                    </a:lnTo>
                    <a:lnTo>
                      <a:pt x="235" y="281"/>
                    </a:lnTo>
                    <a:lnTo>
                      <a:pt x="235" y="285"/>
                    </a:lnTo>
                    <a:lnTo>
                      <a:pt x="235" y="289"/>
                    </a:lnTo>
                    <a:lnTo>
                      <a:pt x="237" y="293"/>
                    </a:lnTo>
                    <a:lnTo>
                      <a:pt x="237" y="296"/>
                    </a:lnTo>
                    <a:lnTo>
                      <a:pt x="237" y="296"/>
                    </a:lnTo>
                    <a:lnTo>
                      <a:pt x="238" y="300"/>
                    </a:lnTo>
                    <a:lnTo>
                      <a:pt x="238" y="304"/>
                    </a:lnTo>
                    <a:lnTo>
                      <a:pt x="238" y="307"/>
                    </a:lnTo>
                    <a:lnTo>
                      <a:pt x="240" y="311"/>
                    </a:lnTo>
                    <a:lnTo>
                      <a:pt x="240" y="315"/>
                    </a:lnTo>
                    <a:lnTo>
                      <a:pt x="242" y="319"/>
                    </a:lnTo>
                    <a:lnTo>
                      <a:pt x="242" y="322"/>
                    </a:lnTo>
                    <a:lnTo>
                      <a:pt x="242" y="326"/>
                    </a:lnTo>
                    <a:lnTo>
                      <a:pt x="243" y="330"/>
                    </a:lnTo>
                    <a:lnTo>
                      <a:pt x="243" y="330"/>
                    </a:lnTo>
                    <a:lnTo>
                      <a:pt x="243" y="333"/>
                    </a:lnTo>
                    <a:lnTo>
                      <a:pt x="245" y="337"/>
                    </a:lnTo>
                    <a:lnTo>
                      <a:pt x="245" y="344"/>
                    </a:lnTo>
                    <a:lnTo>
                      <a:pt x="245" y="344"/>
                    </a:lnTo>
                    <a:lnTo>
                      <a:pt x="246" y="348"/>
                    </a:lnTo>
                    <a:lnTo>
                      <a:pt x="246" y="352"/>
                    </a:lnTo>
                    <a:lnTo>
                      <a:pt x="246" y="356"/>
                    </a:lnTo>
                    <a:lnTo>
                      <a:pt x="248" y="359"/>
                    </a:lnTo>
                    <a:lnTo>
                      <a:pt x="248" y="363"/>
                    </a:lnTo>
                    <a:lnTo>
                      <a:pt x="249" y="367"/>
                    </a:lnTo>
                    <a:lnTo>
                      <a:pt x="249" y="370"/>
                    </a:lnTo>
                    <a:lnTo>
                      <a:pt x="249" y="374"/>
                    </a:lnTo>
                    <a:lnTo>
                      <a:pt x="251" y="378"/>
                    </a:lnTo>
                    <a:lnTo>
                      <a:pt x="251" y="382"/>
                    </a:lnTo>
                    <a:lnTo>
                      <a:pt x="251" y="385"/>
                    </a:lnTo>
                    <a:lnTo>
                      <a:pt x="253" y="389"/>
                    </a:lnTo>
                    <a:lnTo>
                      <a:pt x="253" y="393"/>
                    </a:lnTo>
                    <a:lnTo>
                      <a:pt x="253" y="396"/>
                    </a:lnTo>
                    <a:lnTo>
                      <a:pt x="254" y="400"/>
                    </a:lnTo>
                    <a:lnTo>
                      <a:pt x="254" y="404"/>
                    </a:lnTo>
                    <a:lnTo>
                      <a:pt x="256" y="407"/>
                    </a:lnTo>
                    <a:lnTo>
                      <a:pt x="256" y="407"/>
                    </a:lnTo>
                    <a:lnTo>
                      <a:pt x="256" y="411"/>
                    </a:lnTo>
                    <a:lnTo>
                      <a:pt x="257" y="415"/>
                    </a:lnTo>
                    <a:lnTo>
                      <a:pt x="257" y="419"/>
                    </a:lnTo>
                    <a:lnTo>
                      <a:pt x="257" y="422"/>
                    </a:lnTo>
                    <a:lnTo>
                      <a:pt x="259" y="426"/>
                    </a:lnTo>
                    <a:lnTo>
                      <a:pt x="259" y="430"/>
                    </a:lnTo>
                    <a:lnTo>
                      <a:pt x="259" y="433"/>
                    </a:lnTo>
                    <a:lnTo>
                      <a:pt x="260" y="437"/>
                    </a:lnTo>
                    <a:lnTo>
                      <a:pt x="260" y="441"/>
                    </a:lnTo>
                    <a:lnTo>
                      <a:pt x="262" y="445"/>
                    </a:lnTo>
                    <a:lnTo>
                      <a:pt x="262" y="448"/>
                    </a:lnTo>
                    <a:lnTo>
                      <a:pt x="262" y="452"/>
                    </a:lnTo>
                    <a:lnTo>
                      <a:pt x="264" y="456"/>
                    </a:lnTo>
                    <a:lnTo>
                      <a:pt x="264" y="459"/>
                    </a:lnTo>
                    <a:lnTo>
                      <a:pt x="264" y="463"/>
                    </a:lnTo>
                    <a:lnTo>
                      <a:pt x="265" y="467"/>
                    </a:lnTo>
                    <a:lnTo>
                      <a:pt x="265" y="470"/>
                    </a:lnTo>
                    <a:lnTo>
                      <a:pt x="265" y="470"/>
                    </a:lnTo>
                    <a:lnTo>
                      <a:pt x="267" y="474"/>
                    </a:lnTo>
                    <a:lnTo>
                      <a:pt x="267" y="478"/>
                    </a:lnTo>
                    <a:lnTo>
                      <a:pt x="267" y="482"/>
                    </a:lnTo>
                    <a:lnTo>
                      <a:pt x="268" y="485"/>
                    </a:lnTo>
                    <a:lnTo>
                      <a:pt x="268" y="489"/>
                    </a:lnTo>
                    <a:lnTo>
                      <a:pt x="270" y="493"/>
                    </a:lnTo>
                    <a:lnTo>
                      <a:pt x="270" y="496"/>
                    </a:lnTo>
                    <a:lnTo>
                      <a:pt x="270" y="500"/>
                    </a:lnTo>
                    <a:lnTo>
                      <a:pt x="271" y="504"/>
                    </a:lnTo>
                    <a:lnTo>
                      <a:pt x="271" y="504"/>
                    </a:lnTo>
                    <a:lnTo>
                      <a:pt x="271" y="508"/>
                    </a:lnTo>
                    <a:lnTo>
                      <a:pt x="273" y="511"/>
                    </a:lnTo>
                    <a:lnTo>
                      <a:pt x="273" y="515"/>
                    </a:lnTo>
                    <a:lnTo>
                      <a:pt x="273" y="519"/>
                    </a:lnTo>
                    <a:lnTo>
                      <a:pt x="274" y="522"/>
                    </a:lnTo>
                    <a:lnTo>
                      <a:pt x="274" y="526"/>
                    </a:lnTo>
                    <a:lnTo>
                      <a:pt x="276" y="530"/>
                    </a:lnTo>
                    <a:lnTo>
                      <a:pt x="276" y="530"/>
                    </a:lnTo>
                    <a:lnTo>
                      <a:pt x="276" y="533"/>
                    </a:lnTo>
                    <a:lnTo>
                      <a:pt x="278" y="537"/>
                    </a:lnTo>
                    <a:lnTo>
                      <a:pt x="278" y="541"/>
                    </a:lnTo>
                    <a:lnTo>
                      <a:pt x="278" y="545"/>
                    </a:lnTo>
                    <a:lnTo>
                      <a:pt x="279" y="548"/>
                    </a:lnTo>
                    <a:lnTo>
                      <a:pt x="279" y="552"/>
                    </a:lnTo>
                    <a:lnTo>
                      <a:pt x="279" y="556"/>
                    </a:lnTo>
                    <a:lnTo>
                      <a:pt x="281" y="559"/>
                    </a:lnTo>
                    <a:lnTo>
                      <a:pt x="281" y="559"/>
                    </a:lnTo>
                    <a:lnTo>
                      <a:pt x="282" y="563"/>
                    </a:lnTo>
                    <a:lnTo>
                      <a:pt x="282" y="567"/>
                    </a:lnTo>
                    <a:lnTo>
                      <a:pt x="282" y="571"/>
                    </a:lnTo>
                    <a:lnTo>
                      <a:pt x="284" y="574"/>
                    </a:lnTo>
                    <a:lnTo>
                      <a:pt x="284" y="578"/>
                    </a:lnTo>
                    <a:lnTo>
                      <a:pt x="284" y="582"/>
                    </a:lnTo>
                    <a:lnTo>
                      <a:pt x="285" y="585"/>
                    </a:lnTo>
                    <a:lnTo>
                      <a:pt x="285" y="585"/>
                    </a:lnTo>
                    <a:lnTo>
                      <a:pt x="285" y="589"/>
                    </a:lnTo>
                    <a:lnTo>
                      <a:pt x="287" y="593"/>
                    </a:lnTo>
                    <a:lnTo>
                      <a:pt x="287" y="596"/>
                    </a:lnTo>
                    <a:lnTo>
                      <a:pt x="287" y="600"/>
                    </a:lnTo>
                    <a:lnTo>
                      <a:pt x="289" y="604"/>
                    </a:lnTo>
                    <a:lnTo>
                      <a:pt x="289" y="608"/>
                    </a:lnTo>
                    <a:lnTo>
                      <a:pt x="290" y="611"/>
                    </a:lnTo>
                    <a:lnTo>
                      <a:pt x="290" y="611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02" name="Freeform 158"/>
              <p:cNvSpPr>
                <a:spLocks/>
              </p:cNvSpPr>
              <p:nvPr/>
            </p:nvSpPr>
            <p:spPr bwMode="auto">
              <a:xfrm>
                <a:off x="3389" y="2999"/>
                <a:ext cx="111" cy="212"/>
              </a:xfrm>
              <a:custGeom>
                <a:avLst/>
                <a:gdLst/>
                <a:ahLst/>
                <a:cxnLst>
                  <a:cxn ang="0">
                    <a:pos x="5" y="26"/>
                  </a:cxn>
                  <a:cxn ang="0">
                    <a:pos x="10" y="52"/>
                  </a:cxn>
                  <a:cxn ang="0">
                    <a:pos x="14" y="82"/>
                  </a:cxn>
                  <a:cxn ang="0">
                    <a:pos x="21" y="108"/>
                  </a:cxn>
                  <a:cxn ang="0">
                    <a:pos x="25" y="134"/>
                  </a:cxn>
                  <a:cxn ang="0">
                    <a:pos x="30" y="156"/>
                  </a:cxn>
                  <a:cxn ang="0">
                    <a:pos x="35" y="182"/>
                  </a:cxn>
                  <a:cxn ang="0">
                    <a:pos x="41" y="204"/>
                  </a:cxn>
                  <a:cxn ang="0">
                    <a:pos x="46" y="230"/>
                  </a:cxn>
                  <a:cxn ang="0">
                    <a:pos x="50" y="249"/>
                  </a:cxn>
                  <a:cxn ang="0">
                    <a:pos x="55" y="271"/>
                  </a:cxn>
                  <a:cxn ang="0">
                    <a:pos x="61" y="293"/>
                  </a:cxn>
                  <a:cxn ang="0">
                    <a:pos x="66" y="312"/>
                  </a:cxn>
                  <a:cxn ang="0">
                    <a:pos x="71" y="330"/>
                  </a:cxn>
                  <a:cxn ang="0">
                    <a:pos x="75" y="349"/>
                  </a:cxn>
                  <a:cxn ang="0">
                    <a:pos x="82" y="367"/>
                  </a:cxn>
                  <a:cxn ang="0">
                    <a:pos x="86" y="386"/>
                  </a:cxn>
                  <a:cxn ang="0">
                    <a:pos x="91" y="400"/>
                  </a:cxn>
                  <a:cxn ang="0">
                    <a:pos x="96" y="415"/>
                  </a:cxn>
                  <a:cxn ang="0">
                    <a:pos x="102" y="430"/>
                  </a:cxn>
                  <a:cxn ang="0">
                    <a:pos x="107" y="445"/>
                  </a:cxn>
                  <a:cxn ang="0">
                    <a:pos x="112" y="452"/>
                  </a:cxn>
                  <a:cxn ang="0">
                    <a:pos x="116" y="467"/>
                  </a:cxn>
                  <a:cxn ang="0">
                    <a:pos x="123" y="478"/>
                  </a:cxn>
                  <a:cxn ang="0">
                    <a:pos x="127" y="489"/>
                  </a:cxn>
                  <a:cxn ang="0">
                    <a:pos x="132" y="497"/>
                  </a:cxn>
                  <a:cxn ang="0">
                    <a:pos x="137" y="508"/>
                  </a:cxn>
                  <a:cxn ang="0">
                    <a:pos x="143" y="515"/>
                  </a:cxn>
                  <a:cxn ang="0">
                    <a:pos x="148" y="523"/>
                  </a:cxn>
                  <a:cxn ang="0">
                    <a:pos x="152" y="530"/>
                  </a:cxn>
                  <a:cxn ang="0">
                    <a:pos x="157" y="538"/>
                  </a:cxn>
                  <a:cxn ang="0">
                    <a:pos x="163" y="541"/>
                  </a:cxn>
                  <a:cxn ang="0">
                    <a:pos x="168" y="549"/>
                  </a:cxn>
                  <a:cxn ang="0">
                    <a:pos x="173" y="552"/>
                  </a:cxn>
                  <a:cxn ang="0">
                    <a:pos x="177" y="556"/>
                  </a:cxn>
                  <a:cxn ang="0">
                    <a:pos x="184" y="560"/>
                  </a:cxn>
                  <a:cxn ang="0">
                    <a:pos x="188" y="564"/>
                  </a:cxn>
                  <a:cxn ang="0">
                    <a:pos x="193" y="567"/>
                  </a:cxn>
                  <a:cxn ang="0">
                    <a:pos x="198" y="575"/>
                  </a:cxn>
                  <a:cxn ang="0">
                    <a:pos x="203" y="575"/>
                  </a:cxn>
                  <a:cxn ang="0">
                    <a:pos x="209" y="575"/>
                  </a:cxn>
                  <a:cxn ang="0">
                    <a:pos x="214" y="578"/>
                  </a:cxn>
                  <a:cxn ang="0">
                    <a:pos x="218" y="582"/>
                  </a:cxn>
                  <a:cxn ang="0">
                    <a:pos x="223" y="582"/>
                  </a:cxn>
                  <a:cxn ang="0">
                    <a:pos x="229" y="582"/>
                  </a:cxn>
                  <a:cxn ang="0">
                    <a:pos x="234" y="586"/>
                  </a:cxn>
                  <a:cxn ang="0">
                    <a:pos x="239" y="586"/>
                  </a:cxn>
                  <a:cxn ang="0">
                    <a:pos x="243" y="586"/>
                  </a:cxn>
                  <a:cxn ang="0">
                    <a:pos x="250" y="586"/>
                  </a:cxn>
                  <a:cxn ang="0">
                    <a:pos x="254" y="589"/>
                  </a:cxn>
                  <a:cxn ang="0">
                    <a:pos x="259" y="589"/>
                  </a:cxn>
                  <a:cxn ang="0">
                    <a:pos x="264" y="589"/>
                  </a:cxn>
                  <a:cxn ang="0">
                    <a:pos x="270" y="593"/>
                  </a:cxn>
                  <a:cxn ang="0">
                    <a:pos x="275" y="593"/>
                  </a:cxn>
                  <a:cxn ang="0">
                    <a:pos x="279" y="593"/>
                  </a:cxn>
                  <a:cxn ang="0">
                    <a:pos x="284" y="593"/>
                  </a:cxn>
                </a:cxnLst>
                <a:rect l="0" t="0" r="r" b="b"/>
                <a:pathLst>
                  <a:path w="289" h="593">
                    <a:moveTo>
                      <a:pt x="0" y="0"/>
                    </a:moveTo>
                    <a:lnTo>
                      <a:pt x="0" y="4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2" y="15"/>
                    </a:lnTo>
                    <a:lnTo>
                      <a:pt x="3" y="15"/>
                    </a:lnTo>
                    <a:lnTo>
                      <a:pt x="3" y="19"/>
                    </a:lnTo>
                    <a:lnTo>
                      <a:pt x="3" y="22"/>
                    </a:lnTo>
                    <a:lnTo>
                      <a:pt x="5" y="26"/>
                    </a:lnTo>
                    <a:lnTo>
                      <a:pt x="5" y="30"/>
                    </a:lnTo>
                    <a:lnTo>
                      <a:pt x="6" y="34"/>
                    </a:lnTo>
                    <a:lnTo>
                      <a:pt x="6" y="34"/>
                    </a:lnTo>
                    <a:lnTo>
                      <a:pt x="6" y="37"/>
                    </a:lnTo>
                    <a:lnTo>
                      <a:pt x="8" y="41"/>
                    </a:lnTo>
                    <a:lnTo>
                      <a:pt x="8" y="45"/>
                    </a:lnTo>
                    <a:lnTo>
                      <a:pt x="8" y="48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10" y="56"/>
                    </a:lnTo>
                    <a:lnTo>
                      <a:pt x="11" y="60"/>
                    </a:lnTo>
                    <a:lnTo>
                      <a:pt x="11" y="63"/>
                    </a:lnTo>
                    <a:lnTo>
                      <a:pt x="13" y="63"/>
                    </a:lnTo>
                    <a:lnTo>
                      <a:pt x="13" y="67"/>
                    </a:lnTo>
                    <a:lnTo>
                      <a:pt x="13" y="71"/>
                    </a:lnTo>
                    <a:lnTo>
                      <a:pt x="14" y="74"/>
                    </a:lnTo>
                    <a:lnTo>
                      <a:pt x="14" y="78"/>
                    </a:lnTo>
                    <a:lnTo>
                      <a:pt x="14" y="82"/>
                    </a:lnTo>
                    <a:lnTo>
                      <a:pt x="16" y="82"/>
                    </a:lnTo>
                    <a:lnTo>
                      <a:pt x="16" y="85"/>
                    </a:lnTo>
                    <a:lnTo>
                      <a:pt x="16" y="89"/>
                    </a:lnTo>
                    <a:lnTo>
                      <a:pt x="17" y="93"/>
                    </a:lnTo>
                    <a:lnTo>
                      <a:pt x="17" y="93"/>
                    </a:lnTo>
                    <a:lnTo>
                      <a:pt x="17" y="97"/>
                    </a:lnTo>
                    <a:lnTo>
                      <a:pt x="19" y="100"/>
                    </a:lnTo>
                    <a:lnTo>
                      <a:pt x="19" y="104"/>
                    </a:lnTo>
                    <a:lnTo>
                      <a:pt x="21" y="108"/>
                    </a:lnTo>
                    <a:lnTo>
                      <a:pt x="21" y="108"/>
                    </a:lnTo>
                    <a:lnTo>
                      <a:pt x="21" y="111"/>
                    </a:lnTo>
                    <a:lnTo>
                      <a:pt x="22" y="115"/>
                    </a:lnTo>
                    <a:lnTo>
                      <a:pt x="22" y="119"/>
                    </a:lnTo>
                    <a:lnTo>
                      <a:pt x="22" y="123"/>
                    </a:lnTo>
                    <a:lnTo>
                      <a:pt x="24" y="123"/>
                    </a:lnTo>
                    <a:lnTo>
                      <a:pt x="24" y="126"/>
                    </a:lnTo>
                    <a:lnTo>
                      <a:pt x="24" y="130"/>
                    </a:lnTo>
                    <a:lnTo>
                      <a:pt x="25" y="134"/>
                    </a:lnTo>
                    <a:lnTo>
                      <a:pt x="25" y="134"/>
                    </a:lnTo>
                    <a:lnTo>
                      <a:pt x="27" y="137"/>
                    </a:lnTo>
                    <a:lnTo>
                      <a:pt x="27" y="141"/>
                    </a:lnTo>
                    <a:lnTo>
                      <a:pt x="27" y="145"/>
                    </a:lnTo>
                    <a:lnTo>
                      <a:pt x="28" y="145"/>
                    </a:lnTo>
                    <a:lnTo>
                      <a:pt x="28" y="148"/>
                    </a:lnTo>
                    <a:lnTo>
                      <a:pt x="28" y="152"/>
                    </a:lnTo>
                    <a:lnTo>
                      <a:pt x="30" y="156"/>
                    </a:lnTo>
                    <a:lnTo>
                      <a:pt x="30" y="156"/>
                    </a:lnTo>
                    <a:lnTo>
                      <a:pt x="30" y="160"/>
                    </a:lnTo>
                    <a:lnTo>
                      <a:pt x="32" y="163"/>
                    </a:lnTo>
                    <a:lnTo>
                      <a:pt x="32" y="167"/>
                    </a:lnTo>
                    <a:lnTo>
                      <a:pt x="32" y="167"/>
                    </a:lnTo>
                    <a:lnTo>
                      <a:pt x="33" y="171"/>
                    </a:lnTo>
                    <a:lnTo>
                      <a:pt x="33" y="174"/>
                    </a:lnTo>
                    <a:lnTo>
                      <a:pt x="35" y="178"/>
                    </a:lnTo>
                    <a:lnTo>
                      <a:pt x="35" y="178"/>
                    </a:lnTo>
                    <a:lnTo>
                      <a:pt x="35" y="182"/>
                    </a:lnTo>
                    <a:lnTo>
                      <a:pt x="36" y="186"/>
                    </a:lnTo>
                    <a:lnTo>
                      <a:pt x="36" y="186"/>
                    </a:lnTo>
                    <a:lnTo>
                      <a:pt x="36" y="189"/>
                    </a:lnTo>
                    <a:lnTo>
                      <a:pt x="38" y="193"/>
                    </a:lnTo>
                    <a:lnTo>
                      <a:pt x="38" y="193"/>
                    </a:lnTo>
                    <a:lnTo>
                      <a:pt x="38" y="197"/>
                    </a:lnTo>
                    <a:lnTo>
                      <a:pt x="39" y="200"/>
                    </a:lnTo>
                    <a:lnTo>
                      <a:pt x="39" y="204"/>
                    </a:lnTo>
                    <a:lnTo>
                      <a:pt x="41" y="204"/>
                    </a:lnTo>
                    <a:lnTo>
                      <a:pt x="41" y="208"/>
                    </a:lnTo>
                    <a:lnTo>
                      <a:pt x="41" y="211"/>
                    </a:lnTo>
                    <a:lnTo>
                      <a:pt x="43" y="211"/>
                    </a:lnTo>
                    <a:lnTo>
                      <a:pt x="43" y="215"/>
                    </a:lnTo>
                    <a:lnTo>
                      <a:pt x="43" y="219"/>
                    </a:lnTo>
                    <a:lnTo>
                      <a:pt x="44" y="219"/>
                    </a:lnTo>
                    <a:lnTo>
                      <a:pt x="44" y="223"/>
                    </a:lnTo>
                    <a:lnTo>
                      <a:pt x="44" y="226"/>
                    </a:lnTo>
                    <a:lnTo>
                      <a:pt x="46" y="230"/>
                    </a:lnTo>
                    <a:lnTo>
                      <a:pt x="46" y="230"/>
                    </a:lnTo>
                    <a:lnTo>
                      <a:pt x="47" y="234"/>
                    </a:lnTo>
                    <a:lnTo>
                      <a:pt x="47" y="237"/>
                    </a:lnTo>
                    <a:lnTo>
                      <a:pt x="47" y="237"/>
                    </a:lnTo>
                    <a:lnTo>
                      <a:pt x="49" y="241"/>
                    </a:lnTo>
                    <a:lnTo>
                      <a:pt x="49" y="245"/>
                    </a:lnTo>
                    <a:lnTo>
                      <a:pt x="49" y="245"/>
                    </a:lnTo>
                    <a:lnTo>
                      <a:pt x="50" y="249"/>
                    </a:lnTo>
                    <a:lnTo>
                      <a:pt x="50" y="249"/>
                    </a:lnTo>
                    <a:lnTo>
                      <a:pt x="50" y="252"/>
                    </a:lnTo>
                    <a:lnTo>
                      <a:pt x="52" y="256"/>
                    </a:lnTo>
                    <a:lnTo>
                      <a:pt x="52" y="256"/>
                    </a:lnTo>
                    <a:lnTo>
                      <a:pt x="52" y="260"/>
                    </a:lnTo>
                    <a:lnTo>
                      <a:pt x="54" y="263"/>
                    </a:lnTo>
                    <a:lnTo>
                      <a:pt x="54" y="263"/>
                    </a:lnTo>
                    <a:lnTo>
                      <a:pt x="55" y="267"/>
                    </a:lnTo>
                    <a:lnTo>
                      <a:pt x="55" y="271"/>
                    </a:lnTo>
                    <a:lnTo>
                      <a:pt x="55" y="271"/>
                    </a:lnTo>
                    <a:lnTo>
                      <a:pt x="57" y="274"/>
                    </a:lnTo>
                    <a:lnTo>
                      <a:pt x="57" y="278"/>
                    </a:lnTo>
                    <a:lnTo>
                      <a:pt x="57" y="282"/>
                    </a:lnTo>
                    <a:lnTo>
                      <a:pt x="58" y="282"/>
                    </a:lnTo>
                    <a:lnTo>
                      <a:pt x="58" y="286"/>
                    </a:lnTo>
                    <a:lnTo>
                      <a:pt x="58" y="286"/>
                    </a:lnTo>
                    <a:lnTo>
                      <a:pt x="60" y="289"/>
                    </a:lnTo>
                    <a:lnTo>
                      <a:pt x="60" y="289"/>
                    </a:lnTo>
                    <a:lnTo>
                      <a:pt x="61" y="293"/>
                    </a:lnTo>
                    <a:lnTo>
                      <a:pt x="61" y="293"/>
                    </a:lnTo>
                    <a:lnTo>
                      <a:pt x="61" y="297"/>
                    </a:lnTo>
                    <a:lnTo>
                      <a:pt x="63" y="297"/>
                    </a:lnTo>
                    <a:lnTo>
                      <a:pt x="63" y="300"/>
                    </a:lnTo>
                    <a:lnTo>
                      <a:pt x="63" y="300"/>
                    </a:lnTo>
                    <a:lnTo>
                      <a:pt x="64" y="304"/>
                    </a:lnTo>
                    <a:lnTo>
                      <a:pt x="64" y="308"/>
                    </a:lnTo>
                    <a:lnTo>
                      <a:pt x="64" y="308"/>
                    </a:lnTo>
                    <a:lnTo>
                      <a:pt x="66" y="312"/>
                    </a:lnTo>
                    <a:lnTo>
                      <a:pt x="66" y="315"/>
                    </a:lnTo>
                    <a:lnTo>
                      <a:pt x="68" y="319"/>
                    </a:lnTo>
                    <a:lnTo>
                      <a:pt x="68" y="319"/>
                    </a:lnTo>
                    <a:lnTo>
                      <a:pt x="68" y="323"/>
                    </a:lnTo>
                    <a:lnTo>
                      <a:pt x="69" y="323"/>
                    </a:lnTo>
                    <a:lnTo>
                      <a:pt x="69" y="326"/>
                    </a:lnTo>
                    <a:lnTo>
                      <a:pt x="69" y="326"/>
                    </a:lnTo>
                    <a:lnTo>
                      <a:pt x="71" y="330"/>
                    </a:lnTo>
                    <a:lnTo>
                      <a:pt x="71" y="330"/>
                    </a:lnTo>
                    <a:lnTo>
                      <a:pt x="71" y="334"/>
                    </a:lnTo>
                    <a:lnTo>
                      <a:pt x="72" y="334"/>
                    </a:lnTo>
                    <a:lnTo>
                      <a:pt x="72" y="337"/>
                    </a:lnTo>
                    <a:lnTo>
                      <a:pt x="72" y="337"/>
                    </a:lnTo>
                    <a:lnTo>
                      <a:pt x="74" y="341"/>
                    </a:lnTo>
                    <a:lnTo>
                      <a:pt x="74" y="345"/>
                    </a:lnTo>
                    <a:lnTo>
                      <a:pt x="75" y="345"/>
                    </a:lnTo>
                    <a:lnTo>
                      <a:pt x="75" y="349"/>
                    </a:lnTo>
                    <a:lnTo>
                      <a:pt x="75" y="349"/>
                    </a:lnTo>
                    <a:lnTo>
                      <a:pt x="77" y="352"/>
                    </a:lnTo>
                    <a:lnTo>
                      <a:pt x="77" y="352"/>
                    </a:lnTo>
                    <a:lnTo>
                      <a:pt x="77" y="356"/>
                    </a:lnTo>
                    <a:lnTo>
                      <a:pt x="79" y="356"/>
                    </a:lnTo>
                    <a:lnTo>
                      <a:pt x="79" y="360"/>
                    </a:lnTo>
                    <a:lnTo>
                      <a:pt x="79" y="360"/>
                    </a:lnTo>
                    <a:lnTo>
                      <a:pt x="80" y="363"/>
                    </a:lnTo>
                    <a:lnTo>
                      <a:pt x="80" y="363"/>
                    </a:lnTo>
                    <a:lnTo>
                      <a:pt x="82" y="367"/>
                    </a:lnTo>
                    <a:lnTo>
                      <a:pt x="82" y="367"/>
                    </a:lnTo>
                    <a:lnTo>
                      <a:pt x="82" y="371"/>
                    </a:lnTo>
                    <a:lnTo>
                      <a:pt x="83" y="371"/>
                    </a:lnTo>
                    <a:lnTo>
                      <a:pt x="83" y="375"/>
                    </a:lnTo>
                    <a:lnTo>
                      <a:pt x="83" y="378"/>
                    </a:lnTo>
                    <a:lnTo>
                      <a:pt x="85" y="378"/>
                    </a:lnTo>
                    <a:lnTo>
                      <a:pt x="85" y="382"/>
                    </a:lnTo>
                    <a:lnTo>
                      <a:pt x="85" y="382"/>
                    </a:lnTo>
                    <a:lnTo>
                      <a:pt x="86" y="386"/>
                    </a:lnTo>
                    <a:lnTo>
                      <a:pt x="86" y="386"/>
                    </a:lnTo>
                    <a:lnTo>
                      <a:pt x="88" y="386"/>
                    </a:lnTo>
                    <a:lnTo>
                      <a:pt x="88" y="389"/>
                    </a:lnTo>
                    <a:lnTo>
                      <a:pt x="88" y="389"/>
                    </a:lnTo>
                    <a:lnTo>
                      <a:pt x="90" y="393"/>
                    </a:lnTo>
                    <a:lnTo>
                      <a:pt x="90" y="393"/>
                    </a:lnTo>
                    <a:lnTo>
                      <a:pt x="90" y="397"/>
                    </a:lnTo>
                    <a:lnTo>
                      <a:pt x="91" y="397"/>
                    </a:lnTo>
                    <a:lnTo>
                      <a:pt x="91" y="400"/>
                    </a:lnTo>
                    <a:lnTo>
                      <a:pt x="91" y="400"/>
                    </a:lnTo>
                    <a:lnTo>
                      <a:pt x="93" y="404"/>
                    </a:lnTo>
                    <a:lnTo>
                      <a:pt x="93" y="404"/>
                    </a:lnTo>
                    <a:lnTo>
                      <a:pt x="93" y="408"/>
                    </a:lnTo>
                    <a:lnTo>
                      <a:pt x="94" y="408"/>
                    </a:lnTo>
                    <a:lnTo>
                      <a:pt x="94" y="412"/>
                    </a:lnTo>
                    <a:lnTo>
                      <a:pt x="96" y="412"/>
                    </a:lnTo>
                    <a:lnTo>
                      <a:pt x="96" y="415"/>
                    </a:lnTo>
                    <a:lnTo>
                      <a:pt x="96" y="415"/>
                    </a:lnTo>
                    <a:lnTo>
                      <a:pt x="97" y="415"/>
                    </a:lnTo>
                    <a:lnTo>
                      <a:pt x="97" y="419"/>
                    </a:lnTo>
                    <a:lnTo>
                      <a:pt x="97" y="419"/>
                    </a:lnTo>
                    <a:lnTo>
                      <a:pt x="99" y="423"/>
                    </a:lnTo>
                    <a:lnTo>
                      <a:pt x="99" y="423"/>
                    </a:lnTo>
                    <a:lnTo>
                      <a:pt x="99" y="423"/>
                    </a:lnTo>
                    <a:lnTo>
                      <a:pt x="101" y="426"/>
                    </a:lnTo>
                    <a:lnTo>
                      <a:pt x="101" y="430"/>
                    </a:lnTo>
                    <a:lnTo>
                      <a:pt x="102" y="430"/>
                    </a:lnTo>
                    <a:lnTo>
                      <a:pt x="102" y="430"/>
                    </a:lnTo>
                    <a:lnTo>
                      <a:pt x="102" y="434"/>
                    </a:lnTo>
                    <a:lnTo>
                      <a:pt x="104" y="434"/>
                    </a:lnTo>
                    <a:lnTo>
                      <a:pt x="104" y="438"/>
                    </a:lnTo>
                    <a:lnTo>
                      <a:pt x="104" y="438"/>
                    </a:lnTo>
                    <a:lnTo>
                      <a:pt x="105" y="438"/>
                    </a:lnTo>
                    <a:lnTo>
                      <a:pt x="105" y="441"/>
                    </a:lnTo>
                    <a:lnTo>
                      <a:pt x="105" y="441"/>
                    </a:lnTo>
                    <a:lnTo>
                      <a:pt x="107" y="445"/>
                    </a:lnTo>
                    <a:lnTo>
                      <a:pt x="107" y="445"/>
                    </a:lnTo>
                    <a:lnTo>
                      <a:pt x="107" y="445"/>
                    </a:lnTo>
                    <a:lnTo>
                      <a:pt x="108" y="445"/>
                    </a:lnTo>
                    <a:lnTo>
                      <a:pt x="108" y="445"/>
                    </a:lnTo>
                    <a:lnTo>
                      <a:pt x="110" y="449"/>
                    </a:lnTo>
                    <a:lnTo>
                      <a:pt x="110" y="449"/>
                    </a:lnTo>
                    <a:lnTo>
                      <a:pt x="110" y="449"/>
                    </a:lnTo>
                    <a:lnTo>
                      <a:pt x="112" y="452"/>
                    </a:lnTo>
                    <a:lnTo>
                      <a:pt x="112" y="452"/>
                    </a:lnTo>
                    <a:lnTo>
                      <a:pt x="112" y="456"/>
                    </a:lnTo>
                    <a:lnTo>
                      <a:pt x="113" y="456"/>
                    </a:lnTo>
                    <a:lnTo>
                      <a:pt x="113" y="460"/>
                    </a:lnTo>
                    <a:lnTo>
                      <a:pt x="113" y="460"/>
                    </a:lnTo>
                    <a:lnTo>
                      <a:pt x="115" y="460"/>
                    </a:lnTo>
                    <a:lnTo>
                      <a:pt x="115" y="463"/>
                    </a:lnTo>
                    <a:lnTo>
                      <a:pt x="116" y="463"/>
                    </a:lnTo>
                    <a:lnTo>
                      <a:pt x="116" y="463"/>
                    </a:lnTo>
                    <a:lnTo>
                      <a:pt x="116" y="467"/>
                    </a:lnTo>
                    <a:lnTo>
                      <a:pt x="118" y="467"/>
                    </a:lnTo>
                    <a:lnTo>
                      <a:pt x="118" y="467"/>
                    </a:lnTo>
                    <a:lnTo>
                      <a:pt x="118" y="471"/>
                    </a:lnTo>
                    <a:lnTo>
                      <a:pt x="119" y="471"/>
                    </a:lnTo>
                    <a:lnTo>
                      <a:pt x="119" y="471"/>
                    </a:lnTo>
                    <a:lnTo>
                      <a:pt x="119" y="475"/>
                    </a:lnTo>
                    <a:lnTo>
                      <a:pt x="121" y="475"/>
                    </a:lnTo>
                    <a:lnTo>
                      <a:pt x="121" y="478"/>
                    </a:lnTo>
                    <a:lnTo>
                      <a:pt x="123" y="478"/>
                    </a:lnTo>
                    <a:lnTo>
                      <a:pt x="123" y="478"/>
                    </a:lnTo>
                    <a:lnTo>
                      <a:pt x="123" y="482"/>
                    </a:lnTo>
                    <a:lnTo>
                      <a:pt x="124" y="482"/>
                    </a:lnTo>
                    <a:lnTo>
                      <a:pt x="124" y="482"/>
                    </a:lnTo>
                    <a:lnTo>
                      <a:pt x="124" y="482"/>
                    </a:lnTo>
                    <a:lnTo>
                      <a:pt x="126" y="486"/>
                    </a:lnTo>
                    <a:lnTo>
                      <a:pt x="126" y="486"/>
                    </a:lnTo>
                    <a:lnTo>
                      <a:pt x="126" y="486"/>
                    </a:lnTo>
                    <a:lnTo>
                      <a:pt x="127" y="489"/>
                    </a:lnTo>
                    <a:lnTo>
                      <a:pt x="127" y="489"/>
                    </a:lnTo>
                    <a:lnTo>
                      <a:pt x="127" y="489"/>
                    </a:lnTo>
                    <a:lnTo>
                      <a:pt x="129" y="489"/>
                    </a:lnTo>
                    <a:lnTo>
                      <a:pt x="129" y="493"/>
                    </a:lnTo>
                    <a:lnTo>
                      <a:pt x="130" y="493"/>
                    </a:lnTo>
                    <a:lnTo>
                      <a:pt x="130" y="493"/>
                    </a:lnTo>
                    <a:lnTo>
                      <a:pt x="130" y="497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132" y="501"/>
                    </a:lnTo>
                    <a:lnTo>
                      <a:pt x="134" y="501"/>
                    </a:lnTo>
                    <a:lnTo>
                      <a:pt x="134" y="501"/>
                    </a:lnTo>
                    <a:lnTo>
                      <a:pt x="134" y="501"/>
                    </a:lnTo>
                    <a:lnTo>
                      <a:pt x="135" y="504"/>
                    </a:lnTo>
                    <a:lnTo>
                      <a:pt x="135" y="504"/>
                    </a:lnTo>
                    <a:lnTo>
                      <a:pt x="137" y="504"/>
                    </a:lnTo>
                    <a:lnTo>
                      <a:pt x="137" y="504"/>
                    </a:lnTo>
                    <a:lnTo>
                      <a:pt x="137" y="508"/>
                    </a:lnTo>
                    <a:lnTo>
                      <a:pt x="138" y="508"/>
                    </a:lnTo>
                    <a:lnTo>
                      <a:pt x="138" y="508"/>
                    </a:lnTo>
                    <a:lnTo>
                      <a:pt x="138" y="508"/>
                    </a:lnTo>
                    <a:lnTo>
                      <a:pt x="140" y="508"/>
                    </a:lnTo>
                    <a:lnTo>
                      <a:pt x="140" y="512"/>
                    </a:lnTo>
                    <a:lnTo>
                      <a:pt x="140" y="512"/>
                    </a:lnTo>
                    <a:lnTo>
                      <a:pt x="141" y="512"/>
                    </a:lnTo>
                    <a:lnTo>
                      <a:pt x="141" y="515"/>
                    </a:lnTo>
                    <a:lnTo>
                      <a:pt x="143" y="515"/>
                    </a:lnTo>
                    <a:lnTo>
                      <a:pt x="143" y="515"/>
                    </a:lnTo>
                    <a:lnTo>
                      <a:pt x="143" y="519"/>
                    </a:lnTo>
                    <a:lnTo>
                      <a:pt x="145" y="519"/>
                    </a:lnTo>
                    <a:lnTo>
                      <a:pt x="145" y="519"/>
                    </a:lnTo>
                    <a:lnTo>
                      <a:pt x="145" y="519"/>
                    </a:lnTo>
                    <a:lnTo>
                      <a:pt x="146" y="523"/>
                    </a:lnTo>
                    <a:lnTo>
                      <a:pt x="146" y="523"/>
                    </a:lnTo>
                    <a:lnTo>
                      <a:pt x="146" y="523"/>
                    </a:lnTo>
                    <a:lnTo>
                      <a:pt x="148" y="523"/>
                    </a:lnTo>
                    <a:lnTo>
                      <a:pt x="148" y="523"/>
                    </a:lnTo>
                    <a:lnTo>
                      <a:pt x="148" y="523"/>
                    </a:lnTo>
                    <a:lnTo>
                      <a:pt x="149" y="526"/>
                    </a:lnTo>
                    <a:lnTo>
                      <a:pt x="149" y="526"/>
                    </a:lnTo>
                    <a:lnTo>
                      <a:pt x="151" y="526"/>
                    </a:lnTo>
                    <a:lnTo>
                      <a:pt x="151" y="526"/>
                    </a:lnTo>
                    <a:lnTo>
                      <a:pt x="151" y="530"/>
                    </a:lnTo>
                    <a:lnTo>
                      <a:pt x="152" y="530"/>
                    </a:lnTo>
                    <a:lnTo>
                      <a:pt x="152" y="530"/>
                    </a:lnTo>
                    <a:lnTo>
                      <a:pt x="152" y="530"/>
                    </a:lnTo>
                    <a:lnTo>
                      <a:pt x="154" y="530"/>
                    </a:lnTo>
                    <a:lnTo>
                      <a:pt x="154" y="534"/>
                    </a:lnTo>
                    <a:lnTo>
                      <a:pt x="154" y="534"/>
                    </a:lnTo>
                    <a:lnTo>
                      <a:pt x="155" y="534"/>
                    </a:lnTo>
                    <a:lnTo>
                      <a:pt x="155" y="534"/>
                    </a:lnTo>
                    <a:lnTo>
                      <a:pt x="157" y="534"/>
                    </a:lnTo>
                    <a:lnTo>
                      <a:pt x="157" y="534"/>
                    </a:lnTo>
                    <a:lnTo>
                      <a:pt x="157" y="538"/>
                    </a:lnTo>
                    <a:lnTo>
                      <a:pt x="159" y="538"/>
                    </a:lnTo>
                    <a:lnTo>
                      <a:pt x="159" y="538"/>
                    </a:lnTo>
                    <a:lnTo>
                      <a:pt x="159" y="538"/>
                    </a:lnTo>
                    <a:lnTo>
                      <a:pt x="160" y="538"/>
                    </a:lnTo>
                    <a:lnTo>
                      <a:pt x="160" y="541"/>
                    </a:lnTo>
                    <a:lnTo>
                      <a:pt x="160" y="541"/>
                    </a:lnTo>
                    <a:lnTo>
                      <a:pt x="162" y="541"/>
                    </a:lnTo>
                    <a:lnTo>
                      <a:pt x="162" y="541"/>
                    </a:lnTo>
                    <a:lnTo>
                      <a:pt x="163" y="541"/>
                    </a:lnTo>
                    <a:lnTo>
                      <a:pt x="163" y="545"/>
                    </a:lnTo>
                    <a:lnTo>
                      <a:pt x="163" y="545"/>
                    </a:lnTo>
                    <a:lnTo>
                      <a:pt x="165" y="545"/>
                    </a:lnTo>
                    <a:lnTo>
                      <a:pt x="165" y="545"/>
                    </a:lnTo>
                    <a:lnTo>
                      <a:pt x="165" y="545"/>
                    </a:lnTo>
                    <a:lnTo>
                      <a:pt x="166" y="545"/>
                    </a:lnTo>
                    <a:lnTo>
                      <a:pt x="166" y="545"/>
                    </a:lnTo>
                    <a:lnTo>
                      <a:pt x="166" y="549"/>
                    </a:lnTo>
                    <a:lnTo>
                      <a:pt x="168" y="549"/>
                    </a:lnTo>
                    <a:lnTo>
                      <a:pt x="168" y="549"/>
                    </a:lnTo>
                    <a:lnTo>
                      <a:pt x="168" y="549"/>
                    </a:lnTo>
                    <a:lnTo>
                      <a:pt x="170" y="549"/>
                    </a:lnTo>
                    <a:lnTo>
                      <a:pt x="170" y="549"/>
                    </a:lnTo>
                    <a:lnTo>
                      <a:pt x="171" y="549"/>
                    </a:lnTo>
                    <a:lnTo>
                      <a:pt x="171" y="549"/>
                    </a:lnTo>
                    <a:lnTo>
                      <a:pt x="171" y="552"/>
                    </a:lnTo>
                    <a:lnTo>
                      <a:pt x="173" y="552"/>
                    </a:lnTo>
                    <a:lnTo>
                      <a:pt x="173" y="552"/>
                    </a:lnTo>
                    <a:lnTo>
                      <a:pt x="173" y="552"/>
                    </a:lnTo>
                    <a:lnTo>
                      <a:pt x="174" y="552"/>
                    </a:lnTo>
                    <a:lnTo>
                      <a:pt x="174" y="552"/>
                    </a:lnTo>
                    <a:lnTo>
                      <a:pt x="174" y="552"/>
                    </a:lnTo>
                    <a:lnTo>
                      <a:pt x="176" y="556"/>
                    </a:lnTo>
                    <a:lnTo>
                      <a:pt x="176" y="556"/>
                    </a:lnTo>
                    <a:lnTo>
                      <a:pt x="177" y="556"/>
                    </a:lnTo>
                    <a:lnTo>
                      <a:pt x="177" y="556"/>
                    </a:lnTo>
                    <a:lnTo>
                      <a:pt x="177" y="556"/>
                    </a:lnTo>
                    <a:lnTo>
                      <a:pt x="179" y="556"/>
                    </a:lnTo>
                    <a:lnTo>
                      <a:pt x="179" y="560"/>
                    </a:lnTo>
                    <a:lnTo>
                      <a:pt x="179" y="560"/>
                    </a:lnTo>
                    <a:lnTo>
                      <a:pt x="181" y="560"/>
                    </a:lnTo>
                    <a:lnTo>
                      <a:pt x="181" y="560"/>
                    </a:lnTo>
                    <a:lnTo>
                      <a:pt x="181" y="560"/>
                    </a:lnTo>
                    <a:lnTo>
                      <a:pt x="182" y="560"/>
                    </a:lnTo>
                    <a:lnTo>
                      <a:pt x="182" y="560"/>
                    </a:lnTo>
                    <a:lnTo>
                      <a:pt x="184" y="560"/>
                    </a:lnTo>
                    <a:lnTo>
                      <a:pt x="184" y="560"/>
                    </a:lnTo>
                    <a:lnTo>
                      <a:pt x="184" y="560"/>
                    </a:lnTo>
                    <a:lnTo>
                      <a:pt x="185" y="564"/>
                    </a:lnTo>
                    <a:lnTo>
                      <a:pt x="185" y="564"/>
                    </a:lnTo>
                    <a:lnTo>
                      <a:pt x="185" y="564"/>
                    </a:lnTo>
                    <a:lnTo>
                      <a:pt x="187" y="564"/>
                    </a:lnTo>
                    <a:lnTo>
                      <a:pt x="187" y="564"/>
                    </a:lnTo>
                    <a:lnTo>
                      <a:pt x="187" y="564"/>
                    </a:lnTo>
                    <a:lnTo>
                      <a:pt x="188" y="564"/>
                    </a:lnTo>
                    <a:lnTo>
                      <a:pt x="188" y="567"/>
                    </a:lnTo>
                    <a:lnTo>
                      <a:pt x="188" y="567"/>
                    </a:lnTo>
                    <a:lnTo>
                      <a:pt x="190" y="567"/>
                    </a:lnTo>
                    <a:lnTo>
                      <a:pt x="190" y="567"/>
                    </a:lnTo>
                    <a:lnTo>
                      <a:pt x="192" y="567"/>
                    </a:lnTo>
                    <a:lnTo>
                      <a:pt x="192" y="567"/>
                    </a:lnTo>
                    <a:lnTo>
                      <a:pt x="192" y="567"/>
                    </a:lnTo>
                    <a:lnTo>
                      <a:pt x="193" y="567"/>
                    </a:lnTo>
                    <a:lnTo>
                      <a:pt x="193" y="567"/>
                    </a:lnTo>
                    <a:lnTo>
                      <a:pt x="193" y="567"/>
                    </a:lnTo>
                    <a:lnTo>
                      <a:pt x="195" y="567"/>
                    </a:lnTo>
                    <a:lnTo>
                      <a:pt x="195" y="571"/>
                    </a:lnTo>
                    <a:lnTo>
                      <a:pt x="195" y="571"/>
                    </a:lnTo>
                    <a:lnTo>
                      <a:pt x="196" y="571"/>
                    </a:lnTo>
                    <a:lnTo>
                      <a:pt x="196" y="571"/>
                    </a:lnTo>
                    <a:lnTo>
                      <a:pt x="198" y="571"/>
                    </a:lnTo>
                    <a:lnTo>
                      <a:pt x="198" y="575"/>
                    </a:lnTo>
                    <a:lnTo>
                      <a:pt x="198" y="575"/>
                    </a:lnTo>
                    <a:lnTo>
                      <a:pt x="199" y="575"/>
                    </a:lnTo>
                    <a:lnTo>
                      <a:pt x="199" y="575"/>
                    </a:lnTo>
                    <a:lnTo>
                      <a:pt x="199" y="575"/>
                    </a:lnTo>
                    <a:lnTo>
                      <a:pt x="201" y="575"/>
                    </a:lnTo>
                    <a:lnTo>
                      <a:pt x="201" y="575"/>
                    </a:lnTo>
                    <a:lnTo>
                      <a:pt x="201" y="575"/>
                    </a:lnTo>
                    <a:lnTo>
                      <a:pt x="203" y="575"/>
                    </a:lnTo>
                    <a:lnTo>
                      <a:pt x="203" y="575"/>
                    </a:lnTo>
                    <a:lnTo>
                      <a:pt x="203" y="575"/>
                    </a:lnTo>
                    <a:lnTo>
                      <a:pt x="204" y="575"/>
                    </a:lnTo>
                    <a:lnTo>
                      <a:pt x="204" y="575"/>
                    </a:lnTo>
                    <a:lnTo>
                      <a:pt x="206" y="575"/>
                    </a:lnTo>
                    <a:lnTo>
                      <a:pt x="206" y="575"/>
                    </a:lnTo>
                    <a:lnTo>
                      <a:pt x="206" y="575"/>
                    </a:lnTo>
                    <a:lnTo>
                      <a:pt x="207" y="575"/>
                    </a:lnTo>
                    <a:lnTo>
                      <a:pt x="207" y="575"/>
                    </a:lnTo>
                    <a:lnTo>
                      <a:pt x="207" y="575"/>
                    </a:lnTo>
                    <a:lnTo>
                      <a:pt x="209" y="575"/>
                    </a:lnTo>
                    <a:lnTo>
                      <a:pt x="209" y="575"/>
                    </a:lnTo>
                    <a:lnTo>
                      <a:pt x="209" y="578"/>
                    </a:lnTo>
                    <a:lnTo>
                      <a:pt x="210" y="578"/>
                    </a:lnTo>
                    <a:lnTo>
                      <a:pt x="210" y="578"/>
                    </a:lnTo>
                    <a:lnTo>
                      <a:pt x="212" y="578"/>
                    </a:lnTo>
                    <a:lnTo>
                      <a:pt x="212" y="578"/>
                    </a:lnTo>
                    <a:lnTo>
                      <a:pt x="212" y="578"/>
                    </a:lnTo>
                    <a:lnTo>
                      <a:pt x="214" y="578"/>
                    </a:lnTo>
                    <a:lnTo>
                      <a:pt x="214" y="578"/>
                    </a:lnTo>
                    <a:lnTo>
                      <a:pt x="214" y="578"/>
                    </a:lnTo>
                    <a:lnTo>
                      <a:pt x="215" y="578"/>
                    </a:lnTo>
                    <a:lnTo>
                      <a:pt x="215" y="578"/>
                    </a:lnTo>
                    <a:lnTo>
                      <a:pt x="215" y="578"/>
                    </a:lnTo>
                    <a:lnTo>
                      <a:pt x="217" y="578"/>
                    </a:lnTo>
                    <a:lnTo>
                      <a:pt x="217" y="582"/>
                    </a:lnTo>
                    <a:lnTo>
                      <a:pt x="218" y="582"/>
                    </a:lnTo>
                    <a:lnTo>
                      <a:pt x="218" y="582"/>
                    </a:lnTo>
                    <a:lnTo>
                      <a:pt x="218" y="582"/>
                    </a:lnTo>
                    <a:lnTo>
                      <a:pt x="220" y="582"/>
                    </a:lnTo>
                    <a:lnTo>
                      <a:pt x="220" y="582"/>
                    </a:lnTo>
                    <a:lnTo>
                      <a:pt x="220" y="582"/>
                    </a:lnTo>
                    <a:lnTo>
                      <a:pt x="221" y="582"/>
                    </a:lnTo>
                    <a:lnTo>
                      <a:pt x="221" y="582"/>
                    </a:lnTo>
                    <a:lnTo>
                      <a:pt x="221" y="582"/>
                    </a:lnTo>
                    <a:lnTo>
                      <a:pt x="223" y="582"/>
                    </a:lnTo>
                    <a:lnTo>
                      <a:pt x="223" y="582"/>
                    </a:lnTo>
                    <a:lnTo>
                      <a:pt x="223" y="582"/>
                    </a:lnTo>
                    <a:lnTo>
                      <a:pt x="225" y="582"/>
                    </a:lnTo>
                    <a:lnTo>
                      <a:pt x="225" y="582"/>
                    </a:lnTo>
                    <a:lnTo>
                      <a:pt x="226" y="582"/>
                    </a:lnTo>
                    <a:lnTo>
                      <a:pt x="226" y="582"/>
                    </a:lnTo>
                    <a:lnTo>
                      <a:pt x="226" y="582"/>
                    </a:lnTo>
                    <a:lnTo>
                      <a:pt x="228" y="582"/>
                    </a:lnTo>
                    <a:lnTo>
                      <a:pt x="228" y="582"/>
                    </a:lnTo>
                    <a:lnTo>
                      <a:pt x="228" y="582"/>
                    </a:lnTo>
                    <a:lnTo>
                      <a:pt x="229" y="582"/>
                    </a:lnTo>
                    <a:lnTo>
                      <a:pt x="229" y="582"/>
                    </a:lnTo>
                    <a:lnTo>
                      <a:pt x="229" y="582"/>
                    </a:lnTo>
                    <a:lnTo>
                      <a:pt x="231" y="582"/>
                    </a:lnTo>
                    <a:lnTo>
                      <a:pt x="231" y="582"/>
                    </a:lnTo>
                    <a:lnTo>
                      <a:pt x="232" y="586"/>
                    </a:lnTo>
                    <a:lnTo>
                      <a:pt x="232" y="582"/>
                    </a:lnTo>
                    <a:lnTo>
                      <a:pt x="232" y="586"/>
                    </a:lnTo>
                    <a:lnTo>
                      <a:pt x="234" y="586"/>
                    </a:lnTo>
                    <a:lnTo>
                      <a:pt x="234" y="586"/>
                    </a:lnTo>
                    <a:lnTo>
                      <a:pt x="234" y="586"/>
                    </a:lnTo>
                    <a:lnTo>
                      <a:pt x="236" y="586"/>
                    </a:lnTo>
                    <a:lnTo>
                      <a:pt x="236" y="586"/>
                    </a:lnTo>
                    <a:lnTo>
                      <a:pt x="236" y="586"/>
                    </a:lnTo>
                    <a:lnTo>
                      <a:pt x="237" y="586"/>
                    </a:lnTo>
                    <a:lnTo>
                      <a:pt x="237" y="586"/>
                    </a:lnTo>
                    <a:lnTo>
                      <a:pt x="239" y="586"/>
                    </a:lnTo>
                    <a:lnTo>
                      <a:pt x="239" y="586"/>
                    </a:lnTo>
                    <a:lnTo>
                      <a:pt x="239" y="586"/>
                    </a:lnTo>
                    <a:lnTo>
                      <a:pt x="240" y="586"/>
                    </a:lnTo>
                    <a:lnTo>
                      <a:pt x="240" y="586"/>
                    </a:lnTo>
                    <a:lnTo>
                      <a:pt x="240" y="586"/>
                    </a:lnTo>
                    <a:lnTo>
                      <a:pt x="242" y="586"/>
                    </a:lnTo>
                    <a:lnTo>
                      <a:pt x="242" y="586"/>
                    </a:lnTo>
                    <a:lnTo>
                      <a:pt x="242" y="586"/>
                    </a:lnTo>
                    <a:lnTo>
                      <a:pt x="243" y="586"/>
                    </a:lnTo>
                    <a:lnTo>
                      <a:pt x="243" y="586"/>
                    </a:lnTo>
                    <a:lnTo>
                      <a:pt x="243" y="586"/>
                    </a:lnTo>
                    <a:lnTo>
                      <a:pt x="245" y="586"/>
                    </a:lnTo>
                    <a:lnTo>
                      <a:pt x="245" y="586"/>
                    </a:lnTo>
                    <a:lnTo>
                      <a:pt x="246" y="586"/>
                    </a:lnTo>
                    <a:lnTo>
                      <a:pt x="246" y="586"/>
                    </a:lnTo>
                    <a:lnTo>
                      <a:pt x="246" y="586"/>
                    </a:lnTo>
                    <a:lnTo>
                      <a:pt x="248" y="589"/>
                    </a:lnTo>
                    <a:lnTo>
                      <a:pt x="248" y="589"/>
                    </a:lnTo>
                    <a:lnTo>
                      <a:pt x="248" y="589"/>
                    </a:lnTo>
                    <a:lnTo>
                      <a:pt x="250" y="586"/>
                    </a:lnTo>
                    <a:lnTo>
                      <a:pt x="250" y="586"/>
                    </a:lnTo>
                    <a:lnTo>
                      <a:pt x="250" y="586"/>
                    </a:lnTo>
                    <a:lnTo>
                      <a:pt x="251" y="586"/>
                    </a:lnTo>
                    <a:lnTo>
                      <a:pt x="251" y="586"/>
                    </a:lnTo>
                    <a:lnTo>
                      <a:pt x="253" y="586"/>
                    </a:lnTo>
                    <a:lnTo>
                      <a:pt x="253" y="589"/>
                    </a:lnTo>
                    <a:lnTo>
                      <a:pt x="253" y="589"/>
                    </a:lnTo>
                    <a:lnTo>
                      <a:pt x="254" y="589"/>
                    </a:lnTo>
                    <a:lnTo>
                      <a:pt x="254" y="589"/>
                    </a:lnTo>
                    <a:lnTo>
                      <a:pt x="254" y="589"/>
                    </a:lnTo>
                    <a:lnTo>
                      <a:pt x="256" y="589"/>
                    </a:lnTo>
                    <a:lnTo>
                      <a:pt x="256" y="589"/>
                    </a:lnTo>
                    <a:lnTo>
                      <a:pt x="256" y="589"/>
                    </a:lnTo>
                    <a:lnTo>
                      <a:pt x="257" y="589"/>
                    </a:lnTo>
                    <a:lnTo>
                      <a:pt x="257" y="589"/>
                    </a:lnTo>
                    <a:lnTo>
                      <a:pt x="259" y="589"/>
                    </a:lnTo>
                    <a:lnTo>
                      <a:pt x="259" y="589"/>
                    </a:lnTo>
                    <a:lnTo>
                      <a:pt x="259" y="589"/>
                    </a:lnTo>
                    <a:lnTo>
                      <a:pt x="261" y="589"/>
                    </a:lnTo>
                    <a:lnTo>
                      <a:pt x="261" y="589"/>
                    </a:lnTo>
                    <a:lnTo>
                      <a:pt x="261" y="589"/>
                    </a:lnTo>
                    <a:lnTo>
                      <a:pt x="262" y="589"/>
                    </a:lnTo>
                    <a:lnTo>
                      <a:pt x="262" y="589"/>
                    </a:lnTo>
                    <a:lnTo>
                      <a:pt x="262" y="589"/>
                    </a:lnTo>
                    <a:lnTo>
                      <a:pt x="264" y="589"/>
                    </a:lnTo>
                    <a:lnTo>
                      <a:pt x="264" y="589"/>
                    </a:lnTo>
                    <a:lnTo>
                      <a:pt x="264" y="589"/>
                    </a:lnTo>
                    <a:lnTo>
                      <a:pt x="265" y="589"/>
                    </a:lnTo>
                    <a:lnTo>
                      <a:pt x="265" y="589"/>
                    </a:lnTo>
                    <a:lnTo>
                      <a:pt x="267" y="589"/>
                    </a:lnTo>
                    <a:lnTo>
                      <a:pt x="267" y="589"/>
                    </a:lnTo>
                    <a:lnTo>
                      <a:pt x="267" y="589"/>
                    </a:lnTo>
                    <a:lnTo>
                      <a:pt x="268" y="589"/>
                    </a:lnTo>
                    <a:lnTo>
                      <a:pt x="268" y="593"/>
                    </a:lnTo>
                    <a:lnTo>
                      <a:pt x="268" y="593"/>
                    </a:lnTo>
                    <a:lnTo>
                      <a:pt x="270" y="593"/>
                    </a:lnTo>
                    <a:lnTo>
                      <a:pt x="270" y="593"/>
                    </a:lnTo>
                    <a:lnTo>
                      <a:pt x="270" y="593"/>
                    </a:lnTo>
                    <a:lnTo>
                      <a:pt x="272" y="593"/>
                    </a:lnTo>
                    <a:lnTo>
                      <a:pt x="272" y="593"/>
                    </a:lnTo>
                    <a:lnTo>
                      <a:pt x="273" y="593"/>
                    </a:lnTo>
                    <a:lnTo>
                      <a:pt x="273" y="593"/>
                    </a:lnTo>
                    <a:lnTo>
                      <a:pt x="273" y="593"/>
                    </a:lnTo>
                    <a:lnTo>
                      <a:pt x="275" y="593"/>
                    </a:lnTo>
                    <a:lnTo>
                      <a:pt x="275" y="593"/>
                    </a:lnTo>
                    <a:lnTo>
                      <a:pt x="275" y="593"/>
                    </a:lnTo>
                    <a:lnTo>
                      <a:pt x="276" y="593"/>
                    </a:lnTo>
                    <a:lnTo>
                      <a:pt x="276" y="593"/>
                    </a:lnTo>
                    <a:lnTo>
                      <a:pt x="276" y="593"/>
                    </a:lnTo>
                    <a:lnTo>
                      <a:pt x="278" y="593"/>
                    </a:lnTo>
                    <a:lnTo>
                      <a:pt x="278" y="593"/>
                    </a:lnTo>
                    <a:lnTo>
                      <a:pt x="278" y="589"/>
                    </a:lnTo>
                    <a:lnTo>
                      <a:pt x="279" y="589"/>
                    </a:lnTo>
                    <a:lnTo>
                      <a:pt x="279" y="593"/>
                    </a:lnTo>
                    <a:lnTo>
                      <a:pt x="281" y="593"/>
                    </a:lnTo>
                    <a:lnTo>
                      <a:pt x="281" y="593"/>
                    </a:lnTo>
                    <a:lnTo>
                      <a:pt x="281" y="593"/>
                    </a:lnTo>
                    <a:lnTo>
                      <a:pt x="283" y="593"/>
                    </a:lnTo>
                    <a:lnTo>
                      <a:pt x="283" y="593"/>
                    </a:lnTo>
                    <a:lnTo>
                      <a:pt x="283" y="593"/>
                    </a:lnTo>
                    <a:lnTo>
                      <a:pt x="284" y="593"/>
                    </a:lnTo>
                    <a:lnTo>
                      <a:pt x="284" y="593"/>
                    </a:lnTo>
                    <a:lnTo>
                      <a:pt x="284" y="593"/>
                    </a:lnTo>
                    <a:lnTo>
                      <a:pt x="286" y="593"/>
                    </a:lnTo>
                    <a:lnTo>
                      <a:pt x="286" y="593"/>
                    </a:lnTo>
                    <a:lnTo>
                      <a:pt x="287" y="593"/>
                    </a:lnTo>
                    <a:lnTo>
                      <a:pt x="287" y="593"/>
                    </a:lnTo>
                    <a:lnTo>
                      <a:pt x="287" y="593"/>
                    </a:lnTo>
                    <a:lnTo>
                      <a:pt x="289" y="593"/>
                    </a:lnTo>
                    <a:lnTo>
                      <a:pt x="289" y="593"/>
                    </a:lnTo>
                    <a:lnTo>
                      <a:pt x="289" y="593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03" name="Freeform 159"/>
              <p:cNvSpPr>
                <a:spLocks/>
              </p:cNvSpPr>
              <p:nvPr/>
            </p:nvSpPr>
            <p:spPr bwMode="auto">
              <a:xfrm>
                <a:off x="3500" y="3211"/>
                <a:ext cx="54" cy="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0" y="0"/>
                  </a:cxn>
                  <a:cxn ang="0">
                    <a:pos x="22" y="0"/>
                  </a:cxn>
                  <a:cxn ang="0">
                    <a:pos x="25" y="0"/>
                  </a:cxn>
                  <a:cxn ang="0">
                    <a:pos x="27" y="0"/>
                  </a:cxn>
                  <a:cxn ang="0">
                    <a:pos x="30" y="0"/>
                  </a:cxn>
                  <a:cxn ang="0">
                    <a:pos x="31" y="0"/>
                  </a:cxn>
                  <a:cxn ang="0">
                    <a:pos x="34" y="0"/>
                  </a:cxn>
                  <a:cxn ang="0">
                    <a:pos x="36" y="4"/>
                  </a:cxn>
                  <a:cxn ang="0">
                    <a:pos x="39" y="4"/>
                  </a:cxn>
                  <a:cxn ang="0">
                    <a:pos x="41" y="4"/>
                  </a:cxn>
                  <a:cxn ang="0">
                    <a:pos x="42" y="4"/>
                  </a:cxn>
                  <a:cxn ang="0">
                    <a:pos x="45" y="4"/>
                  </a:cxn>
                  <a:cxn ang="0">
                    <a:pos x="47" y="0"/>
                  </a:cxn>
                  <a:cxn ang="0">
                    <a:pos x="50" y="4"/>
                  </a:cxn>
                  <a:cxn ang="0">
                    <a:pos x="52" y="4"/>
                  </a:cxn>
                  <a:cxn ang="0">
                    <a:pos x="55" y="0"/>
                  </a:cxn>
                  <a:cxn ang="0">
                    <a:pos x="56" y="0"/>
                  </a:cxn>
                  <a:cxn ang="0">
                    <a:pos x="59" y="4"/>
                  </a:cxn>
                  <a:cxn ang="0">
                    <a:pos x="61" y="0"/>
                  </a:cxn>
                  <a:cxn ang="0">
                    <a:pos x="63" y="0"/>
                  </a:cxn>
                  <a:cxn ang="0">
                    <a:pos x="66" y="4"/>
                  </a:cxn>
                  <a:cxn ang="0">
                    <a:pos x="67" y="4"/>
                  </a:cxn>
                  <a:cxn ang="0">
                    <a:pos x="70" y="4"/>
                  </a:cxn>
                  <a:cxn ang="0">
                    <a:pos x="72" y="4"/>
                  </a:cxn>
                  <a:cxn ang="0">
                    <a:pos x="75" y="4"/>
                  </a:cxn>
                  <a:cxn ang="0">
                    <a:pos x="77" y="4"/>
                  </a:cxn>
                  <a:cxn ang="0">
                    <a:pos x="80" y="4"/>
                  </a:cxn>
                  <a:cxn ang="0">
                    <a:pos x="81" y="4"/>
                  </a:cxn>
                  <a:cxn ang="0">
                    <a:pos x="83" y="4"/>
                  </a:cxn>
                  <a:cxn ang="0">
                    <a:pos x="86" y="4"/>
                  </a:cxn>
                  <a:cxn ang="0">
                    <a:pos x="88" y="4"/>
                  </a:cxn>
                  <a:cxn ang="0">
                    <a:pos x="91" y="4"/>
                  </a:cxn>
                  <a:cxn ang="0">
                    <a:pos x="92" y="4"/>
                  </a:cxn>
                  <a:cxn ang="0">
                    <a:pos x="96" y="4"/>
                  </a:cxn>
                  <a:cxn ang="0">
                    <a:pos x="97" y="4"/>
                  </a:cxn>
                  <a:cxn ang="0">
                    <a:pos x="100" y="4"/>
                  </a:cxn>
                  <a:cxn ang="0">
                    <a:pos x="102" y="4"/>
                  </a:cxn>
                  <a:cxn ang="0">
                    <a:pos x="103" y="4"/>
                  </a:cxn>
                  <a:cxn ang="0">
                    <a:pos x="107" y="4"/>
                  </a:cxn>
                  <a:cxn ang="0">
                    <a:pos x="108" y="4"/>
                  </a:cxn>
                  <a:cxn ang="0">
                    <a:pos x="111" y="4"/>
                  </a:cxn>
                  <a:cxn ang="0">
                    <a:pos x="113" y="4"/>
                  </a:cxn>
                  <a:cxn ang="0">
                    <a:pos x="116" y="4"/>
                  </a:cxn>
                  <a:cxn ang="0">
                    <a:pos x="118" y="4"/>
                  </a:cxn>
                  <a:cxn ang="0">
                    <a:pos x="121" y="4"/>
                  </a:cxn>
                  <a:cxn ang="0">
                    <a:pos x="122" y="4"/>
                  </a:cxn>
                  <a:cxn ang="0">
                    <a:pos x="124" y="4"/>
                  </a:cxn>
                  <a:cxn ang="0">
                    <a:pos x="127" y="4"/>
                  </a:cxn>
                  <a:cxn ang="0">
                    <a:pos x="129" y="4"/>
                  </a:cxn>
                  <a:cxn ang="0">
                    <a:pos x="132" y="4"/>
                  </a:cxn>
                  <a:cxn ang="0">
                    <a:pos x="133" y="4"/>
                  </a:cxn>
                  <a:cxn ang="0">
                    <a:pos x="136" y="4"/>
                  </a:cxn>
                  <a:cxn ang="0">
                    <a:pos x="138" y="4"/>
                  </a:cxn>
                  <a:cxn ang="0">
                    <a:pos x="141" y="4"/>
                  </a:cxn>
                </a:cxnLst>
                <a:rect l="0" t="0" r="r" b="b"/>
                <a:pathLst>
                  <a:path w="141" h="4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6" y="4"/>
                    </a:lnTo>
                    <a:lnTo>
                      <a:pt x="38" y="4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4" y="4"/>
                    </a:lnTo>
                    <a:lnTo>
                      <a:pt x="44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0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3" y="4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4"/>
                    </a:lnTo>
                    <a:lnTo>
                      <a:pt x="58" y="4"/>
                    </a:lnTo>
                    <a:lnTo>
                      <a:pt x="58" y="4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59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69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2" y="4"/>
                    </a:lnTo>
                    <a:lnTo>
                      <a:pt x="72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7" y="4"/>
                    </a:lnTo>
                    <a:lnTo>
                      <a:pt x="78" y="4"/>
                    </a:lnTo>
                    <a:lnTo>
                      <a:pt x="78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3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5" y="4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89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2" y="4"/>
                    </a:lnTo>
                    <a:lnTo>
                      <a:pt x="92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6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7" y="4"/>
                    </a:lnTo>
                    <a:lnTo>
                      <a:pt x="99" y="4"/>
                    </a:lnTo>
                    <a:lnTo>
                      <a:pt x="99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3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7" y="4"/>
                    </a:lnTo>
                    <a:lnTo>
                      <a:pt x="107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08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1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4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6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8" y="4"/>
                    </a:lnTo>
                    <a:lnTo>
                      <a:pt x="119" y="4"/>
                    </a:lnTo>
                    <a:lnTo>
                      <a:pt x="119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1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2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4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5" y="4"/>
                    </a:lnTo>
                    <a:lnTo>
                      <a:pt x="127" y="4"/>
                    </a:lnTo>
                    <a:lnTo>
                      <a:pt x="127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29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0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2" y="4"/>
                    </a:lnTo>
                    <a:lnTo>
                      <a:pt x="133" y="4"/>
                    </a:lnTo>
                    <a:lnTo>
                      <a:pt x="133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5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6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8" y="4"/>
                    </a:lnTo>
                    <a:lnTo>
                      <a:pt x="139" y="4"/>
                    </a:lnTo>
                    <a:lnTo>
                      <a:pt x="139" y="4"/>
                    </a:lnTo>
                    <a:lnTo>
                      <a:pt x="141" y="4"/>
                    </a:lnTo>
                  </a:path>
                </a:pathLst>
              </a:custGeom>
              <a:noFill/>
              <a:ln w="1270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287904" name="Object 160"/>
            <p:cNvGraphicFramePr>
              <a:graphicFrameLocks noChangeAspect="1"/>
            </p:cNvGraphicFramePr>
            <p:nvPr/>
          </p:nvGraphicFramePr>
          <p:xfrm>
            <a:off x="4176" y="1056"/>
            <a:ext cx="902" cy="6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911" name="CS ChemDraw Drawing" r:id="rId4" imgW="1632960" imgH="1290240" progId="">
                    <p:embed/>
                  </p:oleObj>
                </mc:Choice>
                <mc:Fallback>
                  <p:oleObj name="CS ChemDraw Drawing" r:id="rId4" imgW="1632960" imgH="1290240" progId="">
                    <p:embed/>
                    <p:pic>
                      <p:nvPicPr>
                        <p:cNvPr id="0" name="Picture 1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1056"/>
                          <a:ext cx="902" cy="6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7905" name="Text Box 161"/>
            <p:cNvSpPr txBox="1">
              <a:spLocks noChangeArrowheads="1"/>
            </p:cNvSpPr>
            <p:nvPr/>
          </p:nvSpPr>
          <p:spPr bwMode="auto">
            <a:xfrm>
              <a:off x="3504" y="1776"/>
              <a:ext cx="2256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/>
                <a:t>Multiple separation opportunities</a:t>
              </a:r>
            </a:p>
            <a:p>
              <a:pPr eaLnBrk="0" hangingPunct="0"/>
              <a:r>
                <a:rPr lang="en-US"/>
                <a:t>Also separates with conventional solvents.  Note, zero THF selectivity</a:t>
              </a:r>
            </a:p>
          </p:txBody>
        </p:sp>
        <p:sp>
          <p:nvSpPr>
            <p:cNvPr id="287906" name="Text Box 162"/>
            <p:cNvSpPr txBox="1">
              <a:spLocks noChangeArrowheads="1"/>
            </p:cNvSpPr>
            <p:nvPr/>
          </p:nvSpPr>
          <p:spPr bwMode="auto">
            <a:xfrm>
              <a:off x="2832" y="2688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solidFill>
                    <a:srgbClr val="FF00FF"/>
                  </a:solidFill>
                </a:rPr>
                <a:t>CHCl</a:t>
              </a:r>
              <a:r>
                <a:rPr lang="en-US" baseline="-25000">
                  <a:solidFill>
                    <a:srgbClr val="FF00FF"/>
                  </a:solidFill>
                </a:rPr>
                <a:t>3</a:t>
              </a:r>
            </a:p>
          </p:txBody>
        </p:sp>
        <p:grpSp>
          <p:nvGrpSpPr>
            <p:cNvPr id="287907" name="Group 163"/>
            <p:cNvGrpSpPr>
              <a:grpSpLocks/>
            </p:cNvGrpSpPr>
            <p:nvPr/>
          </p:nvGrpSpPr>
          <p:grpSpPr bwMode="auto">
            <a:xfrm>
              <a:off x="960" y="2208"/>
              <a:ext cx="1000" cy="1497"/>
              <a:chOff x="4272" y="2565"/>
              <a:chExt cx="1000" cy="1497"/>
            </a:xfrm>
          </p:grpSpPr>
          <p:sp>
            <p:nvSpPr>
              <p:cNvPr id="287908" name="Freeform 164"/>
              <p:cNvSpPr>
                <a:spLocks/>
              </p:cNvSpPr>
              <p:nvPr/>
            </p:nvSpPr>
            <p:spPr bwMode="auto">
              <a:xfrm>
                <a:off x="4272" y="3998"/>
                <a:ext cx="219" cy="16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15" y="6"/>
                  </a:cxn>
                  <a:cxn ang="0">
                    <a:pos x="22" y="6"/>
                  </a:cxn>
                  <a:cxn ang="0">
                    <a:pos x="31" y="6"/>
                  </a:cxn>
                  <a:cxn ang="0">
                    <a:pos x="38" y="6"/>
                  </a:cxn>
                  <a:cxn ang="0">
                    <a:pos x="46" y="8"/>
                  </a:cxn>
                  <a:cxn ang="0">
                    <a:pos x="54" y="8"/>
                  </a:cxn>
                  <a:cxn ang="0">
                    <a:pos x="62" y="9"/>
                  </a:cxn>
                  <a:cxn ang="0">
                    <a:pos x="70" y="9"/>
                  </a:cxn>
                  <a:cxn ang="0">
                    <a:pos x="78" y="10"/>
                  </a:cxn>
                  <a:cxn ang="0">
                    <a:pos x="86" y="9"/>
                  </a:cxn>
                  <a:cxn ang="0">
                    <a:pos x="94" y="11"/>
                  </a:cxn>
                  <a:cxn ang="0">
                    <a:pos x="102" y="12"/>
                  </a:cxn>
                  <a:cxn ang="0">
                    <a:pos x="109" y="12"/>
                  </a:cxn>
                  <a:cxn ang="0">
                    <a:pos x="117" y="12"/>
                  </a:cxn>
                  <a:cxn ang="0">
                    <a:pos x="125" y="11"/>
                  </a:cxn>
                  <a:cxn ang="0">
                    <a:pos x="133" y="12"/>
                  </a:cxn>
                  <a:cxn ang="0">
                    <a:pos x="141" y="12"/>
                  </a:cxn>
                  <a:cxn ang="0">
                    <a:pos x="149" y="11"/>
                  </a:cxn>
                  <a:cxn ang="0">
                    <a:pos x="157" y="11"/>
                  </a:cxn>
                  <a:cxn ang="0">
                    <a:pos x="165" y="9"/>
                  </a:cxn>
                  <a:cxn ang="0">
                    <a:pos x="173" y="10"/>
                  </a:cxn>
                  <a:cxn ang="0">
                    <a:pos x="180" y="9"/>
                  </a:cxn>
                  <a:cxn ang="0">
                    <a:pos x="189" y="8"/>
                  </a:cxn>
                  <a:cxn ang="0">
                    <a:pos x="196" y="8"/>
                  </a:cxn>
                  <a:cxn ang="0">
                    <a:pos x="204" y="8"/>
                  </a:cxn>
                  <a:cxn ang="0">
                    <a:pos x="212" y="8"/>
                  </a:cxn>
                  <a:cxn ang="0">
                    <a:pos x="220" y="7"/>
                  </a:cxn>
                  <a:cxn ang="0">
                    <a:pos x="228" y="6"/>
                  </a:cxn>
                  <a:cxn ang="0">
                    <a:pos x="236" y="4"/>
                  </a:cxn>
                  <a:cxn ang="0">
                    <a:pos x="244" y="2"/>
                  </a:cxn>
                  <a:cxn ang="0">
                    <a:pos x="252" y="1"/>
                  </a:cxn>
                  <a:cxn ang="0">
                    <a:pos x="260" y="1"/>
                  </a:cxn>
                  <a:cxn ang="0">
                    <a:pos x="267" y="1"/>
                  </a:cxn>
                  <a:cxn ang="0">
                    <a:pos x="275" y="1"/>
                  </a:cxn>
                  <a:cxn ang="0">
                    <a:pos x="283" y="1"/>
                  </a:cxn>
                  <a:cxn ang="0">
                    <a:pos x="291" y="1"/>
                  </a:cxn>
                  <a:cxn ang="0">
                    <a:pos x="299" y="3"/>
                  </a:cxn>
                  <a:cxn ang="0">
                    <a:pos x="307" y="3"/>
                  </a:cxn>
                  <a:cxn ang="0">
                    <a:pos x="315" y="5"/>
                  </a:cxn>
                  <a:cxn ang="0">
                    <a:pos x="323" y="5"/>
                  </a:cxn>
                  <a:cxn ang="0">
                    <a:pos x="331" y="6"/>
                  </a:cxn>
                  <a:cxn ang="0">
                    <a:pos x="338" y="6"/>
                  </a:cxn>
                  <a:cxn ang="0">
                    <a:pos x="347" y="6"/>
                  </a:cxn>
                  <a:cxn ang="0">
                    <a:pos x="354" y="7"/>
                  </a:cxn>
                  <a:cxn ang="0">
                    <a:pos x="362" y="9"/>
                  </a:cxn>
                  <a:cxn ang="0">
                    <a:pos x="370" y="9"/>
                  </a:cxn>
                  <a:cxn ang="0">
                    <a:pos x="378" y="11"/>
                  </a:cxn>
                  <a:cxn ang="0">
                    <a:pos x="386" y="13"/>
                  </a:cxn>
                  <a:cxn ang="0">
                    <a:pos x="394" y="14"/>
                  </a:cxn>
                  <a:cxn ang="0">
                    <a:pos x="402" y="14"/>
                  </a:cxn>
                  <a:cxn ang="0">
                    <a:pos x="410" y="14"/>
                  </a:cxn>
                  <a:cxn ang="0">
                    <a:pos x="418" y="16"/>
                  </a:cxn>
                  <a:cxn ang="0">
                    <a:pos x="425" y="14"/>
                  </a:cxn>
                  <a:cxn ang="0">
                    <a:pos x="433" y="10"/>
                  </a:cxn>
                  <a:cxn ang="0">
                    <a:pos x="441" y="4"/>
                  </a:cxn>
                </a:cxnLst>
                <a:rect l="0" t="0" r="r" b="b"/>
                <a:pathLst>
                  <a:path w="448" h="16">
                    <a:moveTo>
                      <a:pt x="0" y="7"/>
                    </a:move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5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10" y="7"/>
                    </a:lnTo>
                    <a:lnTo>
                      <a:pt x="11" y="7"/>
                    </a:lnTo>
                    <a:lnTo>
                      <a:pt x="12" y="7"/>
                    </a:lnTo>
                    <a:lnTo>
                      <a:pt x="13" y="7"/>
                    </a:lnTo>
                    <a:lnTo>
                      <a:pt x="14" y="7"/>
                    </a:lnTo>
                    <a:lnTo>
                      <a:pt x="15" y="6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7" y="6"/>
                    </a:lnTo>
                    <a:lnTo>
                      <a:pt x="18" y="6"/>
                    </a:lnTo>
                    <a:lnTo>
                      <a:pt x="19" y="6"/>
                    </a:lnTo>
                    <a:lnTo>
                      <a:pt x="20" y="6"/>
                    </a:lnTo>
                    <a:lnTo>
                      <a:pt x="21" y="6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3" y="6"/>
                    </a:lnTo>
                    <a:lnTo>
                      <a:pt x="24" y="6"/>
                    </a:lnTo>
                    <a:lnTo>
                      <a:pt x="25" y="6"/>
                    </a:lnTo>
                    <a:lnTo>
                      <a:pt x="26" y="6"/>
                    </a:lnTo>
                    <a:lnTo>
                      <a:pt x="27" y="6"/>
                    </a:lnTo>
                    <a:lnTo>
                      <a:pt x="28" y="6"/>
                    </a:lnTo>
                    <a:lnTo>
                      <a:pt x="29" y="6"/>
                    </a:lnTo>
                    <a:lnTo>
                      <a:pt x="30" y="6"/>
                    </a:lnTo>
                    <a:lnTo>
                      <a:pt x="31" y="6"/>
                    </a:lnTo>
                    <a:lnTo>
                      <a:pt x="31" y="6"/>
                    </a:lnTo>
                    <a:lnTo>
                      <a:pt x="32" y="6"/>
                    </a:lnTo>
                    <a:lnTo>
                      <a:pt x="33" y="6"/>
                    </a:lnTo>
                    <a:lnTo>
                      <a:pt x="34" y="6"/>
                    </a:lnTo>
                    <a:lnTo>
                      <a:pt x="35" y="6"/>
                    </a:lnTo>
                    <a:lnTo>
                      <a:pt x="36" y="6"/>
                    </a:lnTo>
                    <a:lnTo>
                      <a:pt x="37" y="6"/>
                    </a:lnTo>
                    <a:lnTo>
                      <a:pt x="37" y="6"/>
                    </a:lnTo>
                    <a:lnTo>
                      <a:pt x="38" y="6"/>
                    </a:lnTo>
                    <a:lnTo>
                      <a:pt x="39" y="6"/>
                    </a:lnTo>
                    <a:lnTo>
                      <a:pt x="40" y="7"/>
                    </a:lnTo>
                    <a:lnTo>
                      <a:pt x="41" y="7"/>
                    </a:lnTo>
                    <a:lnTo>
                      <a:pt x="42" y="7"/>
                    </a:lnTo>
                    <a:lnTo>
                      <a:pt x="43" y="7"/>
                    </a:lnTo>
                    <a:lnTo>
                      <a:pt x="44" y="7"/>
                    </a:lnTo>
                    <a:lnTo>
                      <a:pt x="45" y="7"/>
                    </a:lnTo>
                    <a:lnTo>
                      <a:pt x="45" y="8"/>
                    </a:lnTo>
                    <a:lnTo>
                      <a:pt x="46" y="8"/>
                    </a:lnTo>
                    <a:lnTo>
                      <a:pt x="47" y="8"/>
                    </a:lnTo>
                    <a:lnTo>
                      <a:pt x="48" y="8"/>
                    </a:lnTo>
                    <a:lnTo>
                      <a:pt x="49" y="9"/>
                    </a:lnTo>
                    <a:lnTo>
                      <a:pt x="50" y="8"/>
                    </a:lnTo>
                    <a:lnTo>
                      <a:pt x="51" y="8"/>
                    </a:lnTo>
                    <a:lnTo>
                      <a:pt x="51" y="8"/>
                    </a:lnTo>
                    <a:lnTo>
                      <a:pt x="52" y="8"/>
                    </a:lnTo>
                    <a:lnTo>
                      <a:pt x="53" y="8"/>
                    </a:lnTo>
                    <a:lnTo>
                      <a:pt x="54" y="8"/>
                    </a:lnTo>
                    <a:lnTo>
                      <a:pt x="55" y="8"/>
                    </a:lnTo>
                    <a:lnTo>
                      <a:pt x="56" y="8"/>
                    </a:lnTo>
                    <a:lnTo>
                      <a:pt x="57" y="8"/>
                    </a:lnTo>
                    <a:lnTo>
                      <a:pt x="58" y="8"/>
                    </a:lnTo>
                    <a:lnTo>
                      <a:pt x="59" y="8"/>
                    </a:lnTo>
                    <a:lnTo>
                      <a:pt x="59" y="8"/>
                    </a:lnTo>
                    <a:lnTo>
                      <a:pt x="60" y="8"/>
                    </a:lnTo>
                    <a:lnTo>
                      <a:pt x="61" y="9"/>
                    </a:lnTo>
                    <a:lnTo>
                      <a:pt x="62" y="9"/>
                    </a:lnTo>
                    <a:lnTo>
                      <a:pt x="63" y="9"/>
                    </a:lnTo>
                    <a:lnTo>
                      <a:pt x="64" y="9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8"/>
                    </a:lnTo>
                    <a:lnTo>
                      <a:pt x="67" y="8"/>
                    </a:lnTo>
                    <a:lnTo>
                      <a:pt x="68" y="8"/>
                    </a:lnTo>
                    <a:lnTo>
                      <a:pt x="69" y="9"/>
                    </a:lnTo>
                    <a:lnTo>
                      <a:pt x="70" y="9"/>
                    </a:lnTo>
                    <a:lnTo>
                      <a:pt x="71" y="9"/>
                    </a:lnTo>
                    <a:lnTo>
                      <a:pt x="72" y="9"/>
                    </a:lnTo>
                    <a:lnTo>
                      <a:pt x="73" y="9"/>
                    </a:lnTo>
                    <a:lnTo>
                      <a:pt x="74" y="9"/>
                    </a:lnTo>
                    <a:lnTo>
                      <a:pt x="74" y="9"/>
                    </a:lnTo>
                    <a:lnTo>
                      <a:pt x="75" y="10"/>
                    </a:lnTo>
                    <a:lnTo>
                      <a:pt x="76" y="10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80" y="10"/>
                    </a:lnTo>
                    <a:lnTo>
                      <a:pt x="80" y="10"/>
                    </a:lnTo>
                    <a:lnTo>
                      <a:pt x="81" y="10"/>
                    </a:lnTo>
                    <a:lnTo>
                      <a:pt x="82" y="10"/>
                    </a:lnTo>
                    <a:lnTo>
                      <a:pt x="83" y="10"/>
                    </a:lnTo>
                    <a:lnTo>
                      <a:pt x="84" y="10"/>
                    </a:lnTo>
                    <a:lnTo>
                      <a:pt x="85" y="9"/>
                    </a:lnTo>
                    <a:lnTo>
                      <a:pt x="86" y="9"/>
                    </a:lnTo>
                    <a:lnTo>
                      <a:pt x="87" y="10"/>
                    </a:lnTo>
                    <a:lnTo>
                      <a:pt x="88" y="10"/>
                    </a:lnTo>
                    <a:lnTo>
                      <a:pt x="88" y="10"/>
                    </a:lnTo>
                    <a:lnTo>
                      <a:pt x="89" y="10"/>
                    </a:lnTo>
                    <a:lnTo>
                      <a:pt x="90" y="10"/>
                    </a:lnTo>
                    <a:lnTo>
                      <a:pt x="91" y="10"/>
                    </a:lnTo>
                    <a:lnTo>
                      <a:pt x="92" y="10"/>
                    </a:lnTo>
                    <a:lnTo>
                      <a:pt x="93" y="10"/>
                    </a:lnTo>
                    <a:lnTo>
                      <a:pt x="94" y="11"/>
                    </a:lnTo>
                    <a:lnTo>
                      <a:pt x="94" y="11"/>
                    </a:lnTo>
                    <a:lnTo>
                      <a:pt x="95" y="11"/>
                    </a:lnTo>
                    <a:lnTo>
                      <a:pt x="96" y="11"/>
                    </a:lnTo>
                    <a:lnTo>
                      <a:pt x="97" y="12"/>
                    </a:lnTo>
                    <a:lnTo>
                      <a:pt x="98" y="12"/>
                    </a:lnTo>
                    <a:lnTo>
                      <a:pt x="99" y="12"/>
                    </a:lnTo>
                    <a:lnTo>
                      <a:pt x="100" y="12"/>
                    </a:lnTo>
                    <a:lnTo>
                      <a:pt x="101" y="12"/>
                    </a:lnTo>
                    <a:lnTo>
                      <a:pt x="102" y="12"/>
                    </a:lnTo>
                    <a:lnTo>
                      <a:pt x="102" y="12"/>
                    </a:lnTo>
                    <a:lnTo>
                      <a:pt x="103" y="12"/>
                    </a:lnTo>
                    <a:lnTo>
                      <a:pt x="104" y="12"/>
                    </a:lnTo>
                    <a:lnTo>
                      <a:pt x="105" y="12"/>
                    </a:lnTo>
                    <a:lnTo>
                      <a:pt x="106" y="12"/>
                    </a:lnTo>
                    <a:lnTo>
                      <a:pt x="107" y="12"/>
                    </a:lnTo>
                    <a:lnTo>
                      <a:pt x="108" y="12"/>
                    </a:lnTo>
                    <a:lnTo>
                      <a:pt x="108" y="12"/>
                    </a:lnTo>
                    <a:lnTo>
                      <a:pt x="109" y="12"/>
                    </a:lnTo>
                    <a:lnTo>
                      <a:pt x="110" y="12"/>
                    </a:lnTo>
                    <a:lnTo>
                      <a:pt x="111" y="12"/>
                    </a:lnTo>
                    <a:lnTo>
                      <a:pt x="112" y="12"/>
                    </a:lnTo>
                    <a:lnTo>
                      <a:pt x="113" y="11"/>
                    </a:lnTo>
                    <a:lnTo>
                      <a:pt x="114" y="12"/>
                    </a:lnTo>
                    <a:lnTo>
                      <a:pt x="115" y="12"/>
                    </a:lnTo>
                    <a:lnTo>
                      <a:pt x="116" y="12"/>
                    </a:lnTo>
                    <a:lnTo>
                      <a:pt x="117" y="12"/>
                    </a:lnTo>
                    <a:lnTo>
                      <a:pt x="117" y="12"/>
                    </a:lnTo>
                    <a:lnTo>
                      <a:pt x="118" y="12"/>
                    </a:lnTo>
                    <a:lnTo>
                      <a:pt x="119" y="12"/>
                    </a:lnTo>
                    <a:lnTo>
                      <a:pt x="120" y="12"/>
                    </a:lnTo>
                    <a:lnTo>
                      <a:pt x="121" y="12"/>
                    </a:lnTo>
                    <a:lnTo>
                      <a:pt x="122" y="11"/>
                    </a:lnTo>
                    <a:lnTo>
                      <a:pt x="123" y="11"/>
                    </a:lnTo>
                    <a:lnTo>
                      <a:pt x="123" y="11"/>
                    </a:lnTo>
                    <a:lnTo>
                      <a:pt x="124" y="11"/>
                    </a:lnTo>
                    <a:lnTo>
                      <a:pt x="125" y="11"/>
                    </a:lnTo>
                    <a:lnTo>
                      <a:pt x="126" y="11"/>
                    </a:lnTo>
                    <a:lnTo>
                      <a:pt x="127" y="12"/>
                    </a:lnTo>
                    <a:lnTo>
                      <a:pt x="128" y="12"/>
                    </a:lnTo>
                    <a:lnTo>
                      <a:pt x="129" y="12"/>
                    </a:lnTo>
                    <a:lnTo>
                      <a:pt x="130" y="12"/>
                    </a:lnTo>
                    <a:lnTo>
                      <a:pt x="131" y="12"/>
                    </a:lnTo>
                    <a:lnTo>
                      <a:pt x="131" y="12"/>
                    </a:lnTo>
                    <a:lnTo>
                      <a:pt x="132" y="12"/>
                    </a:lnTo>
                    <a:lnTo>
                      <a:pt x="133" y="12"/>
                    </a:lnTo>
                    <a:lnTo>
                      <a:pt x="134" y="12"/>
                    </a:lnTo>
                    <a:lnTo>
                      <a:pt x="135" y="12"/>
                    </a:lnTo>
                    <a:lnTo>
                      <a:pt x="136" y="12"/>
                    </a:lnTo>
                    <a:lnTo>
                      <a:pt x="137" y="12"/>
                    </a:lnTo>
                    <a:lnTo>
                      <a:pt x="137" y="12"/>
                    </a:lnTo>
                    <a:lnTo>
                      <a:pt x="138" y="12"/>
                    </a:lnTo>
                    <a:lnTo>
                      <a:pt x="139" y="12"/>
                    </a:lnTo>
                    <a:lnTo>
                      <a:pt x="140" y="12"/>
                    </a:lnTo>
                    <a:lnTo>
                      <a:pt x="141" y="12"/>
                    </a:lnTo>
                    <a:lnTo>
                      <a:pt x="142" y="11"/>
                    </a:lnTo>
                    <a:lnTo>
                      <a:pt x="143" y="11"/>
                    </a:lnTo>
                    <a:lnTo>
                      <a:pt x="144" y="11"/>
                    </a:lnTo>
                    <a:lnTo>
                      <a:pt x="145" y="11"/>
                    </a:lnTo>
                    <a:lnTo>
                      <a:pt x="146" y="11"/>
                    </a:lnTo>
                    <a:lnTo>
                      <a:pt x="146" y="11"/>
                    </a:lnTo>
                    <a:lnTo>
                      <a:pt x="147" y="11"/>
                    </a:lnTo>
                    <a:lnTo>
                      <a:pt x="148" y="11"/>
                    </a:lnTo>
                    <a:lnTo>
                      <a:pt x="149" y="11"/>
                    </a:lnTo>
                    <a:lnTo>
                      <a:pt x="150" y="11"/>
                    </a:lnTo>
                    <a:lnTo>
                      <a:pt x="151" y="10"/>
                    </a:lnTo>
                    <a:lnTo>
                      <a:pt x="152" y="10"/>
                    </a:lnTo>
                    <a:lnTo>
                      <a:pt x="152" y="10"/>
                    </a:lnTo>
                    <a:lnTo>
                      <a:pt x="153" y="10"/>
                    </a:lnTo>
                    <a:lnTo>
                      <a:pt x="154" y="10"/>
                    </a:lnTo>
                    <a:lnTo>
                      <a:pt x="155" y="11"/>
                    </a:lnTo>
                    <a:lnTo>
                      <a:pt x="156" y="11"/>
                    </a:lnTo>
                    <a:lnTo>
                      <a:pt x="157" y="11"/>
                    </a:lnTo>
                    <a:lnTo>
                      <a:pt x="158" y="11"/>
                    </a:lnTo>
                    <a:lnTo>
                      <a:pt x="159" y="11"/>
                    </a:lnTo>
                    <a:lnTo>
                      <a:pt x="160" y="10"/>
                    </a:lnTo>
                    <a:lnTo>
                      <a:pt x="160" y="10"/>
                    </a:lnTo>
                    <a:lnTo>
                      <a:pt x="161" y="10"/>
                    </a:lnTo>
                    <a:lnTo>
                      <a:pt x="162" y="9"/>
                    </a:lnTo>
                    <a:lnTo>
                      <a:pt x="163" y="9"/>
                    </a:lnTo>
                    <a:lnTo>
                      <a:pt x="164" y="9"/>
                    </a:lnTo>
                    <a:lnTo>
                      <a:pt x="165" y="9"/>
                    </a:lnTo>
                    <a:lnTo>
                      <a:pt x="166" y="10"/>
                    </a:lnTo>
                    <a:lnTo>
                      <a:pt x="166" y="10"/>
                    </a:lnTo>
                    <a:lnTo>
                      <a:pt x="167" y="10"/>
                    </a:lnTo>
                    <a:lnTo>
                      <a:pt x="168" y="10"/>
                    </a:lnTo>
                    <a:lnTo>
                      <a:pt x="169" y="10"/>
                    </a:lnTo>
                    <a:lnTo>
                      <a:pt x="170" y="10"/>
                    </a:lnTo>
                    <a:lnTo>
                      <a:pt x="171" y="10"/>
                    </a:lnTo>
                    <a:lnTo>
                      <a:pt x="172" y="10"/>
                    </a:lnTo>
                    <a:lnTo>
                      <a:pt x="173" y="10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75" y="9"/>
                    </a:lnTo>
                    <a:lnTo>
                      <a:pt x="176" y="9"/>
                    </a:lnTo>
                    <a:lnTo>
                      <a:pt x="177" y="9"/>
                    </a:lnTo>
                    <a:lnTo>
                      <a:pt x="178" y="9"/>
                    </a:lnTo>
                    <a:lnTo>
                      <a:pt x="179" y="9"/>
                    </a:lnTo>
                    <a:lnTo>
                      <a:pt x="180" y="9"/>
                    </a:lnTo>
                    <a:lnTo>
                      <a:pt x="180" y="9"/>
                    </a:lnTo>
                    <a:lnTo>
                      <a:pt x="181" y="9"/>
                    </a:lnTo>
                    <a:lnTo>
                      <a:pt x="182" y="9"/>
                    </a:lnTo>
                    <a:lnTo>
                      <a:pt x="183" y="9"/>
                    </a:lnTo>
                    <a:lnTo>
                      <a:pt x="184" y="9"/>
                    </a:lnTo>
                    <a:lnTo>
                      <a:pt x="185" y="8"/>
                    </a:lnTo>
                    <a:lnTo>
                      <a:pt x="186" y="8"/>
                    </a:lnTo>
                    <a:lnTo>
                      <a:pt x="187" y="8"/>
                    </a:lnTo>
                    <a:lnTo>
                      <a:pt x="188" y="8"/>
                    </a:lnTo>
                    <a:lnTo>
                      <a:pt x="189" y="8"/>
                    </a:lnTo>
                    <a:lnTo>
                      <a:pt x="189" y="8"/>
                    </a:lnTo>
                    <a:lnTo>
                      <a:pt x="190" y="8"/>
                    </a:lnTo>
                    <a:lnTo>
                      <a:pt x="191" y="8"/>
                    </a:lnTo>
                    <a:lnTo>
                      <a:pt x="192" y="8"/>
                    </a:lnTo>
                    <a:lnTo>
                      <a:pt x="193" y="8"/>
                    </a:lnTo>
                    <a:lnTo>
                      <a:pt x="194" y="8"/>
                    </a:lnTo>
                    <a:lnTo>
                      <a:pt x="195" y="8"/>
                    </a:lnTo>
                    <a:lnTo>
                      <a:pt x="195" y="8"/>
                    </a:lnTo>
                    <a:lnTo>
                      <a:pt x="196" y="8"/>
                    </a:lnTo>
                    <a:lnTo>
                      <a:pt x="197" y="8"/>
                    </a:lnTo>
                    <a:lnTo>
                      <a:pt x="198" y="8"/>
                    </a:lnTo>
                    <a:lnTo>
                      <a:pt x="199" y="8"/>
                    </a:lnTo>
                    <a:lnTo>
                      <a:pt x="200" y="8"/>
                    </a:lnTo>
                    <a:lnTo>
                      <a:pt x="201" y="8"/>
                    </a:lnTo>
                    <a:lnTo>
                      <a:pt x="202" y="8"/>
                    </a:lnTo>
                    <a:lnTo>
                      <a:pt x="203" y="8"/>
                    </a:lnTo>
                    <a:lnTo>
                      <a:pt x="203" y="8"/>
                    </a:lnTo>
                    <a:lnTo>
                      <a:pt x="204" y="8"/>
                    </a:lnTo>
                    <a:lnTo>
                      <a:pt x="205" y="8"/>
                    </a:lnTo>
                    <a:lnTo>
                      <a:pt x="206" y="8"/>
                    </a:lnTo>
                    <a:lnTo>
                      <a:pt x="207" y="8"/>
                    </a:lnTo>
                    <a:lnTo>
                      <a:pt x="208" y="8"/>
                    </a:lnTo>
                    <a:lnTo>
                      <a:pt x="209" y="8"/>
                    </a:lnTo>
                    <a:lnTo>
                      <a:pt x="209" y="8"/>
                    </a:lnTo>
                    <a:lnTo>
                      <a:pt x="210" y="8"/>
                    </a:lnTo>
                    <a:lnTo>
                      <a:pt x="211" y="8"/>
                    </a:lnTo>
                    <a:lnTo>
                      <a:pt x="212" y="8"/>
                    </a:lnTo>
                    <a:lnTo>
                      <a:pt x="213" y="8"/>
                    </a:lnTo>
                    <a:lnTo>
                      <a:pt x="214" y="8"/>
                    </a:lnTo>
                    <a:lnTo>
                      <a:pt x="215" y="8"/>
                    </a:lnTo>
                    <a:lnTo>
                      <a:pt x="216" y="8"/>
                    </a:lnTo>
                    <a:lnTo>
                      <a:pt x="217" y="8"/>
                    </a:lnTo>
                    <a:lnTo>
                      <a:pt x="217" y="8"/>
                    </a:lnTo>
                    <a:lnTo>
                      <a:pt x="218" y="8"/>
                    </a:lnTo>
                    <a:lnTo>
                      <a:pt x="219" y="8"/>
                    </a:lnTo>
                    <a:lnTo>
                      <a:pt x="220" y="7"/>
                    </a:lnTo>
                    <a:lnTo>
                      <a:pt x="221" y="7"/>
                    </a:lnTo>
                    <a:lnTo>
                      <a:pt x="222" y="7"/>
                    </a:lnTo>
                    <a:lnTo>
                      <a:pt x="223" y="6"/>
                    </a:lnTo>
                    <a:lnTo>
                      <a:pt x="223" y="6"/>
                    </a:lnTo>
                    <a:lnTo>
                      <a:pt x="224" y="6"/>
                    </a:lnTo>
                    <a:lnTo>
                      <a:pt x="225" y="6"/>
                    </a:lnTo>
                    <a:lnTo>
                      <a:pt x="226" y="6"/>
                    </a:lnTo>
                    <a:lnTo>
                      <a:pt x="227" y="6"/>
                    </a:lnTo>
                    <a:lnTo>
                      <a:pt x="228" y="6"/>
                    </a:lnTo>
                    <a:lnTo>
                      <a:pt x="229" y="6"/>
                    </a:lnTo>
                    <a:lnTo>
                      <a:pt x="230" y="6"/>
                    </a:lnTo>
                    <a:lnTo>
                      <a:pt x="231" y="6"/>
                    </a:lnTo>
                    <a:lnTo>
                      <a:pt x="232" y="6"/>
                    </a:lnTo>
                    <a:lnTo>
                      <a:pt x="232" y="5"/>
                    </a:lnTo>
                    <a:lnTo>
                      <a:pt x="233" y="5"/>
                    </a:lnTo>
                    <a:lnTo>
                      <a:pt x="234" y="5"/>
                    </a:lnTo>
                    <a:lnTo>
                      <a:pt x="235" y="4"/>
                    </a:lnTo>
                    <a:lnTo>
                      <a:pt x="236" y="4"/>
                    </a:lnTo>
                    <a:lnTo>
                      <a:pt x="237" y="4"/>
                    </a:lnTo>
                    <a:lnTo>
                      <a:pt x="238" y="3"/>
                    </a:lnTo>
                    <a:lnTo>
                      <a:pt x="238" y="3"/>
                    </a:lnTo>
                    <a:lnTo>
                      <a:pt x="239" y="3"/>
                    </a:lnTo>
                    <a:lnTo>
                      <a:pt x="240" y="3"/>
                    </a:lnTo>
                    <a:lnTo>
                      <a:pt x="241" y="3"/>
                    </a:lnTo>
                    <a:lnTo>
                      <a:pt x="242" y="2"/>
                    </a:lnTo>
                    <a:lnTo>
                      <a:pt x="243" y="2"/>
                    </a:lnTo>
                    <a:lnTo>
                      <a:pt x="244" y="2"/>
                    </a:lnTo>
                    <a:lnTo>
                      <a:pt x="245" y="1"/>
                    </a:lnTo>
                    <a:lnTo>
                      <a:pt x="246" y="1"/>
                    </a:lnTo>
                    <a:lnTo>
                      <a:pt x="246" y="1"/>
                    </a:lnTo>
                    <a:lnTo>
                      <a:pt x="247" y="0"/>
                    </a:lnTo>
                    <a:lnTo>
                      <a:pt x="248" y="0"/>
                    </a:lnTo>
                    <a:lnTo>
                      <a:pt x="249" y="0"/>
                    </a:lnTo>
                    <a:lnTo>
                      <a:pt x="250" y="0"/>
                    </a:lnTo>
                    <a:lnTo>
                      <a:pt x="251" y="1"/>
                    </a:lnTo>
                    <a:lnTo>
                      <a:pt x="252" y="1"/>
                    </a:lnTo>
                    <a:lnTo>
                      <a:pt x="252" y="1"/>
                    </a:lnTo>
                    <a:lnTo>
                      <a:pt x="253" y="1"/>
                    </a:lnTo>
                    <a:lnTo>
                      <a:pt x="254" y="1"/>
                    </a:lnTo>
                    <a:lnTo>
                      <a:pt x="255" y="1"/>
                    </a:lnTo>
                    <a:lnTo>
                      <a:pt x="256" y="1"/>
                    </a:lnTo>
                    <a:lnTo>
                      <a:pt x="257" y="1"/>
                    </a:lnTo>
                    <a:lnTo>
                      <a:pt x="258" y="1"/>
                    </a:lnTo>
                    <a:lnTo>
                      <a:pt x="259" y="1"/>
                    </a:lnTo>
                    <a:lnTo>
                      <a:pt x="260" y="1"/>
                    </a:lnTo>
                    <a:lnTo>
                      <a:pt x="261" y="1"/>
                    </a:lnTo>
                    <a:lnTo>
                      <a:pt x="261" y="1"/>
                    </a:lnTo>
                    <a:lnTo>
                      <a:pt x="262" y="0"/>
                    </a:lnTo>
                    <a:lnTo>
                      <a:pt x="263" y="0"/>
                    </a:lnTo>
                    <a:lnTo>
                      <a:pt x="264" y="0"/>
                    </a:lnTo>
                    <a:lnTo>
                      <a:pt x="265" y="0"/>
                    </a:lnTo>
                    <a:lnTo>
                      <a:pt x="266" y="0"/>
                    </a:lnTo>
                    <a:lnTo>
                      <a:pt x="267" y="0"/>
                    </a:lnTo>
                    <a:lnTo>
                      <a:pt x="267" y="1"/>
                    </a:lnTo>
                    <a:lnTo>
                      <a:pt x="268" y="1"/>
                    </a:lnTo>
                    <a:lnTo>
                      <a:pt x="269" y="1"/>
                    </a:lnTo>
                    <a:lnTo>
                      <a:pt x="270" y="1"/>
                    </a:lnTo>
                    <a:lnTo>
                      <a:pt x="271" y="1"/>
                    </a:lnTo>
                    <a:lnTo>
                      <a:pt x="272" y="1"/>
                    </a:lnTo>
                    <a:lnTo>
                      <a:pt x="273" y="1"/>
                    </a:lnTo>
                    <a:lnTo>
                      <a:pt x="274" y="1"/>
                    </a:lnTo>
                    <a:lnTo>
                      <a:pt x="275" y="1"/>
                    </a:lnTo>
                    <a:lnTo>
                      <a:pt x="275" y="1"/>
                    </a:lnTo>
                    <a:lnTo>
                      <a:pt x="276" y="1"/>
                    </a:lnTo>
                    <a:lnTo>
                      <a:pt x="277" y="1"/>
                    </a:lnTo>
                    <a:lnTo>
                      <a:pt x="278" y="1"/>
                    </a:lnTo>
                    <a:lnTo>
                      <a:pt x="279" y="1"/>
                    </a:lnTo>
                    <a:lnTo>
                      <a:pt x="280" y="1"/>
                    </a:lnTo>
                    <a:lnTo>
                      <a:pt x="281" y="1"/>
                    </a:lnTo>
                    <a:lnTo>
                      <a:pt x="281" y="1"/>
                    </a:lnTo>
                    <a:lnTo>
                      <a:pt x="282" y="1"/>
                    </a:lnTo>
                    <a:lnTo>
                      <a:pt x="283" y="1"/>
                    </a:lnTo>
                    <a:lnTo>
                      <a:pt x="284" y="1"/>
                    </a:lnTo>
                    <a:lnTo>
                      <a:pt x="285" y="1"/>
                    </a:lnTo>
                    <a:lnTo>
                      <a:pt x="286" y="1"/>
                    </a:lnTo>
                    <a:lnTo>
                      <a:pt x="287" y="1"/>
                    </a:lnTo>
                    <a:lnTo>
                      <a:pt x="288" y="1"/>
                    </a:lnTo>
                    <a:lnTo>
                      <a:pt x="289" y="1"/>
                    </a:lnTo>
                    <a:lnTo>
                      <a:pt x="289" y="1"/>
                    </a:lnTo>
                    <a:lnTo>
                      <a:pt x="290" y="1"/>
                    </a:lnTo>
                    <a:lnTo>
                      <a:pt x="291" y="1"/>
                    </a:lnTo>
                    <a:lnTo>
                      <a:pt x="292" y="1"/>
                    </a:lnTo>
                    <a:lnTo>
                      <a:pt x="293" y="2"/>
                    </a:lnTo>
                    <a:lnTo>
                      <a:pt x="294" y="2"/>
                    </a:lnTo>
                    <a:lnTo>
                      <a:pt x="295" y="3"/>
                    </a:lnTo>
                    <a:lnTo>
                      <a:pt x="295" y="3"/>
                    </a:lnTo>
                    <a:lnTo>
                      <a:pt x="296" y="3"/>
                    </a:lnTo>
                    <a:lnTo>
                      <a:pt x="297" y="3"/>
                    </a:lnTo>
                    <a:lnTo>
                      <a:pt x="298" y="3"/>
                    </a:lnTo>
                    <a:lnTo>
                      <a:pt x="299" y="3"/>
                    </a:lnTo>
                    <a:lnTo>
                      <a:pt x="300" y="3"/>
                    </a:lnTo>
                    <a:lnTo>
                      <a:pt x="301" y="3"/>
                    </a:lnTo>
                    <a:lnTo>
                      <a:pt x="302" y="3"/>
                    </a:lnTo>
                    <a:lnTo>
                      <a:pt x="303" y="3"/>
                    </a:lnTo>
                    <a:lnTo>
                      <a:pt x="304" y="3"/>
                    </a:lnTo>
                    <a:lnTo>
                      <a:pt x="304" y="3"/>
                    </a:lnTo>
                    <a:lnTo>
                      <a:pt x="305" y="3"/>
                    </a:lnTo>
                    <a:lnTo>
                      <a:pt x="306" y="3"/>
                    </a:lnTo>
                    <a:lnTo>
                      <a:pt x="307" y="3"/>
                    </a:lnTo>
                    <a:lnTo>
                      <a:pt x="308" y="3"/>
                    </a:lnTo>
                    <a:lnTo>
                      <a:pt x="309" y="4"/>
                    </a:lnTo>
                    <a:lnTo>
                      <a:pt x="310" y="4"/>
                    </a:lnTo>
                    <a:lnTo>
                      <a:pt x="310" y="4"/>
                    </a:lnTo>
                    <a:lnTo>
                      <a:pt x="311" y="4"/>
                    </a:lnTo>
                    <a:lnTo>
                      <a:pt x="312" y="5"/>
                    </a:lnTo>
                    <a:lnTo>
                      <a:pt x="313" y="5"/>
                    </a:lnTo>
                    <a:lnTo>
                      <a:pt x="314" y="5"/>
                    </a:lnTo>
                    <a:lnTo>
                      <a:pt x="315" y="5"/>
                    </a:lnTo>
                    <a:lnTo>
                      <a:pt x="316" y="5"/>
                    </a:lnTo>
                    <a:lnTo>
                      <a:pt x="317" y="5"/>
                    </a:lnTo>
                    <a:lnTo>
                      <a:pt x="318" y="5"/>
                    </a:lnTo>
                    <a:lnTo>
                      <a:pt x="318" y="5"/>
                    </a:lnTo>
                    <a:lnTo>
                      <a:pt x="319" y="5"/>
                    </a:lnTo>
                    <a:lnTo>
                      <a:pt x="320" y="5"/>
                    </a:lnTo>
                    <a:lnTo>
                      <a:pt x="321" y="5"/>
                    </a:lnTo>
                    <a:lnTo>
                      <a:pt x="322" y="5"/>
                    </a:lnTo>
                    <a:lnTo>
                      <a:pt x="323" y="5"/>
                    </a:lnTo>
                    <a:lnTo>
                      <a:pt x="324" y="5"/>
                    </a:lnTo>
                    <a:lnTo>
                      <a:pt x="324" y="5"/>
                    </a:lnTo>
                    <a:lnTo>
                      <a:pt x="325" y="5"/>
                    </a:lnTo>
                    <a:lnTo>
                      <a:pt x="326" y="5"/>
                    </a:lnTo>
                    <a:lnTo>
                      <a:pt x="327" y="5"/>
                    </a:lnTo>
                    <a:lnTo>
                      <a:pt x="328" y="6"/>
                    </a:lnTo>
                    <a:lnTo>
                      <a:pt x="329" y="6"/>
                    </a:lnTo>
                    <a:lnTo>
                      <a:pt x="330" y="6"/>
                    </a:lnTo>
                    <a:lnTo>
                      <a:pt x="331" y="6"/>
                    </a:lnTo>
                    <a:lnTo>
                      <a:pt x="332" y="6"/>
                    </a:lnTo>
                    <a:lnTo>
                      <a:pt x="332" y="6"/>
                    </a:lnTo>
                    <a:lnTo>
                      <a:pt x="333" y="6"/>
                    </a:lnTo>
                    <a:lnTo>
                      <a:pt x="334" y="6"/>
                    </a:lnTo>
                    <a:lnTo>
                      <a:pt x="335" y="6"/>
                    </a:lnTo>
                    <a:lnTo>
                      <a:pt x="336" y="6"/>
                    </a:lnTo>
                    <a:lnTo>
                      <a:pt x="337" y="6"/>
                    </a:lnTo>
                    <a:lnTo>
                      <a:pt x="338" y="6"/>
                    </a:lnTo>
                    <a:lnTo>
                      <a:pt x="338" y="6"/>
                    </a:lnTo>
                    <a:lnTo>
                      <a:pt x="339" y="6"/>
                    </a:lnTo>
                    <a:lnTo>
                      <a:pt x="340" y="6"/>
                    </a:lnTo>
                    <a:lnTo>
                      <a:pt x="341" y="6"/>
                    </a:lnTo>
                    <a:lnTo>
                      <a:pt x="342" y="6"/>
                    </a:lnTo>
                    <a:lnTo>
                      <a:pt x="343" y="6"/>
                    </a:lnTo>
                    <a:lnTo>
                      <a:pt x="344" y="6"/>
                    </a:lnTo>
                    <a:lnTo>
                      <a:pt x="345" y="6"/>
                    </a:lnTo>
                    <a:lnTo>
                      <a:pt x="346" y="6"/>
                    </a:lnTo>
                    <a:lnTo>
                      <a:pt x="347" y="6"/>
                    </a:lnTo>
                    <a:lnTo>
                      <a:pt x="347" y="6"/>
                    </a:lnTo>
                    <a:lnTo>
                      <a:pt x="348" y="6"/>
                    </a:lnTo>
                    <a:lnTo>
                      <a:pt x="349" y="6"/>
                    </a:lnTo>
                    <a:lnTo>
                      <a:pt x="350" y="6"/>
                    </a:lnTo>
                    <a:lnTo>
                      <a:pt x="351" y="6"/>
                    </a:lnTo>
                    <a:lnTo>
                      <a:pt x="352" y="7"/>
                    </a:lnTo>
                    <a:lnTo>
                      <a:pt x="353" y="7"/>
                    </a:lnTo>
                    <a:lnTo>
                      <a:pt x="353" y="7"/>
                    </a:lnTo>
                    <a:lnTo>
                      <a:pt x="354" y="7"/>
                    </a:lnTo>
                    <a:lnTo>
                      <a:pt x="355" y="7"/>
                    </a:lnTo>
                    <a:lnTo>
                      <a:pt x="356" y="7"/>
                    </a:lnTo>
                    <a:lnTo>
                      <a:pt x="357" y="7"/>
                    </a:lnTo>
                    <a:lnTo>
                      <a:pt x="358" y="7"/>
                    </a:lnTo>
                    <a:lnTo>
                      <a:pt x="359" y="7"/>
                    </a:lnTo>
                    <a:lnTo>
                      <a:pt x="360" y="8"/>
                    </a:lnTo>
                    <a:lnTo>
                      <a:pt x="361" y="8"/>
                    </a:lnTo>
                    <a:lnTo>
                      <a:pt x="361" y="9"/>
                    </a:lnTo>
                    <a:lnTo>
                      <a:pt x="362" y="9"/>
                    </a:lnTo>
                    <a:lnTo>
                      <a:pt x="363" y="9"/>
                    </a:lnTo>
                    <a:lnTo>
                      <a:pt x="364" y="9"/>
                    </a:lnTo>
                    <a:lnTo>
                      <a:pt x="365" y="9"/>
                    </a:lnTo>
                    <a:lnTo>
                      <a:pt x="366" y="9"/>
                    </a:lnTo>
                    <a:lnTo>
                      <a:pt x="367" y="9"/>
                    </a:lnTo>
                    <a:lnTo>
                      <a:pt x="367" y="9"/>
                    </a:lnTo>
                    <a:lnTo>
                      <a:pt x="368" y="9"/>
                    </a:lnTo>
                    <a:lnTo>
                      <a:pt x="369" y="9"/>
                    </a:lnTo>
                    <a:lnTo>
                      <a:pt x="370" y="9"/>
                    </a:lnTo>
                    <a:lnTo>
                      <a:pt x="371" y="10"/>
                    </a:lnTo>
                    <a:lnTo>
                      <a:pt x="372" y="10"/>
                    </a:lnTo>
                    <a:lnTo>
                      <a:pt x="373" y="10"/>
                    </a:lnTo>
                    <a:lnTo>
                      <a:pt x="374" y="10"/>
                    </a:lnTo>
                    <a:lnTo>
                      <a:pt x="375" y="10"/>
                    </a:lnTo>
                    <a:lnTo>
                      <a:pt x="376" y="10"/>
                    </a:lnTo>
                    <a:lnTo>
                      <a:pt x="376" y="11"/>
                    </a:lnTo>
                    <a:lnTo>
                      <a:pt x="377" y="11"/>
                    </a:lnTo>
                    <a:lnTo>
                      <a:pt x="378" y="11"/>
                    </a:lnTo>
                    <a:lnTo>
                      <a:pt x="379" y="11"/>
                    </a:lnTo>
                    <a:lnTo>
                      <a:pt x="380" y="11"/>
                    </a:lnTo>
                    <a:lnTo>
                      <a:pt x="381" y="11"/>
                    </a:lnTo>
                    <a:lnTo>
                      <a:pt x="382" y="12"/>
                    </a:lnTo>
                    <a:lnTo>
                      <a:pt x="382" y="12"/>
                    </a:lnTo>
                    <a:lnTo>
                      <a:pt x="383" y="12"/>
                    </a:lnTo>
                    <a:lnTo>
                      <a:pt x="384" y="12"/>
                    </a:lnTo>
                    <a:lnTo>
                      <a:pt x="385" y="12"/>
                    </a:lnTo>
                    <a:lnTo>
                      <a:pt x="386" y="13"/>
                    </a:lnTo>
                    <a:lnTo>
                      <a:pt x="387" y="13"/>
                    </a:lnTo>
                    <a:lnTo>
                      <a:pt x="388" y="13"/>
                    </a:lnTo>
                    <a:lnTo>
                      <a:pt x="389" y="13"/>
                    </a:lnTo>
                    <a:lnTo>
                      <a:pt x="390" y="14"/>
                    </a:lnTo>
                    <a:lnTo>
                      <a:pt x="390" y="14"/>
                    </a:lnTo>
                    <a:lnTo>
                      <a:pt x="391" y="14"/>
                    </a:lnTo>
                    <a:lnTo>
                      <a:pt x="392" y="14"/>
                    </a:lnTo>
                    <a:lnTo>
                      <a:pt x="393" y="14"/>
                    </a:lnTo>
                    <a:lnTo>
                      <a:pt x="394" y="14"/>
                    </a:lnTo>
                    <a:lnTo>
                      <a:pt x="395" y="14"/>
                    </a:lnTo>
                    <a:lnTo>
                      <a:pt x="396" y="14"/>
                    </a:lnTo>
                    <a:lnTo>
                      <a:pt x="396" y="14"/>
                    </a:lnTo>
                    <a:lnTo>
                      <a:pt x="397" y="14"/>
                    </a:lnTo>
                    <a:lnTo>
                      <a:pt x="398" y="15"/>
                    </a:lnTo>
                    <a:lnTo>
                      <a:pt x="399" y="15"/>
                    </a:lnTo>
                    <a:lnTo>
                      <a:pt x="400" y="15"/>
                    </a:lnTo>
                    <a:lnTo>
                      <a:pt x="401" y="15"/>
                    </a:lnTo>
                    <a:lnTo>
                      <a:pt x="402" y="14"/>
                    </a:lnTo>
                    <a:lnTo>
                      <a:pt x="403" y="14"/>
                    </a:lnTo>
                    <a:lnTo>
                      <a:pt x="404" y="14"/>
                    </a:lnTo>
                    <a:lnTo>
                      <a:pt x="404" y="14"/>
                    </a:lnTo>
                    <a:lnTo>
                      <a:pt x="405" y="14"/>
                    </a:lnTo>
                    <a:lnTo>
                      <a:pt x="406" y="14"/>
                    </a:lnTo>
                    <a:lnTo>
                      <a:pt x="407" y="14"/>
                    </a:lnTo>
                    <a:lnTo>
                      <a:pt x="408" y="14"/>
                    </a:lnTo>
                    <a:lnTo>
                      <a:pt x="409" y="14"/>
                    </a:lnTo>
                    <a:lnTo>
                      <a:pt x="410" y="14"/>
                    </a:lnTo>
                    <a:lnTo>
                      <a:pt x="410" y="14"/>
                    </a:lnTo>
                    <a:lnTo>
                      <a:pt x="411" y="14"/>
                    </a:lnTo>
                    <a:lnTo>
                      <a:pt x="412" y="15"/>
                    </a:lnTo>
                    <a:lnTo>
                      <a:pt x="413" y="15"/>
                    </a:lnTo>
                    <a:lnTo>
                      <a:pt x="414" y="15"/>
                    </a:lnTo>
                    <a:lnTo>
                      <a:pt x="415" y="15"/>
                    </a:lnTo>
                    <a:lnTo>
                      <a:pt x="416" y="15"/>
                    </a:lnTo>
                    <a:lnTo>
                      <a:pt x="417" y="16"/>
                    </a:lnTo>
                    <a:lnTo>
                      <a:pt x="418" y="16"/>
                    </a:lnTo>
                    <a:lnTo>
                      <a:pt x="419" y="16"/>
                    </a:lnTo>
                    <a:lnTo>
                      <a:pt x="419" y="16"/>
                    </a:lnTo>
                    <a:lnTo>
                      <a:pt x="420" y="16"/>
                    </a:lnTo>
                    <a:lnTo>
                      <a:pt x="421" y="15"/>
                    </a:lnTo>
                    <a:lnTo>
                      <a:pt x="422" y="15"/>
                    </a:lnTo>
                    <a:lnTo>
                      <a:pt x="423" y="15"/>
                    </a:lnTo>
                    <a:lnTo>
                      <a:pt x="424" y="15"/>
                    </a:lnTo>
                    <a:lnTo>
                      <a:pt x="425" y="14"/>
                    </a:lnTo>
                    <a:lnTo>
                      <a:pt x="425" y="14"/>
                    </a:lnTo>
                    <a:lnTo>
                      <a:pt x="426" y="14"/>
                    </a:lnTo>
                    <a:lnTo>
                      <a:pt x="427" y="14"/>
                    </a:lnTo>
                    <a:lnTo>
                      <a:pt x="428" y="14"/>
                    </a:lnTo>
                    <a:lnTo>
                      <a:pt x="429" y="13"/>
                    </a:lnTo>
                    <a:lnTo>
                      <a:pt x="430" y="13"/>
                    </a:lnTo>
                    <a:lnTo>
                      <a:pt x="431" y="12"/>
                    </a:lnTo>
                    <a:lnTo>
                      <a:pt x="432" y="11"/>
                    </a:lnTo>
                    <a:lnTo>
                      <a:pt x="433" y="11"/>
                    </a:lnTo>
                    <a:lnTo>
                      <a:pt x="433" y="10"/>
                    </a:lnTo>
                    <a:lnTo>
                      <a:pt x="434" y="10"/>
                    </a:lnTo>
                    <a:lnTo>
                      <a:pt x="435" y="9"/>
                    </a:lnTo>
                    <a:lnTo>
                      <a:pt x="436" y="8"/>
                    </a:lnTo>
                    <a:lnTo>
                      <a:pt x="437" y="8"/>
                    </a:lnTo>
                    <a:lnTo>
                      <a:pt x="438" y="7"/>
                    </a:lnTo>
                    <a:lnTo>
                      <a:pt x="439" y="6"/>
                    </a:lnTo>
                    <a:lnTo>
                      <a:pt x="439" y="6"/>
                    </a:lnTo>
                    <a:lnTo>
                      <a:pt x="440" y="5"/>
                    </a:lnTo>
                    <a:lnTo>
                      <a:pt x="441" y="4"/>
                    </a:lnTo>
                    <a:lnTo>
                      <a:pt x="442" y="3"/>
                    </a:lnTo>
                    <a:lnTo>
                      <a:pt x="443" y="3"/>
                    </a:lnTo>
                    <a:lnTo>
                      <a:pt x="444" y="3"/>
                    </a:lnTo>
                    <a:lnTo>
                      <a:pt x="445" y="4"/>
                    </a:lnTo>
                    <a:lnTo>
                      <a:pt x="446" y="4"/>
                    </a:lnTo>
                    <a:lnTo>
                      <a:pt x="447" y="6"/>
                    </a:lnTo>
                    <a:lnTo>
                      <a:pt x="447" y="6"/>
                    </a:lnTo>
                    <a:lnTo>
                      <a:pt x="448" y="8"/>
                    </a:lnTo>
                  </a:path>
                </a:pathLst>
              </a:custGeom>
              <a:noFill/>
              <a:ln w="0">
                <a:solidFill>
                  <a:srgbClr val="66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09" name="Freeform 165"/>
              <p:cNvSpPr>
                <a:spLocks/>
              </p:cNvSpPr>
              <p:nvPr/>
            </p:nvSpPr>
            <p:spPr bwMode="auto">
              <a:xfrm>
                <a:off x="4491" y="2565"/>
                <a:ext cx="220" cy="1461"/>
              </a:xfrm>
              <a:custGeom>
                <a:avLst/>
                <a:gdLst/>
                <a:ahLst/>
                <a:cxnLst>
                  <a:cxn ang="0">
                    <a:pos x="7" y="1453"/>
                  </a:cxn>
                  <a:cxn ang="0">
                    <a:pos x="15" y="1454"/>
                  </a:cxn>
                  <a:cxn ang="0">
                    <a:pos x="23" y="1451"/>
                  </a:cxn>
                  <a:cxn ang="0">
                    <a:pos x="31" y="1451"/>
                  </a:cxn>
                  <a:cxn ang="0">
                    <a:pos x="39" y="1452"/>
                  </a:cxn>
                  <a:cxn ang="0">
                    <a:pos x="47" y="1451"/>
                  </a:cxn>
                  <a:cxn ang="0">
                    <a:pos x="55" y="1450"/>
                  </a:cxn>
                  <a:cxn ang="0">
                    <a:pos x="63" y="1448"/>
                  </a:cxn>
                  <a:cxn ang="0">
                    <a:pos x="71" y="1447"/>
                  </a:cxn>
                  <a:cxn ang="0">
                    <a:pos x="78" y="1446"/>
                  </a:cxn>
                  <a:cxn ang="0">
                    <a:pos x="86" y="1441"/>
                  </a:cxn>
                  <a:cxn ang="0">
                    <a:pos x="94" y="1431"/>
                  </a:cxn>
                  <a:cxn ang="0">
                    <a:pos x="102" y="1402"/>
                  </a:cxn>
                  <a:cxn ang="0">
                    <a:pos x="110" y="1336"/>
                  </a:cxn>
                  <a:cxn ang="0">
                    <a:pos x="118" y="1184"/>
                  </a:cxn>
                  <a:cxn ang="0">
                    <a:pos x="126" y="881"/>
                  </a:cxn>
                  <a:cxn ang="0">
                    <a:pos x="134" y="429"/>
                  </a:cxn>
                  <a:cxn ang="0">
                    <a:pos x="142" y="54"/>
                  </a:cxn>
                  <a:cxn ang="0">
                    <a:pos x="149" y="60"/>
                  </a:cxn>
                  <a:cxn ang="0">
                    <a:pos x="158" y="440"/>
                  </a:cxn>
                  <a:cxn ang="0">
                    <a:pos x="165" y="901"/>
                  </a:cxn>
                  <a:cxn ang="0">
                    <a:pos x="173" y="1216"/>
                  </a:cxn>
                  <a:cxn ang="0">
                    <a:pos x="181" y="1366"/>
                  </a:cxn>
                  <a:cxn ang="0">
                    <a:pos x="189" y="1420"/>
                  </a:cxn>
                  <a:cxn ang="0">
                    <a:pos x="197" y="1438"/>
                  </a:cxn>
                  <a:cxn ang="0">
                    <a:pos x="205" y="1444"/>
                  </a:cxn>
                  <a:cxn ang="0">
                    <a:pos x="213" y="1446"/>
                  </a:cxn>
                  <a:cxn ang="0">
                    <a:pos x="221" y="1447"/>
                  </a:cxn>
                  <a:cxn ang="0">
                    <a:pos x="229" y="1450"/>
                  </a:cxn>
                  <a:cxn ang="0">
                    <a:pos x="236" y="1450"/>
                  </a:cxn>
                  <a:cxn ang="0">
                    <a:pos x="244" y="1452"/>
                  </a:cxn>
                  <a:cxn ang="0">
                    <a:pos x="252" y="1452"/>
                  </a:cxn>
                  <a:cxn ang="0">
                    <a:pos x="260" y="1453"/>
                  </a:cxn>
                  <a:cxn ang="0">
                    <a:pos x="268" y="1453"/>
                  </a:cxn>
                  <a:cxn ang="0">
                    <a:pos x="276" y="1454"/>
                  </a:cxn>
                  <a:cxn ang="0">
                    <a:pos x="284" y="1454"/>
                  </a:cxn>
                  <a:cxn ang="0">
                    <a:pos x="292" y="1454"/>
                  </a:cxn>
                  <a:cxn ang="0">
                    <a:pos x="300" y="1455"/>
                  </a:cxn>
                  <a:cxn ang="0">
                    <a:pos x="307" y="1456"/>
                  </a:cxn>
                  <a:cxn ang="0">
                    <a:pos x="316" y="1456"/>
                  </a:cxn>
                  <a:cxn ang="0">
                    <a:pos x="323" y="1457"/>
                  </a:cxn>
                  <a:cxn ang="0">
                    <a:pos x="331" y="1457"/>
                  </a:cxn>
                  <a:cxn ang="0">
                    <a:pos x="339" y="1457"/>
                  </a:cxn>
                  <a:cxn ang="0">
                    <a:pos x="347" y="1457"/>
                  </a:cxn>
                  <a:cxn ang="0">
                    <a:pos x="355" y="1458"/>
                  </a:cxn>
                  <a:cxn ang="0">
                    <a:pos x="363" y="1457"/>
                  </a:cxn>
                  <a:cxn ang="0">
                    <a:pos x="371" y="1458"/>
                  </a:cxn>
                  <a:cxn ang="0">
                    <a:pos x="379" y="1459"/>
                  </a:cxn>
                  <a:cxn ang="0">
                    <a:pos x="387" y="1458"/>
                  </a:cxn>
                  <a:cxn ang="0">
                    <a:pos x="394" y="1459"/>
                  </a:cxn>
                  <a:cxn ang="0">
                    <a:pos x="402" y="1460"/>
                  </a:cxn>
                  <a:cxn ang="0">
                    <a:pos x="410" y="1459"/>
                  </a:cxn>
                  <a:cxn ang="0">
                    <a:pos x="418" y="1460"/>
                  </a:cxn>
                  <a:cxn ang="0">
                    <a:pos x="426" y="1460"/>
                  </a:cxn>
                  <a:cxn ang="0">
                    <a:pos x="434" y="1460"/>
                  </a:cxn>
                  <a:cxn ang="0">
                    <a:pos x="442" y="1461"/>
                  </a:cxn>
                </a:cxnLst>
                <a:rect l="0" t="0" r="r" b="b"/>
                <a:pathLst>
                  <a:path w="449" h="1461">
                    <a:moveTo>
                      <a:pt x="0" y="1441"/>
                    </a:moveTo>
                    <a:lnTo>
                      <a:pt x="1" y="1442"/>
                    </a:lnTo>
                    <a:lnTo>
                      <a:pt x="2" y="1444"/>
                    </a:lnTo>
                    <a:lnTo>
                      <a:pt x="3" y="1446"/>
                    </a:lnTo>
                    <a:lnTo>
                      <a:pt x="4" y="1447"/>
                    </a:lnTo>
                    <a:lnTo>
                      <a:pt x="5" y="1449"/>
                    </a:lnTo>
                    <a:lnTo>
                      <a:pt x="5" y="1451"/>
                    </a:lnTo>
                    <a:lnTo>
                      <a:pt x="6" y="1452"/>
                    </a:lnTo>
                    <a:lnTo>
                      <a:pt x="7" y="1453"/>
                    </a:lnTo>
                    <a:lnTo>
                      <a:pt x="8" y="1454"/>
                    </a:lnTo>
                    <a:lnTo>
                      <a:pt x="9" y="1454"/>
                    </a:lnTo>
                    <a:lnTo>
                      <a:pt x="10" y="1454"/>
                    </a:lnTo>
                    <a:lnTo>
                      <a:pt x="11" y="1454"/>
                    </a:lnTo>
                    <a:lnTo>
                      <a:pt x="12" y="1454"/>
                    </a:lnTo>
                    <a:lnTo>
                      <a:pt x="13" y="1454"/>
                    </a:lnTo>
                    <a:lnTo>
                      <a:pt x="14" y="1454"/>
                    </a:lnTo>
                    <a:lnTo>
                      <a:pt x="14" y="1454"/>
                    </a:lnTo>
                    <a:lnTo>
                      <a:pt x="15" y="1454"/>
                    </a:lnTo>
                    <a:lnTo>
                      <a:pt x="16" y="1453"/>
                    </a:lnTo>
                    <a:lnTo>
                      <a:pt x="17" y="1453"/>
                    </a:lnTo>
                    <a:lnTo>
                      <a:pt x="18" y="1452"/>
                    </a:lnTo>
                    <a:lnTo>
                      <a:pt x="19" y="1452"/>
                    </a:lnTo>
                    <a:lnTo>
                      <a:pt x="20" y="1452"/>
                    </a:lnTo>
                    <a:lnTo>
                      <a:pt x="20" y="1451"/>
                    </a:lnTo>
                    <a:lnTo>
                      <a:pt x="21" y="1451"/>
                    </a:lnTo>
                    <a:lnTo>
                      <a:pt x="22" y="1451"/>
                    </a:lnTo>
                    <a:lnTo>
                      <a:pt x="23" y="1451"/>
                    </a:lnTo>
                    <a:lnTo>
                      <a:pt x="24" y="1451"/>
                    </a:lnTo>
                    <a:lnTo>
                      <a:pt x="25" y="1451"/>
                    </a:lnTo>
                    <a:lnTo>
                      <a:pt x="26" y="1451"/>
                    </a:lnTo>
                    <a:lnTo>
                      <a:pt x="27" y="1451"/>
                    </a:lnTo>
                    <a:lnTo>
                      <a:pt x="28" y="1451"/>
                    </a:lnTo>
                    <a:lnTo>
                      <a:pt x="28" y="1451"/>
                    </a:lnTo>
                    <a:lnTo>
                      <a:pt x="29" y="1451"/>
                    </a:lnTo>
                    <a:lnTo>
                      <a:pt x="30" y="1451"/>
                    </a:lnTo>
                    <a:lnTo>
                      <a:pt x="31" y="1451"/>
                    </a:lnTo>
                    <a:lnTo>
                      <a:pt x="32" y="1451"/>
                    </a:lnTo>
                    <a:lnTo>
                      <a:pt x="33" y="1452"/>
                    </a:lnTo>
                    <a:lnTo>
                      <a:pt x="34" y="1452"/>
                    </a:lnTo>
                    <a:lnTo>
                      <a:pt x="34" y="1452"/>
                    </a:lnTo>
                    <a:lnTo>
                      <a:pt x="35" y="1452"/>
                    </a:lnTo>
                    <a:lnTo>
                      <a:pt x="36" y="1452"/>
                    </a:lnTo>
                    <a:lnTo>
                      <a:pt x="37" y="1452"/>
                    </a:lnTo>
                    <a:lnTo>
                      <a:pt x="38" y="1452"/>
                    </a:lnTo>
                    <a:lnTo>
                      <a:pt x="39" y="1452"/>
                    </a:lnTo>
                    <a:lnTo>
                      <a:pt x="40" y="1452"/>
                    </a:lnTo>
                    <a:lnTo>
                      <a:pt x="41" y="1452"/>
                    </a:lnTo>
                    <a:lnTo>
                      <a:pt x="42" y="1452"/>
                    </a:lnTo>
                    <a:lnTo>
                      <a:pt x="43" y="1452"/>
                    </a:lnTo>
                    <a:lnTo>
                      <a:pt x="43" y="1452"/>
                    </a:lnTo>
                    <a:lnTo>
                      <a:pt x="44" y="1452"/>
                    </a:lnTo>
                    <a:lnTo>
                      <a:pt x="45" y="1452"/>
                    </a:lnTo>
                    <a:lnTo>
                      <a:pt x="46" y="1452"/>
                    </a:lnTo>
                    <a:lnTo>
                      <a:pt x="47" y="1451"/>
                    </a:lnTo>
                    <a:lnTo>
                      <a:pt x="48" y="1451"/>
                    </a:lnTo>
                    <a:lnTo>
                      <a:pt x="49" y="1451"/>
                    </a:lnTo>
                    <a:lnTo>
                      <a:pt x="49" y="1451"/>
                    </a:lnTo>
                    <a:lnTo>
                      <a:pt x="50" y="1451"/>
                    </a:lnTo>
                    <a:lnTo>
                      <a:pt x="51" y="1451"/>
                    </a:lnTo>
                    <a:lnTo>
                      <a:pt x="52" y="1451"/>
                    </a:lnTo>
                    <a:lnTo>
                      <a:pt x="53" y="1451"/>
                    </a:lnTo>
                    <a:lnTo>
                      <a:pt x="54" y="1450"/>
                    </a:lnTo>
                    <a:lnTo>
                      <a:pt x="55" y="1450"/>
                    </a:lnTo>
                    <a:lnTo>
                      <a:pt x="56" y="1450"/>
                    </a:lnTo>
                    <a:lnTo>
                      <a:pt x="57" y="1450"/>
                    </a:lnTo>
                    <a:lnTo>
                      <a:pt x="57" y="1450"/>
                    </a:lnTo>
                    <a:lnTo>
                      <a:pt x="58" y="1450"/>
                    </a:lnTo>
                    <a:lnTo>
                      <a:pt x="59" y="1449"/>
                    </a:lnTo>
                    <a:lnTo>
                      <a:pt x="60" y="1449"/>
                    </a:lnTo>
                    <a:lnTo>
                      <a:pt x="61" y="1449"/>
                    </a:lnTo>
                    <a:lnTo>
                      <a:pt x="62" y="1449"/>
                    </a:lnTo>
                    <a:lnTo>
                      <a:pt x="63" y="1448"/>
                    </a:lnTo>
                    <a:lnTo>
                      <a:pt x="63" y="1448"/>
                    </a:lnTo>
                    <a:lnTo>
                      <a:pt x="64" y="1448"/>
                    </a:lnTo>
                    <a:lnTo>
                      <a:pt x="65" y="1448"/>
                    </a:lnTo>
                    <a:lnTo>
                      <a:pt x="66" y="1448"/>
                    </a:lnTo>
                    <a:lnTo>
                      <a:pt x="67" y="1448"/>
                    </a:lnTo>
                    <a:lnTo>
                      <a:pt x="68" y="1447"/>
                    </a:lnTo>
                    <a:lnTo>
                      <a:pt x="69" y="1447"/>
                    </a:lnTo>
                    <a:lnTo>
                      <a:pt x="70" y="1447"/>
                    </a:lnTo>
                    <a:lnTo>
                      <a:pt x="71" y="1447"/>
                    </a:lnTo>
                    <a:lnTo>
                      <a:pt x="71" y="1447"/>
                    </a:lnTo>
                    <a:lnTo>
                      <a:pt x="72" y="1447"/>
                    </a:lnTo>
                    <a:lnTo>
                      <a:pt x="73" y="1447"/>
                    </a:lnTo>
                    <a:lnTo>
                      <a:pt x="74" y="1447"/>
                    </a:lnTo>
                    <a:lnTo>
                      <a:pt x="75" y="1447"/>
                    </a:lnTo>
                    <a:lnTo>
                      <a:pt x="76" y="1447"/>
                    </a:lnTo>
                    <a:lnTo>
                      <a:pt x="77" y="1446"/>
                    </a:lnTo>
                    <a:lnTo>
                      <a:pt x="77" y="1446"/>
                    </a:lnTo>
                    <a:lnTo>
                      <a:pt x="78" y="1446"/>
                    </a:lnTo>
                    <a:lnTo>
                      <a:pt x="79" y="1445"/>
                    </a:lnTo>
                    <a:lnTo>
                      <a:pt x="80" y="1445"/>
                    </a:lnTo>
                    <a:lnTo>
                      <a:pt x="81" y="1445"/>
                    </a:lnTo>
                    <a:lnTo>
                      <a:pt x="82" y="1444"/>
                    </a:lnTo>
                    <a:lnTo>
                      <a:pt x="83" y="1444"/>
                    </a:lnTo>
                    <a:lnTo>
                      <a:pt x="84" y="1443"/>
                    </a:lnTo>
                    <a:lnTo>
                      <a:pt x="85" y="1443"/>
                    </a:lnTo>
                    <a:lnTo>
                      <a:pt x="86" y="1442"/>
                    </a:lnTo>
                    <a:lnTo>
                      <a:pt x="86" y="1441"/>
                    </a:lnTo>
                    <a:lnTo>
                      <a:pt x="87" y="1441"/>
                    </a:lnTo>
                    <a:lnTo>
                      <a:pt x="88" y="1440"/>
                    </a:lnTo>
                    <a:lnTo>
                      <a:pt x="89" y="1439"/>
                    </a:lnTo>
                    <a:lnTo>
                      <a:pt x="90" y="1438"/>
                    </a:lnTo>
                    <a:lnTo>
                      <a:pt x="91" y="1437"/>
                    </a:lnTo>
                    <a:lnTo>
                      <a:pt x="92" y="1436"/>
                    </a:lnTo>
                    <a:lnTo>
                      <a:pt x="92" y="1434"/>
                    </a:lnTo>
                    <a:lnTo>
                      <a:pt x="93" y="1432"/>
                    </a:lnTo>
                    <a:lnTo>
                      <a:pt x="94" y="1431"/>
                    </a:lnTo>
                    <a:lnTo>
                      <a:pt x="95" y="1429"/>
                    </a:lnTo>
                    <a:lnTo>
                      <a:pt x="96" y="1426"/>
                    </a:lnTo>
                    <a:lnTo>
                      <a:pt x="97" y="1424"/>
                    </a:lnTo>
                    <a:lnTo>
                      <a:pt x="98" y="1421"/>
                    </a:lnTo>
                    <a:lnTo>
                      <a:pt x="99" y="1418"/>
                    </a:lnTo>
                    <a:lnTo>
                      <a:pt x="100" y="1415"/>
                    </a:lnTo>
                    <a:lnTo>
                      <a:pt x="100" y="1411"/>
                    </a:lnTo>
                    <a:lnTo>
                      <a:pt x="101" y="1407"/>
                    </a:lnTo>
                    <a:lnTo>
                      <a:pt x="102" y="1402"/>
                    </a:lnTo>
                    <a:lnTo>
                      <a:pt x="103" y="1398"/>
                    </a:lnTo>
                    <a:lnTo>
                      <a:pt x="104" y="1392"/>
                    </a:lnTo>
                    <a:lnTo>
                      <a:pt x="105" y="1386"/>
                    </a:lnTo>
                    <a:lnTo>
                      <a:pt x="106" y="1379"/>
                    </a:lnTo>
                    <a:lnTo>
                      <a:pt x="106" y="1372"/>
                    </a:lnTo>
                    <a:lnTo>
                      <a:pt x="107" y="1364"/>
                    </a:lnTo>
                    <a:lnTo>
                      <a:pt x="108" y="1356"/>
                    </a:lnTo>
                    <a:lnTo>
                      <a:pt x="109" y="1346"/>
                    </a:lnTo>
                    <a:lnTo>
                      <a:pt x="110" y="1336"/>
                    </a:lnTo>
                    <a:lnTo>
                      <a:pt x="111" y="1324"/>
                    </a:lnTo>
                    <a:lnTo>
                      <a:pt x="112" y="1311"/>
                    </a:lnTo>
                    <a:lnTo>
                      <a:pt x="113" y="1297"/>
                    </a:lnTo>
                    <a:lnTo>
                      <a:pt x="114" y="1282"/>
                    </a:lnTo>
                    <a:lnTo>
                      <a:pt x="114" y="1266"/>
                    </a:lnTo>
                    <a:lnTo>
                      <a:pt x="115" y="1249"/>
                    </a:lnTo>
                    <a:lnTo>
                      <a:pt x="116" y="1228"/>
                    </a:lnTo>
                    <a:lnTo>
                      <a:pt x="117" y="1207"/>
                    </a:lnTo>
                    <a:lnTo>
                      <a:pt x="118" y="1184"/>
                    </a:lnTo>
                    <a:lnTo>
                      <a:pt x="119" y="1159"/>
                    </a:lnTo>
                    <a:lnTo>
                      <a:pt x="120" y="1132"/>
                    </a:lnTo>
                    <a:lnTo>
                      <a:pt x="120" y="1104"/>
                    </a:lnTo>
                    <a:lnTo>
                      <a:pt x="121" y="1072"/>
                    </a:lnTo>
                    <a:lnTo>
                      <a:pt x="122" y="1039"/>
                    </a:lnTo>
                    <a:lnTo>
                      <a:pt x="123" y="1003"/>
                    </a:lnTo>
                    <a:lnTo>
                      <a:pt x="124" y="965"/>
                    </a:lnTo>
                    <a:lnTo>
                      <a:pt x="125" y="924"/>
                    </a:lnTo>
                    <a:lnTo>
                      <a:pt x="126" y="881"/>
                    </a:lnTo>
                    <a:lnTo>
                      <a:pt x="127" y="836"/>
                    </a:lnTo>
                    <a:lnTo>
                      <a:pt x="128" y="789"/>
                    </a:lnTo>
                    <a:lnTo>
                      <a:pt x="129" y="741"/>
                    </a:lnTo>
                    <a:lnTo>
                      <a:pt x="129" y="691"/>
                    </a:lnTo>
                    <a:lnTo>
                      <a:pt x="130" y="640"/>
                    </a:lnTo>
                    <a:lnTo>
                      <a:pt x="131" y="588"/>
                    </a:lnTo>
                    <a:lnTo>
                      <a:pt x="132" y="535"/>
                    </a:lnTo>
                    <a:lnTo>
                      <a:pt x="133" y="482"/>
                    </a:lnTo>
                    <a:lnTo>
                      <a:pt x="134" y="429"/>
                    </a:lnTo>
                    <a:lnTo>
                      <a:pt x="135" y="377"/>
                    </a:lnTo>
                    <a:lnTo>
                      <a:pt x="135" y="326"/>
                    </a:lnTo>
                    <a:lnTo>
                      <a:pt x="136" y="278"/>
                    </a:lnTo>
                    <a:lnTo>
                      <a:pt x="137" y="231"/>
                    </a:lnTo>
                    <a:lnTo>
                      <a:pt x="138" y="188"/>
                    </a:lnTo>
                    <a:lnTo>
                      <a:pt x="139" y="148"/>
                    </a:lnTo>
                    <a:lnTo>
                      <a:pt x="140" y="113"/>
                    </a:lnTo>
                    <a:lnTo>
                      <a:pt x="141" y="81"/>
                    </a:lnTo>
                    <a:lnTo>
                      <a:pt x="142" y="54"/>
                    </a:lnTo>
                    <a:lnTo>
                      <a:pt x="143" y="33"/>
                    </a:lnTo>
                    <a:lnTo>
                      <a:pt x="143" y="16"/>
                    </a:lnTo>
                    <a:lnTo>
                      <a:pt x="144" y="6"/>
                    </a:lnTo>
                    <a:lnTo>
                      <a:pt x="145" y="0"/>
                    </a:lnTo>
                    <a:lnTo>
                      <a:pt x="146" y="1"/>
                    </a:lnTo>
                    <a:lnTo>
                      <a:pt x="147" y="8"/>
                    </a:lnTo>
                    <a:lnTo>
                      <a:pt x="148" y="20"/>
                    </a:lnTo>
                    <a:lnTo>
                      <a:pt x="149" y="37"/>
                    </a:lnTo>
                    <a:lnTo>
                      <a:pt x="149" y="60"/>
                    </a:lnTo>
                    <a:lnTo>
                      <a:pt x="150" y="88"/>
                    </a:lnTo>
                    <a:lnTo>
                      <a:pt x="151" y="121"/>
                    </a:lnTo>
                    <a:lnTo>
                      <a:pt x="152" y="158"/>
                    </a:lnTo>
                    <a:lnTo>
                      <a:pt x="153" y="198"/>
                    </a:lnTo>
                    <a:lnTo>
                      <a:pt x="154" y="242"/>
                    </a:lnTo>
                    <a:lnTo>
                      <a:pt x="155" y="288"/>
                    </a:lnTo>
                    <a:lnTo>
                      <a:pt x="156" y="338"/>
                    </a:lnTo>
                    <a:lnTo>
                      <a:pt x="157" y="388"/>
                    </a:lnTo>
                    <a:lnTo>
                      <a:pt x="158" y="440"/>
                    </a:lnTo>
                    <a:lnTo>
                      <a:pt x="158" y="493"/>
                    </a:lnTo>
                    <a:lnTo>
                      <a:pt x="159" y="547"/>
                    </a:lnTo>
                    <a:lnTo>
                      <a:pt x="160" y="600"/>
                    </a:lnTo>
                    <a:lnTo>
                      <a:pt x="161" y="653"/>
                    </a:lnTo>
                    <a:lnTo>
                      <a:pt x="162" y="706"/>
                    </a:lnTo>
                    <a:lnTo>
                      <a:pt x="163" y="757"/>
                    </a:lnTo>
                    <a:lnTo>
                      <a:pt x="164" y="807"/>
                    </a:lnTo>
                    <a:lnTo>
                      <a:pt x="164" y="855"/>
                    </a:lnTo>
                    <a:lnTo>
                      <a:pt x="165" y="901"/>
                    </a:lnTo>
                    <a:lnTo>
                      <a:pt x="166" y="945"/>
                    </a:lnTo>
                    <a:lnTo>
                      <a:pt x="167" y="986"/>
                    </a:lnTo>
                    <a:lnTo>
                      <a:pt x="168" y="1026"/>
                    </a:lnTo>
                    <a:lnTo>
                      <a:pt x="169" y="1064"/>
                    </a:lnTo>
                    <a:lnTo>
                      <a:pt x="170" y="1098"/>
                    </a:lnTo>
                    <a:lnTo>
                      <a:pt x="171" y="1132"/>
                    </a:lnTo>
                    <a:lnTo>
                      <a:pt x="172" y="1162"/>
                    </a:lnTo>
                    <a:lnTo>
                      <a:pt x="172" y="1190"/>
                    </a:lnTo>
                    <a:lnTo>
                      <a:pt x="173" y="1216"/>
                    </a:lnTo>
                    <a:lnTo>
                      <a:pt x="174" y="1240"/>
                    </a:lnTo>
                    <a:lnTo>
                      <a:pt x="175" y="1261"/>
                    </a:lnTo>
                    <a:lnTo>
                      <a:pt x="176" y="1280"/>
                    </a:lnTo>
                    <a:lnTo>
                      <a:pt x="177" y="1299"/>
                    </a:lnTo>
                    <a:lnTo>
                      <a:pt x="178" y="1315"/>
                    </a:lnTo>
                    <a:lnTo>
                      <a:pt x="178" y="1330"/>
                    </a:lnTo>
                    <a:lnTo>
                      <a:pt x="179" y="1343"/>
                    </a:lnTo>
                    <a:lnTo>
                      <a:pt x="180" y="1356"/>
                    </a:lnTo>
                    <a:lnTo>
                      <a:pt x="181" y="1366"/>
                    </a:lnTo>
                    <a:lnTo>
                      <a:pt x="182" y="1375"/>
                    </a:lnTo>
                    <a:lnTo>
                      <a:pt x="183" y="1384"/>
                    </a:lnTo>
                    <a:lnTo>
                      <a:pt x="184" y="1391"/>
                    </a:lnTo>
                    <a:lnTo>
                      <a:pt x="185" y="1397"/>
                    </a:lnTo>
                    <a:lnTo>
                      <a:pt x="186" y="1403"/>
                    </a:lnTo>
                    <a:lnTo>
                      <a:pt x="186" y="1408"/>
                    </a:lnTo>
                    <a:lnTo>
                      <a:pt x="187" y="1413"/>
                    </a:lnTo>
                    <a:lnTo>
                      <a:pt x="188" y="1417"/>
                    </a:lnTo>
                    <a:lnTo>
                      <a:pt x="189" y="1420"/>
                    </a:lnTo>
                    <a:lnTo>
                      <a:pt x="190" y="1424"/>
                    </a:lnTo>
                    <a:lnTo>
                      <a:pt x="191" y="1426"/>
                    </a:lnTo>
                    <a:lnTo>
                      <a:pt x="192" y="1429"/>
                    </a:lnTo>
                    <a:lnTo>
                      <a:pt x="192" y="1432"/>
                    </a:lnTo>
                    <a:lnTo>
                      <a:pt x="193" y="1433"/>
                    </a:lnTo>
                    <a:lnTo>
                      <a:pt x="194" y="1435"/>
                    </a:lnTo>
                    <a:lnTo>
                      <a:pt x="195" y="1436"/>
                    </a:lnTo>
                    <a:lnTo>
                      <a:pt x="196" y="1437"/>
                    </a:lnTo>
                    <a:lnTo>
                      <a:pt x="197" y="1438"/>
                    </a:lnTo>
                    <a:lnTo>
                      <a:pt x="198" y="1439"/>
                    </a:lnTo>
                    <a:lnTo>
                      <a:pt x="199" y="1439"/>
                    </a:lnTo>
                    <a:lnTo>
                      <a:pt x="200" y="1440"/>
                    </a:lnTo>
                    <a:lnTo>
                      <a:pt x="201" y="1440"/>
                    </a:lnTo>
                    <a:lnTo>
                      <a:pt x="201" y="1441"/>
                    </a:lnTo>
                    <a:lnTo>
                      <a:pt x="202" y="1442"/>
                    </a:lnTo>
                    <a:lnTo>
                      <a:pt x="203" y="1443"/>
                    </a:lnTo>
                    <a:lnTo>
                      <a:pt x="204" y="1444"/>
                    </a:lnTo>
                    <a:lnTo>
                      <a:pt x="205" y="1444"/>
                    </a:lnTo>
                    <a:lnTo>
                      <a:pt x="206" y="1445"/>
                    </a:lnTo>
                    <a:lnTo>
                      <a:pt x="207" y="1445"/>
                    </a:lnTo>
                    <a:lnTo>
                      <a:pt x="207" y="1445"/>
                    </a:lnTo>
                    <a:lnTo>
                      <a:pt x="208" y="1446"/>
                    </a:lnTo>
                    <a:lnTo>
                      <a:pt x="209" y="1446"/>
                    </a:lnTo>
                    <a:lnTo>
                      <a:pt x="210" y="1446"/>
                    </a:lnTo>
                    <a:lnTo>
                      <a:pt x="211" y="1446"/>
                    </a:lnTo>
                    <a:lnTo>
                      <a:pt x="212" y="1446"/>
                    </a:lnTo>
                    <a:lnTo>
                      <a:pt x="213" y="1446"/>
                    </a:lnTo>
                    <a:lnTo>
                      <a:pt x="214" y="1446"/>
                    </a:lnTo>
                    <a:lnTo>
                      <a:pt x="215" y="1447"/>
                    </a:lnTo>
                    <a:lnTo>
                      <a:pt x="215" y="1447"/>
                    </a:lnTo>
                    <a:lnTo>
                      <a:pt x="216" y="1447"/>
                    </a:lnTo>
                    <a:lnTo>
                      <a:pt x="217" y="1447"/>
                    </a:lnTo>
                    <a:lnTo>
                      <a:pt x="218" y="1447"/>
                    </a:lnTo>
                    <a:lnTo>
                      <a:pt x="219" y="1447"/>
                    </a:lnTo>
                    <a:lnTo>
                      <a:pt x="220" y="1447"/>
                    </a:lnTo>
                    <a:lnTo>
                      <a:pt x="221" y="1447"/>
                    </a:lnTo>
                    <a:lnTo>
                      <a:pt x="221" y="1448"/>
                    </a:lnTo>
                    <a:lnTo>
                      <a:pt x="222" y="1448"/>
                    </a:lnTo>
                    <a:lnTo>
                      <a:pt x="223" y="1448"/>
                    </a:lnTo>
                    <a:lnTo>
                      <a:pt x="224" y="1448"/>
                    </a:lnTo>
                    <a:lnTo>
                      <a:pt x="225" y="1449"/>
                    </a:lnTo>
                    <a:lnTo>
                      <a:pt x="226" y="1449"/>
                    </a:lnTo>
                    <a:lnTo>
                      <a:pt x="227" y="1449"/>
                    </a:lnTo>
                    <a:lnTo>
                      <a:pt x="228" y="1450"/>
                    </a:lnTo>
                    <a:lnTo>
                      <a:pt x="229" y="1450"/>
                    </a:lnTo>
                    <a:lnTo>
                      <a:pt x="229" y="1450"/>
                    </a:lnTo>
                    <a:lnTo>
                      <a:pt x="230" y="1450"/>
                    </a:lnTo>
                    <a:lnTo>
                      <a:pt x="231" y="1450"/>
                    </a:lnTo>
                    <a:lnTo>
                      <a:pt x="232" y="1450"/>
                    </a:lnTo>
                    <a:lnTo>
                      <a:pt x="233" y="1450"/>
                    </a:lnTo>
                    <a:lnTo>
                      <a:pt x="234" y="1450"/>
                    </a:lnTo>
                    <a:lnTo>
                      <a:pt x="235" y="1450"/>
                    </a:lnTo>
                    <a:lnTo>
                      <a:pt x="235" y="1450"/>
                    </a:lnTo>
                    <a:lnTo>
                      <a:pt x="236" y="1450"/>
                    </a:lnTo>
                    <a:lnTo>
                      <a:pt x="237" y="1450"/>
                    </a:lnTo>
                    <a:lnTo>
                      <a:pt x="238" y="1451"/>
                    </a:lnTo>
                    <a:lnTo>
                      <a:pt x="239" y="1451"/>
                    </a:lnTo>
                    <a:lnTo>
                      <a:pt x="240" y="1451"/>
                    </a:lnTo>
                    <a:lnTo>
                      <a:pt x="241" y="1452"/>
                    </a:lnTo>
                    <a:lnTo>
                      <a:pt x="242" y="1452"/>
                    </a:lnTo>
                    <a:lnTo>
                      <a:pt x="243" y="1452"/>
                    </a:lnTo>
                    <a:lnTo>
                      <a:pt x="244" y="1452"/>
                    </a:lnTo>
                    <a:lnTo>
                      <a:pt x="244" y="1452"/>
                    </a:lnTo>
                    <a:lnTo>
                      <a:pt x="245" y="1452"/>
                    </a:lnTo>
                    <a:lnTo>
                      <a:pt x="246" y="1452"/>
                    </a:lnTo>
                    <a:lnTo>
                      <a:pt x="247" y="1452"/>
                    </a:lnTo>
                    <a:lnTo>
                      <a:pt x="248" y="1452"/>
                    </a:lnTo>
                    <a:lnTo>
                      <a:pt x="249" y="1452"/>
                    </a:lnTo>
                    <a:lnTo>
                      <a:pt x="250" y="1452"/>
                    </a:lnTo>
                    <a:lnTo>
                      <a:pt x="250" y="1452"/>
                    </a:lnTo>
                    <a:lnTo>
                      <a:pt x="251" y="1452"/>
                    </a:lnTo>
                    <a:lnTo>
                      <a:pt x="252" y="1452"/>
                    </a:lnTo>
                    <a:lnTo>
                      <a:pt x="253" y="1452"/>
                    </a:lnTo>
                    <a:lnTo>
                      <a:pt x="254" y="1452"/>
                    </a:lnTo>
                    <a:lnTo>
                      <a:pt x="255" y="1453"/>
                    </a:lnTo>
                    <a:lnTo>
                      <a:pt x="256" y="1453"/>
                    </a:lnTo>
                    <a:lnTo>
                      <a:pt x="257" y="1453"/>
                    </a:lnTo>
                    <a:lnTo>
                      <a:pt x="258" y="1453"/>
                    </a:lnTo>
                    <a:lnTo>
                      <a:pt x="258" y="1453"/>
                    </a:lnTo>
                    <a:lnTo>
                      <a:pt x="259" y="1453"/>
                    </a:lnTo>
                    <a:lnTo>
                      <a:pt x="260" y="1453"/>
                    </a:lnTo>
                    <a:lnTo>
                      <a:pt x="261" y="1453"/>
                    </a:lnTo>
                    <a:lnTo>
                      <a:pt x="262" y="1453"/>
                    </a:lnTo>
                    <a:lnTo>
                      <a:pt x="263" y="1453"/>
                    </a:lnTo>
                    <a:lnTo>
                      <a:pt x="264" y="1453"/>
                    </a:lnTo>
                    <a:lnTo>
                      <a:pt x="264" y="1453"/>
                    </a:lnTo>
                    <a:lnTo>
                      <a:pt x="265" y="1453"/>
                    </a:lnTo>
                    <a:lnTo>
                      <a:pt x="266" y="1453"/>
                    </a:lnTo>
                    <a:lnTo>
                      <a:pt x="267" y="1453"/>
                    </a:lnTo>
                    <a:lnTo>
                      <a:pt x="268" y="1453"/>
                    </a:lnTo>
                    <a:lnTo>
                      <a:pt x="269" y="1453"/>
                    </a:lnTo>
                    <a:lnTo>
                      <a:pt x="270" y="1453"/>
                    </a:lnTo>
                    <a:lnTo>
                      <a:pt x="271" y="1453"/>
                    </a:lnTo>
                    <a:lnTo>
                      <a:pt x="272" y="1454"/>
                    </a:lnTo>
                    <a:lnTo>
                      <a:pt x="273" y="1454"/>
                    </a:lnTo>
                    <a:lnTo>
                      <a:pt x="273" y="1454"/>
                    </a:lnTo>
                    <a:lnTo>
                      <a:pt x="274" y="1454"/>
                    </a:lnTo>
                    <a:lnTo>
                      <a:pt x="275" y="1454"/>
                    </a:lnTo>
                    <a:lnTo>
                      <a:pt x="276" y="1454"/>
                    </a:lnTo>
                    <a:lnTo>
                      <a:pt x="277" y="1454"/>
                    </a:lnTo>
                    <a:lnTo>
                      <a:pt x="278" y="1454"/>
                    </a:lnTo>
                    <a:lnTo>
                      <a:pt x="279" y="1454"/>
                    </a:lnTo>
                    <a:lnTo>
                      <a:pt x="279" y="1454"/>
                    </a:lnTo>
                    <a:lnTo>
                      <a:pt x="280" y="1454"/>
                    </a:lnTo>
                    <a:lnTo>
                      <a:pt x="281" y="1454"/>
                    </a:lnTo>
                    <a:lnTo>
                      <a:pt x="282" y="1454"/>
                    </a:lnTo>
                    <a:lnTo>
                      <a:pt x="283" y="1454"/>
                    </a:lnTo>
                    <a:lnTo>
                      <a:pt x="284" y="1454"/>
                    </a:lnTo>
                    <a:lnTo>
                      <a:pt x="285" y="1454"/>
                    </a:lnTo>
                    <a:lnTo>
                      <a:pt x="286" y="1454"/>
                    </a:lnTo>
                    <a:lnTo>
                      <a:pt x="287" y="1454"/>
                    </a:lnTo>
                    <a:lnTo>
                      <a:pt x="287" y="1454"/>
                    </a:lnTo>
                    <a:lnTo>
                      <a:pt x="288" y="1454"/>
                    </a:lnTo>
                    <a:lnTo>
                      <a:pt x="289" y="1454"/>
                    </a:lnTo>
                    <a:lnTo>
                      <a:pt x="290" y="1454"/>
                    </a:lnTo>
                    <a:lnTo>
                      <a:pt x="291" y="1454"/>
                    </a:lnTo>
                    <a:lnTo>
                      <a:pt x="292" y="1454"/>
                    </a:lnTo>
                    <a:lnTo>
                      <a:pt x="293" y="1455"/>
                    </a:lnTo>
                    <a:lnTo>
                      <a:pt x="293" y="1455"/>
                    </a:lnTo>
                    <a:lnTo>
                      <a:pt x="294" y="1455"/>
                    </a:lnTo>
                    <a:lnTo>
                      <a:pt x="295" y="1455"/>
                    </a:lnTo>
                    <a:lnTo>
                      <a:pt x="296" y="1455"/>
                    </a:lnTo>
                    <a:lnTo>
                      <a:pt x="297" y="1455"/>
                    </a:lnTo>
                    <a:lnTo>
                      <a:pt x="298" y="1455"/>
                    </a:lnTo>
                    <a:lnTo>
                      <a:pt x="299" y="1455"/>
                    </a:lnTo>
                    <a:lnTo>
                      <a:pt x="300" y="1455"/>
                    </a:lnTo>
                    <a:lnTo>
                      <a:pt x="301" y="1455"/>
                    </a:lnTo>
                    <a:lnTo>
                      <a:pt x="301" y="1455"/>
                    </a:lnTo>
                    <a:lnTo>
                      <a:pt x="302" y="1455"/>
                    </a:lnTo>
                    <a:lnTo>
                      <a:pt x="303" y="1456"/>
                    </a:lnTo>
                    <a:lnTo>
                      <a:pt x="304" y="1456"/>
                    </a:lnTo>
                    <a:lnTo>
                      <a:pt x="305" y="1456"/>
                    </a:lnTo>
                    <a:lnTo>
                      <a:pt x="306" y="1456"/>
                    </a:lnTo>
                    <a:lnTo>
                      <a:pt x="307" y="1456"/>
                    </a:lnTo>
                    <a:lnTo>
                      <a:pt x="307" y="1456"/>
                    </a:lnTo>
                    <a:lnTo>
                      <a:pt x="308" y="1456"/>
                    </a:lnTo>
                    <a:lnTo>
                      <a:pt x="309" y="1456"/>
                    </a:lnTo>
                    <a:lnTo>
                      <a:pt x="310" y="1456"/>
                    </a:lnTo>
                    <a:lnTo>
                      <a:pt x="311" y="1456"/>
                    </a:lnTo>
                    <a:lnTo>
                      <a:pt x="312" y="1456"/>
                    </a:lnTo>
                    <a:lnTo>
                      <a:pt x="313" y="1456"/>
                    </a:lnTo>
                    <a:lnTo>
                      <a:pt x="314" y="1456"/>
                    </a:lnTo>
                    <a:lnTo>
                      <a:pt x="315" y="1456"/>
                    </a:lnTo>
                    <a:lnTo>
                      <a:pt x="316" y="1456"/>
                    </a:lnTo>
                    <a:lnTo>
                      <a:pt x="316" y="1456"/>
                    </a:lnTo>
                    <a:lnTo>
                      <a:pt x="317" y="1456"/>
                    </a:lnTo>
                    <a:lnTo>
                      <a:pt x="318" y="1456"/>
                    </a:lnTo>
                    <a:lnTo>
                      <a:pt x="319" y="1456"/>
                    </a:lnTo>
                    <a:lnTo>
                      <a:pt x="320" y="1456"/>
                    </a:lnTo>
                    <a:lnTo>
                      <a:pt x="321" y="1456"/>
                    </a:lnTo>
                    <a:lnTo>
                      <a:pt x="322" y="1456"/>
                    </a:lnTo>
                    <a:lnTo>
                      <a:pt x="322" y="1457"/>
                    </a:lnTo>
                    <a:lnTo>
                      <a:pt x="323" y="1457"/>
                    </a:lnTo>
                    <a:lnTo>
                      <a:pt x="324" y="1457"/>
                    </a:lnTo>
                    <a:lnTo>
                      <a:pt x="325" y="1457"/>
                    </a:lnTo>
                    <a:lnTo>
                      <a:pt x="326" y="1457"/>
                    </a:lnTo>
                    <a:lnTo>
                      <a:pt x="327" y="1457"/>
                    </a:lnTo>
                    <a:lnTo>
                      <a:pt x="328" y="1457"/>
                    </a:lnTo>
                    <a:lnTo>
                      <a:pt x="329" y="1457"/>
                    </a:lnTo>
                    <a:lnTo>
                      <a:pt x="330" y="1457"/>
                    </a:lnTo>
                    <a:lnTo>
                      <a:pt x="330" y="1457"/>
                    </a:lnTo>
                    <a:lnTo>
                      <a:pt x="331" y="1457"/>
                    </a:lnTo>
                    <a:lnTo>
                      <a:pt x="332" y="1456"/>
                    </a:lnTo>
                    <a:lnTo>
                      <a:pt x="333" y="1456"/>
                    </a:lnTo>
                    <a:lnTo>
                      <a:pt x="334" y="1457"/>
                    </a:lnTo>
                    <a:lnTo>
                      <a:pt x="335" y="1457"/>
                    </a:lnTo>
                    <a:lnTo>
                      <a:pt x="336" y="1457"/>
                    </a:lnTo>
                    <a:lnTo>
                      <a:pt x="336" y="1457"/>
                    </a:lnTo>
                    <a:lnTo>
                      <a:pt x="337" y="1457"/>
                    </a:lnTo>
                    <a:lnTo>
                      <a:pt x="338" y="1457"/>
                    </a:lnTo>
                    <a:lnTo>
                      <a:pt x="339" y="1457"/>
                    </a:lnTo>
                    <a:lnTo>
                      <a:pt x="340" y="1457"/>
                    </a:lnTo>
                    <a:lnTo>
                      <a:pt x="341" y="1457"/>
                    </a:lnTo>
                    <a:lnTo>
                      <a:pt x="342" y="1457"/>
                    </a:lnTo>
                    <a:lnTo>
                      <a:pt x="343" y="1457"/>
                    </a:lnTo>
                    <a:lnTo>
                      <a:pt x="344" y="1457"/>
                    </a:lnTo>
                    <a:lnTo>
                      <a:pt x="344" y="1457"/>
                    </a:lnTo>
                    <a:lnTo>
                      <a:pt x="345" y="1457"/>
                    </a:lnTo>
                    <a:lnTo>
                      <a:pt x="346" y="1457"/>
                    </a:lnTo>
                    <a:lnTo>
                      <a:pt x="347" y="1457"/>
                    </a:lnTo>
                    <a:lnTo>
                      <a:pt x="348" y="1457"/>
                    </a:lnTo>
                    <a:lnTo>
                      <a:pt x="349" y="1457"/>
                    </a:lnTo>
                    <a:lnTo>
                      <a:pt x="350" y="1457"/>
                    </a:lnTo>
                    <a:lnTo>
                      <a:pt x="350" y="1457"/>
                    </a:lnTo>
                    <a:lnTo>
                      <a:pt x="351" y="1458"/>
                    </a:lnTo>
                    <a:lnTo>
                      <a:pt x="352" y="1458"/>
                    </a:lnTo>
                    <a:lnTo>
                      <a:pt x="353" y="1458"/>
                    </a:lnTo>
                    <a:lnTo>
                      <a:pt x="354" y="1458"/>
                    </a:lnTo>
                    <a:lnTo>
                      <a:pt x="355" y="1458"/>
                    </a:lnTo>
                    <a:lnTo>
                      <a:pt x="356" y="1458"/>
                    </a:lnTo>
                    <a:lnTo>
                      <a:pt x="357" y="1458"/>
                    </a:lnTo>
                    <a:lnTo>
                      <a:pt x="358" y="1458"/>
                    </a:lnTo>
                    <a:lnTo>
                      <a:pt x="359" y="1458"/>
                    </a:lnTo>
                    <a:lnTo>
                      <a:pt x="359" y="1457"/>
                    </a:lnTo>
                    <a:lnTo>
                      <a:pt x="360" y="1457"/>
                    </a:lnTo>
                    <a:lnTo>
                      <a:pt x="361" y="1457"/>
                    </a:lnTo>
                    <a:lnTo>
                      <a:pt x="362" y="1457"/>
                    </a:lnTo>
                    <a:lnTo>
                      <a:pt x="363" y="1457"/>
                    </a:lnTo>
                    <a:lnTo>
                      <a:pt x="364" y="1457"/>
                    </a:lnTo>
                    <a:lnTo>
                      <a:pt x="365" y="1457"/>
                    </a:lnTo>
                    <a:lnTo>
                      <a:pt x="365" y="1457"/>
                    </a:lnTo>
                    <a:lnTo>
                      <a:pt x="366" y="1457"/>
                    </a:lnTo>
                    <a:lnTo>
                      <a:pt x="367" y="1458"/>
                    </a:lnTo>
                    <a:lnTo>
                      <a:pt x="368" y="1458"/>
                    </a:lnTo>
                    <a:lnTo>
                      <a:pt x="369" y="1458"/>
                    </a:lnTo>
                    <a:lnTo>
                      <a:pt x="370" y="1458"/>
                    </a:lnTo>
                    <a:lnTo>
                      <a:pt x="371" y="1458"/>
                    </a:lnTo>
                    <a:lnTo>
                      <a:pt x="372" y="1458"/>
                    </a:lnTo>
                    <a:lnTo>
                      <a:pt x="373" y="1458"/>
                    </a:lnTo>
                    <a:lnTo>
                      <a:pt x="373" y="1458"/>
                    </a:lnTo>
                    <a:lnTo>
                      <a:pt x="374" y="1458"/>
                    </a:lnTo>
                    <a:lnTo>
                      <a:pt x="375" y="1459"/>
                    </a:lnTo>
                    <a:lnTo>
                      <a:pt x="376" y="1459"/>
                    </a:lnTo>
                    <a:lnTo>
                      <a:pt x="377" y="1459"/>
                    </a:lnTo>
                    <a:lnTo>
                      <a:pt x="378" y="1459"/>
                    </a:lnTo>
                    <a:lnTo>
                      <a:pt x="379" y="1459"/>
                    </a:lnTo>
                    <a:lnTo>
                      <a:pt x="379" y="1459"/>
                    </a:lnTo>
                    <a:lnTo>
                      <a:pt x="380" y="1459"/>
                    </a:lnTo>
                    <a:lnTo>
                      <a:pt x="381" y="1459"/>
                    </a:lnTo>
                    <a:lnTo>
                      <a:pt x="382" y="1459"/>
                    </a:lnTo>
                    <a:lnTo>
                      <a:pt x="383" y="1459"/>
                    </a:lnTo>
                    <a:lnTo>
                      <a:pt x="384" y="1458"/>
                    </a:lnTo>
                    <a:lnTo>
                      <a:pt x="385" y="1458"/>
                    </a:lnTo>
                    <a:lnTo>
                      <a:pt x="386" y="1458"/>
                    </a:lnTo>
                    <a:lnTo>
                      <a:pt x="387" y="1458"/>
                    </a:lnTo>
                    <a:lnTo>
                      <a:pt x="387" y="1458"/>
                    </a:lnTo>
                    <a:lnTo>
                      <a:pt x="388" y="1458"/>
                    </a:lnTo>
                    <a:lnTo>
                      <a:pt x="389" y="1458"/>
                    </a:lnTo>
                    <a:lnTo>
                      <a:pt x="390" y="1458"/>
                    </a:lnTo>
                    <a:lnTo>
                      <a:pt x="391" y="1458"/>
                    </a:lnTo>
                    <a:lnTo>
                      <a:pt x="392" y="1459"/>
                    </a:lnTo>
                    <a:lnTo>
                      <a:pt x="393" y="1459"/>
                    </a:lnTo>
                    <a:lnTo>
                      <a:pt x="394" y="1459"/>
                    </a:lnTo>
                    <a:lnTo>
                      <a:pt x="394" y="1459"/>
                    </a:lnTo>
                    <a:lnTo>
                      <a:pt x="395" y="1459"/>
                    </a:lnTo>
                    <a:lnTo>
                      <a:pt x="396" y="1459"/>
                    </a:lnTo>
                    <a:lnTo>
                      <a:pt x="397" y="1459"/>
                    </a:lnTo>
                    <a:lnTo>
                      <a:pt x="398" y="1459"/>
                    </a:lnTo>
                    <a:lnTo>
                      <a:pt x="399" y="1459"/>
                    </a:lnTo>
                    <a:lnTo>
                      <a:pt x="400" y="1459"/>
                    </a:lnTo>
                    <a:lnTo>
                      <a:pt x="401" y="1460"/>
                    </a:lnTo>
                    <a:lnTo>
                      <a:pt x="402" y="1460"/>
                    </a:lnTo>
                    <a:lnTo>
                      <a:pt x="402" y="1460"/>
                    </a:lnTo>
                    <a:lnTo>
                      <a:pt x="403" y="1460"/>
                    </a:lnTo>
                    <a:lnTo>
                      <a:pt x="404" y="1459"/>
                    </a:lnTo>
                    <a:lnTo>
                      <a:pt x="405" y="1459"/>
                    </a:lnTo>
                    <a:lnTo>
                      <a:pt x="406" y="1459"/>
                    </a:lnTo>
                    <a:lnTo>
                      <a:pt x="407" y="1459"/>
                    </a:lnTo>
                    <a:lnTo>
                      <a:pt x="408" y="1459"/>
                    </a:lnTo>
                    <a:lnTo>
                      <a:pt x="408" y="1459"/>
                    </a:lnTo>
                    <a:lnTo>
                      <a:pt x="409" y="1459"/>
                    </a:lnTo>
                    <a:lnTo>
                      <a:pt x="410" y="1459"/>
                    </a:lnTo>
                    <a:lnTo>
                      <a:pt x="411" y="1459"/>
                    </a:lnTo>
                    <a:lnTo>
                      <a:pt x="412" y="1460"/>
                    </a:lnTo>
                    <a:lnTo>
                      <a:pt x="413" y="1460"/>
                    </a:lnTo>
                    <a:lnTo>
                      <a:pt x="414" y="1460"/>
                    </a:lnTo>
                    <a:lnTo>
                      <a:pt x="415" y="1460"/>
                    </a:lnTo>
                    <a:lnTo>
                      <a:pt x="416" y="1460"/>
                    </a:lnTo>
                    <a:lnTo>
                      <a:pt x="416" y="1460"/>
                    </a:lnTo>
                    <a:lnTo>
                      <a:pt x="417" y="1460"/>
                    </a:lnTo>
                    <a:lnTo>
                      <a:pt x="418" y="1460"/>
                    </a:lnTo>
                    <a:lnTo>
                      <a:pt x="419" y="1460"/>
                    </a:lnTo>
                    <a:lnTo>
                      <a:pt x="420" y="1460"/>
                    </a:lnTo>
                    <a:lnTo>
                      <a:pt x="421" y="1460"/>
                    </a:lnTo>
                    <a:lnTo>
                      <a:pt x="422" y="1460"/>
                    </a:lnTo>
                    <a:lnTo>
                      <a:pt x="422" y="1460"/>
                    </a:lnTo>
                    <a:lnTo>
                      <a:pt x="423" y="1460"/>
                    </a:lnTo>
                    <a:lnTo>
                      <a:pt x="424" y="1460"/>
                    </a:lnTo>
                    <a:lnTo>
                      <a:pt x="425" y="1460"/>
                    </a:lnTo>
                    <a:lnTo>
                      <a:pt x="426" y="1460"/>
                    </a:lnTo>
                    <a:lnTo>
                      <a:pt x="427" y="1460"/>
                    </a:lnTo>
                    <a:lnTo>
                      <a:pt x="428" y="1460"/>
                    </a:lnTo>
                    <a:lnTo>
                      <a:pt x="429" y="1460"/>
                    </a:lnTo>
                    <a:lnTo>
                      <a:pt x="430" y="1460"/>
                    </a:lnTo>
                    <a:lnTo>
                      <a:pt x="431" y="1460"/>
                    </a:lnTo>
                    <a:lnTo>
                      <a:pt x="431" y="1461"/>
                    </a:lnTo>
                    <a:lnTo>
                      <a:pt x="432" y="1461"/>
                    </a:lnTo>
                    <a:lnTo>
                      <a:pt x="433" y="1461"/>
                    </a:lnTo>
                    <a:lnTo>
                      <a:pt x="434" y="1460"/>
                    </a:lnTo>
                    <a:lnTo>
                      <a:pt x="435" y="1460"/>
                    </a:lnTo>
                    <a:lnTo>
                      <a:pt x="436" y="1460"/>
                    </a:lnTo>
                    <a:lnTo>
                      <a:pt x="437" y="1460"/>
                    </a:lnTo>
                    <a:lnTo>
                      <a:pt x="437" y="1460"/>
                    </a:lnTo>
                    <a:lnTo>
                      <a:pt x="438" y="1460"/>
                    </a:lnTo>
                    <a:lnTo>
                      <a:pt x="439" y="1460"/>
                    </a:lnTo>
                    <a:lnTo>
                      <a:pt x="440" y="1461"/>
                    </a:lnTo>
                    <a:lnTo>
                      <a:pt x="441" y="1461"/>
                    </a:lnTo>
                    <a:lnTo>
                      <a:pt x="442" y="1461"/>
                    </a:lnTo>
                    <a:lnTo>
                      <a:pt x="443" y="1461"/>
                    </a:lnTo>
                    <a:lnTo>
                      <a:pt x="444" y="1461"/>
                    </a:lnTo>
                    <a:lnTo>
                      <a:pt x="445" y="1461"/>
                    </a:lnTo>
                    <a:lnTo>
                      <a:pt x="445" y="1461"/>
                    </a:lnTo>
                    <a:lnTo>
                      <a:pt x="446" y="1460"/>
                    </a:lnTo>
                    <a:lnTo>
                      <a:pt x="447" y="1460"/>
                    </a:lnTo>
                    <a:lnTo>
                      <a:pt x="448" y="1460"/>
                    </a:lnTo>
                    <a:lnTo>
                      <a:pt x="449" y="1461"/>
                    </a:lnTo>
                  </a:path>
                </a:pathLst>
              </a:custGeom>
              <a:noFill/>
              <a:ln w="0">
                <a:solidFill>
                  <a:srgbClr val="66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10" name="Freeform 166"/>
              <p:cNvSpPr>
                <a:spLocks/>
              </p:cNvSpPr>
              <p:nvPr/>
            </p:nvSpPr>
            <p:spPr bwMode="auto">
              <a:xfrm>
                <a:off x="4711" y="4025"/>
                <a:ext cx="220" cy="9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15" y="1"/>
                  </a:cxn>
                  <a:cxn ang="0">
                    <a:pos x="23" y="2"/>
                  </a:cxn>
                  <a:cxn ang="0">
                    <a:pos x="31" y="2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4" y="2"/>
                  </a:cxn>
                  <a:cxn ang="0">
                    <a:pos x="62" y="2"/>
                  </a:cxn>
                  <a:cxn ang="0">
                    <a:pos x="70" y="2"/>
                  </a:cxn>
                  <a:cxn ang="0">
                    <a:pos x="78" y="2"/>
                  </a:cxn>
                  <a:cxn ang="0">
                    <a:pos x="86" y="2"/>
                  </a:cxn>
                  <a:cxn ang="0">
                    <a:pos x="94" y="2"/>
                  </a:cxn>
                  <a:cxn ang="0">
                    <a:pos x="102" y="2"/>
                  </a:cxn>
                  <a:cxn ang="0">
                    <a:pos x="110" y="2"/>
                  </a:cxn>
                  <a:cxn ang="0">
                    <a:pos x="117" y="2"/>
                  </a:cxn>
                  <a:cxn ang="0">
                    <a:pos x="125" y="1"/>
                  </a:cxn>
                  <a:cxn ang="0">
                    <a:pos x="133" y="1"/>
                  </a:cxn>
                  <a:cxn ang="0">
                    <a:pos x="141" y="1"/>
                  </a:cxn>
                  <a:cxn ang="0">
                    <a:pos x="149" y="1"/>
                  </a:cxn>
                  <a:cxn ang="0">
                    <a:pos x="157" y="2"/>
                  </a:cxn>
                  <a:cxn ang="0">
                    <a:pos x="165" y="2"/>
                  </a:cxn>
                  <a:cxn ang="0">
                    <a:pos x="173" y="2"/>
                  </a:cxn>
                  <a:cxn ang="0">
                    <a:pos x="181" y="2"/>
                  </a:cxn>
                  <a:cxn ang="0">
                    <a:pos x="189" y="2"/>
                  </a:cxn>
                  <a:cxn ang="0">
                    <a:pos x="197" y="2"/>
                  </a:cxn>
                  <a:cxn ang="0">
                    <a:pos x="204" y="2"/>
                  </a:cxn>
                  <a:cxn ang="0">
                    <a:pos x="212" y="3"/>
                  </a:cxn>
                  <a:cxn ang="0">
                    <a:pos x="220" y="3"/>
                  </a:cxn>
                  <a:cxn ang="0">
                    <a:pos x="228" y="3"/>
                  </a:cxn>
                  <a:cxn ang="0">
                    <a:pos x="236" y="4"/>
                  </a:cxn>
                  <a:cxn ang="0">
                    <a:pos x="244" y="4"/>
                  </a:cxn>
                  <a:cxn ang="0">
                    <a:pos x="252" y="5"/>
                  </a:cxn>
                  <a:cxn ang="0">
                    <a:pos x="260" y="5"/>
                  </a:cxn>
                  <a:cxn ang="0">
                    <a:pos x="268" y="4"/>
                  </a:cxn>
                  <a:cxn ang="0">
                    <a:pos x="275" y="4"/>
                  </a:cxn>
                  <a:cxn ang="0">
                    <a:pos x="283" y="4"/>
                  </a:cxn>
                  <a:cxn ang="0">
                    <a:pos x="291" y="3"/>
                  </a:cxn>
                  <a:cxn ang="0">
                    <a:pos x="299" y="3"/>
                  </a:cxn>
                  <a:cxn ang="0">
                    <a:pos x="307" y="3"/>
                  </a:cxn>
                  <a:cxn ang="0">
                    <a:pos x="315" y="3"/>
                  </a:cxn>
                  <a:cxn ang="0">
                    <a:pos x="323" y="2"/>
                  </a:cxn>
                  <a:cxn ang="0">
                    <a:pos x="331" y="3"/>
                  </a:cxn>
                  <a:cxn ang="0">
                    <a:pos x="339" y="3"/>
                  </a:cxn>
                  <a:cxn ang="0">
                    <a:pos x="347" y="3"/>
                  </a:cxn>
                  <a:cxn ang="0">
                    <a:pos x="355" y="3"/>
                  </a:cxn>
                  <a:cxn ang="0">
                    <a:pos x="362" y="3"/>
                  </a:cxn>
                  <a:cxn ang="0">
                    <a:pos x="370" y="4"/>
                  </a:cxn>
                  <a:cxn ang="0">
                    <a:pos x="378" y="4"/>
                  </a:cxn>
                  <a:cxn ang="0">
                    <a:pos x="386" y="5"/>
                  </a:cxn>
                  <a:cxn ang="0">
                    <a:pos x="394" y="5"/>
                  </a:cxn>
                  <a:cxn ang="0">
                    <a:pos x="402" y="5"/>
                  </a:cxn>
                  <a:cxn ang="0">
                    <a:pos x="410" y="6"/>
                  </a:cxn>
                  <a:cxn ang="0">
                    <a:pos x="418" y="7"/>
                  </a:cxn>
                  <a:cxn ang="0">
                    <a:pos x="426" y="7"/>
                  </a:cxn>
                  <a:cxn ang="0">
                    <a:pos x="433" y="8"/>
                  </a:cxn>
                  <a:cxn ang="0">
                    <a:pos x="442" y="9"/>
                  </a:cxn>
                </a:cxnLst>
                <a:rect l="0" t="0" r="r" b="b"/>
                <a:pathLst>
                  <a:path w="448" h="9">
                    <a:moveTo>
                      <a:pt x="0" y="1"/>
                    </a:moveTo>
                    <a:lnTo>
                      <a:pt x="1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1" y="1"/>
                    </a:lnTo>
                    <a:lnTo>
                      <a:pt x="12" y="1"/>
                    </a:lnTo>
                    <a:lnTo>
                      <a:pt x="13" y="1"/>
                    </a:lnTo>
                    <a:lnTo>
                      <a:pt x="14" y="1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7" y="1"/>
                    </a:lnTo>
                    <a:lnTo>
                      <a:pt x="18" y="1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21" y="2"/>
                    </a:lnTo>
                    <a:lnTo>
                      <a:pt x="22" y="2"/>
                    </a:lnTo>
                    <a:lnTo>
                      <a:pt x="23" y="2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7" y="2"/>
                    </a:lnTo>
                    <a:lnTo>
                      <a:pt x="28" y="2"/>
                    </a:lnTo>
                    <a:lnTo>
                      <a:pt x="29" y="2"/>
                    </a:lnTo>
                    <a:lnTo>
                      <a:pt x="30" y="2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32" y="2"/>
                    </a:lnTo>
                    <a:lnTo>
                      <a:pt x="33" y="2"/>
                    </a:lnTo>
                    <a:lnTo>
                      <a:pt x="34" y="2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7" y="2"/>
                    </a:lnTo>
                    <a:lnTo>
                      <a:pt x="38" y="2"/>
                    </a:lnTo>
                    <a:lnTo>
                      <a:pt x="39" y="2"/>
                    </a:lnTo>
                    <a:lnTo>
                      <a:pt x="39" y="2"/>
                    </a:lnTo>
                    <a:lnTo>
                      <a:pt x="40" y="2"/>
                    </a:lnTo>
                    <a:lnTo>
                      <a:pt x="41" y="2"/>
                    </a:lnTo>
                    <a:lnTo>
                      <a:pt x="42" y="2"/>
                    </a:lnTo>
                    <a:lnTo>
                      <a:pt x="43" y="2"/>
                    </a:lnTo>
                    <a:lnTo>
                      <a:pt x="44" y="2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6" y="2"/>
                    </a:lnTo>
                    <a:lnTo>
                      <a:pt x="47" y="2"/>
                    </a:lnTo>
                    <a:lnTo>
                      <a:pt x="48" y="2"/>
                    </a:lnTo>
                    <a:lnTo>
                      <a:pt x="49" y="2"/>
                    </a:lnTo>
                    <a:lnTo>
                      <a:pt x="50" y="2"/>
                    </a:lnTo>
                    <a:lnTo>
                      <a:pt x="51" y="2"/>
                    </a:lnTo>
                    <a:lnTo>
                      <a:pt x="52" y="2"/>
                    </a:lnTo>
                    <a:lnTo>
                      <a:pt x="53" y="2"/>
                    </a:lnTo>
                    <a:lnTo>
                      <a:pt x="53" y="2"/>
                    </a:lnTo>
                    <a:lnTo>
                      <a:pt x="54" y="2"/>
                    </a:lnTo>
                    <a:lnTo>
                      <a:pt x="55" y="2"/>
                    </a:lnTo>
                    <a:lnTo>
                      <a:pt x="56" y="2"/>
                    </a:lnTo>
                    <a:lnTo>
                      <a:pt x="57" y="2"/>
                    </a:lnTo>
                    <a:lnTo>
                      <a:pt x="58" y="2"/>
                    </a:lnTo>
                    <a:lnTo>
                      <a:pt x="59" y="2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1" y="2"/>
                    </a:lnTo>
                    <a:lnTo>
                      <a:pt x="62" y="2"/>
                    </a:lnTo>
                    <a:lnTo>
                      <a:pt x="63" y="2"/>
                    </a:lnTo>
                    <a:lnTo>
                      <a:pt x="64" y="2"/>
                    </a:lnTo>
                    <a:lnTo>
                      <a:pt x="65" y="2"/>
                    </a:lnTo>
                    <a:lnTo>
                      <a:pt x="66" y="2"/>
                    </a:lnTo>
                    <a:lnTo>
                      <a:pt x="67" y="2"/>
                    </a:lnTo>
                    <a:lnTo>
                      <a:pt x="68" y="2"/>
                    </a:lnTo>
                    <a:lnTo>
                      <a:pt x="68" y="2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1" y="2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4" y="3"/>
                    </a:lnTo>
                    <a:lnTo>
                      <a:pt x="74" y="3"/>
                    </a:lnTo>
                    <a:lnTo>
                      <a:pt x="75" y="3"/>
                    </a:lnTo>
                    <a:lnTo>
                      <a:pt x="76" y="2"/>
                    </a:lnTo>
                    <a:lnTo>
                      <a:pt x="77" y="2"/>
                    </a:lnTo>
                    <a:lnTo>
                      <a:pt x="78" y="2"/>
                    </a:lnTo>
                    <a:lnTo>
                      <a:pt x="79" y="2"/>
                    </a:lnTo>
                    <a:lnTo>
                      <a:pt x="80" y="2"/>
                    </a:lnTo>
                    <a:lnTo>
                      <a:pt x="81" y="2"/>
                    </a:lnTo>
                    <a:lnTo>
                      <a:pt x="82" y="2"/>
                    </a:lnTo>
                    <a:lnTo>
                      <a:pt x="82" y="2"/>
                    </a:lnTo>
                    <a:lnTo>
                      <a:pt x="83" y="2"/>
                    </a:lnTo>
                    <a:lnTo>
                      <a:pt x="84" y="2"/>
                    </a:lnTo>
                    <a:lnTo>
                      <a:pt x="85" y="2"/>
                    </a:lnTo>
                    <a:lnTo>
                      <a:pt x="86" y="2"/>
                    </a:lnTo>
                    <a:lnTo>
                      <a:pt x="87" y="2"/>
                    </a:lnTo>
                    <a:lnTo>
                      <a:pt x="88" y="2"/>
                    </a:lnTo>
                    <a:lnTo>
                      <a:pt x="88" y="2"/>
                    </a:lnTo>
                    <a:lnTo>
                      <a:pt x="89" y="2"/>
                    </a:lnTo>
                    <a:lnTo>
                      <a:pt x="90" y="2"/>
                    </a:lnTo>
                    <a:lnTo>
                      <a:pt x="91" y="2"/>
                    </a:lnTo>
                    <a:lnTo>
                      <a:pt x="92" y="2"/>
                    </a:lnTo>
                    <a:lnTo>
                      <a:pt x="93" y="2"/>
                    </a:lnTo>
                    <a:lnTo>
                      <a:pt x="94" y="2"/>
                    </a:lnTo>
                    <a:lnTo>
                      <a:pt x="95" y="2"/>
                    </a:lnTo>
                    <a:lnTo>
                      <a:pt x="96" y="2"/>
                    </a:lnTo>
                    <a:lnTo>
                      <a:pt x="97" y="2"/>
                    </a:lnTo>
                    <a:lnTo>
                      <a:pt x="97" y="2"/>
                    </a:lnTo>
                    <a:lnTo>
                      <a:pt x="98" y="2"/>
                    </a:lnTo>
                    <a:lnTo>
                      <a:pt x="99" y="2"/>
                    </a:lnTo>
                    <a:lnTo>
                      <a:pt x="100" y="2"/>
                    </a:lnTo>
                    <a:lnTo>
                      <a:pt x="101" y="2"/>
                    </a:lnTo>
                    <a:lnTo>
                      <a:pt x="102" y="2"/>
                    </a:lnTo>
                    <a:lnTo>
                      <a:pt x="103" y="2"/>
                    </a:lnTo>
                    <a:lnTo>
                      <a:pt x="103" y="2"/>
                    </a:lnTo>
                    <a:lnTo>
                      <a:pt x="104" y="2"/>
                    </a:lnTo>
                    <a:lnTo>
                      <a:pt x="105" y="2"/>
                    </a:lnTo>
                    <a:lnTo>
                      <a:pt x="106" y="2"/>
                    </a:lnTo>
                    <a:lnTo>
                      <a:pt x="107" y="2"/>
                    </a:lnTo>
                    <a:lnTo>
                      <a:pt x="108" y="2"/>
                    </a:lnTo>
                    <a:lnTo>
                      <a:pt x="109" y="2"/>
                    </a:lnTo>
                    <a:lnTo>
                      <a:pt x="110" y="2"/>
                    </a:lnTo>
                    <a:lnTo>
                      <a:pt x="111" y="2"/>
                    </a:lnTo>
                    <a:lnTo>
                      <a:pt x="111" y="2"/>
                    </a:lnTo>
                    <a:lnTo>
                      <a:pt x="112" y="2"/>
                    </a:lnTo>
                    <a:lnTo>
                      <a:pt x="113" y="2"/>
                    </a:lnTo>
                    <a:lnTo>
                      <a:pt x="114" y="2"/>
                    </a:lnTo>
                    <a:lnTo>
                      <a:pt x="115" y="2"/>
                    </a:lnTo>
                    <a:lnTo>
                      <a:pt x="116" y="2"/>
                    </a:lnTo>
                    <a:lnTo>
                      <a:pt x="117" y="2"/>
                    </a:lnTo>
                    <a:lnTo>
                      <a:pt x="117" y="2"/>
                    </a:lnTo>
                    <a:lnTo>
                      <a:pt x="118" y="2"/>
                    </a:lnTo>
                    <a:lnTo>
                      <a:pt x="119" y="2"/>
                    </a:lnTo>
                    <a:lnTo>
                      <a:pt x="120" y="2"/>
                    </a:lnTo>
                    <a:lnTo>
                      <a:pt x="121" y="2"/>
                    </a:lnTo>
                    <a:lnTo>
                      <a:pt x="122" y="2"/>
                    </a:lnTo>
                    <a:lnTo>
                      <a:pt x="123" y="1"/>
                    </a:lnTo>
                    <a:lnTo>
                      <a:pt x="124" y="1"/>
                    </a:lnTo>
                    <a:lnTo>
                      <a:pt x="125" y="1"/>
                    </a:lnTo>
                    <a:lnTo>
                      <a:pt x="125" y="1"/>
                    </a:lnTo>
                    <a:lnTo>
                      <a:pt x="126" y="1"/>
                    </a:lnTo>
                    <a:lnTo>
                      <a:pt x="127" y="2"/>
                    </a:lnTo>
                    <a:lnTo>
                      <a:pt x="128" y="2"/>
                    </a:lnTo>
                    <a:lnTo>
                      <a:pt x="129" y="2"/>
                    </a:lnTo>
                    <a:lnTo>
                      <a:pt x="130" y="2"/>
                    </a:lnTo>
                    <a:lnTo>
                      <a:pt x="131" y="2"/>
                    </a:lnTo>
                    <a:lnTo>
                      <a:pt x="131" y="1"/>
                    </a:lnTo>
                    <a:lnTo>
                      <a:pt x="132" y="1"/>
                    </a:lnTo>
                    <a:lnTo>
                      <a:pt x="133" y="1"/>
                    </a:lnTo>
                    <a:lnTo>
                      <a:pt x="134" y="1"/>
                    </a:lnTo>
                    <a:lnTo>
                      <a:pt x="135" y="1"/>
                    </a:lnTo>
                    <a:lnTo>
                      <a:pt x="136" y="1"/>
                    </a:lnTo>
                    <a:lnTo>
                      <a:pt x="137" y="1"/>
                    </a:lnTo>
                    <a:lnTo>
                      <a:pt x="138" y="2"/>
                    </a:lnTo>
                    <a:lnTo>
                      <a:pt x="139" y="2"/>
                    </a:lnTo>
                    <a:lnTo>
                      <a:pt x="140" y="2"/>
                    </a:lnTo>
                    <a:lnTo>
                      <a:pt x="140" y="1"/>
                    </a:lnTo>
                    <a:lnTo>
                      <a:pt x="141" y="1"/>
                    </a:lnTo>
                    <a:lnTo>
                      <a:pt x="142" y="1"/>
                    </a:lnTo>
                    <a:lnTo>
                      <a:pt x="143" y="1"/>
                    </a:lnTo>
                    <a:lnTo>
                      <a:pt x="144" y="1"/>
                    </a:lnTo>
                    <a:lnTo>
                      <a:pt x="145" y="1"/>
                    </a:lnTo>
                    <a:lnTo>
                      <a:pt x="146" y="1"/>
                    </a:lnTo>
                    <a:lnTo>
                      <a:pt x="146" y="1"/>
                    </a:lnTo>
                    <a:lnTo>
                      <a:pt x="147" y="1"/>
                    </a:lnTo>
                    <a:lnTo>
                      <a:pt x="148" y="1"/>
                    </a:lnTo>
                    <a:lnTo>
                      <a:pt x="149" y="1"/>
                    </a:lnTo>
                    <a:lnTo>
                      <a:pt x="150" y="2"/>
                    </a:lnTo>
                    <a:lnTo>
                      <a:pt x="151" y="2"/>
                    </a:lnTo>
                    <a:lnTo>
                      <a:pt x="152" y="2"/>
                    </a:lnTo>
                    <a:lnTo>
                      <a:pt x="153" y="2"/>
                    </a:lnTo>
                    <a:lnTo>
                      <a:pt x="154" y="2"/>
                    </a:lnTo>
                    <a:lnTo>
                      <a:pt x="154" y="2"/>
                    </a:lnTo>
                    <a:lnTo>
                      <a:pt x="155" y="2"/>
                    </a:lnTo>
                    <a:lnTo>
                      <a:pt x="156" y="2"/>
                    </a:lnTo>
                    <a:lnTo>
                      <a:pt x="157" y="2"/>
                    </a:lnTo>
                    <a:lnTo>
                      <a:pt x="158" y="2"/>
                    </a:lnTo>
                    <a:lnTo>
                      <a:pt x="159" y="2"/>
                    </a:lnTo>
                    <a:lnTo>
                      <a:pt x="160" y="2"/>
                    </a:lnTo>
                    <a:lnTo>
                      <a:pt x="160" y="2"/>
                    </a:lnTo>
                    <a:lnTo>
                      <a:pt x="161" y="2"/>
                    </a:lnTo>
                    <a:lnTo>
                      <a:pt x="162" y="2"/>
                    </a:lnTo>
                    <a:lnTo>
                      <a:pt x="163" y="2"/>
                    </a:lnTo>
                    <a:lnTo>
                      <a:pt x="164" y="2"/>
                    </a:lnTo>
                    <a:lnTo>
                      <a:pt x="165" y="2"/>
                    </a:lnTo>
                    <a:lnTo>
                      <a:pt x="166" y="2"/>
                    </a:lnTo>
                    <a:lnTo>
                      <a:pt x="167" y="2"/>
                    </a:lnTo>
                    <a:lnTo>
                      <a:pt x="168" y="2"/>
                    </a:lnTo>
                    <a:lnTo>
                      <a:pt x="168" y="2"/>
                    </a:lnTo>
                    <a:lnTo>
                      <a:pt x="169" y="2"/>
                    </a:lnTo>
                    <a:lnTo>
                      <a:pt x="170" y="2"/>
                    </a:lnTo>
                    <a:lnTo>
                      <a:pt x="171" y="2"/>
                    </a:lnTo>
                    <a:lnTo>
                      <a:pt x="172" y="2"/>
                    </a:lnTo>
                    <a:lnTo>
                      <a:pt x="173" y="2"/>
                    </a:lnTo>
                    <a:lnTo>
                      <a:pt x="174" y="2"/>
                    </a:lnTo>
                    <a:lnTo>
                      <a:pt x="174" y="2"/>
                    </a:lnTo>
                    <a:lnTo>
                      <a:pt x="175" y="2"/>
                    </a:lnTo>
                    <a:lnTo>
                      <a:pt x="176" y="2"/>
                    </a:lnTo>
                    <a:lnTo>
                      <a:pt x="177" y="2"/>
                    </a:lnTo>
                    <a:lnTo>
                      <a:pt x="178" y="2"/>
                    </a:lnTo>
                    <a:lnTo>
                      <a:pt x="179" y="2"/>
                    </a:lnTo>
                    <a:lnTo>
                      <a:pt x="180" y="2"/>
                    </a:lnTo>
                    <a:lnTo>
                      <a:pt x="181" y="2"/>
                    </a:lnTo>
                    <a:lnTo>
                      <a:pt x="182" y="2"/>
                    </a:lnTo>
                    <a:lnTo>
                      <a:pt x="183" y="2"/>
                    </a:lnTo>
                    <a:lnTo>
                      <a:pt x="183" y="2"/>
                    </a:lnTo>
                    <a:lnTo>
                      <a:pt x="184" y="2"/>
                    </a:lnTo>
                    <a:lnTo>
                      <a:pt x="185" y="2"/>
                    </a:lnTo>
                    <a:lnTo>
                      <a:pt x="186" y="2"/>
                    </a:lnTo>
                    <a:lnTo>
                      <a:pt x="187" y="2"/>
                    </a:lnTo>
                    <a:lnTo>
                      <a:pt x="188" y="2"/>
                    </a:lnTo>
                    <a:lnTo>
                      <a:pt x="189" y="2"/>
                    </a:lnTo>
                    <a:lnTo>
                      <a:pt x="189" y="2"/>
                    </a:lnTo>
                    <a:lnTo>
                      <a:pt x="190" y="2"/>
                    </a:lnTo>
                    <a:lnTo>
                      <a:pt x="191" y="2"/>
                    </a:lnTo>
                    <a:lnTo>
                      <a:pt x="192" y="2"/>
                    </a:lnTo>
                    <a:lnTo>
                      <a:pt x="193" y="2"/>
                    </a:lnTo>
                    <a:lnTo>
                      <a:pt x="194" y="2"/>
                    </a:lnTo>
                    <a:lnTo>
                      <a:pt x="195" y="2"/>
                    </a:lnTo>
                    <a:lnTo>
                      <a:pt x="196" y="2"/>
                    </a:lnTo>
                    <a:lnTo>
                      <a:pt x="197" y="2"/>
                    </a:lnTo>
                    <a:lnTo>
                      <a:pt x="197" y="2"/>
                    </a:lnTo>
                    <a:lnTo>
                      <a:pt x="198" y="2"/>
                    </a:lnTo>
                    <a:lnTo>
                      <a:pt x="199" y="2"/>
                    </a:lnTo>
                    <a:lnTo>
                      <a:pt x="200" y="2"/>
                    </a:lnTo>
                    <a:lnTo>
                      <a:pt x="201" y="2"/>
                    </a:lnTo>
                    <a:lnTo>
                      <a:pt x="202" y="2"/>
                    </a:lnTo>
                    <a:lnTo>
                      <a:pt x="203" y="2"/>
                    </a:lnTo>
                    <a:lnTo>
                      <a:pt x="203" y="2"/>
                    </a:lnTo>
                    <a:lnTo>
                      <a:pt x="204" y="2"/>
                    </a:lnTo>
                    <a:lnTo>
                      <a:pt x="205" y="3"/>
                    </a:lnTo>
                    <a:lnTo>
                      <a:pt x="206" y="3"/>
                    </a:lnTo>
                    <a:lnTo>
                      <a:pt x="207" y="3"/>
                    </a:lnTo>
                    <a:lnTo>
                      <a:pt x="208" y="3"/>
                    </a:lnTo>
                    <a:lnTo>
                      <a:pt x="209" y="3"/>
                    </a:lnTo>
                    <a:lnTo>
                      <a:pt x="210" y="3"/>
                    </a:lnTo>
                    <a:lnTo>
                      <a:pt x="211" y="3"/>
                    </a:lnTo>
                    <a:lnTo>
                      <a:pt x="212" y="3"/>
                    </a:lnTo>
                    <a:lnTo>
                      <a:pt x="212" y="3"/>
                    </a:lnTo>
                    <a:lnTo>
                      <a:pt x="213" y="3"/>
                    </a:lnTo>
                    <a:lnTo>
                      <a:pt x="214" y="3"/>
                    </a:lnTo>
                    <a:lnTo>
                      <a:pt x="215" y="3"/>
                    </a:lnTo>
                    <a:lnTo>
                      <a:pt x="216" y="3"/>
                    </a:lnTo>
                    <a:lnTo>
                      <a:pt x="217" y="3"/>
                    </a:lnTo>
                    <a:lnTo>
                      <a:pt x="218" y="3"/>
                    </a:lnTo>
                    <a:lnTo>
                      <a:pt x="218" y="3"/>
                    </a:lnTo>
                    <a:lnTo>
                      <a:pt x="219" y="3"/>
                    </a:lnTo>
                    <a:lnTo>
                      <a:pt x="220" y="3"/>
                    </a:lnTo>
                    <a:lnTo>
                      <a:pt x="221" y="3"/>
                    </a:lnTo>
                    <a:lnTo>
                      <a:pt x="222" y="3"/>
                    </a:lnTo>
                    <a:lnTo>
                      <a:pt x="223" y="3"/>
                    </a:lnTo>
                    <a:lnTo>
                      <a:pt x="224" y="4"/>
                    </a:lnTo>
                    <a:lnTo>
                      <a:pt x="225" y="4"/>
                    </a:lnTo>
                    <a:lnTo>
                      <a:pt x="226" y="4"/>
                    </a:lnTo>
                    <a:lnTo>
                      <a:pt x="226" y="4"/>
                    </a:lnTo>
                    <a:lnTo>
                      <a:pt x="227" y="3"/>
                    </a:lnTo>
                    <a:lnTo>
                      <a:pt x="228" y="3"/>
                    </a:lnTo>
                    <a:lnTo>
                      <a:pt x="229" y="4"/>
                    </a:lnTo>
                    <a:lnTo>
                      <a:pt x="230" y="4"/>
                    </a:lnTo>
                    <a:lnTo>
                      <a:pt x="231" y="4"/>
                    </a:lnTo>
                    <a:lnTo>
                      <a:pt x="232" y="4"/>
                    </a:lnTo>
                    <a:lnTo>
                      <a:pt x="232" y="4"/>
                    </a:lnTo>
                    <a:lnTo>
                      <a:pt x="233" y="4"/>
                    </a:lnTo>
                    <a:lnTo>
                      <a:pt x="234" y="4"/>
                    </a:lnTo>
                    <a:lnTo>
                      <a:pt x="235" y="4"/>
                    </a:lnTo>
                    <a:lnTo>
                      <a:pt x="236" y="4"/>
                    </a:lnTo>
                    <a:lnTo>
                      <a:pt x="237" y="4"/>
                    </a:lnTo>
                    <a:lnTo>
                      <a:pt x="238" y="4"/>
                    </a:lnTo>
                    <a:lnTo>
                      <a:pt x="239" y="4"/>
                    </a:lnTo>
                    <a:lnTo>
                      <a:pt x="240" y="4"/>
                    </a:lnTo>
                    <a:lnTo>
                      <a:pt x="240" y="4"/>
                    </a:lnTo>
                    <a:lnTo>
                      <a:pt x="241" y="4"/>
                    </a:lnTo>
                    <a:lnTo>
                      <a:pt x="242" y="4"/>
                    </a:lnTo>
                    <a:lnTo>
                      <a:pt x="243" y="4"/>
                    </a:lnTo>
                    <a:lnTo>
                      <a:pt x="244" y="4"/>
                    </a:lnTo>
                    <a:lnTo>
                      <a:pt x="245" y="4"/>
                    </a:lnTo>
                    <a:lnTo>
                      <a:pt x="246" y="5"/>
                    </a:lnTo>
                    <a:lnTo>
                      <a:pt x="246" y="5"/>
                    </a:lnTo>
                    <a:lnTo>
                      <a:pt x="247" y="5"/>
                    </a:lnTo>
                    <a:lnTo>
                      <a:pt x="248" y="5"/>
                    </a:lnTo>
                    <a:lnTo>
                      <a:pt x="249" y="5"/>
                    </a:lnTo>
                    <a:lnTo>
                      <a:pt x="250" y="5"/>
                    </a:lnTo>
                    <a:lnTo>
                      <a:pt x="251" y="5"/>
                    </a:lnTo>
                    <a:lnTo>
                      <a:pt x="252" y="5"/>
                    </a:lnTo>
                    <a:lnTo>
                      <a:pt x="253" y="5"/>
                    </a:lnTo>
                    <a:lnTo>
                      <a:pt x="254" y="5"/>
                    </a:lnTo>
                    <a:lnTo>
                      <a:pt x="255" y="5"/>
                    </a:lnTo>
                    <a:lnTo>
                      <a:pt x="255" y="5"/>
                    </a:lnTo>
                    <a:lnTo>
                      <a:pt x="256" y="5"/>
                    </a:lnTo>
                    <a:lnTo>
                      <a:pt x="257" y="5"/>
                    </a:lnTo>
                    <a:lnTo>
                      <a:pt x="258" y="5"/>
                    </a:lnTo>
                    <a:lnTo>
                      <a:pt x="259" y="5"/>
                    </a:lnTo>
                    <a:lnTo>
                      <a:pt x="260" y="5"/>
                    </a:lnTo>
                    <a:lnTo>
                      <a:pt x="261" y="5"/>
                    </a:lnTo>
                    <a:lnTo>
                      <a:pt x="261" y="5"/>
                    </a:lnTo>
                    <a:lnTo>
                      <a:pt x="262" y="4"/>
                    </a:lnTo>
                    <a:lnTo>
                      <a:pt x="263" y="4"/>
                    </a:lnTo>
                    <a:lnTo>
                      <a:pt x="264" y="4"/>
                    </a:lnTo>
                    <a:lnTo>
                      <a:pt x="265" y="4"/>
                    </a:lnTo>
                    <a:lnTo>
                      <a:pt x="266" y="4"/>
                    </a:lnTo>
                    <a:lnTo>
                      <a:pt x="267" y="4"/>
                    </a:lnTo>
                    <a:lnTo>
                      <a:pt x="268" y="4"/>
                    </a:lnTo>
                    <a:lnTo>
                      <a:pt x="269" y="4"/>
                    </a:lnTo>
                    <a:lnTo>
                      <a:pt x="269" y="4"/>
                    </a:lnTo>
                    <a:lnTo>
                      <a:pt x="270" y="4"/>
                    </a:lnTo>
                    <a:lnTo>
                      <a:pt x="271" y="4"/>
                    </a:lnTo>
                    <a:lnTo>
                      <a:pt x="272" y="4"/>
                    </a:lnTo>
                    <a:lnTo>
                      <a:pt x="273" y="4"/>
                    </a:lnTo>
                    <a:lnTo>
                      <a:pt x="274" y="4"/>
                    </a:lnTo>
                    <a:lnTo>
                      <a:pt x="275" y="4"/>
                    </a:lnTo>
                    <a:lnTo>
                      <a:pt x="275" y="4"/>
                    </a:lnTo>
                    <a:lnTo>
                      <a:pt x="276" y="5"/>
                    </a:lnTo>
                    <a:lnTo>
                      <a:pt x="277" y="4"/>
                    </a:lnTo>
                    <a:lnTo>
                      <a:pt x="278" y="4"/>
                    </a:lnTo>
                    <a:lnTo>
                      <a:pt x="279" y="4"/>
                    </a:lnTo>
                    <a:lnTo>
                      <a:pt x="280" y="4"/>
                    </a:lnTo>
                    <a:lnTo>
                      <a:pt x="281" y="4"/>
                    </a:lnTo>
                    <a:lnTo>
                      <a:pt x="282" y="4"/>
                    </a:lnTo>
                    <a:lnTo>
                      <a:pt x="283" y="4"/>
                    </a:lnTo>
                    <a:lnTo>
                      <a:pt x="283" y="4"/>
                    </a:lnTo>
                    <a:lnTo>
                      <a:pt x="284" y="4"/>
                    </a:lnTo>
                    <a:lnTo>
                      <a:pt x="285" y="4"/>
                    </a:lnTo>
                    <a:lnTo>
                      <a:pt x="286" y="4"/>
                    </a:lnTo>
                    <a:lnTo>
                      <a:pt x="287" y="4"/>
                    </a:lnTo>
                    <a:lnTo>
                      <a:pt x="288" y="4"/>
                    </a:lnTo>
                    <a:lnTo>
                      <a:pt x="289" y="4"/>
                    </a:lnTo>
                    <a:lnTo>
                      <a:pt x="289" y="3"/>
                    </a:lnTo>
                    <a:lnTo>
                      <a:pt x="290" y="3"/>
                    </a:lnTo>
                    <a:lnTo>
                      <a:pt x="291" y="3"/>
                    </a:lnTo>
                    <a:lnTo>
                      <a:pt x="292" y="3"/>
                    </a:lnTo>
                    <a:lnTo>
                      <a:pt x="293" y="3"/>
                    </a:lnTo>
                    <a:lnTo>
                      <a:pt x="294" y="4"/>
                    </a:lnTo>
                    <a:lnTo>
                      <a:pt x="295" y="4"/>
                    </a:lnTo>
                    <a:lnTo>
                      <a:pt x="296" y="4"/>
                    </a:lnTo>
                    <a:lnTo>
                      <a:pt x="297" y="4"/>
                    </a:lnTo>
                    <a:lnTo>
                      <a:pt x="298" y="4"/>
                    </a:lnTo>
                    <a:lnTo>
                      <a:pt x="298" y="3"/>
                    </a:lnTo>
                    <a:lnTo>
                      <a:pt x="299" y="3"/>
                    </a:lnTo>
                    <a:lnTo>
                      <a:pt x="300" y="3"/>
                    </a:lnTo>
                    <a:lnTo>
                      <a:pt x="301" y="3"/>
                    </a:lnTo>
                    <a:lnTo>
                      <a:pt x="302" y="3"/>
                    </a:lnTo>
                    <a:lnTo>
                      <a:pt x="303" y="3"/>
                    </a:lnTo>
                    <a:lnTo>
                      <a:pt x="304" y="3"/>
                    </a:lnTo>
                    <a:lnTo>
                      <a:pt x="304" y="3"/>
                    </a:lnTo>
                    <a:lnTo>
                      <a:pt x="305" y="3"/>
                    </a:lnTo>
                    <a:lnTo>
                      <a:pt x="306" y="3"/>
                    </a:lnTo>
                    <a:lnTo>
                      <a:pt x="307" y="3"/>
                    </a:lnTo>
                    <a:lnTo>
                      <a:pt x="308" y="3"/>
                    </a:lnTo>
                    <a:lnTo>
                      <a:pt x="309" y="3"/>
                    </a:lnTo>
                    <a:lnTo>
                      <a:pt x="310" y="3"/>
                    </a:lnTo>
                    <a:lnTo>
                      <a:pt x="311" y="3"/>
                    </a:lnTo>
                    <a:lnTo>
                      <a:pt x="312" y="3"/>
                    </a:lnTo>
                    <a:lnTo>
                      <a:pt x="312" y="3"/>
                    </a:lnTo>
                    <a:lnTo>
                      <a:pt x="313" y="3"/>
                    </a:lnTo>
                    <a:lnTo>
                      <a:pt x="314" y="3"/>
                    </a:lnTo>
                    <a:lnTo>
                      <a:pt x="315" y="3"/>
                    </a:lnTo>
                    <a:lnTo>
                      <a:pt x="316" y="3"/>
                    </a:lnTo>
                    <a:lnTo>
                      <a:pt x="317" y="3"/>
                    </a:lnTo>
                    <a:lnTo>
                      <a:pt x="318" y="3"/>
                    </a:lnTo>
                    <a:lnTo>
                      <a:pt x="318" y="3"/>
                    </a:lnTo>
                    <a:lnTo>
                      <a:pt x="319" y="3"/>
                    </a:lnTo>
                    <a:lnTo>
                      <a:pt x="320" y="3"/>
                    </a:lnTo>
                    <a:lnTo>
                      <a:pt x="321" y="3"/>
                    </a:lnTo>
                    <a:lnTo>
                      <a:pt x="322" y="3"/>
                    </a:lnTo>
                    <a:lnTo>
                      <a:pt x="323" y="2"/>
                    </a:lnTo>
                    <a:lnTo>
                      <a:pt x="324" y="2"/>
                    </a:lnTo>
                    <a:lnTo>
                      <a:pt x="325" y="2"/>
                    </a:lnTo>
                    <a:lnTo>
                      <a:pt x="326" y="2"/>
                    </a:lnTo>
                    <a:lnTo>
                      <a:pt x="327" y="2"/>
                    </a:lnTo>
                    <a:lnTo>
                      <a:pt x="327" y="2"/>
                    </a:lnTo>
                    <a:lnTo>
                      <a:pt x="328" y="3"/>
                    </a:lnTo>
                    <a:lnTo>
                      <a:pt x="329" y="3"/>
                    </a:lnTo>
                    <a:lnTo>
                      <a:pt x="330" y="3"/>
                    </a:lnTo>
                    <a:lnTo>
                      <a:pt x="331" y="3"/>
                    </a:lnTo>
                    <a:lnTo>
                      <a:pt x="332" y="3"/>
                    </a:lnTo>
                    <a:lnTo>
                      <a:pt x="333" y="3"/>
                    </a:lnTo>
                    <a:lnTo>
                      <a:pt x="333" y="3"/>
                    </a:lnTo>
                    <a:lnTo>
                      <a:pt x="334" y="3"/>
                    </a:lnTo>
                    <a:lnTo>
                      <a:pt x="335" y="3"/>
                    </a:lnTo>
                    <a:lnTo>
                      <a:pt x="336" y="3"/>
                    </a:lnTo>
                    <a:lnTo>
                      <a:pt x="337" y="3"/>
                    </a:lnTo>
                    <a:lnTo>
                      <a:pt x="338" y="3"/>
                    </a:lnTo>
                    <a:lnTo>
                      <a:pt x="339" y="3"/>
                    </a:lnTo>
                    <a:lnTo>
                      <a:pt x="340" y="3"/>
                    </a:lnTo>
                    <a:lnTo>
                      <a:pt x="341" y="3"/>
                    </a:lnTo>
                    <a:lnTo>
                      <a:pt x="341" y="3"/>
                    </a:lnTo>
                    <a:lnTo>
                      <a:pt x="342" y="3"/>
                    </a:lnTo>
                    <a:lnTo>
                      <a:pt x="343" y="3"/>
                    </a:lnTo>
                    <a:lnTo>
                      <a:pt x="344" y="3"/>
                    </a:lnTo>
                    <a:lnTo>
                      <a:pt x="345" y="3"/>
                    </a:lnTo>
                    <a:lnTo>
                      <a:pt x="346" y="3"/>
                    </a:lnTo>
                    <a:lnTo>
                      <a:pt x="347" y="3"/>
                    </a:lnTo>
                    <a:lnTo>
                      <a:pt x="347" y="3"/>
                    </a:lnTo>
                    <a:lnTo>
                      <a:pt x="348" y="3"/>
                    </a:lnTo>
                    <a:lnTo>
                      <a:pt x="349" y="3"/>
                    </a:lnTo>
                    <a:lnTo>
                      <a:pt x="350" y="3"/>
                    </a:lnTo>
                    <a:lnTo>
                      <a:pt x="351" y="3"/>
                    </a:lnTo>
                    <a:lnTo>
                      <a:pt x="352" y="3"/>
                    </a:lnTo>
                    <a:lnTo>
                      <a:pt x="353" y="3"/>
                    </a:lnTo>
                    <a:lnTo>
                      <a:pt x="354" y="3"/>
                    </a:lnTo>
                    <a:lnTo>
                      <a:pt x="355" y="3"/>
                    </a:lnTo>
                    <a:lnTo>
                      <a:pt x="355" y="3"/>
                    </a:lnTo>
                    <a:lnTo>
                      <a:pt x="356" y="3"/>
                    </a:lnTo>
                    <a:lnTo>
                      <a:pt x="357" y="3"/>
                    </a:lnTo>
                    <a:lnTo>
                      <a:pt x="358" y="3"/>
                    </a:lnTo>
                    <a:lnTo>
                      <a:pt x="359" y="3"/>
                    </a:lnTo>
                    <a:lnTo>
                      <a:pt x="360" y="3"/>
                    </a:lnTo>
                    <a:lnTo>
                      <a:pt x="361" y="3"/>
                    </a:lnTo>
                    <a:lnTo>
                      <a:pt x="361" y="3"/>
                    </a:lnTo>
                    <a:lnTo>
                      <a:pt x="362" y="3"/>
                    </a:lnTo>
                    <a:lnTo>
                      <a:pt x="363" y="3"/>
                    </a:lnTo>
                    <a:lnTo>
                      <a:pt x="364" y="3"/>
                    </a:lnTo>
                    <a:lnTo>
                      <a:pt x="365" y="3"/>
                    </a:lnTo>
                    <a:lnTo>
                      <a:pt x="366" y="3"/>
                    </a:lnTo>
                    <a:lnTo>
                      <a:pt x="367" y="3"/>
                    </a:lnTo>
                    <a:lnTo>
                      <a:pt x="368" y="3"/>
                    </a:lnTo>
                    <a:lnTo>
                      <a:pt x="369" y="4"/>
                    </a:lnTo>
                    <a:lnTo>
                      <a:pt x="370" y="4"/>
                    </a:lnTo>
                    <a:lnTo>
                      <a:pt x="370" y="4"/>
                    </a:lnTo>
                    <a:lnTo>
                      <a:pt x="371" y="4"/>
                    </a:lnTo>
                    <a:lnTo>
                      <a:pt x="372" y="4"/>
                    </a:lnTo>
                    <a:lnTo>
                      <a:pt x="373" y="4"/>
                    </a:lnTo>
                    <a:lnTo>
                      <a:pt x="374" y="4"/>
                    </a:lnTo>
                    <a:lnTo>
                      <a:pt x="375" y="4"/>
                    </a:lnTo>
                    <a:lnTo>
                      <a:pt x="376" y="4"/>
                    </a:lnTo>
                    <a:lnTo>
                      <a:pt x="376" y="4"/>
                    </a:lnTo>
                    <a:lnTo>
                      <a:pt x="377" y="4"/>
                    </a:lnTo>
                    <a:lnTo>
                      <a:pt x="378" y="4"/>
                    </a:lnTo>
                    <a:lnTo>
                      <a:pt x="379" y="4"/>
                    </a:lnTo>
                    <a:lnTo>
                      <a:pt x="380" y="4"/>
                    </a:lnTo>
                    <a:lnTo>
                      <a:pt x="381" y="4"/>
                    </a:lnTo>
                    <a:lnTo>
                      <a:pt x="382" y="4"/>
                    </a:lnTo>
                    <a:lnTo>
                      <a:pt x="383" y="4"/>
                    </a:lnTo>
                    <a:lnTo>
                      <a:pt x="384" y="4"/>
                    </a:lnTo>
                    <a:lnTo>
                      <a:pt x="384" y="5"/>
                    </a:lnTo>
                    <a:lnTo>
                      <a:pt x="385" y="5"/>
                    </a:lnTo>
                    <a:lnTo>
                      <a:pt x="386" y="5"/>
                    </a:lnTo>
                    <a:lnTo>
                      <a:pt x="387" y="5"/>
                    </a:lnTo>
                    <a:lnTo>
                      <a:pt x="388" y="5"/>
                    </a:lnTo>
                    <a:lnTo>
                      <a:pt x="389" y="5"/>
                    </a:lnTo>
                    <a:lnTo>
                      <a:pt x="390" y="5"/>
                    </a:lnTo>
                    <a:lnTo>
                      <a:pt x="390" y="5"/>
                    </a:lnTo>
                    <a:lnTo>
                      <a:pt x="391" y="5"/>
                    </a:lnTo>
                    <a:lnTo>
                      <a:pt x="392" y="5"/>
                    </a:lnTo>
                    <a:lnTo>
                      <a:pt x="393" y="5"/>
                    </a:lnTo>
                    <a:lnTo>
                      <a:pt x="394" y="5"/>
                    </a:lnTo>
                    <a:lnTo>
                      <a:pt x="395" y="5"/>
                    </a:lnTo>
                    <a:lnTo>
                      <a:pt x="396" y="5"/>
                    </a:lnTo>
                    <a:lnTo>
                      <a:pt x="397" y="5"/>
                    </a:lnTo>
                    <a:lnTo>
                      <a:pt x="398" y="5"/>
                    </a:lnTo>
                    <a:lnTo>
                      <a:pt x="398" y="5"/>
                    </a:lnTo>
                    <a:lnTo>
                      <a:pt x="399" y="5"/>
                    </a:lnTo>
                    <a:lnTo>
                      <a:pt x="400" y="5"/>
                    </a:lnTo>
                    <a:lnTo>
                      <a:pt x="401" y="5"/>
                    </a:lnTo>
                    <a:lnTo>
                      <a:pt x="402" y="5"/>
                    </a:lnTo>
                    <a:lnTo>
                      <a:pt x="403" y="5"/>
                    </a:lnTo>
                    <a:lnTo>
                      <a:pt x="404" y="6"/>
                    </a:lnTo>
                    <a:lnTo>
                      <a:pt x="404" y="6"/>
                    </a:lnTo>
                    <a:lnTo>
                      <a:pt x="405" y="6"/>
                    </a:lnTo>
                    <a:lnTo>
                      <a:pt x="406" y="6"/>
                    </a:lnTo>
                    <a:lnTo>
                      <a:pt x="407" y="6"/>
                    </a:lnTo>
                    <a:lnTo>
                      <a:pt x="408" y="6"/>
                    </a:lnTo>
                    <a:lnTo>
                      <a:pt x="409" y="6"/>
                    </a:lnTo>
                    <a:lnTo>
                      <a:pt x="410" y="6"/>
                    </a:lnTo>
                    <a:lnTo>
                      <a:pt x="411" y="6"/>
                    </a:lnTo>
                    <a:lnTo>
                      <a:pt x="412" y="6"/>
                    </a:lnTo>
                    <a:lnTo>
                      <a:pt x="413" y="6"/>
                    </a:lnTo>
                    <a:lnTo>
                      <a:pt x="413" y="6"/>
                    </a:lnTo>
                    <a:lnTo>
                      <a:pt x="414" y="6"/>
                    </a:lnTo>
                    <a:lnTo>
                      <a:pt x="415" y="6"/>
                    </a:lnTo>
                    <a:lnTo>
                      <a:pt x="416" y="6"/>
                    </a:lnTo>
                    <a:lnTo>
                      <a:pt x="417" y="7"/>
                    </a:lnTo>
                    <a:lnTo>
                      <a:pt x="418" y="7"/>
                    </a:lnTo>
                    <a:lnTo>
                      <a:pt x="419" y="7"/>
                    </a:lnTo>
                    <a:lnTo>
                      <a:pt x="419" y="7"/>
                    </a:lnTo>
                    <a:lnTo>
                      <a:pt x="420" y="7"/>
                    </a:lnTo>
                    <a:lnTo>
                      <a:pt x="421" y="7"/>
                    </a:lnTo>
                    <a:lnTo>
                      <a:pt x="422" y="7"/>
                    </a:lnTo>
                    <a:lnTo>
                      <a:pt x="423" y="7"/>
                    </a:lnTo>
                    <a:lnTo>
                      <a:pt x="424" y="7"/>
                    </a:lnTo>
                    <a:lnTo>
                      <a:pt x="425" y="7"/>
                    </a:lnTo>
                    <a:lnTo>
                      <a:pt x="426" y="7"/>
                    </a:lnTo>
                    <a:lnTo>
                      <a:pt x="427" y="7"/>
                    </a:lnTo>
                    <a:lnTo>
                      <a:pt x="427" y="7"/>
                    </a:lnTo>
                    <a:lnTo>
                      <a:pt x="428" y="8"/>
                    </a:lnTo>
                    <a:lnTo>
                      <a:pt x="429" y="8"/>
                    </a:lnTo>
                    <a:lnTo>
                      <a:pt x="430" y="8"/>
                    </a:lnTo>
                    <a:lnTo>
                      <a:pt x="431" y="8"/>
                    </a:lnTo>
                    <a:lnTo>
                      <a:pt x="432" y="8"/>
                    </a:lnTo>
                    <a:lnTo>
                      <a:pt x="433" y="8"/>
                    </a:lnTo>
                    <a:lnTo>
                      <a:pt x="433" y="8"/>
                    </a:lnTo>
                    <a:lnTo>
                      <a:pt x="434" y="8"/>
                    </a:lnTo>
                    <a:lnTo>
                      <a:pt x="435" y="8"/>
                    </a:lnTo>
                    <a:lnTo>
                      <a:pt x="436" y="8"/>
                    </a:lnTo>
                    <a:lnTo>
                      <a:pt x="437" y="8"/>
                    </a:lnTo>
                    <a:lnTo>
                      <a:pt x="438" y="8"/>
                    </a:lnTo>
                    <a:lnTo>
                      <a:pt x="439" y="8"/>
                    </a:lnTo>
                    <a:lnTo>
                      <a:pt x="440" y="8"/>
                    </a:lnTo>
                    <a:lnTo>
                      <a:pt x="441" y="8"/>
                    </a:lnTo>
                    <a:lnTo>
                      <a:pt x="442" y="9"/>
                    </a:lnTo>
                    <a:lnTo>
                      <a:pt x="442" y="9"/>
                    </a:lnTo>
                    <a:lnTo>
                      <a:pt x="443" y="9"/>
                    </a:lnTo>
                    <a:lnTo>
                      <a:pt x="444" y="9"/>
                    </a:lnTo>
                    <a:lnTo>
                      <a:pt x="445" y="9"/>
                    </a:lnTo>
                    <a:lnTo>
                      <a:pt x="446" y="9"/>
                    </a:lnTo>
                    <a:lnTo>
                      <a:pt x="447" y="9"/>
                    </a:lnTo>
                    <a:lnTo>
                      <a:pt x="448" y="9"/>
                    </a:lnTo>
                    <a:lnTo>
                      <a:pt x="448" y="9"/>
                    </a:lnTo>
                  </a:path>
                </a:pathLst>
              </a:custGeom>
              <a:noFill/>
              <a:ln w="0">
                <a:solidFill>
                  <a:srgbClr val="66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11" name="Freeform 167"/>
              <p:cNvSpPr>
                <a:spLocks/>
              </p:cNvSpPr>
              <p:nvPr/>
            </p:nvSpPr>
            <p:spPr bwMode="auto">
              <a:xfrm>
                <a:off x="4931" y="3694"/>
                <a:ext cx="220" cy="341"/>
              </a:xfrm>
              <a:custGeom>
                <a:avLst/>
                <a:gdLst/>
                <a:ahLst/>
                <a:cxnLst>
                  <a:cxn ang="0">
                    <a:pos x="8" y="340"/>
                  </a:cxn>
                  <a:cxn ang="0">
                    <a:pos x="15" y="340"/>
                  </a:cxn>
                  <a:cxn ang="0">
                    <a:pos x="23" y="341"/>
                  </a:cxn>
                  <a:cxn ang="0">
                    <a:pos x="31" y="341"/>
                  </a:cxn>
                  <a:cxn ang="0">
                    <a:pos x="39" y="341"/>
                  </a:cxn>
                  <a:cxn ang="0">
                    <a:pos x="47" y="341"/>
                  </a:cxn>
                  <a:cxn ang="0">
                    <a:pos x="55" y="341"/>
                  </a:cxn>
                  <a:cxn ang="0">
                    <a:pos x="63" y="341"/>
                  </a:cxn>
                  <a:cxn ang="0">
                    <a:pos x="71" y="340"/>
                  </a:cxn>
                  <a:cxn ang="0">
                    <a:pos x="79" y="341"/>
                  </a:cxn>
                  <a:cxn ang="0">
                    <a:pos x="86" y="341"/>
                  </a:cxn>
                  <a:cxn ang="0">
                    <a:pos x="94" y="341"/>
                  </a:cxn>
                  <a:cxn ang="0">
                    <a:pos x="102" y="340"/>
                  </a:cxn>
                  <a:cxn ang="0">
                    <a:pos x="110" y="340"/>
                  </a:cxn>
                  <a:cxn ang="0">
                    <a:pos x="118" y="341"/>
                  </a:cxn>
                  <a:cxn ang="0">
                    <a:pos x="126" y="341"/>
                  </a:cxn>
                  <a:cxn ang="0">
                    <a:pos x="134" y="341"/>
                  </a:cxn>
                  <a:cxn ang="0">
                    <a:pos x="142" y="341"/>
                  </a:cxn>
                  <a:cxn ang="0">
                    <a:pos x="150" y="341"/>
                  </a:cxn>
                  <a:cxn ang="0">
                    <a:pos x="158" y="341"/>
                  </a:cxn>
                  <a:cxn ang="0">
                    <a:pos x="166" y="341"/>
                  </a:cxn>
                  <a:cxn ang="0">
                    <a:pos x="173" y="340"/>
                  </a:cxn>
                  <a:cxn ang="0">
                    <a:pos x="181" y="340"/>
                  </a:cxn>
                  <a:cxn ang="0">
                    <a:pos x="189" y="339"/>
                  </a:cxn>
                  <a:cxn ang="0">
                    <a:pos x="197" y="339"/>
                  </a:cxn>
                  <a:cxn ang="0">
                    <a:pos x="205" y="337"/>
                  </a:cxn>
                  <a:cxn ang="0">
                    <a:pos x="213" y="335"/>
                  </a:cxn>
                  <a:cxn ang="0">
                    <a:pos x="221" y="333"/>
                  </a:cxn>
                  <a:cxn ang="0">
                    <a:pos x="229" y="330"/>
                  </a:cxn>
                  <a:cxn ang="0">
                    <a:pos x="237" y="325"/>
                  </a:cxn>
                  <a:cxn ang="0">
                    <a:pos x="244" y="318"/>
                  </a:cxn>
                  <a:cxn ang="0">
                    <a:pos x="252" y="312"/>
                  </a:cxn>
                  <a:cxn ang="0">
                    <a:pos x="260" y="303"/>
                  </a:cxn>
                  <a:cxn ang="0">
                    <a:pos x="268" y="292"/>
                  </a:cxn>
                  <a:cxn ang="0">
                    <a:pos x="276" y="280"/>
                  </a:cxn>
                  <a:cxn ang="0">
                    <a:pos x="284" y="263"/>
                  </a:cxn>
                  <a:cxn ang="0">
                    <a:pos x="292" y="244"/>
                  </a:cxn>
                  <a:cxn ang="0">
                    <a:pos x="300" y="225"/>
                  </a:cxn>
                  <a:cxn ang="0">
                    <a:pos x="308" y="200"/>
                  </a:cxn>
                  <a:cxn ang="0">
                    <a:pos x="316" y="174"/>
                  </a:cxn>
                  <a:cxn ang="0">
                    <a:pos x="324" y="146"/>
                  </a:cxn>
                  <a:cxn ang="0">
                    <a:pos x="331" y="117"/>
                  </a:cxn>
                  <a:cxn ang="0">
                    <a:pos x="339" y="90"/>
                  </a:cxn>
                  <a:cxn ang="0">
                    <a:pos x="347" y="64"/>
                  </a:cxn>
                  <a:cxn ang="0">
                    <a:pos x="355" y="41"/>
                  </a:cxn>
                  <a:cxn ang="0">
                    <a:pos x="363" y="23"/>
                  </a:cxn>
                  <a:cxn ang="0">
                    <a:pos x="371" y="9"/>
                  </a:cxn>
                  <a:cxn ang="0">
                    <a:pos x="379" y="2"/>
                  </a:cxn>
                  <a:cxn ang="0">
                    <a:pos x="387" y="0"/>
                  </a:cxn>
                  <a:cxn ang="0">
                    <a:pos x="395" y="6"/>
                  </a:cxn>
                  <a:cxn ang="0">
                    <a:pos x="402" y="16"/>
                  </a:cxn>
                  <a:cxn ang="0">
                    <a:pos x="410" y="31"/>
                  </a:cxn>
                  <a:cxn ang="0">
                    <a:pos x="418" y="51"/>
                  </a:cxn>
                  <a:cxn ang="0">
                    <a:pos x="426" y="73"/>
                  </a:cxn>
                  <a:cxn ang="0">
                    <a:pos x="434" y="97"/>
                  </a:cxn>
                  <a:cxn ang="0">
                    <a:pos x="442" y="122"/>
                  </a:cxn>
                </a:cxnLst>
                <a:rect l="0" t="0" r="r" b="b"/>
                <a:pathLst>
                  <a:path w="449" h="341">
                    <a:moveTo>
                      <a:pt x="0" y="340"/>
                    </a:moveTo>
                    <a:lnTo>
                      <a:pt x="1" y="340"/>
                    </a:lnTo>
                    <a:lnTo>
                      <a:pt x="2" y="340"/>
                    </a:lnTo>
                    <a:lnTo>
                      <a:pt x="3" y="340"/>
                    </a:lnTo>
                    <a:lnTo>
                      <a:pt x="4" y="340"/>
                    </a:lnTo>
                    <a:lnTo>
                      <a:pt x="5" y="340"/>
                    </a:lnTo>
                    <a:lnTo>
                      <a:pt x="6" y="340"/>
                    </a:lnTo>
                    <a:lnTo>
                      <a:pt x="7" y="340"/>
                    </a:lnTo>
                    <a:lnTo>
                      <a:pt x="8" y="340"/>
                    </a:lnTo>
                    <a:lnTo>
                      <a:pt x="8" y="340"/>
                    </a:lnTo>
                    <a:lnTo>
                      <a:pt x="9" y="341"/>
                    </a:lnTo>
                    <a:lnTo>
                      <a:pt x="10" y="341"/>
                    </a:lnTo>
                    <a:lnTo>
                      <a:pt x="11" y="341"/>
                    </a:lnTo>
                    <a:lnTo>
                      <a:pt x="12" y="341"/>
                    </a:lnTo>
                    <a:lnTo>
                      <a:pt x="13" y="341"/>
                    </a:lnTo>
                    <a:lnTo>
                      <a:pt x="14" y="341"/>
                    </a:lnTo>
                    <a:lnTo>
                      <a:pt x="14" y="340"/>
                    </a:lnTo>
                    <a:lnTo>
                      <a:pt x="15" y="340"/>
                    </a:lnTo>
                    <a:lnTo>
                      <a:pt x="16" y="340"/>
                    </a:lnTo>
                    <a:lnTo>
                      <a:pt x="17" y="341"/>
                    </a:lnTo>
                    <a:lnTo>
                      <a:pt x="18" y="341"/>
                    </a:lnTo>
                    <a:lnTo>
                      <a:pt x="19" y="341"/>
                    </a:lnTo>
                    <a:lnTo>
                      <a:pt x="20" y="341"/>
                    </a:lnTo>
                    <a:lnTo>
                      <a:pt x="21" y="341"/>
                    </a:lnTo>
                    <a:lnTo>
                      <a:pt x="22" y="341"/>
                    </a:lnTo>
                    <a:lnTo>
                      <a:pt x="22" y="341"/>
                    </a:lnTo>
                    <a:lnTo>
                      <a:pt x="23" y="341"/>
                    </a:lnTo>
                    <a:lnTo>
                      <a:pt x="24" y="341"/>
                    </a:lnTo>
                    <a:lnTo>
                      <a:pt x="25" y="341"/>
                    </a:lnTo>
                    <a:lnTo>
                      <a:pt x="26" y="341"/>
                    </a:lnTo>
                    <a:lnTo>
                      <a:pt x="27" y="341"/>
                    </a:lnTo>
                    <a:lnTo>
                      <a:pt x="28" y="341"/>
                    </a:lnTo>
                    <a:lnTo>
                      <a:pt x="28" y="341"/>
                    </a:lnTo>
                    <a:lnTo>
                      <a:pt x="29" y="341"/>
                    </a:lnTo>
                    <a:lnTo>
                      <a:pt x="30" y="340"/>
                    </a:lnTo>
                    <a:lnTo>
                      <a:pt x="31" y="341"/>
                    </a:lnTo>
                    <a:lnTo>
                      <a:pt x="32" y="341"/>
                    </a:lnTo>
                    <a:lnTo>
                      <a:pt x="33" y="341"/>
                    </a:lnTo>
                    <a:lnTo>
                      <a:pt x="34" y="341"/>
                    </a:lnTo>
                    <a:lnTo>
                      <a:pt x="35" y="341"/>
                    </a:lnTo>
                    <a:lnTo>
                      <a:pt x="36" y="341"/>
                    </a:lnTo>
                    <a:lnTo>
                      <a:pt x="37" y="341"/>
                    </a:lnTo>
                    <a:lnTo>
                      <a:pt x="37" y="341"/>
                    </a:lnTo>
                    <a:lnTo>
                      <a:pt x="38" y="341"/>
                    </a:lnTo>
                    <a:lnTo>
                      <a:pt x="39" y="341"/>
                    </a:lnTo>
                    <a:lnTo>
                      <a:pt x="40" y="341"/>
                    </a:lnTo>
                    <a:lnTo>
                      <a:pt x="41" y="341"/>
                    </a:lnTo>
                    <a:lnTo>
                      <a:pt x="42" y="341"/>
                    </a:lnTo>
                    <a:lnTo>
                      <a:pt x="43" y="341"/>
                    </a:lnTo>
                    <a:lnTo>
                      <a:pt x="43" y="341"/>
                    </a:lnTo>
                    <a:lnTo>
                      <a:pt x="44" y="341"/>
                    </a:lnTo>
                    <a:lnTo>
                      <a:pt x="45" y="341"/>
                    </a:lnTo>
                    <a:lnTo>
                      <a:pt x="46" y="341"/>
                    </a:lnTo>
                    <a:lnTo>
                      <a:pt x="47" y="341"/>
                    </a:lnTo>
                    <a:lnTo>
                      <a:pt x="48" y="341"/>
                    </a:lnTo>
                    <a:lnTo>
                      <a:pt x="49" y="341"/>
                    </a:lnTo>
                    <a:lnTo>
                      <a:pt x="50" y="341"/>
                    </a:lnTo>
                    <a:lnTo>
                      <a:pt x="51" y="341"/>
                    </a:lnTo>
                    <a:lnTo>
                      <a:pt x="51" y="341"/>
                    </a:lnTo>
                    <a:lnTo>
                      <a:pt x="52" y="341"/>
                    </a:lnTo>
                    <a:lnTo>
                      <a:pt x="53" y="341"/>
                    </a:lnTo>
                    <a:lnTo>
                      <a:pt x="54" y="341"/>
                    </a:lnTo>
                    <a:lnTo>
                      <a:pt x="55" y="341"/>
                    </a:lnTo>
                    <a:lnTo>
                      <a:pt x="56" y="341"/>
                    </a:lnTo>
                    <a:lnTo>
                      <a:pt x="57" y="341"/>
                    </a:lnTo>
                    <a:lnTo>
                      <a:pt x="57" y="341"/>
                    </a:lnTo>
                    <a:lnTo>
                      <a:pt x="58" y="341"/>
                    </a:lnTo>
                    <a:lnTo>
                      <a:pt x="59" y="341"/>
                    </a:lnTo>
                    <a:lnTo>
                      <a:pt x="60" y="341"/>
                    </a:lnTo>
                    <a:lnTo>
                      <a:pt x="61" y="341"/>
                    </a:lnTo>
                    <a:lnTo>
                      <a:pt x="62" y="341"/>
                    </a:lnTo>
                    <a:lnTo>
                      <a:pt x="63" y="341"/>
                    </a:lnTo>
                    <a:lnTo>
                      <a:pt x="64" y="341"/>
                    </a:lnTo>
                    <a:lnTo>
                      <a:pt x="65" y="341"/>
                    </a:lnTo>
                    <a:lnTo>
                      <a:pt x="65" y="340"/>
                    </a:lnTo>
                    <a:lnTo>
                      <a:pt x="66" y="340"/>
                    </a:lnTo>
                    <a:lnTo>
                      <a:pt x="67" y="340"/>
                    </a:lnTo>
                    <a:lnTo>
                      <a:pt x="68" y="340"/>
                    </a:lnTo>
                    <a:lnTo>
                      <a:pt x="69" y="340"/>
                    </a:lnTo>
                    <a:lnTo>
                      <a:pt x="70" y="340"/>
                    </a:lnTo>
                    <a:lnTo>
                      <a:pt x="71" y="340"/>
                    </a:lnTo>
                    <a:lnTo>
                      <a:pt x="71" y="340"/>
                    </a:lnTo>
                    <a:lnTo>
                      <a:pt x="72" y="340"/>
                    </a:lnTo>
                    <a:lnTo>
                      <a:pt x="73" y="341"/>
                    </a:lnTo>
                    <a:lnTo>
                      <a:pt x="74" y="341"/>
                    </a:lnTo>
                    <a:lnTo>
                      <a:pt x="75" y="341"/>
                    </a:lnTo>
                    <a:lnTo>
                      <a:pt x="76" y="341"/>
                    </a:lnTo>
                    <a:lnTo>
                      <a:pt x="77" y="341"/>
                    </a:lnTo>
                    <a:lnTo>
                      <a:pt x="78" y="341"/>
                    </a:lnTo>
                    <a:lnTo>
                      <a:pt x="79" y="341"/>
                    </a:lnTo>
                    <a:lnTo>
                      <a:pt x="80" y="341"/>
                    </a:lnTo>
                    <a:lnTo>
                      <a:pt x="80" y="341"/>
                    </a:lnTo>
                    <a:lnTo>
                      <a:pt x="81" y="341"/>
                    </a:lnTo>
                    <a:lnTo>
                      <a:pt x="82" y="341"/>
                    </a:lnTo>
                    <a:lnTo>
                      <a:pt x="83" y="340"/>
                    </a:lnTo>
                    <a:lnTo>
                      <a:pt x="84" y="341"/>
                    </a:lnTo>
                    <a:lnTo>
                      <a:pt x="85" y="341"/>
                    </a:lnTo>
                    <a:lnTo>
                      <a:pt x="86" y="341"/>
                    </a:lnTo>
                    <a:lnTo>
                      <a:pt x="86" y="341"/>
                    </a:lnTo>
                    <a:lnTo>
                      <a:pt x="87" y="341"/>
                    </a:lnTo>
                    <a:lnTo>
                      <a:pt x="88" y="341"/>
                    </a:lnTo>
                    <a:lnTo>
                      <a:pt x="89" y="341"/>
                    </a:lnTo>
                    <a:lnTo>
                      <a:pt x="90" y="341"/>
                    </a:lnTo>
                    <a:lnTo>
                      <a:pt x="91" y="340"/>
                    </a:lnTo>
                    <a:lnTo>
                      <a:pt x="92" y="340"/>
                    </a:lnTo>
                    <a:lnTo>
                      <a:pt x="93" y="340"/>
                    </a:lnTo>
                    <a:lnTo>
                      <a:pt x="94" y="341"/>
                    </a:lnTo>
                    <a:lnTo>
                      <a:pt x="94" y="341"/>
                    </a:lnTo>
                    <a:lnTo>
                      <a:pt x="95" y="341"/>
                    </a:lnTo>
                    <a:lnTo>
                      <a:pt x="96" y="341"/>
                    </a:lnTo>
                    <a:lnTo>
                      <a:pt x="97" y="341"/>
                    </a:lnTo>
                    <a:lnTo>
                      <a:pt x="98" y="341"/>
                    </a:lnTo>
                    <a:lnTo>
                      <a:pt x="99" y="340"/>
                    </a:lnTo>
                    <a:lnTo>
                      <a:pt x="100" y="340"/>
                    </a:lnTo>
                    <a:lnTo>
                      <a:pt x="100" y="340"/>
                    </a:lnTo>
                    <a:lnTo>
                      <a:pt x="101" y="340"/>
                    </a:lnTo>
                    <a:lnTo>
                      <a:pt x="102" y="340"/>
                    </a:lnTo>
                    <a:lnTo>
                      <a:pt x="103" y="340"/>
                    </a:lnTo>
                    <a:lnTo>
                      <a:pt x="104" y="340"/>
                    </a:lnTo>
                    <a:lnTo>
                      <a:pt x="105" y="341"/>
                    </a:lnTo>
                    <a:lnTo>
                      <a:pt x="106" y="341"/>
                    </a:lnTo>
                    <a:lnTo>
                      <a:pt x="107" y="341"/>
                    </a:lnTo>
                    <a:lnTo>
                      <a:pt x="108" y="341"/>
                    </a:lnTo>
                    <a:lnTo>
                      <a:pt x="109" y="341"/>
                    </a:lnTo>
                    <a:lnTo>
                      <a:pt x="109" y="341"/>
                    </a:lnTo>
                    <a:lnTo>
                      <a:pt x="110" y="340"/>
                    </a:lnTo>
                    <a:lnTo>
                      <a:pt x="111" y="340"/>
                    </a:lnTo>
                    <a:lnTo>
                      <a:pt x="112" y="340"/>
                    </a:lnTo>
                    <a:lnTo>
                      <a:pt x="113" y="340"/>
                    </a:lnTo>
                    <a:lnTo>
                      <a:pt x="114" y="340"/>
                    </a:lnTo>
                    <a:lnTo>
                      <a:pt x="115" y="341"/>
                    </a:lnTo>
                    <a:lnTo>
                      <a:pt x="115" y="341"/>
                    </a:lnTo>
                    <a:lnTo>
                      <a:pt x="116" y="341"/>
                    </a:lnTo>
                    <a:lnTo>
                      <a:pt x="117" y="341"/>
                    </a:lnTo>
                    <a:lnTo>
                      <a:pt x="118" y="341"/>
                    </a:lnTo>
                    <a:lnTo>
                      <a:pt x="119" y="341"/>
                    </a:lnTo>
                    <a:lnTo>
                      <a:pt x="120" y="341"/>
                    </a:lnTo>
                    <a:lnTo>
                      <a:pt x="121" y="341"/>
                    </a:lnTo>
                    <a:lnTo>
                      <a:pt x="122" y="340"/>
                    </a:lnTo>
                    <a:lnTo>
                      <a:pt x="123" y="340"/>
                    </a:lnTo>
                    <a:lnTo>
                      <a:pt x="123" y="340"/>
                    </a:lnTo>
                    <a:lnTo>
                      <a:pt x="124" y="341"/>
                    </a:lnTo>
                    <a:lnTo>
                      <a:pt x="125" y="341"/>
                    </a:lnTo>
                    <a:lnTo>
                      <a:pt x="126" y="341"/>
                    </a:lnTo>
                    <a:lnTo>
                      <a:pt x="127" y="341"/>
                    </a:lnTo>
                    <a:lnTo>
                      <a:pt x="128" y="341"/>
                    </a:lnTo>
                    <a:lnTo>
                      <a:pt x="129" y="341"/>
                    </a:lnTo>
                    <a:lnTo>
                      <a:pt x="129" y="341"/>
                    </a:lnTo>
                    <a:lnTo>
                      <a:pt x="130" y="341"/>
                    </a:lnTo>
                    <a:lnTo>
                      <a:pt x="131" y="341"/>
                    </a:lnTo>
                    <a:lnTo>
                      <a:pt x="132" y="341"/>
                    </a:lnTo>
                    <a:lnTo>
                      <a:pt x="133" y="341"/>
                    </a:lnTo>
                    <a:lnTo>
                      <a:pt x="134" y="341"/>
                    </a:lnTo>
                    <a:lnTo>
                      <a:pt x="135" y="341"/>
                    </a:lnTo>
                    <a:lnTo>
                      <a:pt x="136" y="341"/>
                    </a:lnTo>
                    <a:lnTo>
                      <a:pt x="137" y="340"/>
                    </a:lnTo>
                    <a:lnTo>
                      <a:pt x="137" y="340"/>
                    </a:lnTo>
                    <a:lnTo>
                      <a:pt x="138" y="340"/>
                    </a:lnTo>
                    <a:lnTo>
                      <a:pt x="139" y="340"/>
                    </a:lnTo>
                    <a:lnTo>
                      <a:pt x="140" y="340"/>
                    </a:lnTo>
                    <a:lnTo>
                      <a:pt x="141" y="341"/>
                    </a:lnTo>
                    <a:lnTo>
                      <a:pt x="142" y="341"/>
                    </a:lnTo>
                    <a:lnTo>
                      <a:pt x="143" y="341"/>
                    </a:lnTo>
                    <a:lnTo>
                      <a:pt x="143" y="341"/>
                    </a:lnTo>
                    <a:lnTo>
                      <a:pt x="144" y="341"/>
                    </a:lnTo>
                    <a:lnTo>
                      <a:pt x="145" y="341"/>
                    </a:lnTo>
                    <a:lnTo>
                      <a:pt x="146" y="341"/>
                    </a:lnTo>
                    <a:lnTo>
                      <a:pt x="147" y="341"/>
                    </a:lnTo>
                    <a:lnTo>
                      <a:pt x="148" y="341"/>
                    </a:lnTo>
                    <a:lnTo>
                      <a:pt x="149" y="341"/>
                    </a:lnTo>
                    <a:lnTo>
                      <a:pt x="150" y="341"/>
                    </a:lnTo>
                    <a:lnTo>
                      <a:pt x="151" y="340"/>
                    </a:lnTo>
                    <a:lnTo>
                      <a:pt x="152" y="340"/>
                    </a:lnTo>
                    <a:lnTo>
                      <a:pt x="152" y="340"/>
                    </a:lnTo>
                    <a:lnTo>
                      <a:pt x="153" y="341"/>
                    </a:lnTo>
                    <a:lnTo>
                      <a:pt x="154" y="341"/>
                    </a:lnTo>
                    <a:lnTo>
                      <a:pt x="155" y="341"/>
                    </a:lnTo>
                    <a:lnTo>
                      <a:pt x="156" y="341"/>
                    </a:lnTo>
                    <a:lnTo>
                      <a:pt x="157" y="341"/>
                    </a:lnTo>
                    <a:lnTo>
                      <a:pt x="158" y="341"/>
                    </a:lnTo>
                    <a:lnTo>
                      <a:pt x="158" y="341"/>
                    </a:lnTo>
                    <a:lnTo>
                      <a:pt x="159" y="341"/>
                    </a:lnTo>
                    <a:lnTo>
                      <a:pt x="160" y="341"/>
                    </a:lnTo>
                    <a:lnTo>
                      <a:pt x="161" y="341"/>
                    </a:lnTo>
                    <a:lnTo>
                      <a:pt x="162" y="341"/>
                    </a:lnTo>
                    <a:lnTo>
                      <a:pt x="163" y="341"/>
                    </a:lnTo>
                    <a:lnTo>
                      <a:pt x="164" y="341"/>
                    </a:lnTo>
                    <a:lnTo>
                      <a:pt x="165" y="341"/>
                    </a:lnTo>
                    <a:lnTo>
                      <a:pt x="166" y="341"/>
                    </a:lnTo>
                    <a:lnTo>
                      <a:pt x="166" y="341"/>
                    </a:lnTo>
                    <a:lnTo>
                      <a:pt x="167" y="341"/>
                    </a:lnTo>
                    <a:lnTo>
                      <a:pt x="168" y="341"/>
                    </a:lnTo>
                    <a:lnTo>
                      <a:pt x="169" y="341"/>
                    </a:lnTo>
                    <a:lnTo>
                      <a:pt x="170" y="341"/>
                    </a:lnTo>
                    <a:lnTo>
                      <a:pt x="171" y="340"/>
                    </a:lnTo>
                    <a:lnTo>
                      <a:pt x="172" y="340"/>
                    </a:lnTo>
                    <a:lnTo>
                      <a:pt x="172" y="340"/>
                    </a:lnTo>
                    <a:lnTo>
                      <a:pt x="173" y="340"/>
                    </a:lnTo>
                    <a:lnTo>
                      <a:pt x="174" y="341"/>
                    </a:lnTo>
                    <a:lnTo>
                      <a:pt x="175" y="341"/>
                    </a:lnTo>
                    <a:lnTo>
                      <a:pt x="176" y="341"/>
                    </a:lnTo>
                    <a:lnTo>
                      <a:pt x="177" y="341"/>
                    </a:lnTo>
                    <a:lnTo>
                      <a:pt x="178" y="341"/>
                    </a:lnTo>
                    <a:lnTo>
                      <a:pt x="179" y="341"/>
                    </a:lnTo>
                    <a:lnTo>
                      <a:pt x="180" y="341"/>
                    </a:lnTo>
                    <a:lnTo>
                      <a:pt x="180" y="341"/>
                    </a:lnTo>
                    <a:lnTo>
                      <a:pt x="181" y="340"/>
                    </a:lnTo>
                    <a:lnTo>
                      <a:pt x="182" y="340"/>
                    </a:lnTo>
                    <a:lnTo>
                      <a:pt x="183" y="340"/>
                    </a:lnTo>
                    <a:lnTo>
                      <a:pt x="184" y="340"/>
                    </a:lnTo>
                    <a:lnTo>
                      <a:pt x="185" y="340"/>
                    </a:lnTo>
                    <a:lnTo>
                      <a:pt x="186" y="340"/>
                    </a:lnTo>
                    <a:lnTo>
                      <a:pt x="186" y="340"/>
                    </a:lnTo>
                    <a:lnTo>
                      <a:pt x="187" y="340"/>
                    </a:lnTo>
                    <a:lnTo>
                      <a:pt x="188" y="340"/>
                    </a:lnTo>
                    <a:lnTo>
                      <a:pt x="189" y="339"/>
                    </a:lnTo>
                    <a:lnTo>
                      <a:pt x="190" y="339"/>
                    </a:lnTo>
                    <a:lnTo>
                      <a:pt x="191" y="339"/>
                    </a:lnTo>
                    <a:lnTo>
                      <a:pt x="192" y="339"/>
                    </a:lnTo>
                    <a:lnTo>
                      <a:pt x="193" y="339"/>
                    </a:lnTo>
                    <a:lnTo>
                      <a:pt x="194" y="339"/>
                    </a:lnTo>
                    <a:lnTo>
                      <a:pt x="195" y="339"/>
                    </a:lnTo>
                    <a:lnTo>
                      <a:pt x="195" y="339"/>
                    </a:lnTo>
                    <a:lnTo>
                      <a:pt x="196" y="339"/>
                    </a:lnTo>
                    <a:lnTo>
                      <a:pt x="197" y="339"/>
                    </a:lnTo>
                    <a:lnTo>
                      <a:pt x="198" y="339"/>
                    </a:lnTo>
                    <a:lnTo>
                      <a:pt x="199" y="339"/>
                    </a:lnTo>
                    <a:lnTo>
                      <a:pt x="200" y="338"/>
                    </a:lnTo>
                    <a:lnTo>
                      <a:pt x="201" y="338"/>
                    </a:lnTo>
                    <a:lnTo>
                      <a:pt x="201" y="338"/>
                    </a:lnTo>
                    <a:lnTo>
                      <a:pt x="202" y="337"/>
                    </a:lnTo>
                    <a:lnTo>
                      <a:pt x="203" y="337"/>
                    </a:lnTo>
                    <a:lnTo>
                      <a:pt x="204" y="337"/>
                    </a:lnTo>
                    <a:lnTo>
                      <a:pt x="205" y="337"/>
                    </a:lnTo>
                    <a:lnTo>
                      <a:pt x="206" y="337"/>
                    </a:lnTo>
                    <a:lnTo>
                      <a:pt x="207" y="337"/>
                    </a:lnTo>
                    <a:lnTo>
                      <a:pt x="208" y="337"/>
                    </a:lnTo>
                    <a:lnTo>
                      <a:pt x="209" y="336"/>
                    </a:lnTo>
                    <a:lnTo>
                      <a:pt x="209" y="336"/>
                    </a:lnTo>
                    <a:lnTo>
                      <a:pt x="210" y="336"/>
                    </a:lnTo>
                    <a:lnTo>
                      <a:pt x="211" y="335"/>
                    </a:lnTo>
                    <a:lnTo>
                      <a:pt x="212" y="335"/>
                    </a:lnTo>
                    <a:lnTo>
                      <a:pt x="213" y="335"/>
                    </a:lnTo>
                    <a:lnTo>
                      <a:pt x="214" y="335"/>
                    </a:lnTo>
                    <a:lnTo>
                      <a:pt x="215" y="335"/>
                    </a:lnTo>
                    <a:lnTo>
                      <a:pt x="215" y="334"/>
                    </a:lnTo>
                    <a:lnTo>
                      <a:pt x="216" y="334"/>
                    </a:lnTo>
                    <a:lnTo>
                      <a:pt x="217" y="333"/>
                    </a:lnTo>
                    <a:lnTo>
                      <a:pt x="218" y="333"/>
                    </a:lnTo>
                    <a:lnTo>
                      <a:pt x="219" y="333"/>
                    </a:lnTo>
                    <a:lnTo>
                      <a:pt x="220" y="333"/>
                    </a:lnTo>
                    <a:lnTo>
                      <a:pt x="221" y="333"/>
                    </a:lnTo>
                    <a:lnTo>
                      <a:pt x="222" y="333"/>
                    </a:lnTo>
                    <a:lnTo>
                      <a:pt x="223" y="332"/>
                    </a:lnTo>
                    <a:lnTo>
                      <a:pt x="224" y="332"/>
                    </a:lnTo>
                    <a:lnTo>
                      <a:pt x="224" y="332"/>
                    </a:lnTo>
                    <a:lnTo>
                      <a:pt x="225" y="332"/>
                    </a:lnTo>
                    <a:lnTo>
                      <a:pt x="226" y="331"/>
                    </a:lnTo>
                    <a:lnTo>
                      <a:pt x="227" y="331"/>
                    </a:lnTo>
                    <a:lnTo>
                      <a:pt x="228" y="330"/>
                    </a:lnTo>
                    <a:lnTo>
                      <a:pt x="229" y="330"/>
                    </a:lnTo>
                    <a:lnTo>
                      <a:pt x="230" y="329"/>
                    </a:lnTo>
                    <a:lnTo>
                      <a:pt x="230" y="328"/>
                    </a:lnTo>
                    <a:lnTo>
                      <a:pt x="231" y="328"/>
                    </a:lnTo>
                    <a:lnTo>
                      <a:pt x="232" y="327"/>
                    </a:lnTo>
                    <a:lnTo>
                      <a:pt x="233" y="327"/>
                    </a:lnTo>
                    <a:lnTo>
                      <a:pt x="234" y="326"/>
                    </a:lnTo>
                    <a:lnTo>
                      <a:pt x="235" y="326"/>
                    </a:lnTo>
                    <a:lnTo>
                      <a:pt x="236" y="325"/>
                    </a:lnTo>
                    <a:lnTo>
                      <a:pt x="237" y="325"/>
                    </a:lnTo>
                    <a:lnTo>
                      <a:pt x="238" y="325"/>
                    </a:lnTo>
                    <a:lnTo>
                      <a:pt x="238" y="324"/>
                    </a:lnTo>
                    <a:lnTo>
                      <a:pt x="239" y="323"/>
                    </a:lnTo>
                    <a:lnTo>
                      <a:pt x="240" y="322"/>
                    </a:lnTo>
                    <a:lnTo>
                      <a:pt x="241" y="321"/>
                    </a:lnTo>
                    <a:lnTo>
                      <a:pt x="242" y="320"/>
                    </a:lnTo>
                    <a:lnTo>
                      <a:pt x="243" y="319"/>
                    </a:lnTo>
                    <a:lnTo>
                      <a:pt x="244" y="319"/>
                    </a:lnTo>
                    <a:lnTo>
                      <a:pt x="244" y="318"/>
                    </a:lnTo>
                    <a:lnTo>
                      <a:pt x="245" y="318"/>
                    </a:lnTo>
                    <a:lnTo>
                      <a:pt x="246" y="318"/>
                    </a:lnTo>
                    <a:lnTo>
                      <a:pt x="247" y="317"/>
                    </a:lnTo>
                    <a:lnTo>
                      <a:pt x="248" y="317"/>
                    </a:lnTo>
                    <a:lnTo>
                      <a:pt x="249" y="316"/>
                    </a:lnTo>
                    <a:lnTo>
                      <a:pt x="250" y="315"/>
                    </a:lnTo>
                    <a:lnTo>
                      <a:pt x="251" y="314"/>
                    </a:lnTo>
                    <a:lnTo>
                      <a:pt x="252" y="313"/>
                    </a:lnTo>
                    <a:lnTo>
                      <a:pt x="252" y="312"/>
                    </a:lnTo>
                    <a:lnTo>
                      <a:pt x="253" y="311"/>
                    </a:lnTo>
                    <a:lnTo>
                      <a:pt x="254" y="310"/>
                    </a:lnTo>
                    <a:lnTo>
                      <a:pt x="255" y="310"/>
                    </a:lnTo>
                    <a:lnTo>
                      <a:pt x="256" y="308"/>
                    </a:lnTo>
                    <a:lnTo>
                      <a:pt x="257" y="307"/>
                    </a:lnTo>
                    <a:lnTo>
                      <a:pt x="258" y="306"/>
                    </a:lnTo>
                    <a:lnTo>
                      <a:pt x="258" y="305"/>
                    </a:lnTo>
                    <a:lnTo>
                      <a:pt x="259" y="304"/>
                    </a:lnTo>
                    <a:lnTo>
                      <a:pt x="260" y="303"/>
                    </a:lnTo>
                    <a:lnTo>
                      <a:pt x="261" y="302"/>
                    </a:lnTo>
                    <a:lnTo>
                      <a:pt x="262" y="301"/>
                    </a:lnTo>
                    <a:lnTo>
                      <a:pt x="263" y="300"/>
                    </a:lnTo>
                    <a:lnTo>
                      <a:pt x="264" y="298"/>
                    </a:lnTo>
                    <a:lnTo>
                      <a:pt x="265" y="297"/>
                    </a:lnTo>
                    <a:lnTo>
                      <a:pt x="266" y="295"/>
                    </a:lnTo>
                    <a:lnTo>
                      <a:pt x="267" y="295"/>
                    </a:lnTo>
                    <a:lnTo>
                      <a:pt x="267" y="293"/>
                    </a:lnTo>
                    <a:lnTo>
                      <a:pt x="268" y="292"/>
                    </a:lnTo>
                    <a:lnTo>
                      <a:pt x="269" y="290"/>
                    </a:lnTo>
                    <a:lnTo>
                      <a:pt x="270" y="289"/>
                    </a:lnTo>
                    <a:lnTo>
                      <a:pt x="271" y="288"/>
                    </a:lnTo>
                    <a:lnTo>
                      <a:pt x="272" y="287"/>
                    </a:lnTo>
                    <a:lnTo>
                      <a:pt x="273" y="285"/>
                    </a:lnTo>
                    <a:lnTo>
                      <a:pt x="273" y="284"/>
                    </a:lnTo>
                    <a:lnTo>
                      <a:pt x="274" y="282"/>
                    </a:lnTo>
                    <a:lnTo>
                      <a:pt x="275" y="280"/>
                    </a:lnTo>
                    <a:lnTo>
                      <a:pt x="276" y="280"/>
                    </a:lnTo>
                    <a:lnTo>
                      <a:pt x="277" y="278"/>
                    </a:lnTo>
                    <a:lnTo>
                      <a:pt x="278" y="276"/>
                    </a:lnTo>
                    <a:lnTo>
                      <a:pt x="279" y="275"/>
                    </a:lnTo>
                    <a:lnTo>
                      <a:pt x="280" y="273"/>
                    </a:lnTo>
                    <a:lnTo>
                      <a:pt x="281" y="272"/>
                    </a:lnTo>
                    <a:lnTo>
                      <a:pt x="281" y="269"/>
                    </a:lnTo>
                    <a:lnTo>
                      <a:pt x="282" y="267"/>
                    </a:lnTo>
                    <a:lnTo>
                      <a:pt x="283" y="265"/>
                    </a:lnTo>
                    <a:lnTo>
                      <a:pt x="284" y="263"/>
                    </a:lnTo>
                    <a:lnTo>
                      <a:pt x="285" y="261"/>
                    </a:lnTo>
                    <a:lnTo>
                      <a:pt x="286" y="259"/>
                    </a:lnTo>
                    <a:lnTo>
                      <a:pt x="287" y="257"/>
                    </a:lnTo>
                    <a:lnTo>
                      <a:pt x="287" y="256"/>
                    </a:lnTo>
                    <a:lnTo>
                      <a:pt x="288" y="254"/>
                    </a:lnTo>
                    <a:lnTo>
                      <a:pt x="289" y="251"/>
                    </a:lnTo>
                    <a:lnTo>
                      <a:pt x="290" y="250"/>
                    </a:lnTo>
                    <a:lnTo>
                      <a:pt x="291" y="247"/>
                    </a:lnTo>
                    <a:lnTo>
                      <a:pt x="292" y="244"/>
                    </a:lnTo>
                    <a:lnTo>
                      <a:pt x="293" y="242"/>
                    </a:lnTo>
                    <a:lnTo>
                      <a:pt x="294" y="240"/>
                    </a:lnTo>
                    <a:lnTo>
                      <a:pt x="295" y="238"/>
                    </a:lnTo>
                    <a:lnTo>
                      <a:pt x="295" y="235"/>
                    </a:lnTo>
                    <a:lnTo>
                      <a:pt x="296" y="234"/>
                    </a:lnTo>
                    <a:lnTo>
                      <a:pt x="297" y="231"/>
                    </a:lnTo>
                    <a:lnTo>
                      <a:pt x="298" y="229"/>
                    </a:lnTo>
                    <a:lnTo>
                      <a:pt x="299" y="227"/>
                    </a:lnTo>
                    <a:lnTo>
                      <a:pt x="300" y="225"/>
                    </a:lnTo>
                    <a:lnTo>
                      <a:pt x="301" y="222"/>
                    </a:lnTo>
                    <a:lnTo>
                      <a:pt x="301" y="219"/>
                    </a:lnTo>
                    <a:lnTo>
                      <a:pt x="302" y="217"/>
                    </a:lnTo>
                    <a:lnTo>
                      <a:pt x="303" y="214"/>
                    </a:lnTo>
                    <a:lnTo>
                      <a:pt x="304" y="212"/>
                    </a:lnTo>
                    <a:lnTo>
                      <a:pt x="305" y="209"/>
                    </a:lnTo>
                    <a:lnTo>
                      <a:pt x="306" y="206"/>
                    </a:lnTo>
                    <a:lnTo>
                      <a:pt x="307" y="204"/>
                    </a:lnTo>
                    <a:lnTo>
                      <a:pt x="308" y="200"/>
                    </a:lnTo>
                    <a:lnTo>
                      <a:pt x="309" y="197"/>
                    </a:lnTo>
                    <a:lnTo>
                      <a:pt x="310" y="195"/>
                    </a:lnTo>
                    <a:lnTo>
                      <a:pt x="310" y="191"/>
                    </a:lnTo>
                    <a:lnTo>
                      <a:pt x="311" y="189"/>
                    </a:lnTo>
                    <a:lnTo>
                      <a:pt x="312" y="186"/>
                    </a:lnTo>
                    <a:lnTo>
                      <a:pt x="313" y="182"/>
                    </a:lnTo>
                    <a:lnTo>
                      <a:pt x="314" y="180"/>
                    </a:lnTo>
                    <a:lnTo>
                      <a:pt x="315" y="177"/>
                    </a:lnTo>
                    <a:lnTo>
                      <a:pt x="316" y="174"/>
                    </a:lnTo>
                    <a:lnTo>
                      <a:pt x="316" y="171"/>
                    </a:lnTo>
                    <a:lnTo>
                      <a:pt x="317" y="168"/>
                    </a:lnTo>
                    <a:lnTo>
                      <a:pt x="318" y="165"/>
                    </a:lnTo>
                    <a:lnTo>
                      <a:pt x="319" y="162"/>
                    </a:lnTo>
                    <a:lnTo>
                      <a:pt x="320" y="159"/>
                    </a:lnTo>
                    <a:lnTo>
                      <a:pt x="321" y="156"/>
                    </a:lnTo>
                    <a:lnTo>
                      <a:pt x="322" y="152"/>
                    </a:lnTo>
                    <a:lnTo>
                      <a:pt x="323" y="150"/>
                    </a:lnTo>
                    <a:lnTo>
                      <a:pt x="324" y="146"/>
                    </a:lnTo>
                    <a:lnTo>
                      <a:pt x="324" y="143"/>
                    </a:lnTo>
                    <a:lnTo>
                      <a:pt x="325" y="140"/>
                    </a:lnTo>
                    <a:lnTo>
                      <a:pt x="326" y="136"/>
                    </a:lnTo>
                    <a:lnTo>
                      <a:pt x="327" y="133"/>
                    </a:lnTo>
                    <a:lnTo>
                      <a:pt x="328" y="130"/>
                    </a:lnTo>
                    <a:lnTo>
                      <a:pt x="329" y="127"/>
                    </a:lnTo>
                    <a:lnTo>
                      <a:pt x="330" y="123"/>
                    </a:lnTo>
                    <a:lnTo>
                      <a:pt x="330" y="121"/>
                    </a:lnTo>
                    <a:lnTo>
                      <a:pt x="331" y="117"/>
                    </a:lnTo>
                    <a:lnTo>
                      <a:pt x="332" y="114"/>
                    </a:lnTo>
                    <a:lnTo>
                      <a:pt x="333" y="111"/>
                    </a:lnTo>
                    <a:lnTo>
                      <a:pt x="334" y="107"/>
                    </a:lnTo>
                    <a:lnTo>
                      <a:pt x="335" y="105"/>
                    </a:lnTo>
                    <a:lnTo>
                      <a:pt x="336" y="102"/>
                    </a:lnTo>
                    <a:lnTo>
                      <a:pt x="337" y="98"/>
                    </a:lnTo>
                    <a:lnTo>
                      <a:pt x="338" y="96"/>
                    </a:lnTo>
                    <a:lnTo>
                      <a:pt x="339" y="92"/>
                    </a:lnTo>
                    <a:lnTo>
                      <a:pt x="339" y="90"/>
                    </a:lnTo>
                    <a:lnTo>
                      <a:pt x="340" y="87"/>
                    </a:lnTo>
                    <a:lnTo>
                      <a:pt x="341" y="84"/>
                    </a:lnTo>
                    <a:lnTo>
                      <a:pt x="342" y="81"/>
                    </a:lnTo>
                    <a:lnTo>
                      <a:pt x="343" y="78"/>
                    </a:lnTo>
                    <a:lnTo>
                      <a:pt x="344" y="75"/>
                    </a:lnTo>
                    <a:lnTo>
                      <a:pt x="345" y="73"/>
                    </a:lnTo>
                    <a:lnTo>
                      <a:pt x="345" y="69"/>
                    </a:lnTo>
                    <a:lnTo>
                      <a:pt x="346" y="67"/>
                    </a:lnTo>
                    <a:lnTo>
                      <a:pt x="347" y="64"/>
                    </a:lnTo>
                    <a:lnTo>
                      <a:pt x="348" y="61"/>
                    </a:lnTo>
                    <a:lnTo>
                      <a:pt x="349" y="60"/>
                    </a:lnTo>
                    <a:lnTo>
                      <a:pt x="350" y="57"/>
                    </a:lnTo>
                    <a:lnTo>
                      <a:pt x="351" y="54"/>
                    </a:lnTo>
                    <a:lnTo>
                      <a:pt x="352" y="52"/>
                    </a:lnTo>
                    <a:lnTo>
                      <a:pt x="353" y="49"/>
                    </a:lnTo>
                    <a:lnTo>
                      <a:pt x="353" y="46"/>
                    </a:lnTo>
                    <a:lnTo>
                      <a:pt x="354" y="44"/>
                    </a:lnTo>
                    <a:lnTo>
                      <a:pt x="355" y="41"/>
                    </a:lnTo>
                    <a:lnTo>
                      <a:pt x="356" y="38"/>
                    </a:lnTo>
                    <a:lnTo>
                      <a:pt x="357" y="37"/>
                    </a:lnTo>
                    <a:lnTo>
                      <a:pt x="358" y="35"/>
                    </a:lnTo>
                    <a:lnTo>
                      <a:pt x="359" y="33"/>
                    </a:lnTo>
                    <a:lnTo>
                      <a:pt x="359" y="30"/>
                    </a:lnTo>
                    <a:lnTo>
                      <a:pt x="360" y="29"/>
                    </a:lnTo>
                    <a:lnTo>
                      <a:pt x="361" y="27"/>
                    </a:lnTo>
                    <a:lnTo>
                      <a:pt x="362" y="25"/>
                    </a:lnTo>
                    <a:lnTo>
                      <a:pt x="363" y="23"/>
                    </a:lnTo>
                    <a:lnTo>
                      <a:pt x="364" y="22"/>
                    </a:lnTo>
                    <a:lnTo>
                      <a:pt x="365" y="20"/>
                    </a:lnTo>
                    <a:lnTo>
                      <a:pt x="366" y="18"/>
                    </a:lnTo>
                    <a:lnTo>
                      <a:pt x="367" y="16"/>
                    </a:lnTo>
                    <a:lnTo>
                      <a:pt x="367" y="15"/>
                    </a:lnTo>
                    <a:lnTo>
                      <a:pt x="368" y="14"/>
                    </a:lnTo>
                    <a:lnTo>
                      <a:pt x="369" y="12"/>
                    </a:lnTo>
                    <a:lnTo>
                      <a:pt x="370" y="10"/>
                    </a:lnTo>
                    <a:lnTo>
                      <a:pt x="371" y="9"/>
                    </a:lnTo>
                    <a:lnTo>
                      <a:pt x="372" y="8"/>
                    </a:lnTo>
                    <a:lnTo>
                      <a:pt x="373" y="7"/>
                    </a:lnTo>
                    <a:lnTo>
                      <a:pt x="373" y="7"/>
                    </a:lnTo>
                    <a:lnTo>
                      <a:pt x="374" y="6"/>
                    </a:lnTo>
                    <a:lnTo>
                      <a:pt x="375" y="5"/>
                    </a:lnTo>
                    <a:lnTo>
                      <a:pt x="376" y="4"/>
                    </a:lnTo>
                    <a:lnTo>
                      <a:pt x="377" y="3"/>
                    </a:lnTo>
                    <a:lnTo>
                      <a:pt x="378" y="3"/>
                    </a:lnTo>
                    <a:lnTo>
                      <a:pt x="379" y="2"/>
                    </a:lnTo>
                    <a:lnTo>
                      <a:pt x="380" y="1"/>
                    </a:lnTo>
                    <a:lnTo>
                      <a:pt x="381" y="1"/>
                    </a:lnTo>
                    <a:lnTo>
                      <a:pt x="382" y="1"/>
                    </a:lnTo>
                    <a:lnTo>
                      <a:pt x="382" y="0"/>
                    </a:lnTo>
                    <a:lnTo>
                      <a:pt x="383" y="0"/>
                    </a:lnTo>
                    <a:lnTo>
                      <a:pt x="384" y="0"/>
                    </a:lnTo>
                    <a:lnTo>
                      <a:pt x="385" y="0"/>
                    </a:lnTo>
                    <a:lnTo>
                      <a:pt x="386" y="0"/>
                    </a:lnTo>
                    <a:lnTo>
                      <a:pt x="387" y="0"/>
                    </a:lnTo>
                    <a:lnTo>
                      <a:pt x="388" y="1"/>
                    </a:lnTo>
                    <a:lnTo>
                      <a:pt x="388" y="1"/>
                    </a:lnTo>
                    <a:lnTo>
                      <a:pt x="389" y="1"/>
                    </a:lnTo>
                    <a:lnTo>
                      <a:pt x="390" y="2"/>
                    </a:lnTo>
                    <a:lnTo>
                      <a:pt x="391" y="3"/>
                    </a:lnTo>
                    <a:lnTo>
                      <a:pt x="392" y="3"/>
                    </a:lnTo>
                    <a:lnTo>
                      <a:pt x="393" y="4"/>
                    </a:lnTo>
                    <a:lnTo>
                      <a:pt x="394" y="5"/>
                    </a:lnTo>
                    <a:lnTo>
                      <a:pt x="395" y="6"/>
                    </a:lnTo>
                    <a:lnTo>
                      <a:pt x="396" y="7"/>
                    </a:lnTo>
                    <a:lnTo>
                      <a:pt x="396" y="7"/>
                    </a:lnTo>
                    <a:lnTo>
                      <a:pt x="397" y="8"/>
                    </a:lnTo>
                    <a:lnTo>
                      <a:pt x="398" y="9"/>
                    </a:lnTo>
                    <a:lnTo>
                      <a:pt x="399" y="11"/>
                    </a:lnTo>
                    <a:lnTo>
                      <a:pt x="400" y="12"/>
                    </a:lnTo>
                    <a:lnTo>
                      <a:pt x="401" y="14"/>
                    </a:lnTo>
                    <a:lnTo>
                      <a:pt x="402" y="15"/>
                    </a:lnTo>
                    <a:lnTo>
                      <a:pt x="402" y="16"/>
                    </a:lnTo>
                    <a:lnTo>
                      <a:pt x="403" y="17"/>
                    </a:lnTo>
                    <a:lnTo>
                      <a:pt x="404" y="19"/>
                    </a:lnTo>
                    <a:lnTo>
                      <a:pt x="405" y="21"/>
                    </a:lnTo>
                    <a:lnTo>
                      <a:pt x="406" y="22"/>
                    </a:lnTo>
                    <a:lnTo>
                      <a:pt x="407" y="24"/>
                    </a:lnTo>
                    <a:lnTo>
                      <a:pt x="408" y="26"/>
                    </a:lnTo>
                    <a:lnTo>
                      <a:pt x="409" y="28"/>
                    </a:lnTo>
                    <a:lnTo>
                      <a:pt x="410" y="30"/>
                    </a:lnTo>
                    <a:lnTo>
                      <a:pt x="410" y="31"/>
                    </a:lnTo>
                    <a:lnTo>
                      <a:pt x="411" y="33"/>
                    </a:lnTo>
                    <a:lnTo>
                      <a:pt x="412" y="35"/>
                    </a:lnTo>
                    <a:lnTo>
                      <a:pt x="413" y="37"/>
                    </a:lnTo>
                    <a:lnTo>
                      <a:pt x="414" y="39"/>
                    </a:lnTo>
                    <a:lnTo>
                      <a:pt x="415" y="41"/>
                    </a:lnTo>
                    <a:lnTo>
                      <a:pt x="416" y="44"/>
                    </a:lnTo>
                    <a:lnTo>
                      <a:pt x="416" y="45"/>
                    </a:lnTo>
                    <a:lnTo>
                      <a:pt x="417" y="48"/>
                    </a:lnTo>
                    <a:lnTo>
                      <a:pt x="418" y="51"/>
                    </a:lnTo>
                    <a:lnTo>
                      <a:pt x="419" y="53"/>
                    </a:lnTo>
                    <a:lnTo>
                      <a:pt x="420" y="55"/>
                    </a:lnTo>
                    <a:lnTo>
                      <a:pt x="421" y="57"/>
                    </a:lnTo>
                    <a:lnTo>
                      <a:pt x="422" y="60"/>
                    </a:lnTo>
                    <a:lnTo>
                      <a:pt x="423" y="62"/>
                    </a:lnTo>
                    <a:lnTo>
                      <a:pt x="424" y="65"/>
                    </a:lnTo>
                    <a:lnTo>
                      <a:pt x="425" y="68"/>
                    </a:lnTo>
                    <a:lnTo>
                      <a:pt x="425" y="70"/>
                    </a:lnTo>
                    <a:lnTo>
                      <a:pt x="426" y="73"/>
                    </a:lnTo>
                    <a:lnTo>
                      <a:pt x="427" y="75"/>
                    </a:lnTo>
                    <a:lnTo>
                      <a:pt x="428" y="77"/>
                    </a:lnTo>
                    <a:lnTo>
                      <a:pt x="429" y="80"/>
                    </a:lnTo>
                    <a:lnTo>
                      <a:pt x="430" y="83"/>
                    </a:lnTo>
                    <a:lnTo>
                      <a:pt x="431" y="86"/>
                    </a:lnTo>
                    <a:lnTo>
                      <a:pt x="431" y="89"/>
                    </a:lnTo>
                    <a:lnTo>
                      <a:pt x="432" y="91"/>
                    </a:lnTo>
                    <a:lnTo>
                      <a:pt x="433" y="94"/>
                    </a:lnTo>
                    <a:lnTo>
                      <a:pt x="434" y="97"/>
                    </a:lnTo>
                    <a:lnTo>
                      <a:pt x="435" y="100"/>
                    </a:lnTo>
                    <a:lnTo>
                      <a:pt x="436" y="103"/>
                    </a:lnTo>
                    <a:lnTo>
                      <a:pt x="437" y="106"/>
                    </a:lnTo>
                    <a:lnTo>
                      <a:pt x="438" y="108"/>
                    </a:lnTo>
                    <a:lnTo>
                      <a:pt x="439" y="111"/>
                    </a:lnTo>
                    <a:lnTo>
                      <a:pt x="439" y="113"/>
                    </a:lnTo>
                    <a:lnTo>
                      <a:pt x="440" y="117"/>
                    </a:lnTo>
                    <a:lnTo>
                      <a:pt x="441" y="120"/>
                    </a:lnTo>
                    <a:lnTo>
                      <a:pt x="442" y="122"/>
                    </a:lnTo>
                    <a:lnTo>
                      <a:pt x="443" y="125"/>
                    </a:lnTo>
                    <a:lnTo>
                      <a:pt x="444" y="128"/>
                    </a:lnTo>
                    <a:lnTo>
                      <a:pt x="445" y="131"/>
                    </a:lnTo>
                    <a:lnTo>
                      <a:pt x="445" y="134"/>
                    </a:lnTo>
                    <a:lnTo>
                      <a:pt x="446" y="136"/>
                    </a:lnTo>
                    <a:lnTo>
                      <a:pt x="447" y="139"/>
                    </a:lnTo>
                    <a:lnTo>
                      <a:pt x="448" y="142"/>
                    </a:lnTo>
                    <a:lnTo>
                      <a:pt x="449" y="144"/>
                    </a:lnTo>
                  </a:path>
                </a:pathLst>
              </a:custGeom>
              <a:noFill/>
              <a:ln w="0">
                <a:solidFill>
                  <a:srgbClr val="66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12" name="Freeform 168"/>
              <p:cNvSpPr>
                <a:spLocks/>
              </p:cNvSpPr>
              <p:nvPr/>
            </p:nvSpPr>
            <p:spPr bwMode="auto">
              <a:xfrm>
                <a:off x="5151" y="3838"/>
                <a:ext cx="121" cy="211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8" y="25"/>
                  </a:cxn>
                  <a:cxn ang="0">
                    <a:pos x="12" y="37"/>
                  </a:cxn>
                  <a:cxn ang="0">
                    <a:pos x="17" y="51"/>
                  </a:cxn>
                  <a:cxn ang="0">
                    <a:pos x="21" y="63"/>
                  </a:cxn>
                  <a:cxn ang="0">
                    <a:pos x="25" y="75"/>
                  </a:cxn>
                  <a:cxn ang="0">
                    <a:pos x="30" y="86"/>
                  </a:cxn>
                  <a:cxn ang="0">
                    <a:pos x="34" y="97"/>
                  </a:cxn>
                  <a:cxn ang="0">
                    <a:pos x="39" y="107"/>
                  </a:cxn>
                  <a:cxn ang="0">
                    <a:pos x="43" y="116"/>
                  </a:cxn>
                  <a:cxn ang="0">
                    <a:pos x="48" y="126"/>
                  </a:cxn>
                  <a:cxn ang="0">
                    <a:pos x="52" y="133"/>
                  </a:cxn>
                  <a:cxn ang="0">
                    <a:pos x="56" y="141"/>
                  </a:cxn>
                  <a:cxn ang="0">
                    <a:pos x="61" y="148"/>
                  </a:cxn>
                  <a:cxn ang="0">
                    <a:pos x="65" y="154"/>
                  </a:cxn>
                  <a:cxn ang="0">
                    <a:pos x="69" y="160"/>
                  </a:cxn>
                  <a:cxn ang="0">
                    <a:pos x="74" y="166"/>
                  </a:cxn>
                  <a:cxn ang="0">
                    <a:pos x="78" y="169"/>
                  </a:cxn>
                  <a:cxn ang="0">
                    <a:pos x="82" y="174"/>
                  </a:cxn>
                  <a:cxn ang="0">
                    <a:pos x="87" y="178"/>
                  </a:cxn>
                  <a:cxn ang="0">
                    <a:pos x="91" y="181"/>
                  </a:cxn>
                  <a:cxn ang="0">
                    <a:pos x="96" y="184"/>
                  </a:cxn>
                  <a:cxn ang="0">
                    <a:pos x="100" y="186"/>
                  </a:cxn>
                  <a:cxn ang="0">
                    <a:pos x="105" y="189"/>
                  </a:cxn>
                  <a:cxn ang="0">
                    <a:pos x="109" y="191"/>
                  </a:cxn>
                  <a:cxn ang="0">
                    <a:pos x="113" y="193"/>
                  </a:cxn>
                  <a:cxn ang="0">
                    <a:pos x="118" y="194"/>
                  </a:cxn>
                  <a:cxn ang="0">
                    <a:pos x="122" y="196"/>
                  </a:cxn>
                  <a:cxn ang="0">
                    <a:pos x="126" y="197"/>
                  </a:cxn>
                  <a:cxn ang="0">
                    <a:pos x="131" y="198"/>
                  </a:cxn>
                  <a:cxn ang="0">
                    <a:pos x="135" y="199"/>
                  </a:cxn>
                  <a:cxn ang="0">
                    <a:pos x="140" y="201"/>
                  </a:cxn>
                  <a:cxn ang="0">
                    <a:pos x="144" y="201"/>
                  </a:cxn>
                  <a:cxn ang="0">
                    <a:pos x="148" y="202"/>
                  </a:cxn>
                  <a:cxn ang="0">
                    <a:pos x="153" y="203"/>
                  </a:cxn>
                  <a:cxn ang="0">
                    <a:pos x="157" y="204"/>
                  </a:cxn>
                  <a:cxn ang="0">
                    <a:pos x="162" y="204"/>
                  </a:cxn>
                  <a:cxn ang="0">
                    <a:pos x="166" y="205"/>
                  </a:cxn>
                  <a:cxn ang="0">
                    <a:pos x="170" y="205"/>
                  </a:cxn>
                  <a:cxn ang="0">
                    <a:pos x="175" y="206"/>
                  </a:cxn>
                  <a:cxn ang="0">
                    <a:pos x="179" y="207"/>
                  </a:cxn>
                  <a:cxn ang="0">
                    <a:pos x="183" y="208"/>
                  </a:cxn>
                  <a:cxn ang="0">
                    <a:pos x="188" y="207"/>
                  </a:cxn>
                  <a:cxn ang="0">
                    <a:pos x="192" y="207"/>
                  </a:cxn>
                  <a:cxn ang="0">
                    <a:pos x="197" y="209"/>
                  </a:cxn>
                  <a:cxn ang="0">
                    <a:pos x="201" y="209"/>
                  </a:cxn>
                  <a:cxn ang="0">
                    <a:pos x="206" y="209"/>
                  </a:cxn>
                  <a:cxn ang="0">
                    <a:pos x="210" y="209"/>
                  </a:cxn>
                  <a:cxn ang="0">
                    <a:pos x="214" y="210"/>
                  </a:cxn>
                  <a:cxn ang="0">
                    <a:pos x="219" y="210"/>
                  </a:cxn>
                  <a:cxn ang="0">
                    <a:pos x="223" y="210"/>
                  </a:cxn>
                  <a:cxn ang="0">
                    <a:pos x="227" y="210"/>
                  </a:cxn>
                  <a:cxn ang="0">
                    <a:pos x="232" y="210"/>
                  </a:cxn>
                  <a:cxn ang="0">
                    <a:pos x="236" y="210"/>
                  </a:cxn>
                  <a:cxn ang="0">
                    <a:pos x="240" y="210"/>
                  </a:cxn>
                  <a:cxn ang="0">
                    <a:pos x="245" y="210"/>
                  </a:cxn>
                </a:cxnLst>
                <a:rect l="0" t="0" r="r" b="b"/>
                <a:pathLst>
                  <a:path w="247" h="211">
                    <a:moveTo>
                      <a:pt x="0" y="0"/>
                    </a:moveTo>
                    <a:lnTo>
                      <a:pt x="1" y="3"/>
                    </a:lnTo>
                    <a:lnTo>
                      <a:pt x="2" y="6"/>
                    </a:lnTo>
                    <a:lnTo>
                      <a:pt x="3" y="8"/>
                    </a:lnTo>
                    <a:lnTo>
                      <a:pt x="4" y="11"/>
                    </a:lnTo>
                    <a:lnTo>
                      <a:pt x="4" y="14"/>
                    </a:lnTo>
                    <a:lnTo>
                      <a:pt x="5" y="17"/>
                    </a:lnTo>
                    <a:lnTo>
                      <a:pt x="6" y="20"/>
                    </a:lnTo>
                    <a:lnTo>
                      <a:pt x="7" y="22"/>
                    </a:lnTo>
                    <a:lnTo>
                      <a:pt x="8" y="25"/>
                    </a:lnTo>
                    <a:lnTo>
                      <a:pt x="9" y="28"/>
                    </a:lnTo>
                    <a:lnTo>
                      <a:pt x="10" y="30"/>
                    </a:lnTo>
                    <a:lnTo>
                      <a:pt x="11" y="33"/>
                    </a:lnTo>
                    <a:lnTo>
                      <a:pt x="11" y="35"/>
                    </a:lnTo>
                    <a:lnTo>
                      <a:pt x="12" y="37"/>
                    </a:lnTo>
                    <a:lnTo>
                      <a:pt x="13" y="40"/>
                    </a:lnTo>
                    <a:lnTo>
                      <a:pt x="14" y="43"/>
                    </a:lnTo>
                    <a:lnTo>
                      <a:pt x="15" y="45"/>
                    </a:lnTo>
                    <a:lnTo>
                      <a:pt x="16" y="48"/>
                    </a:lnTo>
                    <a:lnTo>
                      <a:pt x="17" y="51"/>
                    </a:lnTo>
                    <a:lnTo>
                      <a:pt x="18" y="53"/>
                    </a:lnTo>
                    <a:lnTo>
                      <a:pt x="19" y="56"/>
                    </a:lnTo>
                    <a:lnTo>
                      <a:pt x="19" y="59"/>
                    </a:lnTo>
                    <a:lnTo>
                      <a:pt x="20" y="60"/>
                    </a:lnTo>
                    <a:lnTo>
                      <a:pt x="21" y="63"/>
                    </a:lnTo>
                    <a:lnTo>
                      <a:pt x="22" y="66"/>
                    </a:lnTo>
                    <a:lnTo>
                      <a:pt x="23" y="68"/>
                    </a:lnTo>
                    <a:lnTo>
                      <a:pt x="24" y="71"/>
                    </a:lnTo>
                    <a:lnTo>
                      <a:pt x="25" y="73"/>
                    </a:lnTo>
                    <a:lnTo>
                      <a:pt x="25" y="75"/>
                    </a:lnTo>
                    <a:lnTo>
                      <a:pt x="26" y="78"/>
                    </a:lnTo>
                    <a:lnTo>
                      <a:pt x="27" y="80"/>
                    </a:lnTo>
                    <a:lnTo>
                      <a:pt x="28" y="83"/>
                    </a:lnTo>
                    <a:lnTo>
                      <a:pt x="29" y="84"/>
                    </a:lnTo>
                    <a:lnTo>
                      <a:pt x="30" y="86"/>
                    </a:lnTo>
                    <a:lnTo>
                      <a:pt x="31" y="88"/>
                    </a:lnTo>
                    <a:lnTo>
                      <a:pt x="32" y="90"/>
                    </a:lnTo>
                    <a:lnTo>
                      <a:pt x="33" y="92"/>
                    </a:lnTo>
                    <a:lnTo>
                      <a:pt x="33" y="95"/>
                    </a:lnTo>
                    <a:lnTo>
                      <a:pt x="34" y="97"/>
                    </a:lnTo>
                    <a:lnTo>
                      <a:pt x="35" y="99"/>
                    </a:lnTo>
                    <a:lnTo>
                      <a:pt x="36" y="101"/>
                    </a:lnTo>
                    <a:lnTo>
                      <a:pt x="37" y="103"/>
                    </a:lnTo>
                    <a:lnTo>
                      <a:pt x="38" y="105"/>
                    </a:lnTo>
                    <a:lnTo>
                      <a:pt x="39" y="107"/>
                    </a:lnTo>
                    <a:lnTo>
                      <a:pt x="39" y="109"/>
                    </a:lnTo>
                    <a:lnTo>
                      <a:pt x="40" y="111"/>
                    </a:lnTo>
                    <a:lnTo>
                      <a:pt x="41" y="113"/>
                    </a:lnTo>
                    <a:lnTo>
                      <a:pt x="42" y="114"/>
                    </a:lnTo>
                    <a:lnTo>
                      <a:pt x="43" y="116"/>
                    </a:lnTo>
                    <a:lnTo>
                      <a:pt x="44" y="118"/>
                    </a:lnTo>
                    <a:lnTo>
                      <a:pt x="45" y="120"/>
                    </a:lnTo>
                    <a:lnTo>
                      <a:pt x="46" y="122"/>
                    </a:lnTo>
                    <a:lnTo>
                      <a:pt x="47" y="124"/>
                    </a:lnTo>
                    <a:lnTo>
                      <a:pt x="48" y="126"/>
                    </a:lnTo>
                    <a:lnTo>
                      <a:pt x="48" y="128"/>
                    </a:lnTo>
                    <a:lnTo>
                      <a:pt x="49" y="129"/>
                    </a:lnTo>
                    <a:lnTo>
                      <a:pt x="50" y="130"/>
                    </a:lnTo>
                    <a:lnTo>
                      <a:pt x="51" y="132"/>
                    </a:lnTo>
                    <a:lnTo>
                      <a:pt x="52" y="133"/>
                    </a:lnTo>
                    <a:lnTo>
                      <a:pt x="53" y="135"/>
                    </a:lnTo>
                    <a:lnTo>
                      <a:pt x="54" y="136"/>
                    </a:lnTo>
                    <a:lnTo>
                      <a:pt x="54" y="137"/>
                    </a:lnTo>
                    <a:lnTo>
                      <a:pt x="55" y="139"/>
                    </a:lnTo>
                    <a:lnTo>
                      <a:pt x="56" y="141"/>
                    </a:lnTo>
                    <a:lnTo>
                      <a:pt x="57" y="143"/>
                    </a:lnTo>
                    <a:lnTo>
                      <a:pt x="58" y="144"/>
                    </a:lnTo>
                    <a:lnTo>
                      <a:pt x="59" y="145"/>
                    </a:lnTo>
                    <a:lnTo>
                      <a:pt x="60" y="147"/>
                    </a:lnTo>
                    <a:lnTo>
                      <a:pt x="61" y="148"/>
                    </a:lnTo>
                    <a:lnTo>
                      <a:pt x="62" y="149"/>
                    </a:lnTo>
                    <a:lnTo>
                      <a:pt x="62" y="151"/>
                    </a:lnTo>
                    <a:lnTo>
                      <a:pt x="63" y="151"/>
                    </a:lnTo>
                    <a:lnTo>
                      <a:pt x="64" y="152"/>
                    </a:lnTo>
                    <a:lnTo>
                      <a:pt x="65" y="154"/>
                    </a:lnTo>
                    <a:lnTo>
                      <a:pt x="66" y="156"/>
                    </a:lnTo>
                    <a:lnTo>
                      <a:pt x="67" y="157"/>
                    </a:lnTo>
                    <a:lnTo>
                      <a:pt x="68" y="158"/>
                    </a:lnTo>
                    <a:lnTo>
                      <a:pt x="68" y="159"/>
                    </a:lnTo>
                    <a:lnTo>
                      <a:pt x="69" y="160"/>
                    </a:lnTo>
                    <a:lnTo>
                      <a:pt x="70" y="161"/>
                    </a:lnTo>
                    <a:lnTo>
                      <a:pt x="71" y="162"/>
                    </a:lnTo>
                    <a:lnTo>
                      <a:pt x="72" y="163"/>
                    </a:lnTo>
                    <a:lnTo>
                      <a:pt x="73" y="164"/>
                    </a:lnTo>
                    <a:lnTo>
                      <a:pt x="74" y="166"/>
                    </a:lnTo>
                    <a:lnTo>
                      <a:pt x="75" y="166"/>
                    </a:lnTo>
                    <a:lnTo>
                      <a:pt x="76" y="167"/>
                    </a:lnTo>
                    <a:lnTo>
                      <a:pt x="76" y="168"/>
                    </a:lnTo>
                    <a:lnTo>
                      <a:pt x="77" y="168"/>
                    </a:lnTo>
                    <a:lnTo>
                      <a:pt x="78" y="169"/>
                    </a:lnTo>
                    <a:lnTo>
                      <a:pt x="79" y="170"/>
                    </a:lnTo>
                    <a:lnTo>
                      <a:pt x="80" y="171"/>
                    </a:lnTo>
                    <a:lnTo>
                      <a:pt x="81" y="172"/>
                    </a:lnTo>
                    <a:lnTo>
                      <a:pt x="82" y="173"/>
                    </a:lnTo>
                    <a:lnTo>
                      <a:pt x="82" y="174"/>
                    </a:lnTo>
                    <a:lnTo>
                      <a:pt x="83" y="174"/>
                    </a:lnTo>
                    <a:lnTo>
                      <a:pt x="84" y="175"/>
                    </a:lnTo>
                    <a:lnTo>
                      <a:pt x="85" y="176"/>
                    </a:lnTo>
                    <a:lnTo>
                      <a:pt x="86" y="177"/>
                    </a:lnTo>
                    <a:lnTo>
                      <a:pt x="87" y="178"/>
                    </a:lnTo>
                    <a:lnTo>
                      <a:pt x="88" y="179"/>
                    </a:lnTo>
                    <a:lnTo>
                      <a:pt x="89" y="179"/>
                    </a:lnTo>
                    <a:lnTo>
                      <a:pt x="90" y="180"/>
                    </a:lnTo>
                    <a:lnTo>
                      <a:pt x="91" y="181"/>
                    </a:lnTo>
                    <a:lnTo>
                      <a:pt x="91" y="181"/>
                    </a:lnTo>
                    <a:lnTo>
                      <a:pt x="92" y="181"/>
                    </a:lnTo>
                    <a:lnTo>
                      <a:pt x="93" y="182"/>
                    </a:lnTo>
                    <a:lnTo>
                      <a:pt x="94" y="183"/>
                    </a:lnTo>
                    <a:lnTo>
                      <a:pt x="95" y="184"/>
                    </a:lnTo>
                    <a:lnTo>
                      <a:pt x="96" y="184"/>
                    </a:lnTo>
                    <a:lnTo>
                      <a:pt x="97" y="185"/>
                    </a:lnTo>
                    <a:lnTo>
                      <a:pt x="97" y="185"/>
                    </a:lnTo>
                    <a:lnTo>
                      <a:pt x="98" y="185"/>
                    </a:lnTo>
                    <a:lnTo>
                      <a:pt x="99" y="186"/>
                    </a:lnTo>
                    <a:lnTo>
                      <a:pt x="100" y="186"/>
                    </a:lnTo>
                    <a:lnTo>
                      <a:pt x="101" y="187"/>
                    </a:lnTo>
                    <a:lnTo>
                      <a:pt x="102" y="188"/>
                    </a:lnTo>
                    <a:lnTo>
                      <a:pt x="103" y="188"/>
                    </a:lnTo>
                    <a:lnTo>
                      <a:pt x="104" y="189"/>
                    </a:lnTo>
                    <a:lnTo>
                      <a:pt x="105" y="189"/>
                    </a:lnTo>
                    <a:lnTo>
                      <a:pt x="105" y="189"/>
                    </a:lnTo>
                    <a:lnTo>
                      <a:pt x="106" y="190"/>
                    </a:lnTo>
                    <a:lnTo>
                      <a:pt x="107" y="190"/>
                    </a:lnTo>
                    <a:lnTo>
                      <a:pt x="108" y="190"/>
                    </a:lnTo>
                    <a:lnTo>
                      <a:pt x="109" y="191"/>
                    </a:lnTo>
                    <a:lnTo>
                      <a:pt x="110" y="191"/>
                    </a:lnTo>
                    <a:lnTo>
                      <a:pt x="111" y="191"/>
                    </a:lnTo>
                    <a:lnTo>
                      <a:pt x="111" y="192"/>
                    </a:lnTo>
                    <a:lnTo>
                      <a:pt x="112" y="192"/>
                    </a:lnTo>
                    <a:lnTo>
                      <a:pt x="113" y="193"/>
                    </a:lnTo>
                    <a:lnTo>
                      <a:pt x="114" y="193"/>
                    </a:lnTo>
                    <a:lnTo>
                      <a:pt x="115" y="194"/>
                    </a:lnTo>
                    <a:lnTo>
                      <a:pt x="116" y="194"/>
                    </a:lnTo>
                    <a:lnTo>
                      <a:pt x="117" y="194"/>
                    </a:lnTo>
                    <a:lnTo>
                      <a:pt x="118" y="194"/>
                    </a:lnTo>
                    <a:lnTo>
                      <a:pt x="119" y="195"/>
                    </a:lnTo>
                    <a:lnTo>
                      <a:pt x="119" y="195"/>
                    </a:lnTo>
                    <a:lnTo>
                      <a:pt x="120" y="195"/>
                    </a:lnTo>
                    <a:lnTo>
                      <a:pt x="121" y="196"/>
                    </a:lnTo>
                    <a:lnTo>
                      <a:pt x="122" y="196"/>
                    </a:lnTo>
                    <a:lnTo>
                      <a:pt x="123" y="197"/>
                    </a:lnTo>
                    <a:lnTo>
                      <a:pt x="124" y="197"/>
                    </a:lnTo>
                    <a:lnTo>
                      <a:pt x="125" y="197"/>
                    </a:lnTo>
                    <a:lnTo>
                      <a:pt x="125" y="197"/>
                    </a:lnTo>
                    <a:lnTo>
                      <a:pt x="126" y="197"/>
                    </a:lnTo>
                    <a:lnTo>
                      <a:pt x="127" y="197"/>
                    </a:lnTo>
                    <a:lnTo>
                      <a:pt x="128" y="198"/>
                    </a:lnTo>
                    <a:lnTo>
                      <a:pt x="129" y="198"/>
                    </a:lnTo>
                    <a:lnTo>
                      <a:pt x="130" y="198"/>
                    </a:lnTo>
                    <a:lnTo>
                      <a:pt x="131" y="198"/>
                    </a:lnTo>
                    <a:lnTo>
                      <a:pt x="132" y="198"/>
                    </a:lnTo>
                    <a:lnTo>
                      <a:pt x="133" y="198"/>
                    </a:lnTo>
                    <a:lnTo>
                      <a:pt x="134" y="198"/>
                    </a:lnTo>
                    <a:lnTo>
                      <a:pt x="134" y="199"/>
                    </a:lnTo>
                    <a:lnTo>
                      <a:pt x="135" y="199"/>
                    </a:lnTo>
                    <a:lnTo>
                      <a:pt x="136" y="199"/>
                    </a:lnTo>
                    <a:lnTo>
                      <a:pt x="137" y="200"/>
                    </a:lnTo>
                    <a:lnTo>
                      <a:pt x="138" y="200"/>
                    </a:lnTo>
                    <a:lnTo>
                      <a:pt x="139" y="201"/>
                    </a:lnTo>
                    <a:lnTo>
                      <a:pt x="140" y="201"/>
                    </a:lnTo>
                    <a:lnTo>
                      <a:pt x="140" y="201"/>
                    </a:lnTo>
                    <a:lnTo>
                      <a:pt x="141" y="201"/>
                    </a:lnTo>
                    <a:lnTo>
                      <a:pt x="142" y="201"/>
                    </a:lnTo>
                    <a:lnTo>
                      <a:pt x="143" y="201"/>
                    </a:lnTo>
                    <a:lnTo>
                      <a:pt x="144" y="201"/>
                    </a:lnTo>
                    <a:lnTo>
                      <a:pt x="145" y="201"/>
                    </a:lnTo>
                    <a:lnTo>
                      <a:pt x="146" y="202"/>
                    </a:lnTo>
                    <a:lnTo>
                      <a:pt x="147" y="202"/>
                    </a:lnTo>
                    <a:lnTo>
                      <a:pt x="148" y="202"/>
                    </a:lnTo>
                    <a:lnTo>
                      <a:pt x="148" y="202"/>
                    </a:lnTo>
                    <a:lnTo>
                      <a:pt x="149" y="202"/>
                    </a:lnTo>
                    <a:lnTo>
                      <a:pt x="150" y="203"/>
                    </a:lnTo>
                    <a:lnTo>
                      <a:pt x="151" y="203"/>
                    </a:lnTo>
                    <a:lnTo>
                      <a:pt x="152" y="203"/>
                    </a:lnTo>
                    <a:lnTo>
                      <a:pt x="153" y="203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4"/>
                    </a:lnTo>
                    <a:lnTo>
                      <a:pt x="156" y="204"/>
                    </a:lnTo>
                    <a:lnTo>
                      <a:pt x="157" y="204"/>
                    </a:lnTo>
                    <a:lnTo>
                      <a:pt x="158" y="204"/>
                    </a:lnTo>
                    <a:lnTo>
                      <a:pt x="159" y="204"/>
                    </a:lnTo>
                    <a:lnTo>
                      <a:pt x="160" y="204"/>
                    </a:lnTo>
                    <a:lnTo>
                      <a:pt x="161" y="204"/>
                    </a:lnTo>
                    <a:lnTo>
                      <a:pt x="162" y="204"/>
                    </a:lnTo>
                    <a:lnTo>
                      <a:pt x="163" y="204"/>
                    </a:lnTo>
                    <a:lnTo>
                      <a:pt x="163" y="204"/>
                    </a:lnTo>
                    <a:lnTo>
                      <a:pt x="164" y="204"/>
                    </a:lnTo>
                    <a:lnTo>
                      <a:pt x="165" y="204"/>
                    </a:lnTo>
                    <a:lnTo>
                      <a:pt x="166" y="205"/>
                    </a:lnTo>
                    <a:lnTo>
                      <a:pt x="167" y="205"/>
                    </a:lnTo>
                    <a:lnTo>
                      <a:pt x="168" y="205"/>
                    </a:lnTo>
                    <a:lnTo>
                      <a:pt x="169" y="205"/>
                    </a:lnTo>
                    <a:lnTo>
                      <a:pt x="169" y="205"/>
                    </a:lnTo>
                    <a:lnTo>
                      <a:pt x="170" y="205"/>
                    </a:lnTo>
                    <a:lnTo>
                      <a:pt x="171" y="205"/>
                    </a:lnTo>
                    <a:lnTo>
                      <a:pt x="172" y="205"/>
                    </a:lnTo>
                    <a:lnTo>
                      <a:pt x="173" y="205"/>
                    </a:lnTo>
                    <a:lnTo>
                      <a:pt x="174" y="205"/>
                    </a:lnTo>
                    <a:lnTo>
                      <a:pt x="175" y="206"/>
                    </a:lnTo>
                    <a:lnTo>
                      <a:pt x="176" y="206"/>
                    </a:lnTo>
                    <a:lnTo>
                      <a:pt x="177" y="206"/>
                    </a:lnTo>
                    <a:lnTo>
                      <a:pt x="177" y="207"/>
                    </a:lnTo>
                    <a:lnTo>
                      <a:pt x="178" y="207"/>
                    </a:lnTo>
                    <a:lnTo>
                      <a:pt x="179" y="207"/>
                    </a:lnTo>
                    <a:lnTo>
                      <a:pt x="180" y="207"/>
                    </a:lnTo>
                    <a:lnTo>
                      <a:pt x="181" y="207"/>
                    </a:lnTo>
                    <a:lnTo>
                      <a:pt x="182" y="208"/>
                    </a:lnTo>
                    <a:lnTo>
                      <a:pt x="183" y="208"/>
                    </a:lnTo>
                    <a:lnTo>
                      <a:pt x="183" y="208"/>
                    </a:lnTo>
                    <a:lnTo>
                      <a:pt x="184" y="207"/>
                    </a:lnTo>
                    <a:lnTo>
                      <a:pt x="185" y="207"/>
                    </a:lnTo>
                    <a:lnTo>
                      <a:pt x="186" y="207"/>
                    </a:lnTo>
                    <a:lnTo>
                      <a:pt x="187" y="207"/>
                    </a:lnTo>
                    <a:lnTo>
                      <a:pt x="188" y="207"/>
                    </a:lnTo>
                    <a:lnTo>
                      <a:pt x="189" y="207"/>
                    </a:lnTo>
                    <a:lnTo>
                      <a:pt x="190" y="207"/>
                    </a:lnTo>
                    <a:lnTo>
                      <a:pt x="191" y="207"/>
                    </a:lnTo>
                    <a:lnTo>
                      <a:pt x="191" y="207"/>
                    </a:lnTo>
                    <a:lnTo>
                      <a:pt x="192" y="207"/>
                    </a:lnTo>
                    <a:lnTo>
                      <a:pt x="193" y="208"/>
                    </a:lnTo>
                    <a:lnTo>
                      <a:pt x="194" y="208"/>
                    </a:lnTo>
                    <a:lnTo>
                      <a:pt x="195" y="208"/>
                    </a:lnTo>
                    <a:lnTo>
                      <a:pt x="196" y="209"/>
                    </a:lnTo>
                    <a:lnTo>
                      <a:pt x="197" y="209"/>
                    </a:lnTo>
                    <a:lnTo>
                      <a:pt x="197" y="209"/>
                    </a:lnTo>
                    <a:lnTo>
                      <a:pt x="198" y="209"/>
                    </a:lnTo>
                    <a:lnTo>
                      <a:pt x="199" y="209"/>
                    </a:lnTo>
                    <a:lnTo>
                      <a:pt x="200" y="209"/>
                    </a:lnTo>
                    <a:lnTo>
                      <a:pt x="201" y="209"/>
                    </a:lnTo>
                    <a:lnTo>
                      <a:pt x="202" y="209"/>
                    </a:lnTo>
                    <a:lnTo>
                      <a:pt x="203" y="209"/>
                    </a:lnTo>
                    <a:lnTo>
                      <a:pt x="204" y="209"/>
                    </a:lnTo>
                    <a:lnTo>
                      <a:pt x="205" y="209"/>
                    </a:lnTo>
                    <a:lnTo>
                      <a:pt x="206" y="209"/>
                    </a:lnTo>
                    <a:lnTo>
                      <a:pt x="206" y="209"/>
                    </a:lnTo>
                    <a:lnTo>
                      <a:pt x="207" y="209"/>
                    </a:lnTo>
                    <a:lnTo>
                      <a:pt x="208" y="209"/>
                    </a:lnTo>
                    <a:lnTo>
                      <a:pt x="209" y="209"/>
                    </a:lnTo>
                    <a:lnTo>
                      <a:pt x="210" y="209"/>
                    </a:lnTo>
                    <a:lnTo>
                      <a:pt x="211" y="209"/>
                    </a:lnTo>
                    <a:lnTo>
                      <a:pt x="212" y="209"/>
                    </a:lnTo>
                    <a:lnTo>
                      <a:pt x="212" y="209"/>
                    </a:lnTo>
                    <a:lnTo>
                      <a:pt x="213" y="209"/>
                    </a:lnTo>
                    <a:lnTo>
                      <a:pt x="214" y="210"/>
                    </a:lnTo>
                    <a:lnTo>
                      <a:pt x="215" y="210"/>
                    </a:lnTo>
                    <a:lnTo>
                      <a:pt x="216" y="210"/>
                    </a:lnTo>
                    <a:lnTo>
                      <a:pt x="217" y="210"/>
                    </a:lnTo>
                    <a:lnTo>
                      <a:pt x="218" y="210"/>
                    </a:lnTo>
                    <a:lnTo>
                      <a:pt x="219" y="210"/>
                    </a:lnTo>
                    <a:lnTo>
                      <a:pt x="220" y="210"/>
                    </a:lnTo>
                    <a:lnTo>
                      <a:pt x="220" y="210"/>
                    </a:lnTo>
                    <a:lnTo>
                      <a:pt x="221" y="210"/>
                    </a:lnTo>
                    <a:lnTo>
                      <a:pt x="222" y="210"/>
                    </a:lnTo>
                    <a:lnTo>
                      <a:pt x="223" y="210"/>
                    </a:lnTo>
                    <a:lnTo>
                      <a:pt x="224" y="210"/>
                    </a:lnTo>
                    <a:lnTo>
                      <a:pt x="225" y="210"/>
                    </a:lnTo>
                    <a:lnTo>
                      <a:pt x="226" y="210"/>
                    </a:lnTo>
                    <a:lnTo>
                      <a:pt x="226" y="210"/>
                    </a:lnTo>
                    <a:lnTo>
                      <a:pt x="227" y="210"/>
                    </a:lnTo>
                    <a:lnTo>
                      <a:pt x="228" y="210"/>
                    </a:lnTo>
                    <a:lnTo>
                      <a:pt x="229" y="210"/>
                    </a:lnTo>
                    <a:lnTo>
                      <a:pt x="230" y="210"/>
                    </a:lnTo>
                    <a:lnTo>
                      <a:pt x="231" y="210"/>
                    </a:lnTo>
                    <a:lnTo>
                      <a:pt x="232" y="210"/>
                    </a:lnTo>
                    <a:lnTo>
                      <a:pt x="233" y="210"/>
                    </a:lnTo>
                    <a:lnTo>
                      <a:pt x="234" y="210"/>
                    </a:lnTo>
                    <a:lnTo>
                      <a:pt x="234" y="210"/>
                    </a:lnTo>
                    <a:lnTo>
                      <a:pt x="235" y="210"/>
                    </a:lnTo>
                    <a:lnTo>
                      <a:pt x="236" y="210"/>
                    </a:lnTo>
                    <a:lnTo>
                      <a:pt x="237" y="210"/>
                    </a:lnTo>
                    <a:lnTo>
                      <a:pt x="238" y="211"/>
                    </a:lnTo>
                    <a:lnTo>
                      <a:pt x="239" y="211"/>
                    </a:lnTo>
                    <a:lnTo>
                      <a:pt x="240" y="211"/>
                    </a:lnTo>
                    <a:lnTo>
                      <a:pt x="240" y="210"/>
                    </a:lnTo>
                    <a:lnTo>
                      <a:pt x="241" y="210"/>
                    </a:lnTo>
                    <a:lnTo>
                      <a:pt x="242" y="210"/>
                    </a:lnTo>
                    <a:lnTo>
                      <a:pt x="243" y="210"/>
                    </a:lnTo>
                    <a:lnTo>
                      <a:pt x="244" y="210"/>
                    </a:lnTo>
                    <a:lnTo>
                      <a:pt x="245" y="210"/>
                    </a:lnTo>
                    <a:lnTo>
                      <a:pt x="246" y="210"/>
                    </a:lnTo>
                    <a:lnTo>
                      <a:pt x="247" y="210"/>
                    </a:lnTo>
                  </a:path>
                </a:pathLst>
              </a:custGeom>
              <a:noFill/>
              <a:ln w="0">
                <a:solidFill>
                  <a:srgbClr val="66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13" name="Line 169"/>
              <p:cNvSpPr>
                <a:spLocks noChangeShapeType="1"/>
              </p:cNvSpPr>
              <p:nvPr/>
            </p:nvSpPr>
            <p:spPr bwMode="auto">
              <a:xfrm flipV="1">
                <a:off x="5042" y="4004"/>
                <a:ext cx="0" cy="21"/>
              </a:xfrm>
              <a:prstGeom prst="line">
                <a:avLst/>
              </a:prstGeom>
              <a:noFill/>
              <a:ln w="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914" name="Line 170"/>
              <p:cNvSpPr>
                <a:spLocks noChangeShapeType="1"/>
              </p:cNvSpPr>
              <p:nvPr/>
            </p:nvSpPr>
            <p:spPr bwMode="auto">
              <a:xfrm>
                <a:off x="5231" y="4042"/>
                <a:ext cx="0" cy="20"/>
              </a:xfrm>
              <a:prstGeom prst="line">
                <a:avLst/>
              </a:prstGeom>
              <a:noFill/>
              <a:ln w="0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7915" name="Rectangle 171"/>
            <p:cNvSpPr>
              <a:spLocks noChangeArrowheads="1"/>
            </p:cNvSpPr>
            <p:nvPr/>
          </p:nvSpPr>
          <p:spPr bwMode="auto">
            <a:xfrm>
              <a:off x="1875" y="2843"/>
              <a:ext cx="24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/>
            </a:p>
          </p:txBody>
        </p:sp>
        <p:sp>
          <p:nvSpPr>
            <p:cNvPr id="287916" name="Text Box 172"/>
            <p:cNvSpPr txBox="1">
              <a:spLocks noChangeArrowheads="1"/>
            </p:cNvSpPr>
            <p:nvPr/>
          </p:nvSpPr>
          <p:spPr bwMode="auto">
            <a:xfrm>
              <a:off x="1920" y="3456"/>
              <a:ext cx="10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663300"/>
                  </a:solidFill>
                </a:rPr>
                <a:t>ACN:IPA 85:15</a:t>
              </a:r>
            </a:p>
          </p:txBody>
        </p:sp>
        <p:sp>
          <p:nvSpPr>
            <p:cNvPr id="287917" name="Text Box 173"/>
            <p:cNvSpPr txBox="1">
              <a:spLocks noChangeArrowheads="1"/>
            </p:cNvSpPr>
            <p:nvPr/>
          </p:nvSpPr>
          <p:spPr bwMode="auto">
            <a:xfrm>
              <a:off x="3600" y="3120"/>
              <a:ext cx="1845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i="1">
                  <a:solidFill>
                    <a:srgbClr val="008000"/>
                  </a:solidFill>
                </a:rPr>
                <a:t>CHIRALPAK IA, 250 x 4.6 mm</a:t>
              </a:r>
            </a:p>
            <a:p>
              <a:r>
                <a:rPr lang="en-US" sz="1600" i="1">
                  <a:solidFill>
                    <a:srgbClr val="008000"/>
                  </a:solidFill>
                </a:rPr>
                <a:t>Flow rate 1 ml/min</a:t>
              </a:r>
            </a:p>
            <a:p>
              <a:r>
                <a:rPr lang="en-US" sz="1600" i="1">
                  <a:solidFill>
                    <a:srgbClr val="008000"/>
                  </a:solidFill>
                </a:rPr>
                <a:t>UV detection 254 nm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Rectangle 2"/>
          <p:cNvSpPr>
            <a:spLocks noChangeArrowheads="1"/>
          </p:cNvSpPr>
          <p:nvPr/>
        </p:nvSpPr>
        <p:spPr bwMode="auto">
          <a:xfrm rot="-5400000">
            <a:off x="4274344" y="20089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3.9</a:t>
            </a:r>
          </a:p>
        </p:txBody>
      </p:sp>
      <p:sp>
        <p:nvSpPr>
          <p:cNvPr id="218114" name="Rectangle 3"/>
          <p:cNvSpPr>
            <a:spLocks noChangeArrowheads="1"/>
          </p:cNvSpPr>
          <p:nvPr/>
        </p:nvSpPr>
        <p:spPr bwMode="auto">
          <a:xfrm rot="-5400000">
            <a:off x="6619081" y="35075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8.3</a:t>
            </a:r>
          </a:p>
        </p:txBody>
      </p:sp>
      <p:grpSp>
        <p:nvGrpSpPr>
          <p:cNvPr id="218115" name="Group 4"/>
          <p:cNvGrpSpPr>
            <a:grpSpLocks/>
          </p:cNvGrpSpPr>
          <p:nvPr/>
        </p:nvGrpSpPr>
        <p:grpSpPr bwMode="auto">
          <a:xfrm>
            <a:off x="2187575" y="2012950"/>
            <a:ext cx="5238750" cy="3117850"/>
            <a:chOff x="177" y="2592"/>
            <a:chExt cx="2142" cy="1124"/>
          </a:xfrm>
        </p:grpSpPr>
        <p:sp>
          <p:nvSpPr>
            <p:cNvPr id="218298" name="Freeform 5"/>
            <p:cNvSpPr>
              <a:spLocks/>
            </p:cNvSpPr>
            <p:nvPr/>
          </p:nvSpPr>
          <p:spPr bwMode="auto">
            <a:xfrm>
              <a:off x="177" y="3636"/>
              <a:ext cx="735" cy="80"/>
            </a:xfrm>
            <a:custGeom>
              <a:avLst/>
              <a:gdLst>
                <a:gd name="T0" fmla="*/ 0 w 2721"/>
                <a:gd name="T1" fmla="*/ 2 h 240"/>
                <a:gd name="T2" fmla="*/ 1 w 2721"/>
                <a:gd name="T3" fmla="*/ 2 h 240"/>
                <a:gd name="T4" fmla="*/ 1 w 2721"/>
                <a:gd name="T5" fmla="*/ 2 h 240"/>
                <a:gd name="T6" fmla="*/ 1 w 2721"/>
                <a:gd name="T7" fmla="*/ 2 h 240"/>
                <a:gd name="T8" fmla="*/ 1 w 2721"/>
                <a:gd name="T9" fmla="*/ 2 h 240"/>
                <a:gd name="T10" fmla="*/ 2 w 2721"/>
                <a:gd name="T11" fmla="*/ 2 h 240"/>
                <a:gd name="T12" fmla="*/ 2 w 2721"/>
                <a:gd name="T13" fmla="*/ 2 h 240"/>
                <a:gd name="T14" fmla="*/ 2 w 2721"/>
                <a:gd name="T15" fmla="*/ 2 h 240"/>
                <a:gd name="T16" fmla="*/ 2 w 2721"/>
                <a:gd name="T17" fmla="*/ 2 h 240"/>
                <a:gd name="T18" fmla="*/ 2 w 2721"/>
                <a:gd name="T19" fmla="*/ 2 h 240"/>
                <a:gd name="T20" fmla="*/ 3 w 2721"/>
                <a:gd name="T21" fmla="*/ 2 h 240"/>
                <a:gd name="T22" fmla="*/ 3 w 2721"/>
                <a:gd name="T23" fmla="*/ 2 h 240"/>
                <a:gd name="T24" fmla="*/ 3 w 2721"/>
                <a:gd name="T25" fmla="*/ 2 h 240"/>
                <a:gd name="T26" fmla="*/ 4 w 2721"/>
                <a:gd name="T27" fmla="*/ 2 h 240"/>
                <a:gd name="T28" fmla="*/ 4 w 2721"/>
                <a:gd name="T29" fmla="*/ 2 h 240"/>
                <a:gd name="T30" fmla="*/ 4 w 2721"/>
                <a:gd name="T31" fmla="*/ 2 h 240"/>
                <a:gd name="T32" fmla="*/ 4 w 2721"/>
                <a:gd name="T33" fmla="*/ 2 h 240"/>
                <a:gd name="T34" fmla="*/ 5 w 2721"/>
                <a:gd name="T35" fmla="*/ 2 h 240"/>
                <a:gd name="T36" fmla="*/ 5 w 2721"/>
                <a:gd name="T37" fmla="*/ 2 h 240"/>
                <a:gd name="T38" fmla="*/ 5 w 2721"/>
                <a:gd name="T39" fmla="*/ 2 h 240"/>
                <a:gd name="T40" fmla="*/ 5 w 2721"/>
                <a:gd name="T41" fmla="*/ 2 h 240"/>
                <a:gd name="T42" fmla="*/ 6 w 2721"/>
                <a:gd name="T43" fmla="*/ 2 h 240"/>
                <a:gd name="T44" fmla="*/ 6 w 2721"/>
                <a:gd name="T45" fmla="*/ 2 h 240"/>
                <a:gd name="T46" fmla="*/ 6 w 2721"/>
                <a:gd name="T47" fmla="*/ 2 h 240"/>
                <a:gd name="T48" fmla="*/ 6 w 2721"/>
                <a:gd name="T49" fmla="*/ 2 h 240"/>
                <a:gd name="T50" fmla="*/ 6 w 2721"/>
                <a:gd name="T51" fmla="*/ 2 h 240"/>
                <a:gd name="T52" fmla="*/ 7 w 2721"/>
                <a:gd name="T53" fmla="*/ 2 h 240"/>
                <a:gd name="T54" fmla="*/ 7 w 2721"/>
                <a:gd name="T55" fmla="*/ 2 h 240"/>
                <a:gd name="T56" fmla="*/ 7 w 2721"/>
                <a:gd name="T57" fmla="*/ 2 h 240"/>
                <a:gd name="T58" fmla="*/ 8 w 2721"/>
                <a:gd name="T59" fmla="*/ 2 h 240"/>
                <a:gd name="T60" fmla="*/ 8 w 2721"/>
                <a:gd name="T61" fmla="*/ 2 h 240"/>
                <a:gd name="T62" fmla="*/ 8 w 2721"/>
                <a:gd name="T63" fmla="*/ 2 h 240"/>
                <a:gd name="T64" fmla="*/ 8 w 2721"/>
                <a:gd name="T65" fmla="*/ 2 h 240"/>
                <a:gd name="T66" fmla="*/ 9 w 2721"/>
                <a:gd name="T67" fmla="*/ 2 h 240"/>
                <a:gd name="T68" fmla="*/ 9 w 2721"/>
                <a:gd name="T69" fmla="*/ 2 h 240"/>
                <a:gd name="T70" fmla="*/ 9 w 2721"/>
                <a:gd name="T71" fmla="*/ 2 h 240"/>
                <a:gd name="T72" fmla="*/ 9 w 2721"/>
                <a:gd name="T73" fmla="*/ 2 h 240"/>
                <a:gd name="T74" fmla="*/ 10 w 2721"/>
                <a:gd name="T75" fmla="*/ 2 h 240"/>
                <a:gd name="T76" fmla="*/ 10 w 2721"/>
                <a:gd name="T77" fmla="*/ 2 h 240"/>
                <a:gd name="T78" fmla="*/ 10 w 2721"/>
                <a:gd name="T79" fmla="*/ 2 h 240"/>
                <a:gd name="T80" fmla="*/ 11 w 2721"/>
                <a:gd name="T81" fmla="*/ 2 h 240"/>
                <a:gd name="T82" fmla="*/ 11 w 2721"/>
                <a:gd name="T83" fmla="*/ 2 h 240"/>
                <a:gd name="T84" fmla="*/ 11 w 2721"/>
                <a:gd name="T85" fmla="*/ 2 h 240"/>
                <a:gd name="T86" fmla="*/ 11 w 2721"/>
                <a:gd name="T87" fmla="*/ 2 h 240"/>
                <a:gd name="T88" fmla="*/ 11 w 2721"/>
                <a:gd name="T89" fmla="*/ 2 h 240"/>
                <a:gd name="T90" fmla="*/ 12 w 2721"/>
                <a:gd name="T91" fmla="*/ 2 h 240"/>
                <a:gd name="T92" fmla="*/ 12 w 2721"/>
                <a:gd name="T93" fmla="*/ 2 h 240"/>
                <a:gd name="T94" fmla="*/ 12 w 2721"/>
                <a:gd name="T95" fmla="*/ 2 h 240"/>
                <a:gd name="T96" fmla="*/ 12 w 2721"/>
                <a:gd name="T97" fmla="*/ 3 h 240"/>
                <a:gd name="T98" fmla="*/ 13 w 2721"/>
                <a:gd name="T99" fmla="*/ 2 h 240"/>
                <a:gd name="T100" fmla="*/ 13 w 2721"/>
                <a:gd name="T101" fmla="*/ 2 h 240"/>
                <a:gd name="T102" fmla="*/ 13 w 2721"/>
                <a:gd name="T103" fmla="*/ 2 h 240"/>
                <a:gd name="T104" fmla="*/ 14 w 2721"/>
                <a:gd name="T105" fmla="*/ 2 h 240"/>
                <a:gd name="T106" fmla="*/ 14 w 2721"/>
                <a:gd name="T107" fmla="*/ 1 h 240"/>
                <a:gd name="T108" fmla="*/ 14 w 2721"/>
                <a:gd name="T109" fmla="*/ 0 h 240"/>
                <a:gd name="T110" fmla="*/ 14 w 2721"/>
                <a:gd name="T111" fmla="*/ 1 h 2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1"/>
                <a:gd name="T169" fmla="*/ 0 h 240"/>
                <a:gd name="T170" fmla="*/ 2721 w 2721"/>
                <a:gd name="T171" fmla="*/ 240 h 2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1" h="240">
                  <a:moveTo>
                    <a:pt x="0" y="146"/>
                  </a:moveTo>
                  <a:lnTo>
                    <a:pt x="4" y="146"/>
                  </a:lnTo>
                  <a:lnTo>
                    <a:pt x="9" y="146"/>
                  </a:lnTo>
                  <a:lnTo>
                    <a:pt x="15" y="146"/>
                  </a:lnTo>
                  <a:lnTo>
                    <a:pt x="20" y="146"/>
                  </a:lnTo>
                  <a:lnTo>
                    <a:pt x="26" y="148"/>
                  </a:lnTo>
                  <a:lnTo>
                    <a:pt x="31" y="148"/>
                  </a:lnTo>
                  <a:lnTo>
                    <a:pt x="36" y="148"/>
                  </a:lnTo>
                  <a:lnTo>
                    <a:pt x="42" y="148"/>
                  </a:lnTo>
                  <a:lnTo>
                    <a:pt x="47" y="148"/>
                  </a:lnTo>
                  <a:lnTo>
                    <a:pt x="53" y="148"/>
                  </a:lnTo>
                  <a:lnTo>
                    <a:pt x="57" y="148"/>
                  </a:lnTo>
                  <a:lnTo>
                    <a:pt x="63" y="148"/>
                  </a:lnTo>
                  <a:lnTo>
                    <a:pt x="68" y="148"/>
                  </a:lnTo>
                  <a:lnTo>
                    <a:pt x="73" y="146"/>
                  </a:lnTo>
                  <a:lnTo>
                    <a:pt x="79" y="146"/>
                  </a:lnTo>
                  <a:lnTo>
                    <a:pt x="84" y="146"/>
                  </a:lnTo>
                  <a:lnTo>
                    <a:pt x="90" y="146"/>
                  </a:lnTo>
                  <a:lnTo>
                    <a:pt x="95" y="146"/>
                  </a:lnTo>
                  <a:lnTo>
                    <a:pt x="101" y="146"/>
                  </a:lnTo>
                  <a:lnTo>
                    <a:pt x="106" y="146"/>
                  </a:lnTo>
                  <a:lnTo>
                    <a:pt x="110" y="146"/>
                  </a:lnTo>
                  <a:lnTo>
                    <a:pt x="116" y="146"/>
                  </a:lnTo>
                  <a:lnTo>
                    <a:pt x="121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8" y="146"/>
                  </a:lnTo>
                  <a:lnTo>
                    <a:pt x="143" y="146"/>
                  </a:lnTo>
                  <a:lnTo>
                    <a:pt x="148" y="146"/>
                  </a:lnTo>
                  <a:lnTo>
                    <a:pt x="154" y="146"/>
                  </a:lnTo>
                  <a:lnTo>
                    <a:pt x="159" y="146"/>
                  </a:lnTo>
                  <a:lnTo>
                    <a:pt x="165" y="146"/>
                  </a:lnTo>
                  <a:lnTo>
                    <a:pt x="169" y="146"/>
                  </a:lnTo>
                  <a:lnTo>
                    <a:pt x="174" y="146"/>
                  </a:lnTo>
                  <a:lnTo>
                    <a:pt x="180" y="146"/>
                  </a:lnTo>
                  <a:lnTo>
                    <a:pt x="185" y="146"/>
                  </a:lnTo>
                  <a:lnTo>
                    <a:pt x="191" y="146"/>
                  </a:lnTo>
                  <a:lnTo>
                    <a:pt x="196" y="146"/>
                  </a:lnTo>
                  <a:lnTo>
                    <a:pt x="202" y="146"/>
                  </a:lnTo>
                  <a:lnTo>
                    <a:pt x="207" y="146"/>
                  </a:lnTo>
                  <a:lnTo>
                    <a:pt x="212" y="146"/>
                  </a:lnTo>
                  <a:lnTo>
                    <a:pt x="218" y="146"/>
                  </a:lnTo>
                  <a:lnTo>
                    <a:pt x="222" y="146"/>
                  </a:lnTo>
                  <a:lnTo>
                    <a:pt x="228" y="146"/>
                  </a:lnTo>
                  <a:lnTo>
                    <a:pt x="233" y="146"/>
                  </a:lnTo>
                  <a:lnTo>
                    <a:pt x="239" y="146"/>
                  </a:lnTo>
                  <a:lnTo>
                    <a:pt x="244" y="146"/>
                  </a:lnTo>
                  <a:lnTo>
                    <a:pt x="249" y="146"/>
                  </a:lnTo>
                  <a:lnTo>
                    <a:pt x="255" y="146"/>
                  </a:lnTo>
                  <a:lnTo>
                    <a:pt x="260" y="146"/>
                  </a:lnTo>
                  <a:lnTo>
                    <a:pt x="266" y="146"/>
                  </a:lnTo>
                  <a:lnTo>
                    <a:pt x="271" y="146"/>
                  </a:lnTo>
                  <a:lnTo>
                    <a:pt x="277" y="146"/>
                  </a:lnTo>
                  <a:lnTo>
                    <a:pt x="281" y="146"/>
                  </a:lnTo>
                  <a:lnTo>
                    <a:pt x="286" y="146"/>
                  </a:lnTo>
                  <a:lnTo>
                    <a:pt x="292" y="146"/>
                  </a:lnTo>
                  <a:lnTo>
                    <a:pt x="297" y="146"/>
                  </a:lnTo>
                  <a:lnTo>
                    <a:pt x="303" y="146"/>
                  </a:lnTo>
                  <a:lnTo>
                    <a:pt x="308" y="146"/>
                  </a:lnTo>
                  <a:lnTo>
                    <a:pt x="313" y="146"/>
                  </a:lnTo>
                  <a:lnTo>
                    <a:pt x="319" y="146"/>
                  </a:lnTo>
                  <a:lnTo>
                    <a:pt x="324" y="146"/>
                  </a:lnTo>
                  <a:lnTo>
                    <a:pt x="330" y="146"/>
                  </a:lnTo>
                  <a:lnTo>
                    <a:pt x="334" y="146"/>
                  </a:lnTo>
                  <a:lnTo>
                    <a:pt x="340" y="146"/>
                  </a:lnTo>
                  <a:lnTo>
                    <a:pt x="345" y="146"/>
                  </a:lnTo>
                  <a:lnTo>
                    <a:pt x="350" y="146"/>
                  </a:lnTo>
                  <a:lnTo>
                    <a:pt x="356" y="146"/>
                  </a:lnTo>
                  <a:lnTo>
                    <a:pt x="361" y="146"/>
                  </a:lnTo>
                  <a:lnTo>
                    <a:pt x="367" y="146"/>
                  </a:lnTo>
                  <a:lnTo>
                    <a:pt x="372" y="146"/>
                  </a:lnTo>
                  <a:lnTo>
                    <a:pt x="378" y="146"/>
                  </a:lnTo>
                  <a:lnTo>
                    <a:pt x="383" y="146"/>
                  </a:lnTo>
                  <a:lnTo>
                    <a:pt x="387" y="146"/>
                  </a:lnTo>
                  <a:lnTo>
                    <a:pt x="393" y="146"/>
                  </a:lnTo>
                  <a:lnTo>
                    <a:pt x="398" y="146"/>
                  </a:lnTo>
                  <a:lnTo>
                    <a:pt x="404" y="146"/>
                  </a:lnTo>
                  <a:lnTo>
                    <a:pt x="409" y="146"/>
                  </a:lnTo>
                  <a:lnTo>
                    <a:pt x="415" y="146"/>
                  </a:lnTo>
                  <a:lnTo>
                    <a:pt x="420" y="146"/>
                  </a:lnTo>
                  <a:lnTo>
                    <a:pt x="425" y="146"/>
                  </a:lnTo>
                  <a:lnTo>
                    <a:pt x="431" y="146"/>
                  </a:lnTo>
                  <a:lnTo>
                    <a:pt x="436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51" y="146"/>
                  </a:lnTo>
                  <a:lnTo>
                    <a:pt x="457" y="146"/>
                  </a:lnTo>
                  <a:lnTo>
                    <a:pt x="462" y="146"/>
                  </a:lnTo>
                  <a:lnTo>
                    <a:pt x="468" y="146"/>
                  </a:lnTo>
                  <a:lnTo>
                    <a:pt x="473" y="146"/>
                  </a:lnTo>
                  <a:lnTo>
                    <a:pt x="479" y="146"/>
                  </a:lnTo>
                  <a:lnTo>
                    <a:pt x="484" y="146"/>
                  </a:lnTo>
                  <a:lnTo>
                    <a:pt x="489" y="146"/>
                  </a:lnTo>
                  <a:lnTo>
                    <a:pt x="495" y="146"/>
                  </a:lnTo>
                  <a:lnTo>
                    <a:pt x="499" y="146"/>
                  </a:lnTo>
                  <a:lnTo>
                    <a:pt x="505" y="146"/>
                  </a:lnTo>
                  <a:lnTo>
                    <a:pt x="510" y="146"/>
                  </a:lnTo>
                  <a:lnTo>
                    <a:pt x="516" y="146"/>
                  </a:lnTo>
                  <a:lnTo>
                    <a:pt x="521" y="146"/>
                  </a:lnTo>
                  <a:lnTo>
                    <a:pt x="526" y="146"/>
                  </a:lnTo>
                  <a:lnTo>
                    <a:pt x="532" y="146"/>
                  </a:lnTo>
                  <a:lnTo>
                    <a:pt x="537" y="146"/>
                  </a:lnTo>
                  <a:lnTo>
                    <a:pt x="543" y="146"/>
                  </a:lnTo>
                  <a:lnTo>
                    <a:pt x="548" y="146"/>
                  </a:lnTo>
                  <a:lnTo>
                    <a:pt x="554" y="146"/>
                  </a:lnTo>
                  <a:lnTo>
                    <a:pt x="558" y="146"/>
                  </a:lnTo>
                  <a:lnTo>
                    <a:pt x="563" y="146"/>
                  </a:lnTo>
                  <a:lnTo>
                    <a:pt x="569" y="146"/>
                  </a:lnTo>
                  <a:lnTo>
                    <a:pt x="574" y="146"/>
                  </a:lnTo>
                  <a:lnTo>
                    <a:pt x="580" y="146"/>
                  </a:lnTo>
                  <a:lnTo>
                    <a:pt x="585" y="146"/>
                  </a:lnTo>
                  <a:lnTo>
                    <a:pt x="590" y="146"/>
                  </a:lnTo>
                  <a:lnTo>
                    <a:pt x="596" y="146"/>
                  </a:lnTo>
                  <a:lnTo>
                    <a:pt x="601" y="146"/>
                  </a:lnTo>
                  <a:lnTo>
                    <a:pt x="607" y="146"/>
                  </a:lnTo>
                  <a:lnTo>
                    <a:pt x="611" y="146"/>
                  </a:lnTo>
                  <a:lnTo>
                    <a:pt x="617" y="146"/>
                  </a:lnTo>
                  <a:lnTo>
                    <a:pt x="622" y="146"/>
                  </a:lnTo>
                  <a:lnTo>
                    <a:pt x="627" y="146"/>
                  </a:lnTo>
                  <a:lnTo>
                    <a:pt x="633" y="146"/>
                  </a:lnTo>
                  <a:lnTo>
                    <a:pt x="638" y="146"/>
                  </a:lnTo>
                  <a:lnTo>
                    <a:pt x="644" y="146"/>
                  </a:lnTo>
                  <a:lnTo>
                    <a:pt x="649" y="146"/>
                  </a:lnTo>
                  <a:lnTo>
                    <a:pt x="655" y="146"/>
                  </a:lnTo>
                  <a:lnTo>
                    <a:pt x="660" y="146"/>
                  </a:lnTo>
                  <a:lnTo>
                    <a:pt x="664" y="146"/>
                  </a:lnTo>
                  <a:lnTo>
                    <a:pt x="670" y="146"/>
                  </a:lnTo>
                  <a:lnTo>
                    <a:pt x="675" y="146"/>
                  </a:lnTo>
                  <a:lnTo>
                    <a:pt x="681" y="146"/>
                  </a:lnTo>
                  <a:lnTo>
                    <a:pt x="686" y="146"/>
                  </a:lnTo>
                  <a:lnTo>
                    <a:pt x="692" y="146"/>
                  </a:lnTo>
                  <a:lnTo>
                    <a:pt x="697" y="146"/>
                  </a:lnTo>
                  <a:lnTo>
                    <a:pt x="702" y="146"/>
                  </a:lnTo>
                  <a:lnTo>
                    <a:pt x="708" y="146"/>
                  </a:lnTo>
                  <a:lnTo>
                    <a:pt x="713" y="146"/>
                  </a:lnTo>
                  <a:lnTo>
                    <a:pt x="719" y="146"/>
                  </a:lnTo>
                  <a:lnTo>
                    <a:pt x="723" y="146"/>
                  </a:lnTo>
                  <a:lnTo>
                    <a:pt x="728" y="146"/>
                  </a:lnTo>
                  <a:lnTo>
                    <a:pt x="734" y="146"/>
                  </a:lnTo>
                  <a:lnTo>
                    <a:pt x="739" y="146"/>
                  </a:lnTo>
                  <a:lnTo>
                    <a:pt x="745" y="146"/>
                  </a:lnTo>
                  <a:lnTo>
                    <a:pt x="750" y="146"/>
                  </a:lnTo>
                  <a:lnTo>
                    <a:pt x="756" y="146"/>
                  </a:lnTo>
                  <a:lnTo>
                    <a:pt x="761" y="146"/>
                  </a:lnTo>
                  <a:lnTo>
                    <a:pt x="765" y="146"/>
                  </a:lnTo>
                  <a:lnTo>
                    <a:pt x="772" y="146"/>
                  </a:lnTo>
                  <a:lnTo>
                    <a:pt x="776" y="146"/>
                  </a:lnTo>
                  <a:lnTo>
                    <a:pt x="782" y="146"/>
                  </a:lnTo>
                  <a:lnTo>
                    <a:pt x="787" y="146"/>
                  </a:lnTo>
                  <a:lnTo>
                    <a:pt x="793" y="146"/>
                  </a:lnTo>
                  <a:lnTo>
                    <a:pt x="798" y="146"/>
                  </a:lnTo>
                  <a:lnTo>
                    <a:pt x="803" y="146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6"/>
                  </a:lnTo>
                  <a:lnTo>
                    <a:pt x="825" y="146"/>
                  </a:lnTo>
                  <a:lnTo>
                    <a:pt x="831" y="146"/>
                  </a:lnTo>
                  <a:lnTo>
                    <a:pt x="835" y="146"/>
                  </a:lnTo>
                  <a:lnTo>
                    <a:pt x="840" y="146"/>
                  </a:lnTo>
                  <a:lnTo>
                    <a:pt x="846" y="146"/>
                  </a:lnTo>
                  <a:lnTo>
                    <a:pt x="851" y="146"/>
                  </a:lnTo>
                  <a:lnTo>
                    <a:pt x="857" y="146"/>
                  </a:lnTo>
                  <a:lnTo>
                    <a:pt x="862" y="146"/>
                  </a:lnTo>
                  <a:lnTo>
                    <a:pt x="868" y="146"/>
                  </a:lnTo>
                  <a:lnTo>
                    <a:pt x="873" y="146"/>
                  </a:lnTo>
                  <a:lnTo>
                    <a:pt x="877" y="146"/>
                  </a:lnTo>
                  <a:lnTo>
                    <a:pt x="884" y="146"/>
                  </a:lnTo>
                  <a:lnTo>
                    <a:pt x="888" y="146"/>
                  </a:lnTo>
                  <a:lnTo>
                    <a:pt x="894" y="146"/>
                  </a:lnTo>
                  <a:lnTo>
                    <a:pt x="899" y="148"/>
                  </a:lnTo>
                  <a:lnTo>
                    <a:pt x="904" y="148"/>
                  </a:lnTo>
                  <a:lnTo>
                    <a:pt x="910" y="148"/>
                  </a:lnTo>
                  <a:lnTo>
                    <a:pt x="915" y="148"/>
                  </a:lnTo>
                  <a:lnTo>
                    <a:pt x="921" y="148"/>
                  </a:lnTo>
                  <a:lnTo>
                    <a:pt x="926" y="148"/>
                  </a:lnTo>
                  <a:lnTo>
                    <a:pt x="932" y="146"/>
                  </a:lnTo>
                  <a:lnTo>
                    <a:pt x="936" y="146"/>
                  </a:lnTo>
                  <a:lnTo>
                    <a:pt x="941" y="146"/>
                  </a:lnTo>
                  <a:lnTo>
                    <a:pt x="947" y="146"/>
                  </a:lnTo>
                  <a:lnTo>
                    <a:pt x="952" y="146"/>
                  </a:lnTo>
                  <a:lnTo>
                    <a:pt x="958" y="146"/>
                  </a:lnTo>
                  <a:lnTo>
                    <a:pt x="963" y="146"/>
                  </a:lnTo>
                  <a:lnTo>
                    <a:pt x="969" y="146"/>
                  </a:lnTo>
                  <a:lnTo>
                    <a:pt x="974" y="146"/>
                  </a:lnTo>
                  <a:lnTo>
                    <a:pt x="979" y="146"/>
                  </a:lnTo>
                  <a:lnTo>
                    <a:pt x="985" y="146"/>
                  </a:lnTo>
                  <a:lnTo>
                    <a:pt x="989" y="146"/>
                  </a:lnTo>
                  <a:lnTo>
                    <a:pt x="996" y="148"/>
                  </a:lnTo>
                  <a:lnTo>
                    <a:pt x="1000" y="148"/>
                  </a:lnTo>
                  <a:lnTo>
                    <a:pt x="1006" y="148"/>
                  </a:lnTo>
                  <a:lnTo>
                    <a:pt x="1011" y="146"/>
                  </a:lnTo>
                  <a:lnTo>
                    <a:pt x="1016" y="146"/>
                  </a:lnTo>
                  <a:lnTo>
                    <a:pt x="1022" y="146"/>
                  </a:lnTo>
                  <a:lnTo>
                    <a:pt x="1027" y="146"/>
                  </a:lnTo>
                  <a:lnTo>
                    <a:pt x="1033" y="146"/>
                  </a:lnTo>
                  <a:lnTo>
                    <a:pt x="1038" y="146"/>
                  </a:lnTo>
                  <a:lnTo>
                    <a:pt x="1042" y="146"/>
                  </a:lnTo>
                  <a:lnTo>
                    <a:pt x="1048" y="146"/>
                  </a:lnTo>
                  <a:lnTo>
                    <a:pt x="1053" y="146"/>
                  </a:lnTo>
                  <a:lnTo>
                    <a:pt x="1059" y="146"/>
                  </a:lnTo>
                  <a:lnTo>
                    <a:pt x="1064" y="146"/>
                  </a:lnTo>
                  <a:lnTo>
                    <a:pt x="1070" y="146"/>
                  </a:lnTo>
                  <a:lnTo>
                    <a:pt x="1075" y="146"/>
                  </a:lnTo>
                  <a:lnTo>
                    <a:pt x="1080" y="146"/>
                  </a:lnTo>
                  <a:lnTo>
                    <a:pt x="1086" y="146"/>
                  </a:lnTo>
                  <a:lnTo>
                    <a:pt x="1091" y="146"/>
                  </a:lnTo>
                  <a:lnTo>
                    <a:pt x="1097" y="146"/>
                  </a:lnTo>
                  <a:lnTo>
                    <a:pt x="1101" y="146"/>
                  </a:lnTo>
                  <a:lnTo>
                    <a:pt x="1108" y="146"/>
                  </a:lnTo>
                  <a:lnTo>
                    <a:pt x="1112" y="146"/>
                  </a:lnTo>
                  <a:lnTo>
                    <a:pt x="1117" y="146"/>
                  </a:lnTo>
                  <a:lnTo>
                    <a:pt x="1123" y="146"/>
                  </a:lnTo>
                  <a:lnTo>
                    <a:pt x="1128" y="148"/>
                  </a:lnTo>
                  <a:lnTo>
                    <a:pt x="1134" y="148"/>
                  </a:lnTo>
                  <a:lnTo>
                    <a:pt x="1139" y="148"/>
                  </a:lnTo>
                  <a:lnTo>
                    <a:pt x="1145" y="146"/>
                  </a:lnTo>
                  <a:lnTo>
                    <a:pt x="1150" y="146"/>
                  </a:lnTo>
                  <a:lnTo>
                    <a:pt x="1154" y="146"/>
                  </a:lnTo>
                  <a:lnTo>
                    <a:pt x="1160" y="146"/>
                  </a:lnTo>
                  <a:lnTo>
                    <a:pt x="1165" y="146"/>
                  </a:lnTo>
                  <a:lnTo>
                    <a:pt x="1171" y="146"/>
                  </a:lnTo>
                  <a:lnTo>
                    <a:pt x="1176" y="146"/>
                  </a:lnTo>
                  <a:lnTo>
                    <a:pt x="1181" y="146"/>
                  </a:lnTo>
                  <a:lnTo>
                    <a:pt x="1187" y="146"/>
                  </a:lnTo>
                  <a:lnTo>
                    <a:pt x="1192" y="146"/>
                  </a:lnTo>
                  <a:lnTo>
                    <a:pt x="1198" y="146"/>
                  </a:lnTo>
                  <a:lnTo>
                    <a:pt x="1203" y="146"/>
                  </a:lnTo>
                  <a:lnTo>
                    <a:pt x="1209" y="146"/>
                  </a:lnTo>
                  <a:lnTo>
                    <a:pt x="1213" y="146"/>
                  </a:lnTo>
                  <a:lnTo>
                    <a:pt x="1218" y="146"/>
                  </a:lnTo>
                  <a:lnTo>
                    <a:pt x="1224" y="145"/>
                  </a:lnTo>
                  <a:lnTo>
                    <a:pt x="1229" y="145"/>
                  </a:lnTo>
                  <a:lnTo>
                    <a:pt x="1235" y="145"/>
                  </a:lnTo>
                  <a:lnTo>
                    <a:pt x="1240" y="145"/>
                  </a:lnTo>
                  <a:lnTo>
                    <a:pt x="1246" y="145"/>
                  </a:lnTo>
                  <a:lnTo>
                    <a:pt x="1251" y="145"/>
                  </a:lnTo>
                  <a:lnTo>
                    <a:pt x="1256" y="145"/>
                  </a:lnTo>
                  <a:lnTo>
                    <a:pt x="1262" y="145"/>
                  </a:lnTo>
                  <a:lnTo>
                    <a:pt x="1266" y="145"/>
                  </a:lnTo>
                  <a:lnTo>
                    <a:pt x="1272" y="145"/>
                  </a:lnTo>
                  <a:lnTo>
                    <a:pt x="1277" y="145"/>
                  </a:lnTo>
                  <a:lnTo>
                    <a:pt x="1283" y="145"/>
                  </a:lnTo>
                  <a:lnTo>
                    <a:pt x="1288" y="145"/>
                  </a:lnTo>
                  <a:lnTo>
                    <a:pt x="1293" y="145"/>
                  </a:lnTo>
                  <a:lnTo>
                    <a:pt x="1299" y="145"/>
                  </a:lnTo>
                  <a:lnTo>
                    <a:pt x="1304" y="145"/>
                  </a:lnTo>
                  <a:lnTo>
                    <a:pt x="1310" y="145"/>
                  </a:lnTo>
                  <a:lnTo>
                    <a:pt x="1315" y="145"/>
                  </a:lnTo>
                  <a:lnTo>
                    <a:pt x="1319" y="146"/>
                  </a:lnTo>
                  <a:lnTo>
                    <a:pt x="1325" y="146"/>
                  </a:lnTo>
                  <a:lnTo>
                    <a:pt x="1330" y="146"/>
                  </a:lnTo>
                  <a:lnTo>
                    <a:pt x="1336" y="146"/>
                  </a:lnTo>
                  <a:lnTo>
                    <a:pt x="1341" y="146"/>
                  </a:lnTo>
                  <a:lnTo>
                    <a:pt x="1347" y="146"/>
                  </a:lnTo>
                  <a:lnTo>
                    <a:pt x="1352" y="146"/>
                  </a:lnTo>
                  <a:lnTo>
                    <a:pt x="1357" y="146"/>
                  </a:lnTo>
                  <a:lnTo>
                    <a:pt x="1363" y="146"/>
                  </a:lnTo>
                  <a:lnTo>
                    <a:pt x="1368" y="146"/>
                  </a:lnTo>
                  <a:lnTo>
                    <a:pt x="1374" y="146"/>
                  </a:lnTo>
                  <a:lnTo>
                    <a:pt x="1378" y="146"/>
                  </a:lnTo>
                  <a:lnTo>
                    <a:pt x="1384" y="146"/>
                  </a:lnTo>
                  <a:lnTo>
                    <a:pt x="1389" y="146"/>
                  </a:lnTo>
                  <a:lnTo>
                    <a:pt x="1394" y="146"/>
                  </a:lnTo>
                  <a:lnTo>
                    <a:pt x="1400" y="146"/>
                  </a:lnTo>
                  <a:lnTo>
                    <a:pt x="1405" y="146"/>
                  </a:lnTo>
                  <a:lnTo>
                    <a:pt x="1411" y="146"/>
                  </a:lnTo>
                  <a:lnTo>
                    <a:pt x="1416" y="146"/>
                  </a:lnTo>
                  <a:lnTo>
                    <a:pt x="1422" y="146"/>
                  </a:lnTo>
                  <a:lnTo>
                    <a:pt x="1427" y="146"/>
                  </a:lnTo>
                  <a:lnTo>
                    <a:pt x="1431" y="146"/>
                  </a:lnTo>
                  <a:lnTo>
                    <a:pt x="1437" y="146"/>
                  </a:lnTo>
                  <a:lnTo>
                    <a:pt x="1442" y="146"/>
                  </a:lnTo>
                  <a:lnTo>
                    <a:pt x="1448" y="146"/>
                  </a:lnTo>
                  <a:lnTo>
                    <a:pt x="1453" y="146"/>
                  </a:lnTo>
                  <a:lnTo>
                    <a:pt x="1458" y="146"/>
                  </a:lnTo>
                  <a:lnTo>
                    <a:pt x="1464" y="146"/>
                  </a:lnTo>
                  <a:lnTo>
                    <a:pt x="1469" y="146"/>
                  </a:lnTo>
                  <a:lnTo>
                    <a:pt x="1475" y="146"/>
                  </a:lnTo>
                  <a:lnTo>
                    <a:pt x="1480" y="146"/>
                  </a:lnTo>
                  <a:lnTo>
                    <a:pt x="1486" y="146"/>
                  </a:lnTo>
                  <a:lnTo>
                    <a:pt x="1490" y="146"/>
                  </a:lnTo>
                  <a:lnTo>
                    <a:pt x="1495" y="146"/>
                  </a:lnTo>
                  <a:lnTo>
                    <a:pt x="1501" y="146"/>
                  </a:lnTo>
                  <a:lnTo>
                    <a:pt x="1506" y="146"/>
                  </a:lnTo>
                  <a:lnTo>
                    <a:pt x="1512" y="146"/>
                  </a:lnTo>
                  <a:lnTo>
                    <a:pt x="1517" y="146"/>
                  </a:lnTo>
                  <a:lnTo>
                    <a:pt x="1523" y="146"/>
                  </a:lnTo>
                  <a:lnTo>
                    <a:pt x="1528" y="146"/>
                  </a:lnTo>
                  <a:lnTo>
                    <a:pt x="1533" y="146"/>
                  </a:lnTo>
                  <a:lnTo>
                    <a:pt x="1539" y="146"/>
                  </a:lnTo>
                  <a:lnTo>
                    <a:pt x="1543" y="146"/>
                  </a:lnTo>
                  <a:lnTo>
                    <a:pt x="1549" y="146"/>
                  </a:lnTo>
                  <a:lnTo>
                    <a:pt x="1554" y="146"/>
                  </a:lnTo>
                  <a:lnTo>
                    <a:pt x="1560" y="146"/>
                  </a:lnTo>
                  <a:lnTo>
                    <a:pt x="1565" y="146"/>
                  </a:lnTo>
                  <a:lnTo>
                    <a:pt x="1570" y="146"/>
                  </a:lnTo>
                  <a:lnTo>
                    <a:pt x="1576" y="146"/>
                  </a:lnTo>
                  <a:lnTo>
                    <a:pt x="1581" y="146"/>
                  </a:lnTo>
                  <a:lnTo>
                    <a:pt x="1587" y="146"/>
                  </a:lnTo>
                  <a:lnTo>
                    <a:pt x="1592" y="146"/>
                  </a:lnTo>
                  <a:lnTo>
                    <a:pt x="1596" y="146"/>
                  </a:lnTo>
                  <a:lnTo>
                    <a:pt x="1602" y="146"/>
                  </a:lnTo>
                  <a:lnTo>
                    <a:pt x="1607" y="146"/>
                  </a:lnTo>
                  <a:lnTo>
                    <a:pt x="1613" y="146"/>
                  </a:lnTo>
                  <a:lnTo>
                    <a:pt x="1618" y="146"/>
                  </a:lnTo>
                  <a:lnTo>
                    <a:pt x="1624" y="146"/>
                  </a:lnTo>
                  <a:lnTo>
                    <a:pt x="1629" y="148"/>
                  </a:lnTo>
                  <a:lnTo>
                    <a:pt x="1634" y="148"/>
                  </a:lnTo>
                  <a:lnTo>
                    <a:pt x="1640" y="148"/>
                  </a:lnTo>
                  <a:lnTo>
                    <a:pt x="1645" y="148"/>
                  </a:lnTo>
                  <a:lnTo>
                    <a:pt x="1651" y="148"/>
                  </a:lnTo>
                  <a:lnTo>
                    <a:pt x="1655" y="148"/>
                  </a:lnTo>
                  <a:lnTo>
                    <a:pt x="1661" y="148"/>
                  </a:lnTo>
                  <a:lnTo>
                    <a:pt x="1666" y="148"/>
                  </a:lnTo>
                  <a:lnTo>
                    <a:pt x="1671" y="148"/>
                  </a:lnTo>
                  <a:lnTo>
                    <a:pt x="1677" y="146"/>
                  </a:lnTo>
                  <a:lnTo>
                    <a:pt x="1682" y="146"/>
                  </a:lnTo>
                  <a:lnTo>
                    <a:pt x="1688" y="146"/>
                  </a:lnTo>
                  <a:lnTo>
                    <a:pt x="1693" y="146"/>
                  </a:lnTo>
                  <a:lnTo>
                    <a:pt x="1699" y="146"/>
                  </a:lnTo>
                  <a:lnTo>
                    <a:pt x="1704" y="146"/>
                  </a:lnTo>
                  <a:lnTo>
                    <a:pt x="1708" y="146"/>
                  </a:lnTo>
                  <a:lnTo>
                    <a:pt x="1714" y="146"/>
                  </a:lnTo>
                  <a:lnTo>
                    <a:pt x="1719" y="146"/>
                  </a:lnTo>
                  <a:lnTo>
                    <a:pt x="1725" y="146"/>
                  </a:lnTo>
                  <a:lnTo>
                    <a:pt x="1730" y="146"/>
                  </a:lnTo>
                  <a:lnTo>
                    <a:pt x="1736" y="146"/>
                  </a:lnTo>
                  <a:lnTo>
                    <a:pt x="1741" y="148"/>
                  </a:lnTo>
                  <a:lnTo>
                    <a:pt x="1746" y="148"/>
                  </a:lnTo>
                  <a:lnTo>
                    <a:pt x="1752" y="148"/>
                  </a:lnTo>
                  <a:lnTo>
                    <a:pt x="1757" y="148"/>
                  </a:lnTo>
                  <a:lnTo>
                    <a:pt x="1763" y="148"/>
                  </a:lnTo>
                  <a:lnTo>
                    <a:pt x="1767" y="148"/>
                  </a:lnTo>
                  <a:lnTo>
                    <a:pt x="1772" y="148"/>
                  </a:lnTo>
                  <a:lnTo>
                    <a:pt x="1778" y="146"/>
                  </a:lnTo>
                  <a:lnTo>
                    <a:pt x="1783" y="146"/>
                  </a:lnTo>
                  <a:lnTo>
                    <a:pt x="1789" y="146"/>
                  </a:lnTo>
                  <a:lnTo>
                    <a:pt x="1794" y="146"/>
                  </a:lnTo>
                  <a:lnTo>
                    <a:pt x="1800" y="146"/>
                  </a:lnTo>
                  <a:lnTo>
                    <a:pt x="1805" y="146"/>
                  </a:lnTo>
                  <a:lnTo>
                    <a:pt x="1810" y="146"/>
                  </a:lnTo>
                  <a:lnTo>
                    <a:pt x="1816" y="146"/>
                  </a:lnTo>
                  <a:lnTo>
                    <a:pt x="1820" y="146"/>
                  </a:lnTo>
                  <a:lnTo>
                    <a:pt x="1826" y="146"/>
                  </a:lnTo>
                  <a:lnTo>
                    <a:pt x="1831" y="146"/>
                  </a:lnTo>
                  <a:lnTo>
                    <a:pt x="1837" y="146"/>
                  </a:lnTo>
                  <a:lnTo>
                    <a:pt x="1842" y="146"/>
                  </a:lnTo>
                  <a:lnTo>
                    <a:pt x="1847" y="146"/>
                  </a:lnTo>
                  <a:lnTo>
                    <a:pt x="1853" y="146"/>
                  </a:lnTo>
                  <a:lnTo>
                    <a:pt x="1858" y="146"/>
                  </a:lnTo>
                  <a:lnTo>
                    <a:pt x="1864" y="146"/>
                  </a:lnTo>
                  <a:lnTo>
                    <a:pt x="1869" y="148"/>
                  </a:lnTo>
                  <a:lnTo>
                    <a:pt x="1875" y="148"/>
                  </a:lnTo>
                  <a:lnTo>
                    <a:pt x="1879" y="148"/>
                  </a:lnTo>
                  <a:lnTo>
                    <a:pt x="1884" y="148"/>
                  </a:lnTo>
                  <a:lnTo>
                    <a:pt x="1890" y="148"/>
                  </a:lnTo>
                  <a:lnTo>
                    <a:pt x="1895" y="148"/>
                  </a:lnTo>
                  <a:lnTo>
                    <a:pt x="1901" y="148"/>
                  </a:lnTo>
                  <a:lnTo>
                    <a:pt x="1906" y="148"/>
                  </a:lnTo>
                  <a:lnTo>
                    <a:pt x="1911" y="146"/>
                  </a:lnTo>
                  <a:lnTo>
                    <a:pt x="1917" y="146"/>
                  </a:lnTo>
                  <a:lnTo>
                    <a:pt x="1922" y="146"/>
                  </a:lnTo>
                  <a:lnTo>
                    <a:pt x="1928" y="146"/>
                  </a:lnTo>
                  <a:lnTo>
                    <a:pt x="1932" y="146"/>
                  </a:lnTo>
                  <a:lnTo>
                    <a:pt x="1938" y="146"/>
                  </a:lnTo>
                  <a:lnTo>
                    <a:pt x="1943" y="146"/>
                  </a:lnTo>
                  <a:lnTo>
                    <a:pt x="1948" y="146"/>
                  </a:lnTo>
                  <a:lnTo>
                    <a:pt x="1954" y="146"/>
                  </a:lnTo>
                  <a:lnTo>
                    <a:pt x="1959" y="146"/>
                  </a:lnTo>
                  <a:lnTo>
                    <a:pt x="1965" y="146"/>
                  </a:lnTo>
                  <a:lnTo>
                    <a:pt x="1970" y="146"/>
                  </a:lnTo>
                  <a:lnTo>
                    <a:pt x="1976" y="146"/>
                  </a:lnTo>
                  <a:lnTo>
                    <a:pt x="1981" y="146"/>
                  </a:lnTo>
                  <a:lnTo>
                    <a:pt x="1985" y="146"/>
                  </a:lnTo>
                  <a:lnTo>
                    <a:pt x="1991" y="146"/>
                  </a:lnTo>
                  <a:lnTo>
                    <a:pt x="1996" y="146"/>
                  </a:lnTo>
                  <a:lnTo>
                    <a:pt x="2002" y="146"/>
                  </a:lnTo>
                  <a:lnTo>
                    <a:pt x="2007" y="146"/>
                  </a:lnTo>
                  <a:lnTo>
                    <a:pt x="2013" y="146"/>
                  </a:lnTo>
                  <a:lnTo>
                    <a:pt x="2018" y="146"/>
                  </a:lnTo>
                  <a:lnTo>
                    <a:pt x="2023" y="146"/>
                  </a:lnTo>
                  <a:lnTo>
                    <a:pt x="2029" y="146"/>
                  </a:lnTo>
                  <a:lnTo>
                    <a:pt x="2034" y="146"/>
                  </a:lnTo>
                  <a:lnTo>
                    <a:pt x="2040" y="146"/>
                  </a:lnTo>
                  <a:lnTo>
                    <a:pt x="2044" y="148"/>
                  </a:lnTo>
                  <a:lnTo>
                    <a:pt x="2049" y="148"/>
                  </a:lnTo>
                  <a:lnTo>
                    <a:pt x="2055" y="148"/>
                  </a:lnTo>
                  <a:lnTo>
                    <a:pt x="2060" y="146"/>
                  </a:lnTo>
                  <a:lnTo>
                    <a:pt x="2066" y="146"/>
                  </a:lnTo>
                  <a:lnTo>
                    <a:pt x="2071" y="146"/>
                  </a:lnTo>
                  <a:lnTo>
                    <a:pt x="2077" y="148"/>
                  </a:lnTo>
                  <a:lnTo>
                    <a:pt x="2082" y="148"/>
                  </a:lnTo>
                  <a:lnTo>
                    <a:pt x="2087" y="148"/>
                  </a:lnTo>
                  <a:lnTo>
                    <a:pt x="2093" y="148"/>
                  </a:lnTo>
                  <a:lnTo>
                    <a:pt x="2097" y="146"/>
                  </a:lnTo>
                  <a:lnTo>
                    <a:pt x="2103" y="146"/>
                  </a:lnTo>
                  <a:lnTo>
                    <a:pt x="2108" y="146"/>
                  </a:lnTo>
                  <a:lnTo>
                    <a:pt x="2114" y="146"/>
                  </a:lnTo>
                  <a:lnTo>
                    <a:pt x="2119" y="148"/>
                  </a:lnTo>
                  <a:lnTo>
                    <a:pt x="2124" y="148"/>
                  </a:lnTo>
                  <a:lnTo>
                    <a:pt x="2130" y="148"/>
                  </a:lnTo>
                  <a:lnTo>
                    <a:pt x="2135" y="148"/>
                  </a:lnTo>
                  <a:lnTo>
                    <a:pt x="2141" y="148"/>
                  </a:lnTo>
                  <a:lnTo>
                    <a:pt x="2146" y="148"/>
                  </a:lnTo>
                  <a:lnTo>
                    <a:pt x="2152" y="148"/>
                  </a:lnTo>
                  <a:lnTo>
                    <a:pt x="2156" y="148"/>
                  </a:lnTo>
                  <a:lnTo>
                    <a:pt x="2161" y="148"/>
                  </a:lnTo>
                  <a:lnTo>
                    <a:pt x="2167" y="148"/>
                  </a:lnTo>
                  <a:lnTo>
                    <a:pt x="2172" y="148"/>
                  </a:lnTo>
                  <a:lnTo>
                    <a:pt x="2178" y="148"/>
                  </a:lnTo>
                  <a:lnTo>
                    <a:pt x="2183" y="148"/>
                  </a:lnTo>
                  <a:lnTo>
                    <a:pt x="2188" y="148"/>
                  </a:lnTo>
                  <a:lnTo>
                    <a:pt x="2194" y="148"/>
                  </a:lnTo>
                  <a:lnTo>
                    <a:pt x="2199" y="148"/>
                  </a:lnTo>
                  <a:lnTo>
                    <a:pt x="2205" y="148"/>
                  </a:lnTo>
                  <a:lnTo>
                    <a:pt x="2209" y="148"/>
                  </a:lnTo>
                  <a:lnTo>
                    <a:pt x="2215" y="148"/>
                  </a:lnTo>
                  <a:lnTo>
                    <a:pt x="2220" y="148"/>
                  </a:lnTo>
                  <a:lnTo>
                    <a:pt x="2225" y="146"/>
                  </a:lnTo>
                  <a:lnTo>
                    <a:pt x="2231" y="146"/>
                  </a:lnTo>
                  <a:lnTo>
                    <a:pt x="2236" y="146"/>
                  </a:lnTo>
                  <a:lnTo>
                    <a:pt x="2242" y="146"/>
                  </a:lnTo>
                  <a:lnTo>
                    <a:pt x="2247" y="146"/>
                  </a:lnTo>
                  <a:lnTo>
                    <a:pt x="2253" y="146"/>
                  </a:lnTo>
                  <a:lnTo>
                    <a:pt x="2258" y="146"/>
                  </a:lnTo>
                  <a:lnTo>
                    <a:pt x="2262" y="148"/>
                  </a:lnTo>
                  <a:lnTo>
                    <a:pt x="2268" y="149"/>
                  </a:lnTo>
                  <a:lnTo>
                    <a:pt x="2273" y="151"/>
                  </a:lnTo>
                  <a:lnTo>
                    <a:pt x="2279" y="155"/>
                  </a:lnTo>
                  <a:lnTo>
                    <a:pt x="2284" y="161"/>
                  </a:lnTo>
                  <a:lnTo>
                    <a:pt x="2290" y="168"/>
                  </a:lnTo>
                  <a:lnTo>
                    <a:pt x="2295" y="178"/>
                  </a:lnTo>
                  <a:lnTo>
                    <a:pt x="2300" y="191"/>
                  </a:lnTo>
                  <a:lnTo>
                    <a:pt x="2306" y="204"/>
                  </a:lnTo>
                  <a:lnTo>
                    <a:pt x="2311" y="217"/>
                  </a:lnTo>
                  <a:lnTo>
                    <a:pt x="2317" y="229"/>
                  </a:lnTo>
                  <a:lnTo>
                    <a:pt x="2321" y="236"/>
                  </a:lnTo>
                  <a:lnTo>
                    <a:pt x="2326" y="240"/>
                  </a:lnTo>
                  <a:lnTo>
                    <a:pt x="2332" y="240"/>
                  </a:lnTo>
                  <a:lnTo>
                    <a:pt x="2337" y="236"/>
                  </a:lnTo>
                  <a:lnTo>
                    <a:pt x="2343" y="230"/>
                  </a:lnTo>
                  <a:lnTo>
                    <a:pt x="2348" y="220"/>
                  </a:lnTo>
                  <a:lnTo>
                    <a:pt x="2354" y="210"/>
                  </a:lnTo>
                  <a:lnTo>
                    <a:pt x="2359" y="201"/>
                  </a:lnTo>
                  <a:lnTo>
                    <a:pt x="2364" y="191"/>
                  </a:lnTo>
                  <a:lnTo>
                    <a:pt x="2370" y="183"/>
                  </a:lnTo>
                  <a:lnTo>
                    <a:pt x="2374" y="175"/>
                  </a:lnTo>
                  <a:lnTo>
                    <a:pt x="2380" y="170"/>
                  </a:lnTo>
                  <a:lnTo>
                    <a:pt x="2385" y="165"/>
                  </a:lnTo>
                  <a:lnTo>
                    <a:pt x="2391" y="161"/>
                  </a:lnTo>
                  <a:lnTo>
                    <a:pt x="2396" y="158"/>
                  </a:lnTo>
                  <a:lnTo>
                    <a:pt x="2401" y="155"/>
                  </a:lnTo>
                  <a:lnTo>
                    <a:pt x="2407" y="154"/>
                  </a:lnTo>
                  <a:lnTo>
                    <a:pt x="2412" y="152"/>
                  </a:lnTo>
                  <a:lnTo>
                    <a:pt x="2418" y="152"/>
                  </a:lnTo>
                  <a:lnTo>
                    <a:pt x="2423" y="152"/>
                  </a:lnTo>
                  <a:lnTo>
                    <a:pt x="2429" y="152"/>
                  </a:lnTo>
                  <a:lnTo>
                    <a:pt x="2433" y="152"/>
                  </a:lnTo>
                  <a:lnTo>
                    <a:pt x="2438" y="152"/>
                  </a:lnTo>
                  <a:lnTo>
                    <a:pt x="2444" y="152"/>
                  </a:lnTo>
                  <a:lnTo>
                    <a:pt x="2449" y="152"/>
                  </a:lnTo>
                  <a:lnTo>
                    <a:pt x="2455" y="151"/>
                  </a:lnTo>
                  <a:lnTo>
                    <a:pt x="2460" y="151"/>
                  </a:lnTo>
                  <a:lnTo>
                    <a:pt x="2466" y="151"/>
                  </a:lnTo>
                  <a:lnTo>
                    <a:pt x="2471" y="151"/>
                  </a:lnTo>
                  <a:lnTo>
                    <a:pt x="2476" y="152"/>
                  </a:lnTo>
                  <a:lnTo>
                    <a:pt x="2482" y="154"/>
                  </a:lnTo>
                  <a:lnTo>
                    <a:pt x="2486" y="157"/>
                  </a:lnTo>
                  <a:lnTo>
                    <a:pt x="2492" y="161"/>
                  </a:lnTo>
                  <a:lnTo>
                    <a:pt x="2497" y="168"/>
                  </a:lnTo>
                  <a:lnTo>
                    <a:pt x="2502" y="175"/>
                  </a:lnTo>
                  <a:lnTo>
                    <a:pt x="2508" y="183"/>
                  </a:lnTo>
                  <a:lnTo>
                    <a:pt x="2513" y="187"/>
                  </a:lnTo>
                  <a:lnTo>
                    <a:pt x="2519" y="190"/>
                  </a:lnTo>
                  <a:lnTo>
                    <a:pt x="2524" y="187"/>
                  </a:lnTo>
                  <a:lnTo>
                    <a:pt x="2530" y="178"/>
                  </a:lnTo>
                  <a:lnTo>
                    <a:pt x="2535" y="165"/>
                  </a:lnTo>
                  <a:lnTo>
                    <a:pt x="2539" y="148"/>
                  </a:lnTo>
                  <a:lnTo>
                    <a:pt x="2545" y="129"/>
                  </a:lnTo>
                  <a:lnTo>
                    <a:pt x="2550" y="110"/>
                  </a:lnTo>
                  <a:lnTo>
                    <a:pt x="2556" y="94"/>
                  </a:lnTo>
                  <a:lnTo>
                    <a:pt x="2561" y="81"/>
                  </a:lnTo>
                  <a:lnTo>
                    <a:pt x="2567" y="73"/>
                  </a:lnTo>
                  <a:lnTo>
                    <a:pt x="2572" y="68"/>
                  </a:lnTo>
                  <a:lnTo>
                    <a:pt x="2577" y="67"/>
                  </a:lnTo>
                  <a:lnTo>
                    <a:pt x="2583" y="67"/>
                  </a:lnTo>
                  <a:lnTo>
                    <a:pt x="2588" y="67"/>
                  </a:lnTo>
                  <a:lnTo>
                    <a:pt x="2594" y="67"/>
                  </a:lnTo>
                  <a:lnTo>
                    <a:pt x="2598" y="65"/>
                  </a:lnTo>
                  <a:lnTo>
                    <a:pt x="2604" y="62"/>
                  </a:lnTo>
                  <a:lnTo>
                    <a:pt x="2609" y="55"/>
                  </a:lnTo>
                  <a:lnTo>
                    <a:pt x="2614" y="47"/>
                  </a:lnTo>
                  <a:lnTo>
                    <a:pt x="2620" y="36"/>
                  </a:lnTo>
                  <a:lnTo>
                    <a:pt x="2625" y="25"/>
                  </a:lnTo>
                  <a:lnTo>
                    <a:pt x="2631" y="15"/>
                  </a:lnTo>
                  <a:lnTo>
                    <a:pt x="2636" y="6"/>
                  </a:lnTo>
                  <a:lnTo>
                    <a:pt x="2641" y="0"/>
                  </a:lnTo>
                  <a:lnTo>
                    <a:pt x="2647" y="0"/>
                  </a:lnTo>
                  <a:lnTo>
                    <a:pt x="2651" y="3"/>
                  </a:lnTo>
                  <a:lnTo>
                    <a:pt x="2657" y="10"/>
                  </a:lnTo>
                  <a:lnTo>
                    <a:pt x="2662" y="20"/>
                  </a:lnTo>
                  <a:lnTo>
                    <a:pt x="2668" y="34"/>
                  </a:lnTo>
                  <a:lnTo>
                    <a:pt x="2673" y="47"/>
                  </a:lnTo>
                  <a:lnTo>
                    <a:pt x="2678" y="60"/>
                  </a:lnTo>
                  <a:lnTo>
                    <a:pt x="2684" y="73"/>
                  </a:lnTo>
                  <a:lnTo>
                    <a:pt x="2689" y="84"/>
                  </a:lnTo>
                  <a:lnTo>
                    <a:pt x="2695" y="94"/>
                  </a:lnTo>
                  <a:lnTo>
                    <a:pt x="2700" y="102"/>
                  </a:lnTo>
                  <a:lnTo>
                    <a:pt x="2706" y="109"/>
                  </a:lnTo>
                  <a:lnTo>
                    <a:pt x="2710" y="115"/>
                  </a:lnTo>
                  <a:lnTo>
                    <a:pt x="2715" y="119"/>
                  </a:lnTo>
                  <a:lnTo>
                    <a:pt x="2721" y="123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299" name="Freeform 6"/>
            <p:cNvSpPr>
              <a:spLocks/>
            </p:cNvSpPr>
            <p:nvPr/>
          </p:nvSpPr>
          <p:spPr bwMode="auto">
            <a:xfrm>
              <a:off x="896" y="2592"/>
              <a:ext cx="736" cy="1092"/>
            </a:xfrm>
            <a:custGeom>
              <a:avLst/>
              <a:gdLst>
                <a:gd name="T0" fmla="*/ 0 w 2722"/>
                <a:gd name="T1" fmla="*/ 40 h 3276"/>
                <a:gd name="T2" fmla="*/ 1 w 2722"/>
                <a:gd name="T3" fmla="*/ 40 h 3276"/>
                <a:gd name="T4" fmla="*/ 1 w 2722"/>
                <a:gd name="T5" fmla="*/ 40 h 3276"/>
                <a:gd name="T6" fmla="*/ 1 w 2722"/>
                <a:gd name="T7" fmla="*/ 40 h 3276"/>
                <a:gd name="T8" fmla="*/ 1 w 2722"/>
                <a:gd name="T9" fmla="*/ 40 h 3276"/>
                <a:gd name="T10" fmla="*/ 2 w 2722"/>
                <a:gd name="T11" fmla="*/ 40 h 3276"/>
                <a:gd name="T12" fmla="*/ 2 w 2722"/>
                <a:gd name="T13" fmla="*/ 40 h 3276"/>
                <a:gd name="T14" fmla="*/ 2 w 2722"/>
                <a:gd name="T15" fmla="*/ 39 h 3276"/>
                <a:gd name="T16" fmla="*/ 2 w 2722"/>
                <a:gd name="T17" fmla="*/ 16 h 3276"/>
                <a:gd name="T18" fmla="*/ 2 w 2722"/>
                <a:gd name="T19" fmla="*/ 5 h 3276"/>
                <a:gd name="T20" fmla="*/ 3 w 2722"/>
                <a:gd name="T21" fmla="*/ 31 h 3276"/>
                <a:gd name="T22" fmla="*/ 3 w 2722"/>
                <a:gd name="T23" fmla="*/ 38 h 3276"/>
                <a:gd name="T24" fmla="*/ 3 w 2722"/>
                <a:gd name="T25" fmla="*/ 40 h 3276"/>
                <a:gd name="T26" fmla="*/ 4 w 2722"/>
                <a:gd name="T27" fmla="*/ 40 h 3276"/>
                <a:gd name="T28" fmla="*/ 4 w 2722"/>
                <a:gd name="T29" fmla="*/ 40 h 3276"/>
                <a:gd name="T30" fmla="*/ 4 w 2722"/>
                <a:gd name="T31" fmla="*/ 40 h 3276"/>
                <a:gd name="T32" fmla="*/ 4 w 2722"/>
                <a:gd name="T33" fmla="*/ 40 h 3276"/>
                <a:gd name="T34" fmla="*/ 5 w 2722"/>
                <a:gd name="T35" fmla="*/ 40 h 3276"/>
                <a:gd name="T36" fmla="*/ 5 w 2722"/>
                <a:gd name="T37" fmla="*/ 40 h 3276"/>
                <a:gd name="T38" fmla="*/ 5 w 2722"/>
                <a:gd name="T39" fmla="*/ 40 h 3276"/>
                <a:gd name="T40" fmla="*/ 5 w 2722"/>
                <a:gd name="T41" fmla="*/ 40 h 3276"/>
                <a:gd name="T42" fmla="*/ 6 w 2722"/>
                <a:gd name="T43" fmla="*/ 40 h 3276"/>
                <a:gd name="T44" fmla="*/ 6 w 2722"/>
                <a:gd name="T45" fmla="*/ 40 h 3276"/>
                <a:gd name="T46" fmla="*/ 6 w 2722"/>
                <a:gd name="T47" fmla="*/ 40 h 3276"/>
                <a:gd name="T48" fmla="*/ 6 w 2722"/>
                <a:gd name="T49" fmla="*/ 40 h 3276"/>
                <a:gd name="T50" fmla="*/ 7 w 2722"/>
                <a:gd name="T51" fmla="*/ 40 h 3276"/>
                <a:gd name="T52" fmla="*/ 7 w 2722"/>
                <a:gd name="T53" fmla="*/ 40 h 3276"/>
                <a:gd name="T54" fmla="*/ 7 w 2722"/>
                <a:gd name="T55" fmla="*/ 40 h 3276"/>
                <a:gd name="T56" fmla="*/ 7 w 2722"/>
                <a:gd name="T57" fmla="*/ 40 h 3276"/>
                <a:gd name="T58" fmla="*/ 8 w 2722"/>
                <a:gd name="T59" fmla="*/ 40 h 3276"/>
                <a:gd name="T60" fmla="*/ 8 w 2722"/>
                <a:gd name="T61" fmla="*/ 40 h 3276"/>
                <a:gd name="T62" fmla="*/ 8 w 2722"/>
                <a:gd name="T63" fmla="*/ 40 h 3276"/>
                <a:gd name="T64" fmla="*/ 8 w 2722"/>
                <a:gd name="T65" fmla="*/ 40 h 3276"/>
                <a:gd name="T66" fmla="*/ 9 w 2722"/>
                <a:gd name="T67" fmla="*/ 40 h 3276"/>
                <a:gd name="T68" fmla="*/ 9 w 2722"/>
                <a:gd name="T69" fmla="*/ 40 h 3276"/>
                <a:gd name="T70" fmla="*/ 9 w 2722"/>
                <a:gd name="T71" fmla="*/ 40 h 3276"/>
                <a:gd name="T72" fmla="*/ 9 w 2722"/>
                <a:gd name="T73" fmla="*/ 40 h 3276"/>
                <a:gd name="T74" fmla="*/ 10 w 2722"/>
                <a:gd name="T75" fmla="*/ 40 h 3276"/>
                <a:gd name="T76" fmla="*/ 10 w 2722"/>
                <a:gd name="T77" fmla="*/ 40 h 3276"/>
                <a:gd name="T78" fmla="*/ 10 w 2722"/>
                <a:gd name="T79" fmla="*/ 40 h 3276"/>
                <a:gd name="T80" fmla="*/ 11 w 2722"/>
                <a:gd name="T81" fmla="*/ 40 h 3276"/>
                <a:gd name="T82" fmla="*/ 11 w 2722"/>
                <a:gd name="T83" fmla="*/ 40 h 3276"/>
                <a:gd name="T84" fmla="*/ 11 w 2722"/>
                <a:gd name="T85" fmla="*/ 40 h 3276"/>
                <a:gd name="T86" fmla="*/ 11 w 2722"/>
                <a:gd name="T87" fmla="*/ 40 h 3276"/>
                <a:gd name="T88" fmla="*/ 11 w 2722"/>
                <a:gd name="T89" fmla="*/ 40 h 3276"/>
                <a:gd name="T90" fmla="*/ 12 w 2722"/>
                <a:gd name="T91" fmla="*/ 40 h 3276"/>
                <a:gd name="T92" fmla="*/ 12 w 2722"/>
                <a:gd name="T93" fmla="*/ 40 h 3276"/>
                <a:gd name="T94" fmla="*/ 12 w 2722"/>
                <a:gd name="T95" fmla="*/ 40 h 3276"/>
                <a:gd name="T96" fmla="*/ 12 w 2722"/>
                <a:gd name="T97" fmla="*/ 40 h 3276"/>
                <a:gd name="T98" fmla="*/ 13 w 2722"/>
                <a:gd name="T99" fmla="*/ 40 h 3276"/>
                <a:gd name="T100" fmla="*/ 13 w 2722"/>
                <a:gd name="T101" fmla="*/ 40 h 3276"/>
                <a:gd name="T102" fmla="*/ 13 w 2722"/>
                <a:gd name="T103" fmla="*/ 40 h 3276"/>
                <a:gd name="T104" fmla="*/ 14 w 2722"/>
                <a:gd name="T105" fmla="*/ 40 h 3276"/>
                <a:gd name="T106" fmla="*/ 14 w 2722"/>
                <a:gd name="T107" fmla="*/ 40 h 3276"/>
                <a:gd name="T108" fmla="*/ 14 w 2722"/>
                <a:gd name="T109" fmla="*/ 40 h 3276"/>
                <a:gd name="T110" fmla="*/ 14 w 2722"/>
                <a:gd name="T111" fmla="*/ 40 h 32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2"/>
                <a:gd name="T169" fmla="*/ 0 h 3276"/>
                <a:gd name="T170" fmla="*/ 2722 w 2722"/>
                <a:gd name="T171" fmla="*/ 3276 h 32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2" h="3276">
                  <a:moveTo>
                    <a:pt x="0" y="3254"/>
                  </a:moveTo>
                  <a:lnTo>
                    <a:pt x="5" y="3257"/>
                  </a:lnTo>
                  <a:lnTo>
                    <a:pt x="11" y="3260"/>
                  </a:lnTo>
                  <a:lnTo>
                    <a:pt x="16" y="3261"/>
                  </a:lnTo>
                  <a:lnTo>
                    <a:pt x="22" y="3263"/>
                  </a:lnTo>
                  <a:lnTo>
                    <a:pt x="27" y="3264"/>
                  </a:lnTo>
                  <a:lnTo>
                    <a:pt x="32" y="3264"/>
                  </a:lnTo>
                  <a:lnTo>
                    <a:pt x="38" y="3266"/>
                  </a:lnTo>
                  <a:lnTo>
                    <a:pt x="42" y="3267"/>
                  </a:lnTo>
                  <a:lnTo>
                    <a:pt x="48" y="3267"/>
                  </a:lnTo>
                  <a:lnTo>
                    <a:pt x="53" y="3267"/>
                  </a:lnTo>
                  <a:lnTo>
                    <a:pt x="58" y="3269"/>
                  </a:lnTo>
                  <a:lnTo>
                    <a:pt x="64" y="3269"/>
                  </a:lnTo>
                  <a:lnTo>
                    <a:pt x="69" y="3270"/>
                  </a:lnTo>
                  <a:lnTo>
                    <a:pt x="75" y="3270"/>
                  </a:lnTo>
                  <a:lnTo>
                    <a:pt x="80" y="3270"/>
                  </a:lnTo>
                  <a:lnTo>
                    <a:pt x="86" y="3272"/>
                  </a:lnTo>
                  <a:lnTo>
                    <a:pt x="91" y="3272"/>
                  </a:lnTo>
                  <a:lnTo>
                    <a:pt x="95" y="3272"/>
                  </a:lnTo>
                  <a:lnTo>
                    <a:pt x="101" y="3272"/>
                  </a:lnTo>
                  <a:lnTo>
                    <a:pt x="106" y="3272"/>
                  </a:lnTo>
                  <a:lnTo>
                    <a:pt x="112" y="3272"/>
                  </a:lnTo>
                  <a:lnTo>
                    <a:pt x="117" y="3272"/>
                  </a:lnTo>
                  <a:lnTo>
                    <a:pt x="123" y="3272"/>
                  </a:lnTo>
                  <a:lnTo>
                    <a:pt x="128" y="3270"/>
                  </a:lnTo>
                  <a:lnTo>
                    <a:pt x="133" y="3270"/>
                  </a:lnTo>
                  <a:lnTo>
                    <a:pt x="139" y="3270"/>
                  </a:lnTo>
                  <a:lnTo>
                    <a:pt x="144" y="3270"/>
                  </a:lnTo>
                  <a:lnTo>
                    <a:pt x="150" y="3270"/>
                  </a:lnTo>
                  <a:lnTo>
                    <a:pt x="154" y="3269"/>
                  </a:lnTo>
                  <a:lnTo>
                    <a:pt x="160" y="3269"/>
                  </a:lnTo>
                  <a:lnTo>
                    <a:pt x="165" y="3267"/>
                  </a:lnTo>
                  <a:lnTo>
                    <a:pt x="170" y="3267"/>
                  </a:lnTo>
                  <a:lnTo>
                    <a:pt x="176" y="3266"/>
                  </a:lnTo>
                  <a:lnTo>
                    <a:pt x="181" y="3264"/>
                  </a:lnTo>
                  <a:lnTo>
                    <a:pt x="187" y="3263"/>
                  </a:lnTo>
                  <a:lnTo>
                    <a:pt x="192" y="3261"/>
                  </a:lnTo>
                  <a:lnTo>
                    <a:pt x="197" y="3260"/>
                  </a:lnTo>
                  <a:lnTo>
                    <a:pt x="203" y="3257"/>
                  </a:lnTo>
                  <a:lnTo>
                    <a:pt x="207" y="3256"/>
                  </a:lnTo>
                  <a:lnTo>
                    <a:pt x="213" y="3254"/>
                  </a:lnTo>
                  <a:lnTo>
                    <a:pt x="218" y="3253"/>
                  </a:lnTo>
                  <a:lnTo>
                    <a:pt x="224" y="3251"/>
                  </a:lnTo>
                  <a:lnTo>
                    <a:pt x="229" y="3250"/>
                  </a:lnTo>
                  <a:lnTo>
                    <a:pt x="234" y="3248"/>
                  </a:lnTo>
                  <a:lnTo>
                    <a:pt x="240" y="3247"/>
                  </a:lnTo>
                  <a:lnTo>
                    <a:pt x="245" y="3246"/>
                  </a:lnTo>
                  <a:lnTo>
                    <a:pt x="251" y="3246"/>
                  </a:lnTo>
                  <a:lnTo>
                    <a:pt x="256" y="3244"/>
                  </a:lnTo>
                  <a:lnTo>
                    <a:pt x="262" y="3244"/>
                  </a:lnTo>
                  <a:lnTo>
                    <a:pt x="266" y="3244"/>
                  </a:lnTo>
                  <a:lnTo>
                    <a:pt x="271" y="3243"/>
                  </a:lnTo>
                  <a:lnTo>
                    <a:pt x="277" y="3241"/>
                  </a:lnTo>
                  <a:lnTo>
                    <a:pt x="282" y="3241"/>
                  </a:lnTo>
                  <a:lnTo>
                    <a:pt x="288" y="3241"/>
                  </a:lnTo>
                  <a:lnTo>
                    <a:pt x="293" y="3240"/>
                  </a:lnTo>
                  <a:lnTo>
                    <a:pt x="299" y="3240"/>
                  </a:lnTo>
                  <a:lnTo>
                    <a:pt x="304" y="3238"/>
                  </a:lnTo>
                  <a:lnTo>
                    <a:pt x="309" y="3238"/>
                  </a:lnTo>
                  <a:lnTo>
                    <a:pt x="315" y="3238"/>
                  </a:lnTo>
                  <a:lnTo>
                    <a:pt x="319" y="3238"/>
                  </a:lnTo>
                  <a:lnTo>
                    <a:pt x="325" y="3238"/>
                  </a:lnTo>
                  <a:lnTo>
                    <a:pt x="330" y="3238"/>
                  </a:lnTo>
                  <a:lnTo>
                    <a:pt x="335" y="3238"/>
                  </a:lnTo>
                  <a:lnTo>
                    <a:pt x="341" y="3237"/>
                  </a:lnTo>
                  <a:lnTo>
                    <a:pt x="346" y="3235"/>
                  </a:lnTo>
                  <a:lnTo>
                    <a:pt x="352" y="3234"/>
                  </a:lnTo>
                  <a:lnTo>
                    <a:pt x="357" y="3228"/>
                  </a:lnTo>
                  <a:lnTo>
                    <a:pt x="363" y="3220"/>
                  </a:lnTo>
                  <a:lnTo>
                    <a:pt x="368" y="3205"/>
                  </a:lnTo>
                  <a:lnTo>
                    <a:pt x="372" y="3180"/>
                  </a:lnTo>
                  <a:lnTo>
                    <a:pt x="378" y="3141"/>
                  </a:lnTo>
                  <a:lnTo>
                    <a:pt x="383" y="3083"/>
                  </a:lnTo>
                  <a:lnTo>
                    <a:pt x="389" y="3000"/>
                  </a:lnTo>
                  <a:lnTo>
                    <a:pt x="394" y="2881"/>
                  </a:lnTo>
                  <a:lnTo>
                    <a:pt x="400" y="2720"/>
                  </a:lnTo>
                  <a:lnTo>
                    <a:pt x="405" y="2515"/>
                  </a:lnTo>
                  <a:lnTo>
                    <a:pt x="410" y="2260"/>
                  </a:lnTo>
                  <a:lnTo>
                    <a:pt x="416" y="1962"/>
                  </a:lnTo>
                  <a:lnTo>
                    <a:pt x="421" y="1631"/>
                  </a:lnTo>
                  <a:lnTo>
                    <a:pt x="427" y="1279"/>
                  </a:lnTo>
                  <a:lnTo>
                    <a:pt x="431" y="930"/>
                  </a:lnTo>
                  <a:lnTo>
                    <a:pt x="437" y="609"/>
                  </a:lnTo>
                  <a:lnTo>
                    <a:pt x="442" y="338"/>
                  </a:lnTo>
                  <a:lnTo>
                    <a:pt x="447" y="139"/>
                  </a:lnTo>
                  <a:lnTo>
                    <a:pt x="453" y="24"/>
                  </a:lnTo>
                  <a:lnTo>
                    <a:pt x="458" y="0"/>
                  </a:lnTo>
                  <a:lnTo>
                    <a:pt x="464" y="64"/>
                  </a:lnTo>
                  <a:lnTo>
                    <a:pt x="469" y="205"/>
                  </a:lnTo>
                  <a:lnTo>
                    <a:pt x="474" y="411"/>
                  </a:lnTo>
                  <a:lnTo>
                    <a:pt x="480" y="658"/>
                  </a:lnTo>
                  <a:lnTo>
                    <a:pt x="484" y="932"/>
                  </a:lnTo>
                  <a:lnTo>
                    <a:pt x="490" y="1211"/>
                  </a:lnTo>
                  <a:lnTo>
                    <a:pt x="495" y="1486"/>
                  </a:lnTo>
                  <a:lnTo>
                    <a:pt x="501" y="1742"/>
                  </a:lnTo>
                  <a:lnTo>
                    <a:pt x="506" y="1975"/>
                  </a:lnTo>
                  <a:lnTo>
                    <a:pt x="511" y="2181"/>
                  </a:lnTo>
                  <a:lnTo>
                    <a:pt x="517" y="2359"/>
                  </a:lnTo>
                  <a:lnTo>
                    <a:pt x="522" y="2509"/>
                  </a:lnTo>
                  <a:lnTo>
                    <a:pt x="528" y="2636"/>
                  </a:lnTo>
                  <a:lnTo>
                    <a:pt x="533" y="2743"/>
                  </a:lnTo>
                  <a:lnTo>
                    <a:pt x="539" y="2830"/>
                  </a:lnTo>
                  <a:lnTo>
                    <a:pt x="543" y="2903"/>
                  </a:lnTo>
                  <a:lnTo>
                    <a:pt x="548" y="2963"/>
                  </a:lnTo>
                  <a:lnTo>
                    <a:pt x="554" y="3013"/>
                  </a:lnTo>
                  <a:lnTo>
                    <a:pt x="559" y="3053"/>
                  </a:lnTo>
                  <a:lnTo>
                    <a:pt x="565" y="3086"/>
                  </a:lnTo>
                  <a:lnTo>
                    <a:pt x="570" y="3114"/>
                  </a:lnTo>
                  <a:lnTo>
                    <a:pt x="576" y="3137"/>
                  </a:lnTo>
                  <a:lnTo>
                    <a:pt x="581" y="3156"/>
                  </a:lnTo>
                  <a:lnTo>
                    <a:pt x="586" y="3170"/>
                  </a:lnTo>
                  <a:lnTo>
                    <a:pt x="592" y="3183"/>
                  </a:lnTo>
                  <a:lnTo>
                    <a:pt x="596" y="3193"/>
                  </a:lnTo>
                  <a:lnTo>
                    <a:pt x="602" y="3202"/>
                  </a:lnTo>
                  <a:lnTo>
                    <a:pt x="607" y="3209"/>
                  </a:lnTo>
                  <a:lnTo>
                    <a:pt x="613" y="3217"/>
                  </a:lnTo>
                  <a:lnTo>
                    <a:pt x="618" y="3222"/>
                  </a:lnTo>
                  <a:lnTo>
                    <a:pt x="623" y="3227"/>
                  </a:lnTo>
                  <a:lnTo>
                    <a:pt x="629" y="3231"/>
                  </a:lnTo>
                  <a:lnTo>
                    <a:pt x="634" y="3234"/>
                  </a:lnTo>
                  <a:lnTo>
                    <a:pt x="640" y="3238"/>
                  </a:lnTo>
                  <a:lnTo>
                    <a:pt x="645" y="3241"/>
                  </a:lnTo>
                  <a:lnTo>
                    <a:pt x="649" y="3243"/>
                  </a:lnTo>
                  <a:lnTo>
                    <a:pt x="655" y="3246"/>
                  </a:lnTo>
                  <a:lnTo>
                    <a:pt x="660" y="3247"/>
                  </a:lnTo>
                  <a:lnTo>
                    <a:pt x="666" y="3248"/>
                  </a:lnTo>
                  <a:lnTo>
                    <a:pt x="671" y="3250"/>
                  </a:lnTo>
                  <a:lnTo>
                    <a:pt x="677" y="3251"/>
                  </a:lnTo>
                  <a:lnTo>
                    <a:pt x="682" y="3253"/>
                  </a:lnTo>
                  <a:lnTo>
                    <a:pt x="687" y="3253"/>
                  </a:lnTo>
                  <a:lnTo>
                    <a:pt x="693" y="3254"/>
                  </a:lnTo>
                  <a:lnTo>
                    <a:pt x="698" y="3254"/>
                  </a:lnTo>
                  <a:lnTo>
                    <a:pt x="704" y="3254"/>
                  </a:lnTo>
                  <a:lnTo>
                    <a:pt x="708" y="3254"/>
                  </a:lnTo>
                  <a:lnTo>
                    <a:pt x="714" y="3256"/>
                  </a:lnTo>
                  <a:lnTo>
                    <a:pt x="719" y="3256"/>
                  </a:lnTo>
                  <a:lnTo>
                    <a:pt x="724" y="3256"/>
                  </a:lnTo>
                  <a:lnTo>
                    <a:pt x="730" y="3256"/>
                  </a:lnTo>
                  <a:lnTo>
                    <a:pt x="735" y="3256"/>
                  </a:lnTo>
                  <a:lnTo>
                    <a:pt x="741" y="3256"/>
                  </a:lnTo>
                  <a:lnTo>
                    <a:pt x="746" y="3256"/>
                  </a:lnTo>
                  <a:lnTo>
                    <a:pt x="752" y="3256"/>
                  </a:lnTo>
                  <a:lnTo>
                    <a:pt x="757" y="3256"/>
                  </a:lnTo>
                  <a:lnTo>
                    <a:pt x="761" y="3254"/>
                  </a:lnTo>
                  <a:lnTo>
                    <a:pt x="767" y="3254"/>
                  </a:lnTo>
                  <a:lnTo>
                    <a:pt x="772" y="3254"/>
                  </a:lnTo>
                  <a:lnTo>
                    <a:pt x="778" y="3253"/>
                  </a:lnTo>
                  <a:lnTo>
                    <a:pt x="783" y="3253"/>
                  </a:lnTo>
                  <a:lnTo>
                    <a:pt x="788" y="3251"/>
                  </a:lnTo>
                  <a:lnTo>
                    <a:pt x="794" y="3251"/>
                  </a:lnTo>
                  <a:lnTo>
                    <a:pt x="799" y="3251"/>
                  </a:lnTo>
                  <a:lnTo>
                    <a:pt x="805" y="3251"/>
                  </a:lnTo>
                  <a:lnTo>
                    <a:pt x="810" y="3251"/>
                  </a:lnTo>
                  <a:lnTo>
                    <a:pt x="816" y="3251"/>
                  </a:lnTo>
                  <a:lnTo>
                    <a:pt x="820" y="3253"/>
                  </a:lnTo>
                  <a:lnTo>
                    <a:pt x="825" y="3253"/>
                  </a:lnTo>
                  <a:lnTo>
                    <a:pt x="831" y="3254"/>
                  </a:lnTo>
                  <a:lnTo>
                    <a:pt x="836" y="3254"/>
                  </a:lnTo>
                  <a:lnTo>
                    <a:pt x="842" y="3256"/>
                  </a:lnTo>
                  <a:lnTo>
                    <a:pt x="847" y="3257"/>
                  </a:lnTo>
                  <a:lnTo>
                    <a:pt x="853" y="3257"/>
                  </a:lnTo>
                  <a:lnTo>
                    <a:pt x="858" y="3259"/>
                  </a:lnTo>
                  <a:lnTo>
                    <a:pt x="863" y="3260"/>
                  </a:lnTo>
                  <a:lnTo>
                    <a:pt x="869" y="3260"/>
                  </a:lnTo>
                  <a:lnTo>
                    <a:pt x="873" y="3261"/>
                  </a:lnTo>
                  <a:lnTo>
                    <a:pt x="879" y="3263"/>
                  </a:lnTo>
                  <a:lnTo>
                    <a:pt x="884" y="3263"/>
                  </a:lnTo>
                  <a:lnTo>
                    <a:pt x="890" y="3263"/>
                  </a:lnTo>
                  <a:lnTo>
                    <a:pt x="895" y="3264"/>
                  </a:lnTo>
                  <a:lnTo>
                    <a:pt x="900" y="3264"/>
                  </a:lnTo>
                  <a:lnTo>
                    <a:pt x="906" y="3264"/>
                  </a:lnTo>
                  <a:lnTo>
                    <a:pt x="911" y="3266"/>
                  </a:lnTo>
                  <a:lnTo>
                    <a:pt x="917" y="3266"/>
                  </a:lnTo>
                  <a:lnTo>
                    <a:pt x="922" y="3266"/>
                  </a:lnTo>
                  <a:lnTo>
                    <a:pt x="926" y="3266"/>
                  </a:lnTo>
                  <a:lnTo>
                    <a:pt x="932" y="3267"/>
                  </a:lnTo>
                  <a:lnTo>
                    <a:pt x="937" y="3267"/>
                  </a:lnTo>
                  <a:lnTo>
                    <a:pt x="943" y="3267"/>
                  </a:lnTo>
                  <a:lnTo>
                    <a:pt x="948" y="3267"/>
                  </a:lnTo>
                  <a:lnTo>
                    <a:pt x="954" y="3267"/>
                  </a:lnTo>
                  <a:lnTo>
                    <a:pt x="959" y="3267"/>
                  </a:lnTo>
                  <a:lnTo>
                    <a:pt x="964" y="3267"/>
                  </a:lnTo>
                  <a:lnTo>
                    <a:pt x="970" y="3267"/>
                  </a:lnTo>
                  <a:lnTo>
                    <a:pt x="975" y="3269"/>
                  </a:lnTo>
                  <a:lnTo>
                    <a:pt x="981" y="3269"/>
                  </a:lnTo>
                  <a:lnTo>
                    <a:pt x="985" y="3269"/>
                  </a:lnTo>
                  <a:lnTo>
                    <a:pt x="991" y="3267"/>
                  </a:lnTo>
                  <a:lnTo>
                    <a:pt x="996" y="3267"/>
                  </a:lnTo>
                  <a:lnTo>
                    <a:pt x="1001" y="3267"/>
                  </a:lnTo>
                  <a:lnTo>
                    <a:pt x="1007" y="3267"/>
                  </a:lnTo>
                  <a:lnTo>
                    <a:pt x="1012" y="3267"/>
                  </a:lnTo>
                  <a:lnTo>
                    <a:pt x="1018" y="3266"/>
                  </a:lnTo>
                  <a:lnTo>
                    <a:pt x="1023" y="3266"/>
                  </a:lnTo>
                  <a:lnTo>
                    <a:pt x="1029" y="3264"/>
                  </a:lnTo>
                  <a:lnTo>
                    <a:pt x="1034" y="3263"/>
                  </a:lnTo>
                  <a:lnTo>
                    <a:pt x="1038" y="3261"/>
                  </a:lnTo>
                  <a:lnTo>
                    <a:pt x="1044" y="3260"/>
                  </a:lnTo>
                  <a:lnTo>
                    <a:pt x="1049" y="3257"/>
                  </a:lnTo>
                  <a:lnTo>
                    <a:pt x="1055" y="3254"/>
                  </a:lnTo>
                  <a:lnTo>
                    <a:pt x="1060" y="3251"/>
                  </a:lnTo>
                  <a:lnTo>
                    <a:pt x="1065" y="3248"/>
                  </a:lnTo>
                  <a:lnTo>
                    <a:pt x="1071" y="3246"/>
                  </a:lnTo>
                  <a:lnTo>
                    <a:pt x="1076" y="3241"/>
                  </a:lnTo>
                  <a:lnTo>
                    <a:pt x="1082" y="3238"/>
                  </a:lnTo>
                  <a:lnTo>
                    <a:pt x="1087" y="3234"/>
                  </a:lnTo>
                  <a:lnTo>
                    <a:pt x="1093" y="3231"/>
                  </a:lnTo>
                  <a:lnTo>
                    <a:pt x="1097" y="3228"/>
                  </a:lnTo>
                  <a:lnTo>
                    <a:pt x="1102" y="3227"/>
                  </a:lnTo>
                  <a:lnTo>
                    <a:pt x="1108" y="3225"/>
                  </a:lnTo>
                  <a:lnTo>
                    <a:pt x="1113" y="3224"/>
                  </a:lnTo>
                  <a:lnTo>
                    <a:pt x="1119" y="3224"/>
                  </a:lnTo>
                  <a:lnTo>
                    <a:pt x="1124" y="3225"/>
                  </a:lnTo>
                  <a:lnTo>
                    <a:pt x="1130" y="3227"/>
                  </a:lnTo>
                  <a:lnTo>
                    <a:pt x="1135" y="3228"/>
                  </a:lnTo>
                  <a:lnTo>
                    <a:pt x="1140" y="3231"/>
                  </a:lnTo>
                  <a:lnTo>
                    <a:pt x="1146" y="3234"/>
                  </a:lnTo>
                  <a:lnTo>
                    <a:pt x="1150" y="3237"/>
                  </a:lnTo>
                  <a:lnTo>
                    <a:pt x="1156" y="3240"/>
                  </a:lnTo>
                  <a:lnTo>
                    <a:pt x="1161" y="3241"/>
                  </a:lnTo>
                  <a:lnTo>
                    <a:pt x="1167" y="3244"/>
                  </a:lnTo>
                  <a:lnTo>
                    <a:pt x="1172" y="3247"/>
                  </a:lnTo>
                  <a:lnTo>
                    <a:pt x="1177" y="3250"/>
                  </a:lnTo>
                  <a:lnTo>
                    <a:pt x="1183" y="3253"/>
                  </a:lnTo>
                  <a:lnTo>
                    <a:pt x="1188" y="3254"/>
                  </a:lnTo>
                  <a:lnTo>
                    <a:pt x="1194" y="3256"/>
                  </a:lnTo>
                  <a:lnTo>
                    <a:pt x="1199" y="3259"/>
                  </a:lnTo>
                  <a:lnTo>
                    <a:pt x="1203" y="3260"/>
                  </a:lnTo>
                  <a:lnTo>
                    <a:pt x="1209" y="3261"/>
                  </a:lnTo>
                  <a:lnTo>
                    <a:pt x="1214" y="3263"/>
                  </a:lnTo>
                  <a:lnTo>
                    <a:pt x="1220" y="3263"/>
                  </a:lnTo>
                  <a:lnTo>
                    <a:pt x="1225" y="3264"/>
                  </a:lnTo>
                  <a:lnTo>
                    <a:pt x="1231" y="3266"/>
                  </a:lnTo>
                  <a:lnTo>
                    <a:pt x="1236" y="3266"/>
                  </a:lnTo>
                  <a:lnTo>
                    <a:pt x="1241" y="3267"/>
                  </a:lnTo>
                  <a:lnTo>
                    <a:pt x="1247" y="3267"/>
                  </a:lnTo>
                  <a:lnTo>
                    <a:pt x="1252" y="3269"/>
                  </a:lnTo>
                  <a:lnTo>
                    <a:pt x="1258" y="3269"/>
                  </a:lnTo>
                  <a:lnTo>
                    <a:pt x="1262" y="3269"/>
                  </a:lnTo>
                  <a:lnTo>
                    <a:pt x="1268" y="3270"/>
                  </a:lnTo>
                  <a:lnTo>
                    <a:pt x="1273" y="3270"/>
                  </a:lnTo>
                  <a:lnTo>
                    <a:pt x="1278" y="3270"/>
                  </a:lnTo>
                  <a:lnTo>
                    <a:pt x="1284" y="3270"/>
                  </a:lnTo>
                  <a:lnTo>
                    <a:pt x="1289" y="3272"/>
                  </a:lnTo>
                  <a:lnTo>
                    <a:pt x="1295" y="3272"/>
                  </a:lnTo>
                  <a:lnTo>
                    <a:pt x="1300" y="3272"/>
                  </a:lnTo>
                  <a:lnTo>
                    <a:pt x="1306" y="3272"/>
                  </a:lnTo>
                  <a:lnTo>
                    <a:pt x="1311" y="3272"/>
                  </a:lnTo>
                  <a:lnTo>
                    <a:pt x="1315" y="3273"/>
                  </a:lnTo>
                  <a:lnTo>
                    <a:pt x="1321" y="3273"/>
                  </a:lnTo>
                  <a:lnTo>
                    <a:pt x="1326" y="3273"/>
                  </a:lnTo>
                  <a:lnTo>
                    <a:pt x="1332" y="3273"/>
                  </a:lnTo>
                  <a:lnTo>
                    <a:pt x="1337" y="3273"/>
                  </a:lnTo>
                  <a:lnTo>
                    <a:pt x="1343" y="3273"/>
                  </a:lnTo>
                  <a:lnTo>
                    <a:pt x="1348" y="3273"/>
                  </a:lnTo>
                  <a:lnTo>
                    <a:pt x="1353" y="3273"/>
                  </a:lnTo>
                  <a:lnTo>
                    <a:pt x="1359" y="3273"/>
                  </a:lnTo>
                  <a:lnTo>
                    <a:pt x="1364" y="3273"/>
                  </a:lnTo>
                  <a:lnTo>
                    <a:pt x="1370" y="3273"/>
                  </a:lnTo>
                  <a:lnTo>
                    <a:pt x="1374" y="3273"/>
                  </a:lnTo>
                  <a:lnTo>
                    <a:pt x="1379" y="3273"/>
                  </a:lnTo>
                  <a:lnTo>
                    <a:pt x="1385" y="3273"/>
                  </a:lnTo>
                  <a:lnTo>
                    <a:pt x="1390" y="3273"/>
                  </a:lnTo>
                  <a:lnTo>
                    <a:pt x="1396" y="3274"/>
                  </a:lnTo>
                  <a:lnTo>
                    <a:pt x="1401" y="3274"/>
                  </a:lnTo>
                  <a:lnTo>
                    <a:pt x="1407" y="3273"/>
                  </a:lnTo>
                  <a:lnTo>
                    <a:pt x="1412" y="3273"/>
                  </a:lnTo>
                  <a:lnTo>
                    <a:pt x="1416" y="3273"/>
                  </a:lnTo>
                  <a:lnTo>
                    <a:pt x="1423" y="3273"/>
                  </a:lnTo>
                  <a:lnTo>
                    <a:pt x="1427" y="3274"/>
                  </a:lnTo>
                  <a:lnTo>
                    <a:pt x="1433" y="3274"/>
                  </a:lnTo>
                  <a:lnTo>
                    <a:pt x="1438" y="3274"/>
                  </a:lnTo>
                  <a:lnTo>
                    <a:pt x="1444" y="3274"/>
                  </a:lnTo>
                  <a:lnTo>
                    <a:pt x="1449" y="3274"/>
                  </a:lnTo>
                  <a:lnTo>
                    <a:pt x="1454" y="3274"/>
                  </a:lnTo>
                  <a:lnTo>
                    <a:pt x="1460" y="3273"/>
                  </a:lnTo>
                  <a:lnTo>
                    <a:pt x="1465" y="3273"/>
                  </a:lnTo>
                  <a:lnTo>
                    <a:pt x="1471" y="3273"/>
                  </a:lnTo>
                  <a:lnTo>
                    <a:pt x="1476" y="3273"/>
                  </a:lnTo>
                  <a:lnTo>
                    <a:pt x="1482" y="3273"/>
                  </a:lnTo>
                  <a:lnTo>
                    <a:pt x="1486" y="3273"/>
                  </a:lnTo>
                  <a:lnTo>
                    <a:pt x="1491" y="3273"/>
                  </a:lnTo>
                  <a:lnTo>
                    <a:pt x="1497" y="3273"/>
                  </a:lnTo>
                  <a:lnTo>
                    <a:pt x="1502" y="3273"/>
                  </a:lnTo>
                  <a:lnTo>
                    <a:pt x="1508" y="3273"/>
                  </a:lnTo>
                  <a:lnTo>
                    <a:pt x="1513" y="3273"/>
                  </a:lnTo>
                  <a:lnTo>
                    <a:pt x="1518" y="3273"/>
                  </a:lnTo>
                  <a:lnTo>
                    <a:pt x="1524" y="3273"/>
                  </a:lnTo>
                  <a:lnTo>
                    <a:pt x="1528" y="3273"/>
                  </a:lnTo>
                  <a:lnTo>
                    <a:pt x="1535" y="3273"/>
                  </a:lnTo>
                  <a:lnTo>
                    <a:pt x="1539" y="3273"/>
                  </a:lnTo>
                  <a:lnTo>
                    <a:pt x="1545" y="3273"/>
                  </a:lnTo>
                  <a:lnTo>
                    <a:pt x="1550" y="3273"/>
                  </a:lnTo>
                  <a:lnTo>
                    <a:pt x="1555" y="3273"/>
                  </a:lnTo>
                  <a:lnTo>
                    <a:pt x="1561" y="3273"/>
                  </a:lnTo>
                  <a:lnTo>
                    <a:pt x="1566" y="3273"/>
                  </a:lnTo>
                  <a:lnTo>
                    <a:pt x="1572" y="3273"/>
                  </a:lnTo>
                  <a:lnTo>
                    <a:pt x="1577" y="3273"/>
                  </a:lnTo>
                  <a:lnTo>
                    <a:pt x="1583" y="3273"/>
                  </a:lnTo>
                  <a:lnTo>
                    <a:pt x="1587" y="3272"/>
                  </a:lnTo>
                  <a:lnTo>
                    <a:pt x="1592" y="3272"/>
                  </a:lnTo>
                  <a:lnTo>
                    <a:pt x="1598" y="3272"/>
                  </a:lnTo>
                  <a:lnTo>
                    <a:pt x="1603" y="3273"/>
                  </a:lnTo>
                  <a:lnTo>
                    <a:pt x="1609" y="3273"/>
                  </a:lnTo>
                  <a:lnTo>
                    <a:pt x="1614" y="3273"/>
                  </a:lnTo>
                  <a:lnTo>
                    <a:pt x="1620" y="3272"/>
                  </a:lnTo>
                  <a:lnTo>
                    <a:pt x="1625" y="3272"/>
                  </a:lnTo>
                  <a:lnTo>
                    <a:pt x="1630" y="3272"/>
                  </a:lnTo>
                  <a:lnTo>
                    <a:pt x="1636" y="3272"/>
                  </a:lnTo>
                  <a:lnTo>
                    <a:pt x="1640" y="3272"/>
                  </a:lnTo>
                  <a:lnTo>
                    <a:pt x="1647" y="3272"/>
                  </a:lnTo>
                  <a:lnTo>
                    <a:pt x="1651" y="3272"/>
                  </a:lnTo>
                  <a:lnTo>
                    <a:pt x="1656" y="3270"/>
                  </a:lnTo>
                  <a:lnTo>
                    <a:pt x="1662" y="3270"/>
                  </a:lnTo>
                  <a:lnTo>
                    <a:pt x="1667" y="3269"/>
                  </a:lnTo>
                  <a:lnTo>
                    <a:pt x="1673" y="3269"/>
                  </a:lnTo>
                  <a:lnTo>
                    <a:pt x="1678" y="3267"/>
                  </a:lnTo>
                  <a:lnTo>
                    <a:pt x="1684" y="3267"/>
                  </a:lnTo>
                  <a:lnTo>
                    <a:pt x="1689" y="3266"/>
                  </a:lnTo>
                  <a:lnTo>
                    <a:pt x="1693" y="3266"/>
                  </a:lnTo>
                  <a:lnTo>
                    <a:pt x="1699" y="3264"/>
                  </a:lnTo>
                  <a:lnTo>
                    <a:pt x="1704" y="3264"/>
                  </a:lnTo>
                  <a:lnTo>
                    <a:pt x="1710" y="3263"/>
                  </a:lnTo>
                  <a:lnTo>
                    <a:pt x="1715" y="3263"/>
                  </a:lnTo>
                  <a:lnTo>
                    <a:pt x="1721" y="3261"/>
                  </a:lnTo>
                  <a:lnTo>
                    <a:pt x="1726" y="3261"/>
                  </a:lnTo>
                  <a:lnTo>
                    <a:pt x="1731" y="3261"/>
                  </a:lnTo>
                  <a:lnTo>
                    <a:pt x="1737" y="3261"/>
                  </a:lnTo>
                  <a:lnTo>
                    <a:pt x="1742" y="3261"/>
                  </a:lnTo>
                  <a:lnTo>
                    <a:pt x="1748" y="3263"/>
                  </a:lnTo>
                  <a:lnTo>
                    <a:pt x="1752" y="3263"/>
                  </a:lnTo>
                  <a:lnTo>
                    <a:pt x="1759" y="3264"/>
                  </a:lnTo>
                  <a:lnTo>
                    <a:pt x="1763" y="3264"/>
                  </a:lnTo>
                  <a:lnTo>
                    <a:pt x="1768" y="3266"/>
                  </a:lnTo>
                  <a:lnTo>
                    <a:pt x="1774" y="3266"/>
                  </a:lnTo>
                  <a:lnTo>
                    <a:pt x="1779" y="3267"/>
                  </a:lnTo>
                  <a:lnTo>
                    <a:pt x="1785" y="3267"/>
                  </a:lnTo>
                  <a:lnTo>
                    <a:pt x="1790" y="3269"/>
                  </a:lnTo>
                  <a:lnTo>
                    <a:pt x="1795" y="3269"/>
                  </a:lnTo>
                  <a:lnTo>
                    <a:pt x="1801" y="3270"/>
                  </a:lnTo>
                  <a:lnTo>
                    <a:pt x="1805" y="3270"/>
                  </a:lnTo>
                  <a:lnTo>
                    <a:pt x="1811" y="3272"/>
                  </a:lnTo>
                  <a:lnTo>
                    <a:pt x="1816" y="3272"/>
                  </a:lnTo>
                  <a:lnTo>
                    <a:pt x="1822" y="3272"/>
                  </a:lnTo>
                  <a:lnTo>
                    <a:pt x="1827" y="3272"/>
                  </a:lnTo>
                  <a:lnTo>
                    <a:pt x="1832" y="3273"/>
                  </a:lnTo>
                  <a:lnTo>
                    <a:pt x="1838" y="3273"/>
                  </a:lnTo>
                  <a:lnTo>
                    <a:pt x="1843" y="3273"/>
                  </a:lnTo>
                  <a:lnTo>
                    <a:pt x="1849" y="3273"/>
                  </a:lnTo>
                  <a:lnTo>
                    <a:pt x="1854" y="3273"/>
                  </a:lnTo>
                  <a:lnTo>
                    <a:pt x="1860" y="3273"/>
                  </a:lnTo>
                  <a:lnTo>
                    <a:pt x="1864" y="3273"/>
                  </a:lnTo>
                  <a:lnTo>
                    <a:pt x="1869" y="3274"/>
                  </a:lnTo>
                  <a:lnTo>
                    <a:pt x="1875" y="3274"/>
                  </a:lnTo>
                  <a:lnTo>
                    <a:pt x="1880" y="3274"/>
                  </a:lnTo>
                  <a:lnTo>
                    <a:pt x="1886" y="3274"/>
                  </a:lnTo>
                  <a:lnTo>
                    <a:pt x="1891" y="3274"/>
                  </a:lnTo>
                  <a:lnTo>
                    <a:pt x="1897" y="3274"/>
                  </a:lnTo>
                  <a:lnTo>
                    <a:pt x="1902" y="3274"/>
                  </a:lnTo>
                  <a:lnTo>
                    <a:pt x="1907" y="3274"/>
                  </a:lnTo>
                  <a:lnTo>
                    <a:pt x="1913" y="3274"/>
                  </a:lnTo>
                  <a:lnTo>
                    <a:pt x="1917" y="3274"/>
                  </a:lnTo>
                  <a:lnTo>
                    <a:pt x="1923" y="3274"/>
                  </a:lnTo>
                  <a:lnTo>
                    <a:pt x="1928" y="3274"/>
                  </a:lnTo>
                  <a:lnTo>
                    <a:pt x="1933" y="3274"/>
                  </a:lnTo>
                  <a:lnTo>
                    <a:pt x="1939" y="3274"/>
                  </a:lnTo>
                  <a:lnTo>
                    <a:pt x="1944" y="3274"/>
                  </a:lnTo>
                  <a:lnTo>
                    <a:pt x="1950" y="3274"/>
                  </a:lnTo>
                  <a:lnTo>
                    <a:pt x="1955" y="3274"/>
                  </a:lnTo>
                  <a:lnTo>
                    <a:pt x="1961" y="3274"/>
                  </a:lnTo>
                  <a:lnTo>
                    <a:pt x="1966" y="3274"/>
                  </a:lnTo>
                  <a:lnTo>
                    <a:pt x="1970" y="3274"/>
                  </a:lnTo>
                  <a:lnTo>
                    <a:pt x="1976" y="3274"/>
                  </a:lnTo>
                  <a:lnTo>
                    <a:pt x="1981" y="3274"/>
                  </a:lnTo>
                  <a:lnTo>
                    <a:pt x="1987" y="3274"/>
                  </a:lnTo>
                  <a:lnTo>
                    <a:pt x="1992" y="3274"/>
                  </a:lnTo>
                  <a:lnTo>
                    <a:pt x="1998" y="3274"/>
                  </a:lnTo>
                  <a:lnTo>
                    <a:pt x="2003" y="3274"/>
                  </a:lnTo>
                  <a:lnTo>
                    <a:pt x="2008" y="3274"/>
                  </a:lnTo>
                  <a:lnTo>
                    <a:pt x="2014" y="3274"/>
                  </a:lnTo>
                  <a:lnTo>
                    <a:pt x="2019" y="3274"/>
                  </a:lnTo>
                  <a:lnTo>
                    <a:pt x="2025" y="3274"/>
                  </a:lnTo>
                  <a:lnTo>
                    <a:pt x="2029" y="3274"/>
                  </a:lnTo>
                  <a:lnTo>
                    <a:pt x="2035" y="3274"/>
                  </a:lnTo>
                  <a:lnTo>
                    <a:pt x="2040" y="3274"/>
                  </a:lnTo>
                  <a:lnTo>
                    <a:pt x="2045" y="3274"/>
                  </a:lnTo>
                  <a:lnTo>
                    <a:pt x="2051" y="3274"/>
                  </a:lnTo>
                  <a:lnTo>
                    <a:pt x="2056" y="3274"/>
                  </a:lnTo>
                  <a:lnTo>
                    <a:pt x="2062" y="3274"/>
                  </a:lnTo>
                  <a:lnTo>
                    <a:pt x="2067" y="3274"/>
                  </a:lnTo>
                  <a:lnTo>
                    <a:pt x="2073" y="3274"/>
                  </a:lnTo>
                  <a:lnTo>
                    <a:pt x="2078" y="3274"/>
                  </a:lnTo>
                  <a:lnTo>
                    <a:pt x="2082" y="3274"/>
                  </a:lnTo>
                  <a:lnTo>
                    <a:pt x="2088" y="3274"/>
                  </a:lnTo>
                  <a:lnTo>
                    <a:pt x="2093" y="3274"/>
                  </a:lnTo>
                  <a:lnTo>
                    <a:pt x="2099" y="3274"/>
                  </a:lnTo>
                  <a:lnTo>
                    <a:pt x="2104" y="3274"/>
                  </a:lnTo>
                  <a:lnTo>
                    <a:pt x="2109" y="3274"/>
                  </a:lnTo>
                  <a:lnTo>
                    <a:pt x="2115" y="3274"/>
                  </a:lnTo>
                  <a:lnTo>
                    <a:pt x="2120" y="3274"/>
                  </a:lnTo>
                  <a:lnTo>
                    <a:pt x="2126" y="3274"/>
                  </a:lnTo>
                  <a:lnTo>
                    <a:pt x="2131" y="3274"/>
                  </a:lnTo>
                  <a:lnTo>
                    <a:pt x="2137" y="3274"/>
                  </a:lnTo>
                  <a:lnTo>
                    <a:pt x="2141" y="3274"/>
                  </a:lnTo>
                  <a:lnTo>
                    <a:pt x="2146" y="3274"/>
                  </a:lnTo>
                  <a:lnTo>
                    <a:pt x="2152" y="3274"/>
                  </a:lnTo>
                  <a:lnTo>
                    <a:pt x="2157" y="3274"/>
                  </a:lnTo>
                  <a:lnTo>
                    <a:pt x="2163" y="3274"/>
                  </a:lnTo>
                  <a:lnTo>
                    <a:pt x="2168" y="3274"/>
                  </a:lnTo>
                  <a:lnTo>
                    <a:pt x="2174" y="3274"/>
                  </a:lnTo>
                  <a:lnTo>
                    <a:pt x="2179" y="3274"/>
                  </a:lnTo>
                  <a:lnTo>
                    <a:pt x="2184" y="3274"/>
                  </a:lnTo>
                  <a:lnTo>
                    <a:pt x="2190" y="3273"/>
                  </a:lnTo>
                  <a:lnTo>
                    <a:pt x="2194" y="3273"/>
                  </a:lnTo>
                  <a:lnTo>
                    <a:pt x="2200" y="3273"/>
                  </a:lnTo>
                  <a:lnTo>
                    <a:pt x="2205" y="3273"/>
                  </a:lnTo>
                  <a:lnTo>
                    <a:pt x="2211" y="3273"/>
                  </a:lnTo>
                  <a:lnTo>
                    <a:pt x="2216" y="3273"/>
                  </a:lnTo>
                  <a:lnTo>
                    <a:pt x="2221" y="3274"/>
                  </a:lnTo>
                  <a:lnTo>
                    <a:pt x="2227" y="3274"/>
                  </a:lnTo>
                  <a:lnTo>
                    <a:pt x="2232" y="3273"/>
                  </a:lnTo>
                  <a:lnTo>
                    <a:pt x="2238" y="3273"/>
                  </a:lnTo>
                  <a:lnTo>
                    <a:pt x="2243" y="3273"/>
                  </a:lnTo>
                  <a:lnTo>
                    <a:pt x="2247" y="3273"/>
                  </a:lnTo>
                  <a:lnTo>
                    <a:pt x="2253" y="3273"/>
                  </a:lnTo>
                  <a:lnTo>
                    <a:pt x="2258" y="3273"/>
                  </a:lnTo>
                  <a:lnTo>
                    <a:pt x="2264" y="3273"/>
                  </a:lnTo>
                  <a:lnTo>
                    <a:pt x="2269" y="3273"/>
                  </a:lnTo>
                  <a:lnTo>
                    <a:pt x="2275" y="3273"/>
                  </a:lnTo>
                  <a:lnTo>
                    <a:pt x="2280" y="3273"/>
                  </a:lnTo>
                  <a:lnTo>
                    <a:pt x="2285" y="3273"/>
                  </a:lnTo>
                  <a:lnTo>
                    <a:pt x="2291" y="3273"/>
                  </a:lnTo>
                  <a:lnTo>
                    <a:pt x="2296" y="3273"/>
                  </a:lnTo>
                  <a:lnTo>
                    <a:pt x="2302" y="3273"/>
                  </a:lnTo>
                  <a:lnTo>
                    <a:pt x="2306" y="3273"/>
                  </a:lnTo>
                  <a:lnTo>
                    <a:pt x="2312" y="3273"/>
                  </a:lnTo>
                  <a:lnTo>
                    <a:pt x="2317" y="3273"/>
                  </a:lnTo>
                  <a:lnTo>
                    <a:pt x="2322" y="3273"/>
                  </a:lnTo>
                  <a:lnTo>
                    <a:pt x="2328" y="3273"/>
                  </a:lnTo>
                  <a:lnTo>
                    <a:pt x="2333" y="3273"/>
                  </a:lnTo>
                  <a:lnTo>
                    <a:pt x="2339" y="3273"/>
                  </a:lnTo>
                  <a:lnTo>
                    <a:pt x="2344" y="3273"/>
                  </a:lnTo>
                  <a:lnTo>
                    <a:pt x="2350" y="3273"/>
                  </a:lnTo>
                  <a:lnTo>
                    <a:pt x="2355" y="3273"/>
                  </a:lnTo>
                  <a:lnTo>
                    <a:pt x="2359" y="3273"/>
                  </a:lnTo>
                  <a:lnTo>
                    <a:pt x="2365" y="3273"/>
                  </a:lnTo>
                  <a:lnTo>
                    <a:pt x="2370" y="3273"/>
                  </a:lnTo>
                  <a:lnTo>
                    <a:pt x="2376" y="3273"/>
                  </a:lnTo>
                  <a:lnTo>
                    <a:pt x="2381" y="3273"/>
                  </a:lnTo>
                  <a:lnTo>
                    <a:pt x="2386" y="3273"/>
                  </a:lnTo>
                  <a:lnTo>
                    <a:pt x="2392" y="3273"/>
                  </a:lnTo>
                  <a:lnTo>
                    <a:pt x="2397" y="3273"/>
                  </a:lnTo>
                  <a:lnTo>
                    <a:pt x="2403" y="3273"/>
                  </a:lnTo>
                  <a:lnTo>
                    <a:pt x="2408" y="3273"/>
                  </a:lnTo>
                  <a:lnTo>
                    <a:pt x="2414" y="3273"/>
                  </a:lnTo>
                  <a:lnTo>
                    <a:pt x="2418" y="3273"/>
                  </a:lnTo>
                  <a:lnTo>
                    <a:pt x="2423" y="3273"/>
                  </a:lnTo>
                  <a:lnTo>
                    <a:pt x="2429" y="3273"/>
                  </a:lnTo>
                  <a:lnTo>
                    <a:pt x="2434" y="3273"/>
                  </a:lnTo>
                  <a:lnTo>
                    <a:pt x="2440" y="3273"/>
                  </a:lnTo>
                  <a:lnTo>
                    <a:pt x="2445" y="3273"/>
                  </a:lnTo>
                  <a:lnTo>
                    <a:pt x="2451" y="3273"/>
                  </a:lnTo>
                  <a:lnTo>
                    <a:pt x="2456" y="3273"/>
                  </a:lnTo>
                  <a:lnTo>
                    <a:pt x="2461" y="3273"/>
                  </a:lnTo>
                  <a:lnTo>
                    <a:pt x="2467" y="3272"/>
                  </a:lnTo>
                  <a:lnTo>
                    <a:pt x="2471" y="3272"/>
                  </a:lnTo>
                  <a:lnTo>
                    <a:pt x="2477" y="3272"/>
                  </a:lnTo>
                  <a:lnTo>
                    <a:pt x="2482" y="3272"/>
                  </a:lnTo>
                  <a:lnTo>
                    <a:pt x="2488" y="3272"/>
                  </a:lnTo>
                  <a:lnTo>
                    <a:pt x="2493" y="3272"/>
                  </a:lnTo>
                  <a:lnTo>
                    <a:pt x="2498" y="3272"/>
                  </a:lnTo>
                  <a:lnTo>
                    <a:pt x="2504" y="3272"/>
                  </a:lnTo>
                  <a:lnTo>
                    <a:pt x="2509" y="3272"/>
                  </a:lnTo>
                  <a:lnTo>
                    <a:pt x="2515" y="3272"/>
                  </a:lnTo>
                  <a:lnTo>
                    <a:pt x="2520" y="3272"/>
                  </a:lnTo>
                  <a:lnTo>
                    <a:pt x="2524" y="3272"/>
                  </a:lnTo>
                  <a:lnTo>
                    <a:pt x="2530" y="3272"/>
                  </a:lnTo>
                  <a:lnTo>
                    <a:pt x="2535" y="3272"/>
                  </a:lnTo>
                  <a:lnTo>
                    <a:pt x="2541" y="3273"/>
                  </a:lnTo>
                  <a:lnTo>
                    <a:pt x="2546" y="3273"/>
                  </a:lnTo>
                  <a:lnTo>
                    <a:pt x="2552" y="3273"/>
                  </a:lnTo>
                  <a:lnTo>
                    <a:pt x="2557" y="3273"/>
                  </a:lnTo>
                  <a:lnTo>
                    <a:pt x="2562" y="3273"/>
                  </a:lnTo>
                  <a:lnTo>
                    <a:pt x="2568" y="3274"/>
                  </a:lnTo>
                  <a:lnTo>
                    <a:pt x="2573" y="3274"/>
                  </a:lnTo>
                  <a:lnTo>
                    <a:pt x="2579" y="3274"/>
                  </a:lnTo>
                  <a:lnTo>
                    <a:pt x="2583" y="3274"/>
                  </a:lnTo>
                  <a:lnTo>
                    <a:pt x="2589" y="3274"/>
                  </a:lnTo>
                  <a:lnTo>
                    <a:pt x="2594" y="3274"/>
                  </a:lnTo>
                  <a:lnTo>
                    <a:pt x="2599" y="3274"/>
                  </a:lnTo>
                  <a:lnTo>
                    <a:pt x="2605" y="3276"/>
                  </a:lnTo>
                  <a:lnTo>
                    <a:pt x="2610" y="3276"/>
                  </a:lnTo>
                  <a:lnTo>
                    <a:pt x="2616" y="3276"/>
                  </a:lnTo>
                  <a:lnTo>
                    <a:pt x="2621" y="3276"/>
                  </a:lnTo>
                  <a:lnTo>
                    <a:pt x="2627" y="3276"/>
                  </a:lnTo>
                  <a:lnTo>
                    <a:pt x="2632" y="3276"/>
                  </a:lnTo>
                  <a:lnTo>
                    <a:pt x="2636" y="3276"/>
                  </a:lnTo>
                  <a:lnTo>
                    <a:pt x="2642" y="3276"/>
                  </a:lnTo>
                  <a:lnTo>
                    <a:pt x="2647" y="3276"/>
                  </a:lnTo>
                  <a:lnTo>
                    <a:pt x="2653" y="3276"/>
                  </a:lnTo>
                  <a:lnTo>
                    <a:pt x="2658" y="3276"/>
                  </a:lnTo>
                  <a:lnTo>
                    <a:pt x="2663" y="3276"/>
                  </a:lnTo>
                  <a:lnTo>
                    <a:pt x="2669" y="3276"/>
                  </a:lnTo>
                  <a:lnTo>
                    <a:pt x="2674" y="3276"/>
                  </a:lnTo>
                  <a:lnTo>
                    <a:pt x="2680" y="3276"/>
                  </a:lnTo>
                  <a:lnTo>
                    <a:pt x="2685" y="3276"/>
                  </a:lnTo>
                  <a:lnTo>
                    <a:pt x="2691" y="3276"/>
                  </a:lnTo>
                  <a:lnTo>
                    <a:pt x="2695" y="3276"/>
                  </a:lnTo>
                  <a:lnTo>
                    <a:pt x="2700" y="3276"/>
                  </a:lnTo>
                  <a:lnTo>
                    <a:pt x="2706" y="3276"/>
                  </a:lnTo>
                  <a:lnTo>
                    <a:pt x="2711" y="3276"/>
                  </a:lnTo>
                  <a:lnTo>
                    <a:pt x="2717" y="3276"/>
                  </a:lnTo>
                  <a:lnTo>
                    <a:pt x="2722" y="327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00" name="Freeform 7"/>
            <p:cNvSpPr>
              <a:spLocks/>
            </p:cNvSpPr>
            <p:nvPr/>
          </p:nvSpPr>
          <p:spPr bwMode="auto">
            <a:xfrm>
              <a:off x="1632" y="3142"/>
              <a:ext cx="687" cy="542"/>
            </a:xfrm>
            <a:custGeom>
              <a:avLst/>
              <a:gdLst>
                <a:gd name="T0" fmla="*/ 0 w 2546"/>
                <a:gd name="T1" fmla="*/ 20 h 1626"/>
                <a:gd name="T2" fmla="*/ 1 w 2546"/>
                <a:gd name="T3" fmla="*/ 20 h 1626"/>
                <a:gd name="T4" fmla="*/ 1 w 2546"/>
                <a:gd name="T5" fmla="*/ 20 h 1626"/>
                <a:gd name="T6" fmla="*/ 1 w 2546"/>
                <a:gd name="T7" fmla="*/ 20 h 1626"/>
                <a:gd name="T8" fmla="*/ 1 w 2546"/>
                <a:gd name="T9" fmla="*/ 20 h 1626"/>
                <a:gd name="T10" fmla="*/ 1 w 2546"/>
                <a:gd name="T11" fmla="*/ 20 h 1626"/>
                <a:gd name="T12" fmla="*/ 2 w 2546"/>
                <a:gd name="T13" fmla="*/ 20 h 1626"/>
                <a:gd name="T14" fmla="*/ 2 w 2546"/>
                <a:gd name="T15" fmla="*/ 20 h 1626"/>
                <a:gd name="T16" fmla="*/ 2 w 2546"/>
                <a:gd name="T17" fmla="*/ 20 h 1626"/>
                <a:gd name="T18" fmla="*/ 2 w 2546"/>
                <a:gd name="T19" fmla="*/ 20 h 1626"/>
                <a:gd name="T20" fmla="*/ 2 w 2546"/>
                <a:gd name="T21" fmla="*/ 20 h 1626"/>
                <a:gd name="T22" fmla="*/ 3 w 2546"/>
                <a:gd name="T23" fmla="*/ 20 h 1626"/>
                <a:gd name="T24" fmla="*/ 3 w 2546"/>
                <a:gd name="T25" fmla="*/ 20 h 1626"/>
                <a:gd name="T26" fmla="*/ 3 w 2546"/>
                <a:gd name="T27" fmla="*/ 20 h 1626"/>
                <a:gd name="T28" fmla="*/ 3 w 2546"/>
                <a:gd name="T29" fmla="*/ 20 h 1626"/>
                <a:gd name="T30" fmla="*/ 4 w 2546"/>
                <a:gd name="T31" fmla="*/ 20 h 1626"/>
                <a:gd name="T32" fmla="*/ 4 w 2546"/>
                <a:gd name="T33" fmla="*/ 20 h 1626"/>
                <a:gd name="T34" fmla="*/ 4 w 2546"/>
                <a:gd name="T35" fmla="*/ 20 h 1626"/>
                <a:gd name="T36" fmla="*/ 4 w 2546"/>
                <a:gd name="T37" fmla="*/ 20 h 1626"/>
                <a:gd name="T38" fmla="*/ 5 w 2546"/>
                <a:gd name="T39" fmla="*/ 20 h 1626"/>
                <a:gd name="T40" fmla="*/ 5 w 2546"/>
                <a:gd name="T41" fmla="*/ 20 h 1626"/>
                <a:gd name="T42" fmla="*/ 5 w 2546"/>
                <a:gd name="T43" fmla="*/ 20 h 1626"/>
                <a:gd name="T44" fmla="*/ 5 w 2546"/>
                <a:gd name="T45" fmla="*/ 20 h 1626"/>
                <a:gd name="T46" fmla="*/ 5 w 2546"/>
                <a:gd name="T47" fmla="*/ 20 h 1626"/>
                <a:gd name="T48" fmla="*/ 6 w 2546"/>
                <a:gd name="T49" fmla="*/ 20 h 1626"/>
                <a:gd name="T50" fmla="*/ 6 w 2546"/>
                <a:gd name="T51" fmla="*/ 18 h 1626"/>
                <a:gd name="T52" fmla="*/ 6 w 2546"/>
                <a:gd name="T53" fmla="*/ 13 h 1626"/>
                <a:gd name="T54" fmla="*/ 6 w 2546"/>
                <a:gd name="T55" fmla="*/ 4 h 1626"/>
                <a:gd name="T56" fmla="*/ 6 w 2546"/>
                <a:gd name="T57" fmla="*/ 0 h 1626"/>
                <a:gd name="T58" fmla="*/ 7 w 2546"/>
                <a:gd name="T59" fmla="*/ 3 h 1626"/>
                <a:gd name="T60" fmla="*/ 7 w 2546"/>
                <a:gd name="T61" fmla="*/ 10 h 1626"/>
                <a:gd name="T62" fmla="*/ 7 w 2546"/>
                <a:gd name="T63" fmla="*/ 15 h 1626"/>
                <a:gd name="T64" fmla="*/ 8 w 2546"/>
                <a:gd name="T65" fmla="*/ 18 h 1626"/>
                <a:gd name="T66" fmla="*/ 8 w 2546"/>
                <a:gd name="T67" fmla="*/ 19 h 1626"/>
                <a:gd name="T68" fmla="*/ 8 w 2546"/>
                <a:gd name="T69" fmla="*/ 20 h 1626"/>
                <a:gd name="T70" fmla="*/ 8 w 2546"/>
                <a:gd name="T71" fmla="*/ 20 h 1626"/>
                <a:gd name="T72" fmla="*/ 8 w 2546"/>
                <a:gd name="T73" fmla="*/ 20 h 1626"/>
                <a:gd name="T74" fmla="*/ 9 w 2546"/>
                <a:gd name="T75" fmla="*/ 20 h 1626"/>
                <a:gd name="T76" fmla="*/ 9 w 2546"/>
                <a:gd name="T77" fmla="*/ 20 h 1626"/>
                <a:gd name="T78" fmla="*/ 9 w 2546"/>
                <a:gd name="T79" fmla="*/ 20 h 1626"/>
                <a:gd name="T80" fmla="*/ 9 w 2546"/>
                <a:gd name="T81" fmla="*/ 20 h 1626"/>
                <a:gd name="T82" fmla="*/ 9 w 2546"/>
                <a:gd name="T83" fmla="*/ 20 h 1626"/>
                <a:gd name="T84" fmla="*/ 10 w 2546"/>
                <a:gd name="T85" fmla="*/ 20 h 1626"/>
                <a:gd name="T86" fmla="*/ 10 w 2546"/>
                <a:gd name="T87" fmla="*/ 20 h 1626"/>
                <a:gd name="T88" fmla="*/ 10 w 2546"/>
                <a:gd name="T89" fmla="*/ 20 h 1626"/>
                <a:gd name="T90" fmla="*/ 10 w 2546"/>
                <a:gd name="T91" fmla="*/ 20 h 1626"/>
                <a:gd name="T92" fmla="*/ 11 w 2546"/>
                <a:gd name="T93" fmla="*/ 20 h 1626"/>
                <a:gd name="T94" fmla="*/ 11 w 2546"/>
                <a:gd name="T95" fmla="*/ 20 h 1626"/>
                <a:gd name="T96" fmla="*/ 11 w 2546"/>
                <a:gd name="T97" fmla="*/ 20 h 1626"/>
                <a:gd name="T98" fmla="*/ 11 w 2546"/>
                <a:gd name="T99" fmla="*/ 20 h 1626"/>
                <a:gd name="T100" fmla="*/ 12 w 2546"/>
                <a:gd name="T101" fmla="*/ 20 h 1626"/>
                <a:gd name="T102" fmla="*/ 12 w 2546"/>
                <a:gd name="T103" fmla="*/ 20 h 1626"/>
                <a:gd name="T104" fmla="*/ 12 w 2546"/>
                <a:gd name="T105" fmla="*/ 20 h 1626"/>
                <a:gd name="T106" fmla="*/ 12 w 2546"/>
                <a:gd name="T107" fmla="*/ 20 h 1626"/>
                <a:gd name="T108" fmla="*/ 12 w 2546"/>
                <a:gd name="T109" fmla="*/ 20 h 1626"/>
                <a:gd name="T110" fmla="*/ 13 w 2546"/>
                <a:gd name="T111" fmla="*/ 20 h 1626"/>
                <a:gd name="T112" fmla="*/ 13 w 2546"/>
                <a:gd name="T113" fmla="*/ 20 h 1626"/>
                <a:gd name="T114" fmla="*/ 13 w 2546"/>
                <a:gd name="T115" fmla="*/ 20 h 1626"/>
                <a:gd name="T116" fmla="*/ 13 w 2546"/>
                <a:gd name="T117" fmla="*/ 20 h 16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6"/>
                <a:gd name="T178" fmla="*/ 0 h 1626"/>
                <a:gd name="T179" fmla="*/ 2546 w 2546"/>
                <a:gd name="T180" fmla="*/ 1626 h 16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6" h="1626">
                  <a:moveTo>
                    <a:pt x="0" y="1625"/>
                  </a:moveTo>
                  <a:lnTo>
                    <a:pt x="6" y="1625"/>
                  </a:lnTo>
                  <a:lnTo>
                    <a:pt x="11" y="1625"/>
                  </a:lnTo>
                  <a:lnTo>
                    <a:pt x="16" y="1625"/>
                  </a:lnTo>
                  <a:lnTo>
                    <a:pt x="22" y="1625"/>
                  </a:lnTo>
                  <a:lnTo>
                    <a:pt x="26" y="1625"/>
                  </a:lnTo>
                  <a:lnTo>
                    <a:pt x="32" y="1625"/>
                  </a:lnTo>
                  <a:lnTo>
                    <a:pt x="37" y="1625"/>
                  </a:lnTo>
                  <a:lnTo>
                    <a:pt x="43" y="1625"/>
                  </a:lnTo>
                  <a:lnTo>
                    <a:pt x="48" y="1625"/>
                  </a:lnTo>
                  <a:lnTo>
                    <a:pt x="53" y="1625"/>
                  </a:lnTo>
                  <a:lnTo>
                    <a:pt x="59" y="1625"/>
                  </a:lnTo>
                  <a:lnTo>
                    <a:pt x="64" y="1625"/>
                  </a:lnTo>
                  <a:lnTo>
                    <a:pt x="70" y="1625"/>
                  </a:lnTo>
                  <a:lnTo>
                    <a:pt x="75" y="1625"/>
                  </a:lnTo>
                  <a:lnTo>
                    <a:pt x="79" y="1625"/>
                  </a:lnTo>
                  <a:lnTo>
                    <a:pt x="85" y="1625"/>
                  </a:lnTo>
                  <a:lnTo>
                    <a:pt x="90" y="1625"/>
                  </a:lnTo>
                  <a:lnTo>
                    <a:pt x="96" y="1625"/>
                  </a:lnTo>
                  <a:lnTo>
                    <a:pt x="101" y="1625"/>
                  </a:lnTo>
                  <a:lnTo>
                    <a:pt x="107" y="1625"/>
                  </a:lnTo>
                  <a:lnTo>
                    <a:pt x="112" y="1625"/>
                  </a:lnTo>
                  <a:lnTo>
                    <a:pt x="117" y="1625"/>
                  </a:lnTo>
                  <a:lnTo>
                    <a:pt x="123" y="1625"/>
                  </a:lnTo>
                  <a:lnTo>
                    <a:pt x="128" y="1625"/>
                  </a:lnTo>
                  <a:lnTo>
                    <a:pt x="134" y="1625"/>
                  </a:lnTo>
                  <a:lnTo>
                    <a:pt x="138" y="1625"/>
                  </a:lnTo>
                  <a:lnTo>
                    <a:pt x="144" y="1625"/>
                  </a:lnTo>
                  <a:lnTo>
                    <a:pt x="149" y="1625"/>
                  </a:lnTo>
                  <a:lnTo>
                    <a:pt x="154" y="1625"/>
                  </a:lnTo>
                  <a:lnTo>
                    <a:pt x="160" y="1625"/>
                  </a:lnTo>
                  <a:lnTo>
                    <a:pt x="165" y="1625"/>
                  </a:lnTo>
                  <a:lnTo>
                    <a:pt x="171" y="1625"/>
                  </a:lnTo>
                  <a:lnTo>
                    <a:pt x="176" y="1625"/>
                  </a:lnTo>
                  <a:lnTo>
                    <a:pt x="182" y="1625"/>
                  </a:lnTo>
                  <a:lnTo>
                    <a:pt x="187" y="1625"/>
                  </a:lnTo>
                  <a:lnTo>
                    <a:pt x="191" y="1625"/>
                  </a:lnTo>
                  <a:lnTo>
                    <a:pt x="197" y="1625"/>
                  </a:lnTo>
                  <a:lnTo>
                    <a:pt x="202" y="1625"/>
                  </a:lnTo>
                  <a:lnTo>
                    <a:pt x="208" y="1625"/>
                  </a:lnTo>
                  <a:lnTo>
                    <a:pt x="213" y="1625"/>
                  </a:lnTo>
                  <a:lnTo>
                    <a:pt x="219" y="1625"/>
                  </a:lnTo>
                  <a:lnTo>
                    <a:pt x="224" y="1625"/>
                  </a:lnTo>
                  <a:lnTo>
                    <a:pt x="229" y="1625"/>
                  </a:lnTo>
                  <a:lnTo>
                    <a:pt x="235" y="1625"/>
                  </a:lnTo>
                  <a:lnTo>
                    <a:pt x="240" y="1625"/>
                  </a:lnTo>
                  <a:lnTo>
                    <a:pt x="246" y="1625"/>
                  </a:lnTo>
                  <a:lnTo>
                    <a:pt x="250" y="1625"/>
                  </a:lnTo>
                  <a:lnTo>
                    <a:pt x="255" y="1625"/>
                  </a:lnTo>
                  <a:lnTo>
                    <a:pt x="261" y="1625"/>
                  </a:lnTo>
                  <a:lnTo>
                    <a:pt x="266" y="1625"/>
                  </a:lnTo>
                  <a:lnTo>
                    <a:pt x="272" y="1625"/>
                  </a:lnTo>
                  <a:lnTo>
                    <a:pt x="277" y="1625"/>
                  </a:lnTo>
                  <a:lnTo>
                    <a:pt x="283" y="1625"/>
                  </a:lnTo>
                  <a:lnTo>
                    <a:pt x="288" y="1625"/>
                  </a:lnTo>
                  <a:lnTo>
                    <a:pt x="293" y="1625"/>
                  </a:lnTo>
                  <a:lnTo>
                    <a:pt x="299" y="1625"/>
                  </a:lnTo>
                  <a:lnTo>
                    <a:pt x="303" y="1625"/>
                  </a:lnTo>
                  <a:lnTo>
                    <a:pt x="309" y="1625"/>
                  </a:lnTo>
                  <a:lnTo>
                    <a:pt x="314" y="1625"/>
                  </a:lnTo>
                  <a:lnTo>
                    <a:pt x="320" y="1625"/>
                  </a:lnTo>
                  <a:lnTo>
                    <a:pt x="325" y="1625"/>
                  </a:lnTo>
                  <a:lnTo>
                    <a:pt x="330" y="1625"/>
                  </a:lnTo>
                  <a:lnTo>
                    <a:pt x="336" y="1625"/>
                  </a:lnTo>
                  <a:lnTo>
                    <a:pt x="341" y="1625"/>
                  </a:lnTo>
                  <a:lnTo>
                    <a:pt x="347" y="1625"/>
                  </a:lnTo>
                  <a:lnTo>
                    <a:pt x="352" y="1625"/>
                  </a:lnTo>
                  <a:lnTo>
                    <a:pt x="358" y="1625"/>
                  </a:lnTo>
                  <a:lnTo>
                    <a:pt x="362" y="1625"/>
                  </a:lnTo>
                  <a:lnTo>
                    <a:pt x="367" y="1625"/>
                  </a:lnTo>
                  <a:lnTo>
                    <a:pt x="373" y="1625"/>
                  </a:lnTo>
                  <a:lnTo>
                    <a:pt x="378" y="1625"/>
                  </a:lnTo>
                  <a:lnTo>
                    <a:pt x="384" y="1625"/>
                  </a:lnTo>
                  <a:lnTo>
                    <a:pt x="389" y="1625"/>
                  </a:lnTo>
                  <a:lnTo>
                    <a:pt x="394" y="1625"/>
                  </a:lnTo>
                  <a:lnTo>
                    <a:pt x="400" y="1625"/>
                  </a:lnTo>
                  <a:lnTo>
                    <a:pt x="405" y="1625"/>
                  </a:lnTo>
                  <a:lnTo>
                    <a:pt x="411" y="1625"/>
                  </a:lnTo>
                  <a:lnTo>
                    <a:pt x="415" y="1625"/>
                  </a:lnTo>
                  <a:lnTo>
                    <a:pt x="421" y="1625"/>
                  </a:lnTo>
                  <a:lnTo>
                    <a:pt x="426" y="1625"/>
                  </a:lnTo>
                  <a:lnTo>
                    <a:pt x="431" y="1625"/>
                  </a:lnTo>
                  <a:lnTo>
                    <a:pt x="437" y="1625"/>
                  </a:lnTo>
                  <a:lnTo>
                    <a:pt x="442" y="1625"/>
                  </a:lnTo>
                  <a:lnTo>
                    <a:pt x="448" y="1625"/>
                  </a:lnTo>
                  <a:lnTo>
                    <a:pt x="453" y="1625"/>
                  </a:lnTo>
                  <a:lnTo>
                    <a:pt x="459" y="1625"/>
                  </a:lnTo>
                  <a:lnTo>
                    <a:pt x="464" y="1625"/>
                  </a:lnTo>
                  <a:lnTo>
                    <a:pt x="468" y="1625"/>
                  </a:lnTo>
                  <a:lnTo>
                    <a:pt x="474" y="1625"/>
                  </a:lnTo>
                  <a:lnTo>
                    <a:pt x="479" y="1625"/>
                  </a:lnTo>
                  <a:lnTo>
                    <a:pt x="485" y="1625"/>
                  </a:lnTo>
                  <a:lnTo>
                    <a:pt x="490" y="1625"/>
                  </a:lnTo>
                  <a:lnTo>
                    <a:pt x="496" y="1625"/>
                  </a:lnTo>
                  <a:lnTo>
                    <a:pt x="501" y="1625"/>
                  </a:lnTo>
                  <a:lnTo>
                    <a:pt x="506" y="1625"/>
                  </a:lnTo>
                  <a:lnTo>
                    <a:pt x="512" y="1625"/>
                  </a:lnTo>
                  <a:lnTo>
                    <a:pt x="517" y="1625"/>
                  </a:lnTo>
                  <a:lnTo>
                    <a:pt x="523" y="1625"/>
                  </a:lnTo>
                  <a:lnTo>
                    <a:pt x="527" y="1625"/>
                  </a:lnTo>
                  <a:lnTo>
                    <a:pt x="532" y="1625"/>
                  </a:lnTo>
                  <a:lnTo>
                    <a:pt x="538" y="1625"/>
                  </a:lnTo>
                  <a:lnTo>
                    <a:pt x="543" y="1625"/>
                  </a:lnTo>
                  <a:lnTo>
                    <a:pt x="549" y="1625"/>
                  </a:lnTo>
                  <a:lnTo>
                    <a:pt x="554" y="1625"/>
                  </a:lnTo>
                  <a:lnTo>
                    <a:pt x="560" y="1625"/>
                  </a:lnTo>
                  <a:lnTo>
                    <a:pt x="565" y="1625"/>
                  </a:lnTo>
                  <a:lnTo>
                    <a:pt x="570" y="1625"/>
                  </a:lnTo>
                  <a:lnTo>
                    <a:pt x="576" y="1625"/>
                  </a:lnTo>
                  <a:lnTo>
                    <a:pt x="580" y="1625"/>
                  </a:lnTo>
                  <a:lnTo>
                    <a:pt x="586" y="1625"/>
                  </a:lnTo>
                  <a:lnTo>
                    <a:pt x="591" y="1625"/>
                  </a:lnTo>
                  <a:lnTo>
                    <a:pt x="597" y="1625"/>
                  </a:lnTo>
                  <a:lnTo>
                    <a:pt x="602" y="1625"/>
                  </a:lnTo>
                  <a:lnTo>
                    <a:pt x="607" y="1625"/>
                  </a:lnTo>
                  <a:lnTo>
                    <a:pt x="613" y="1625"/>
                  </a:lnTo>
                  <a:lnTo>
                    <a:pt x="618" y="1625"/>
                  </a:lnTo>
                  <a:lnTo>
                    <a:pt x="624" y="1625"/>
                  </a:lnTo>
                  <a:lnTo>
                    <a:pt x="629" y="1625"/>
                  </a:lnTo>
                  <a:lnTo>
                    <a:pt x="635" y="1625"/>
                  </a:lnTo>
                  <a:lnTo>
                    <a:pt x="639" y="1625"/>
                  </a:lnTo>
                  <a:lnTo>
                    <a:pt x="644" y="1625"/>
                  </a:lnTo>
                  <a:lnTo>
                    <a:pt x="650" y="1625"/>
                  </a:lnTo>
                  <a:lnTo>
                    <a:pt x="655" y="1625"/>
                  </a:lnTo>
                  <a:lnTo>
                    <a:pt x="661" y="1625"/>
                  </a:lnTo>
                  <a:lnTo>
                    <a:pt x="666" y="1625"/>
                  </a:lnTo>
                  <a:lnTo>
                    <a:pt x="671" y="1625"/>
                  </a:lnTo>
                  <a:lnTo>
                    <a:pt x="677" y="1625"/>
                  </a:lnTo>
                  <a:lnTo>
                    <a:pt x="682" y="1625"/>
                  </a:lnTo>
                  <a:lnTo>
                    <a:pt x="688" y="1625"/>
                  </a:lnTo>
                  <a:lnTo>
                    <a:pt x="692" y="1625"/>
                  </a:lnTo>
                  <a:lnTo>
                    <a:pt x="698" y="1625"/>
                  </a:lnTo>
                  <a:lnTo>
                    <a:pt x="703" y="1625"/>
                  </a:lnTo>
                  <a:lnTo>
                    <a:pt x="708" y="1625"/>
                  </a:lnTo>
                  <a:lnTo>
                    <a:pt x="714" y="1625"/>
                  </a:lnTo>
                  <a:lnTo>
                    <a:pt x="719" y="1625"/>
                  </a:lnTo>
                  <a:lnTo>
                    <a:pt x="725" y="1625"/>
                  </a:lnTo>
                  <a:lnTo>
                    <a:pt x="730" y="1625"/>
                  </a:lnTo>
                  <a:lnTo>
                    <a:pt x="736" y="1625"/>
                  </a:lnTo>
                  <a:lnTo>
                    <a:pt x="741" y="1625"/>
                  </a:lnTo>
                  <a:lnTo>
                    <a:pt x="745" y="1625"/>
                  </a:lnTo>
                  <a:lnTo>
                    <a:pt x="751" y="1625"/>
                  </a:lnTo>
                  <a:lnTo>
                    <a:pt x="756" y="1625"/>
                  </a:lnTo>
                  <a:lnTo>
                    <a:pt x="762" y="1625"/>
                  </a:lnTo>
                  <a:lnTo>
                    <a:pt x="767" y="1625"/>
                  </a:lnTo>
                  <a:lnTo>
                    <a:pt x="773" y="1625"/>
                  </a:lnTo>
                  <a:lnTo>
                    <a:pt x="778" y="1625"/>
                  </a:lnTo>
                  <a:lnTo>
                    <a:pt x="783" y="1625"/>
                  </a:lnTo>
                  <a:lnTo>
                    <a:pt x="789" y="1625"/>
                  </a:lnTo>
                  <a:lnTo>
                    <a:pt x="794" y="1625"/>
                  </a:lnTo>
                  <a:lnTo>
                    <a:pt x="800" y="1625"/>
                  </a:lnTo>
                  <a:lnTo>
                    <a:pt x="804" y="1625"/>
                  </a:lnTo>
                  <a:lnTo>
                    <a:pt x="809" y="1625"/>
                  </a:lnTo>
                  <a:lnTo>
                    <a:pt x="815" y="1625"/>
                  </a:lnTo>
                  <a:lnTo>
                    <a:pt x="820" y="1625"/>
                  </a:lnTo>
                  <a:lnTo>
                    <a:pt x="826" y="1625"/>
                  </a:lnTo>
                  <a:lnTo>
                    <a:pt x="831" y="1625"/>
                  </a:lnTo>
                  <a:lnTo>
                    <a:pt x="837" y="1625"/>
                  </a:lnTo>
                  <a:lnTo>
                    <a:pt x="842" y="1625"/>
                  </a:lnTo>
                  <a:lnTo>
                    <a:pt x="847" y="1625"/>
                  </a:lnTo>
                  <a:lnTo>
                    <a:pt x="853" y="1625"/>
                  </a:lnTo>
                  <a:lnTo>
                    <a:pt x="857" y="1625"/>
                  </a:lnTo>
                  <a:lnTo>
                    <a:pt x="863" y="1625"/>
                  </a:lnTo>
                  <a:lnTo>
                    <a:pt x="868" y="1625"/>
                  </a:lnTo>
                  <a:lnTo>
                    <a:pt x="874" y="1625"/>
                  </a:lnTo>
                  <a:lnTo>
                    <a:pt x="879" y="1625"/>
                  </a:lnTo>
                  <a:lnTo>
                    <a:pt x="884" y="1625"/>
                  </a:lnTo>
                  <a:lnTo>
                    <a:pt x="890" y="1625"/>
                  </a:lnTo>
                  <a:lnTo>
                    <a:pt x="895" y="1625"/>
                  </a:lnTo>
                  <a:lnTo>
                    <a:pt x="901" y="1625"/>
                  </a:lnTo>
                  <a:lnTo>
                    <a:pt x="906" y="1625"/>
                  </a:lnTo>
                  <a:lnTo>
                    <a:pt x="912" y="1625"/>
                  </a:lnTo>
                  <a:lnTo>
                    <a:pt x="916" y="1625"/>
                  </a:lnTo>
                  <a:lnTo>
                    <a:pt x="921" y="1625"/>
                  </a:lnTo>
                  <a:lnTo>
                    <a:pt x="927" y="1625"/>
                  </a:lnTo>
                  <a:lnTo>
                    <a:pt x="932" y="1625"/>
                  </a:lnTo>
                  <a:lnTo>
                    <a:pt x="938" y="1623"/>
                  </a:lnTo>
                  <a:lnTo>
                    <a:pt x="943" y="1623"/>
                  </a:lnTo>
                  <a:lnTo>
                    <a:pt x="948" y="1623"/>
                  </a:lnTo>
                  <a:lnTo>
                    <a:pt x="954" y="1623"/>
                  </a:lnTo>
                  <a:lnTo>
                    <a:pt x="959" y="1623"/>
                  </a:lnTo>
                  <a:lnTo>
                    <a:pt x="965" y="1623"/>
                  </a:lnTo>
                  <a:lnTo>
                    <a:pt x="969" y="1623"/>
                  </a:lnTo>
                  <a:lnTo>
                    <a:pt x="975" y="1623"/>
                  </a:lnTo>
                  <a:lnTo>
                    <a:pt x="980" y="1623"/>
                  </a:lnTo>
                  <a:lnTo>
                    <a:pt x="985" y="1622"/>
                  </a:lnTo>
                  <a:lnTo>
                    <a:pt x="991" y="1622"/>
                  </a:lnTo>
                  <a:lnTo>
                    <a:pt x="996" y="1622"/>
                  </a:lnTo>
                  <a:lnTo>
                    <a:pt x="1002" y="1621"/>
                  </a:lnTo>
                  <a:lnTo>
                    <a:pt x="1007" y="1621"/>
                  </a:lnTo>
                  <a:lnTo>
                    <a:pt x="1013" y="1619"/>
                  </a:lnTo>
                  <a:lnTo>
                    <a:pt x="1018" y="1618"/>
                  </a:lnTo>
                  <a:lnTo>
                    <a:pt x="1022" y="1616"/>
                  </a:lnTo>
                  <a:lnTo>
                    <a:pt x="1028" y="1613"/>
                  </a:lnTo>
                  <a:lnTo>
                    <a:pt x="1033" y="1612"/>
                  </a:lnTo>
                  <a:lnTo>
                    <a:pt x="1039" y="1608"/>
                  </a:lnTo>
                  <a:lnTo>
                    <a:pt x="1044" y="1603"/>
                  </a:lnTo>
                  <a:lnTo>
                    <a:pt x="1050" y="1599"/>
                  </a:lnTo>
                  <a:lnTo>
                    <a:pt x="1055" y="1592"/>
                  </a:lnTo>
                  <a:lnTo>
                    <a:pt x="1060" y="1584"/>
                  </a:lnTo>
                  <a:lnTo>
                    <a:pt x="1066" y="1574"/>
                  </a:lnTo>
                  <a:lnTo>
                    <a:pt x="1071" y="1564"/>
                  </a:lnTo>
                  <a:lnTo>
                    <a:pt x="1077" y="1550"/>
                  </a:lnTo>
                  <a:lnTo>
                    <a:pt x="1081" y="1534"/>
                  </a:lnTo>
                  <a:lnTo>
                    <a:pt x="1087" y="1515"/>
                  </a:lnTo>
                  <a:lnTo>
                    <a:pt x="1092" y="1493"/>
                  </a:lnTo>
                  <a:lnTo>
                    <a:pt x="1097" y="1467"/>
                  </a:lnTo>
                  <a:lnTo>
                    <a:pt x="1103" y="1437"/>
                  </a:lnTo>
                  <a:lnTo>
                    <a:pt x="1108" y="1404"/>
                  </a:lnTo>
                  <a:lnTo>
                    <a:pt x="1114" y="1364"/>
                  </a:lnTo>
                  <a:lnTo>
                    <a:pt x="1119" y="1320"/>
                  </a:lnTo>
                  <a:lnTo>
                    <a:pt x="1124" y="1270"/>
                  </a:lnTo>
                  <a:lnTo>
                    <a:pt x="1130" y="1215"/>
                  </a:lnTo>
                  <a:lnTo>
                    <a:pt x="1134" y="1155"/>
                  </a:lnTo>
                  <a:lnTo>
                    <a:pt x="1140" y="1088"/>
                  </a:lnTo>
                  <a:lnTo>
                    <a:pt x="1145" y="1017"/>
                  </a:lnTo>
                  <a:lnTo>
                    <a:pt x="1151" y="942"/>
                  </a:lnTo>
                  <a:lnTo>
                    <a:pt x="1156" y="861"/>
                  </a:lnTo>
                  <a:lnTo>
                    <a:pt x="1161" y="778"/>
                  </a:lnTo>
                  <a:lnTo>
                    <a:pt x="1167" y="693"/>
                  </a:lnTo>
                  <a:lnTo>
                    <a:pt x="1172" y="608"/>
                  </a:lnTo>
                  <a:lnTo>
                    <a:pt x="1178" y="522"/>
                  </a:lnTo>
                  <a:lnTo>
                    <a:pt x="1183" y="438"/>
                  </a:lnTo>
                  <a:lnTo>
                    <a:pt x="1189" y="359"/>
                  </a:lnTo>
                  <a:lnTo>
                    <a:pt x="1193" y="284"/>
                  </a:lnTo>
                  <a:lnTo>
                    <a:pt x="1198" y="214"/>
                  </a:lnTo>
                  <a:lnTo>
                    <a:pt x="1204" y="153"/>
                  </a:lnTo>
                  <a:lnTo>
                    <a:pt x="1209" y="101"/>
                  </a:lnTo>
                  <a:lnTo>
                    <a:pt x="1215" y="59"/>
                  </a:lnTo>
                  <a:lnTo>
                    <a:pt x="1220" y="29"/>
                  </a:lnTo>
                  <a:lnTo>
                    <a:pt x="1226" y="9"/>
                  </a:lnTo>
                  <a:lnTo>
                    <a:pt x="1231" y="0"/>
                  </a:lnTo>
                  <a:lnTo>
                    <a:pt x="1236" y="3"/>
                  </a:lnTo>
                  <a:lnTo>
                    <a:pt x="1242" y="16"/>
                  </a:lnTo>
                  <a:lnTo>
                    <a:pt x="1246" y="39"/>
                  </a:lnTo>
                  <a:lnTo>
                    <a:pt x="1252" y="72"/>
                  </a:lnTo>
                  <a:lnTo>
                    <a:pt x="1257" y="114"/>
                  </a:lnTo>
                  <a:lnTo>
                    <a:pt x="1262" y="163"/>
                  </a:lnTo>
                  <a:lnTo>
                    <a:pt x="1268" y="218"/>
                  </a:lnTo>
                  <a:lnTo>
                    <a:pt x="1273" y="279"/>
                  </a:lnTo>
                  <a:lnTo>
                    <a:pt x="1279" y="344"/>
                  </a:lnTo>
                  <a:lnTo>
                    <a:pt x="1284" y="411"/>
                  </a:lnTo>
                  <a:lnTo>
                    <a:pt x="1290" y="480"/>
                  </a:lnTo>
                  <a:lnTo>
                    <a:pt x="1295" y="551"/>
                  </a:lnTo>
                  <a:lnTo>
                    <a:pt x="1299" y="621"/>
                  </a:lnTo>
                  <a:lnTo>
                    <a:pt x="1305" y="690"/>
                  </a:lnTo>
                  <a:lnTo>
                    <a:pt x="1310" y="758"/>
                  </a:lnTo>
                  <a:lnTo>
                    <a:pt x="1316" y="825"/>
                  </a:lnTo>
                  <a:lnTo>
                    <a:pt x="1321" y="887"/>
                  </a:lnTo>
                  <a:lnTo>
                    <a:pt x="1327" y="948"/>
                  </a:lnTo>
                  <a:lnTo>
                    <a:pt x="1332" y="1006"/>
                  </a:lnTo>
                  <a:lnTo>
                    <a:pt x="1337" y="1059"/>
                  </a:lnTo>
                  <a:lnTo>
                    <a:pt x="1343" y="1110"/>
                  </a:lnTo>
                  <a:lnTo>
                    <a:pt x="1348" y="1158"/>
                  </a:lnTo>
                  <a:lnTo>
                    <a:pt x="1354" y="1201"/>
                  </a:lnTo>
                  <a:lnTo>
                    <a:pt x="1358" y="1241"/>
                  </a:lnTo>
                  <a:lnTo>
                    <a:pt x="1364" y="1278"/>
                  </a:lnTo>
                  <a:lnTo>
                    <a:pt x="1369" y="1312"/>
                  </a:lnTo>
                  <a:lnTo>
                    <a:pt x="1374" y="1343"/>
                  </a:lnTo>
                  <a:lnTo>
                    <a:pt x="1380" y="1370"/>
                  </a:lnTo>
                  <a:lnTo>
                    <a:pt x="1385" y="1395"/>
                  </a:lnTo>
                  <a:lnTo>
                    <a:pt x="1391" y="1418"/>
                  </a:lnTo>
                  <a:lnTo>
                    <a:pt x="1396" y="1438"/>
                  </a:lnTo>
                  <a:lnTo>
                    <a:pt x="1401" y="1457"/>
                  </a:lnTo>
                  <a:lnTo>
                    <a:pt x="1407" y="1474"/>
                  </a:lnTo>
                  <a:lnTo>
                    <a:pt x="1411" y="1489"/>
                  </a:lnTo>
                  <a:lnTo>
                    <a:pt x="1417" y="1502"/>
                  </a:lnTo>
                  <a:lnTo>
                    <a:pt x="1422" y="1514"/>
                  </a:lnTo>
                  <a:lnTo>
                    <a:pt x="1428" y="1525"/>
                  </a:lnTo>
                  <a:lnTo>
                    <a:pt x="1433" y="1535"/>
                  </a:lnTo>
                  <a:lnTo>
                    <a:pt x="1438" y="1544"/>
                  </a:lnTo>
                  <a:lnTo>
                    <a:pt x="1444" y="1551"/>
                  </a:lnTo>
                  <a:lnTo>
                    <a:pt x="1449" y="1558"/>
                  </a:lnTo>
                  <a:lnTo>
                    <a:pt x="1455" y="1564"/>
                  </a:lnTo>
                  <a:lnTo>
                    <a:pt x="1460" y="1570"/>
                  </a:lnTo>
                  <a:lnTo>
                    <a:pt x="1466" y="1576"/>
                  </a:lnTo>
                  <a:lnTo>
                    <a:pt x="1470" y="1580"/>
                  </a:lnTo>
                  <a:lnTo>
                    <a:pt x="1475" y="1584"/>
                  </a:lnTo>
                  <a:lnTo>
                    <a:pt x="1481" y="1589"/>
                  </a:lnTo>
                  <a:lnTo>
                    <a:pt x="1486" y="1592"/>
                  </a:lnTo>
                  <a:lnTo>
                    <a:pt x="1492" y="1595"/>
                  </a:lnTo>
                  <a:lnTo>
                    <a:pt x="1497" y="1597"/>
                  </a:lnTo>
                  <a:lnTo>
                    <a:pt x="1503" y="1600"/>
                  </a:lnTo>
                  <a:lnTo>
                    <a:pt x="1508" y="1603"/>
                  </a:lnTo>
                  <a:lnTo>
                    <a:pt x="1513" y="1605"/>
                  </a:lnTo>
                  <a:lnTo>
                    <a:pt x="1519" y="1606"/>
                  </a:lnTo>
                  <a:lnTo>
                    <a:pt x="1523" y="1608"/>
                  </a:lnTo>
                  <a:lnTo>
                    <a:pt x="1529" y="1609"/>
                  </a:lnTo>
                  <a:lnTo>
                    <a:pt x="1534" y="1610"/>
                  </a:lnTo>
                  <a:lnTo>
                    <a:pt x="1539" y="1612"/>
                  </a:lnTo>
                  <a:lnTo>
                    <a:pt x="1545" y="1613"/>
                  </a:lnTo>
                  <a:lnTo>
                    <a:pt x="1550" y="1615"/>
                  </a:lnTo>
                  <a:lnTo>
                    <a:pt x="1556" y="1615"/>
                  </a:lnTo>
                  <a:lnTo>
                    <a:pt x="1561" y="1616"/>
                  </a:lnTo>
                  <a:lnTo>
                    <a:pt x="1567" y="1616"/>
                  </a:lnTo>
                  <a:lnTo>
                    <a:pt x="1572" y="1618"/>
                  </a:lnTo>
                  <a:lnTo>
                    <a:pt x="1576" y="1618"/>
                  </a:lnTo>
                  <a:lnTo>
                    <a:pt x="1582" y="1618"/>
                  </a:lnTo>
                  <a:lnTo>
                    <a:pt x="1587" y="1619"/>
                  </a:lnTo>
                  <a:lnTo>
                    <a:pt x="1593" y="1619"/>
                  </a:lnTo>
                  <a:lnTo>
                    <a:pt x="1598" y="1619"/>
                  </a:lnTo>
                  <a:lnTo>
                    <a:pt x="1604" y="1619"/>
                  </a:lnTo>
                  <a:lnTo>
                    <a:pt x="1609" y="1621"/>
                  </a:lnTo>
                  <a:lnTo>
                    <a:pt x="1614" y="1621"/>
                  </a:lnTo>
                  <a:lnTo>
                    <a:pt x="1620" y="1621"/>
                  </a:lnTo>
                  <a:lnTo>
                    <a:pt x="1625" y="1621"/>
                  </a:lnTo>
                  <a:lnTo>
                    <a:pt x="1631" y="1621"/>
                  </a:lnTo>
                  <a:lnTo>
                    <a:pt x="1635" y="1621"/>
                  </a:lnTo>
                  <a:lnTo>
                    <a:pt x="1641" y="1622"/>
                  </a:lnTo>
                  <a:lnTo>
                    <a:pt x="1646" y="1622"/>
                  </a:lnTo>
                  <a:lnTo>
                    <a:pt x="1651" y="1622"/>
                  </a:lnTo>
                  <a:lnTo>
                    <a:pt x="1657" y="1622"/>
                  </a:lnTo>
                  <a:lnTo>
                    <a:pt x="1662" y="1622"/>
                  </a:lnTo>
                  <a:lnTo>
                    <a:pt x="1668" y="1622"/>
                  </a:lnTo>
                  <a:lnTo>
                    <a:pt x="1673" y="1622"/>
                  </a:lnTo>
                  <a:lnTo>
                    <a:pt x="1678" y="1622"/>
                  </a:lnTo>
                  <a:lnTo>
                    <a:pt x="1684" y="1622"/>
                  </a:lnTo>
                  <a:lnTo>
                    <a:pt x="1688" y="1623"/>
                  </a:lnTo>
                  <a:lnTo>
                    <a:pt x="1694" y="1623"/>
                  </a:lnTo>
                  <a:lnTo>
                    <a:pt x="1699" y="1623"/>
                  </a:lnTo>
                  <a:lnTo>
                    <a:pt x="1705" y="1623"/>
                  </a:lnTo>
                  <a:lnTo>
                    <a:pt x="1710" y="1623"/>
                  </a:lnTo>
                  <a:lnTo>
                    <a:pt x="1715" y="1623"/>
                  </a:lnTo>
                  <a:lnTo>
                    <a:pt x="1721" y="1623"/>
                  </a:lnTo>
                  <a:lnTo>
                    <a:pt x="1726" y="1623"/>
                  </a:lnTo>
                  <a:lnTo>
                    <a:pt x="1732" y="1623"/>
                  </a:lnTo>
                  <a:lnTo>
                    <a:pt x="1737" y="1623"/>
                  </a:lnTo>
                  <a:lnTo>
                    <a:pt x="1743" y="1623"/>
                  </a:lnTo>
                  <a:lnTo>
                    <a:pt x="1747" y="1623"/>
                  </a:lnTo>
                  <a:lnTo>
                    <a:pt x="1752" y="1625"/>
                  </a:lnTo>
                  <a:lnTo>
                    <a:pt x="1758" y="1625"/>
                  </a:lnTo>
                  <a:lnTo>
                    <a:pt x="1763" y="1625"/>
                  </a:lnTo>
                  <a:lnTo>
                    <a:pt x="1769" y="1625"/>
                  </a:lnTo>
                  <a:lnTo>
                    <a:pt x="1774" y="1625"/>
                  </a:lnTo>
                  <a:lnTo>
                    <a:pt x="1780" y="1625"/>
                  </a:lnTo>
                  <a:lnTo>
                    <a:pt x="1785" y="1625"/>
                  </a:lnTo>
                  <a:lnTo>
                    <a:pt x="1790" y="1625"/>
                  </a:lnTo>
                  <a:lnTo>
                    <a:pt x="1796" y="1625"/>
                  </a:lnTo>
                  <a:lnTo>
                    <a:pt x="1800" y="1625"/>
                  </a:lnTo>
                  <a:lnTo>
                    <a:pt x="1806" y="1625"/>
                  </a:lnTo>
                  <a:lnTo>
                    <a:pt x="1811" y="1625"/>
                  </a:lnTo>
                  <a:lnTo>
                    <a:pt x="1817" y="1625"/>
                  </a:lnTo>
                  <a:lnTo>
                    <a:pt x="1822" y="1625"/>
                  </a:lnTo>
                  <a:lnTo>
                    <a:pt x="1827" y="1625"/>
                  </a:lnTo>
                  <a:lnTo>
                    <a:pt x="1833" y="1625"/>
                  </a:lnTo>
                  <a:lnTo>
                    <a:pt x="1838" y="1625"/>
                  </a:lnTo>
                  <a:lnTo>
                    <a:pt x="1844" y="1625"/>
                  </a:lnTo>
                  <a:lnTo>
                    <a:pt x="1849" y="1625"/>
                  </a:lnTo>
                  <a:lnTo>
                    <a:pt x="1853" y="1625"/>
                  </a:lnTo>
                  <a:lnTo>
                    <a:pt x="1859" y="1625"/>
                  </a:lnTo>
                  <a:lnTo>
                    <a:pt x="1864" y="1625"/>
                  </a:lnTo>
                  <a:lnTo>
                    <a:pt x="1870" y="1625"/>
                  </a:lnTo>
                  <a:lnTo>
                    <a:pt x="1875" y="1625"/>
                  </a:lnTo>
                  <a:lnTo>
                    <a:pt x="1881" y="1625"/>
                  </a:lnTo>
                  <a:lnTo>
                    <a:pt x="1886" y="1625"/>
                  </a:lnTo>
                  <a:lnTo>
                    <a:pt x="1891" y="1625"/>
                  </a:lnTo>
                  <a:lnTo>
                    <a:pt x="1897" y="1625"/>
                  </a:lnTo>
                  <a:lnTo>
                    <a:pt x="1902" y="1625"/>
                  </a:lnTo>
                  <a:lnTo>
                    <a:pt x="1908" y="1625"/>
                  </a:lnTo>
                  <a:lnTo>
                    <a:pt x="1912" y="1626"/>
                  </a:lnTo>
                  <a:lnTo>
                    <a:pt x="1918" y="1626"/>
                  </a:lnTo>
                  <a:lnTo>
                    <a:pt x="1923" y="1626"/>
                  </a:lnTo>
                  <a:lnTo>
                    <a:pt x="1928" y="1626"/>
                  </a:lnTo>
                  <a:lnTo>
                    <a:pt x="1934" y="1626"/>
                  </a:lnTo>
                  <a:lnTo>
                    <a:pt x="1939" y="1626"/>
                  </a:lnTo>
                  <a:lnTo>
                    <a:pt x="1945" y="1626"/>
                  </a:lnTo>
                  <a:lnTo>
                    <a:pt x="1950" y="1626"/>
                  </a:lnTo>
                  <a:lnTo>
                    <a:pt x="1956" y="1626"/>
                  </a:lnTo>
                  <a:lnTo>
                    <a:pt x="1961" y="1626"/>
                  </a:lnTo>
                  <a:lnTo>
                    <a:pt x="1965" y="1626"/>
                  </a:lnTo>
                  <a:lnTo>
                    <a:pt x="1971" y="1626"/>
                  </a:lnTo>
                  <a:lnTo>
                    <a:pt x="1976" y="1626"/>
                  </a:lnTo>
                  <a:lnTo>
                    <a:pt x="1982" y="1626"/>
                  </a:lnTo>
                  <a:lnTo>
                    <a:pt x="1987" y="1626"/>
                  </a:lnTo>
                  <a:lnTo>
                    <a:pt x="1992" y="1626"/>
                  </a:lnTo>
                  <a:lnTo>
                    <a:pt x="1998" y="1626"/>
                  </a:lnTo>
                  <a:lnTo>
                    <a:pt x="2003" y="1626"/>
                  </a:lnTo>
                  <a:lnTo>
                    <a:pt x="2009" y="1626"/>
                  </a:lnTo>
                  <a:lnTo>
                    <a:pt x="2014" y="1626"/>
                  </a:lnTo>
                  <a:lnTo>
                    <a:pt x="2020" y="1626"/>
                  </a:lnTo>
                  <a:lnTo>
                    <a:pt x="2024" y="1626"/>
                  </a:lnTo>
                  <a:lnTo>
                    <a:pt x="2029" y="1626"/>
                  </a:lnTo>
                  <a:lnTo>
                    <a:pt x="2035" y="1626"/>
                  </a:lnTo>
                  <a:lnTo>
                    <a:pt x="2040" y="1626"/>
                  </a:lnTo>
                  <a:lnTo>
                    <a:pt x="2046" y="1626"/>
                  </a:lnTo>
                  <a:lnTo>
                    <a:pt x="2051" y="1626"/>
                  </a:lnTo>
                  <a:lnTo>
                    <a:pt x="2057" y="1626"/>
                  </a:lnTo>
                  <a:lnTo>
                    <a:pt x="2062" y="1626"/>
                  </a:lnTo>
                  <a:lnTo>
                    <a:pt x="2066" y="1626"/>
                  </a:lnTo>
                  <a:lnTo>
                    <a:pt x="2073" y="1626"/>
                  </a:lnTo>
                  <a:lnTo>
                    <a:pt x="2077" y="1626"/>
                  </a:lnTo>
                  <a:lnTo>
                    <a:pt x="2083" y="1626"/>
                  </a:lnTo>
                  <a:lnTo>
                    <a:pt x="2088" y="1626"/>
                  </a:lnTo>
                  <a:lnTo>
                    <a:pt x="2094" y="1626"/>
                  </a:lnTo>
                  <a:lnTo>
                    <a:pt x="2099" y="1626"/>
                  </a:lnTo>
                  <a:lnTo>
                    <a:pt x="2104" y="1626"/>
                  </a:lnTo>
                  <a:lnTo>
                    <a:pt x="2110" y="1626"/>
                  </a:lnTo>
                  <a:lnTo>
                    <a:pt x="2115" y="1626"/>
                  </a:lnTo>
                  <a:lnTo>
                    <a:pt x="2121" y="1626"/>
                  </a:lnTo>
                  <a:lnTo>
                    <a:pt x="2126" y="1626"/>
                  </a:lnTo>
                  <a:lnTo>
                    <a:pt x="2130" y="1626"/>
                  </a:lnTo>
                  <a:lnTo>
                    <a:pt x="2136" y="1626"/>
                  </a:lnTo>
                  <a:lnTo>
                    <a:pt x="2141" y="1626"/>
                  </a:lnTo>
                  <a:lnTo>
                    <a:pt x="2147" y="1626"/>
                  </a:lnTo>
                  <a:lnTo>
                    <a:pt x="2152" y="1626"/>
                  </a:lnTo>
                  <a:lnTo>
                    <a:pt x="2158" y="1626"/>
                  </a:lnTo>
                  <a:lnTo>
                    <a:pt x="2163" y="1626"/>
                  </a:lnTo>
                  <a:lnTo>
                    <a:pt x="2168" y="1626"/>
                  </a:lnTo>
                  <a:lnTo>
                    <a:pt x="2174" y="1626"/>
                  </a:lnTo>
                  <a:lnTo>
                    <a:pt x="2178" y="1626"/>
                  </a:lnTo>
                  <a:lnTo>
                    <a:pt x="2185" y="1626"/>
                  </a:lnTo>
                  <a:lnTo>
                    <a:pt x="2189" y="1626"/>
                  </a:lnTo>
                  <a:lnTo>
                    <a:pt x="2195" y="1626"/>
                  </a:lnTo>
                  <a:lnTo>
                    <a:pt x="2200" y="1626"/>
                  </a:lnTo>
                  <a:lnTo>
                    <a:pt x="2205" y="1626"/>
                  </a:lnTo>
                  <a:lnTo>
                    <a:pt x="2211" y="1626"/>
                  </a:lnTo>
                  <a:lnTo>
                    <a:pt x="2216" y="1626"/>
                  </a:lnTo>
                  <a:lnTo>
                    <a:pt x="2222" y="1626"/>
                  </a:lnTo>
                  <a:lnTo>
                    <a:pt x="2227" y="1626"/>
                  </a:lnTo>
                  <a:lnTo>
                    <a:pt x="2233" y="1626"/>
                  </a:lnTo>
                  <a:lnTo>
                    <a:pt x="2237" y="1626"/>
                  </a:lnTo>
                  <a:lnTo>
                    <a:pt x="2242" y="1626"/>
                  </a:lnTo>
                  <a:lnTo>
                    <a:pt x="2248" y="1626"/>
                  </a:lnTo>
                  <a:lnTo>
                    <a:pt x="2253" y="1626"/>
                  </a:lnTo>
                  <a:lnTo>
                    <a:pt x="2259" y="1626"/>
                  </a:lnTo>
                  <a:lnTo>
                    <a:pt x="2264" y="1626"/>
                  </a:lnTo>
                  <a:lnTo>
                    <a:pt x="2269" y="1626"/>
                  </a:lnTo>
                  <a:lnTo>
                    <a:pt x="2275" y="1626"/>
                  </a:lnTo>
                  <a:lnTo>
                    <a:pt x="2280" y="1626"/>
                  </a:lnTo>
                  <a:lnTo>
                    <a:pt x="2286" y="1626"/>
                  </a:lnTo>
                  <a:lnTo>
                    <a:pt x="2290" y="1626"/>
                  </a:lnTo>
                  <a:lnTo>
                    <a:pt x="2297" y="1626"/>
                  </a:lnTo>
                  <a:lnTo>
                    <a:pt x="2301" y="1626"/>
                  </a:lnTo>
                  <a:lnTo>
                    <a:pt x="2306" y="1626"/>
                  </a:lnTo>
                  <a:lnTo>
                    <a:pt x="2312" y="1626"/>
                  </a:lnTo>
                  <a:lnTo>
                    <a:pt x="2317" y="1626"/>
                  </a:lnTo>
                  <a:lnTo>
                    <a:pt x="2323" y="1626"/>
                  </a:lnTo>
                  <a:lnTo>
                    <a:pt x="2328" y="1626"/>
                  </a:lnTo>
                  <a:lnTo>
                    <a:pt x="2334" y="1626"/>
                  </a:lnTo>
                  <a:lnTo>
                    <a:pt x="2339" y="1626"/>
                  </a:lnTo>
                  <a:lnTo>
                    <a:pt x="2343" y="1626"/>
                  </a:lnTo>
                  <a:lnTo>
                    <a:pt x="2349" y="1626"/>
                  </a:lnTo>
                  <a:lnTo>
                    <a:pt x="2354" y="1626"/>
                  </a:lnTo>
                  <a:lnTo>
                    <a:pt x="2360" y="1626"/>
                  </a:lnTo>
                  <a:lnTo>
                    <a:pt x="2365" y="1626"/>
                  </a:lnTo>
                  <a:lnTo>
                    <a:pt x="2371" y="1626"/>
                  </a:lnTo>
                  <a:lnTo>
                    <a:pt x="2376" y="1626"/>
                  </a:lnTo>
                  <a:lnTo>
                    <a:pt x="2381" y="1626"/>
                  </a:lnTo>
                  <a:lnTo>
                    <a:pt x="2387" y="1626"/>
                  </a:lnTo>
                  <a:lnTo>
                    <a:pt x="2392" y="1626"/>
                  </a:lnTo>
                  <a:lnTo>
                    <a:pt x="2398" y="1626"/>
                  </a:lnTo>
                  <a:lnTo>
                    <a:pt x="2402" y="1626"/>
                  </a:lnTo>
                  <a:lnTo>
                    <a:pt x="2407" y="1626"/>
                  </a:lnTo>
                  <a:lnTo>
                    <a:pt x="2413" y="1626"/>
                  </a:lnTo>
                  <a:lnTo>
                    <a:pt x="2418" y="1626"/>
                  </a:lnTo>
                  <a:lnTo>
                    <a:pt x="2424" y="1626"/>
                  </a:lnTo>
                  <a:lnTo>
                    <a:pt x="2429" y="1626"/>
                  </a:lnTo>
                  <a:lnTo>
                    <a:pt x="2435" y="1626"/>
                  </a:lnTo>
                  <a:lnTo>
                    <a:pt x="2440" y="1626"/>
                  </a:lnTo>
                  <a:lnTo>
                    <a:pt x="2445" y="1626"/>
                  </a:lnTo>
                  <a:lnTo>
                    <a:pt x="2451" y="1626"/>
                  </a:lnTo>
                  <a:lnTo>
                    <a:pt x="2455" y="1626"/>
                  </a:lnTo>
                  <a:lnTo>
                    <a:pt x="2461" y="1626"/>
                  </a:lnTo>
                  <a:lnTo>
                    <a:pt x="2466" y="1626"/>
                  </a:lnTo>
                  <a:lnTo>
                    <a:pt x="2472" y="1626"/>
                  </a:lnTo>
                  <a:lnTo>
                    <a:pt x="2477" y="1626"/>
                  </a:lnTo>
                  <a:lnTo>
                    <a:pt x="2482" y="1626"/>
                  </a:lnTo>
                  <a:lnTo>
                    <a:pt x="2488" y="1626"/>
                  </a:lnTo>
                  <a:lnTo>
                    <a:pt x="2493" y="1626"/>
                  </a:lnTo>
                  <a:lnTo>
                    <a:pt x="2499" y="1626"/>
                  </a:lnTo>
                  <a:lnTo>
                    <a:pt x="2504" y="1626"/>
                  </a:lnTo>
                  <a:lnTo>
                    <a:pt x="2510" y="1626"/>
                  </a:lnTo>
                  <a:lnTo>
                    <a:pt x="2514" y="1626"/>
                  </a:lnTo>
                  <a:lnTo>
                    <a:pt x="2519" y="1626"/>
                  </a:lnTo>
                  <a:lnTo>
                    <a:pt x="2525" y="1626"/>
                  </a:lnTo>
                  <a:lnTo>
                    <a:pt x="2530" y="1626"/>
                  </a:lnTo>
                  <a:lnTo>
                    <a:pt x="2536" y="1626"/>
                  </a:lnTo>
                  <a:lnTo>
                    <a:pt x="2541" y="1626"/>
                  </a:lnTo>
                  <a:lnTo>
                    <a:pt x="2546" y="162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116" name="Line 8"/>
          <p:cNvSpPr>
            <a:spLocks noChangeShapeType="1"/>
          </p:cNvSpPr>
          <p:nvPr/>
        </p:nvSpPr>
        <p:spPr bwMode="auto">
          <a:xfrm>
            <a:off x="2187575" y="5178425"/>
            <a:ext cx="52609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17" name="Line 9"/>
          <p:cNvSpPr>
            <a:spLocks noChangeShapeType="1"/>
          </p:cNvSpPr>
          <p:nvPr/>
        </p:nvSpPr>
        <p:spPr bwMode="auto">
          <a:xfrm>
            <a:off x="2159000" y="5178425"/>
            <a:ext cx="952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18" name="Rectangle 10"/>
          <p:cNvSpPr>
            <a:spLocks noChangeArrowheads="1"/>
          </p:cNvSpPr>
          <p:nvPr/>
        </p:nvSpPr>
        <p:spPr bwMode="auto">
          <a:xfrm>
            <a:off x="218757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19" name="Line 11"/>
          <p:cNvSpPr>
            <a:spLocks noChangeShapeType="1"/>
          </p:cNvSpPr>
          <p:nvPr/>
        </p:nvSpPr>
        <p:spPr bwMode="auto">
          <a:xfrm>
            <a:off x="2452688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0" name="Line 12"/>
          <p:cNvSpPr>
            <a:spLocks noChangeShapeType="1"/>
          </p:cNvSpPr>
          <p:nvPr/>
        </p:nvSpPr>
        <p:spPr bwMode="auto">
          <a:xfrm>
            <a:off x="2325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1" name="Line 13"/>
          <p:cNvSpPr>
            <a:spLocks noChangeShapeType="1"/>
          </p:cNvSpPr>
          <p:nvPr/>
        </p:nvSpPr>
        <p:spPr bwMode="auto">
          <a:xfrm>
            <a:off x="21828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2" name="Line 14"/>
          <p:cNvSpPr>
            <a:spLocks noChangeShapeType="1"/>
          </p:cNvSpPr>
          <p:nvPr/>
        </p:nvSpPr>
        <p:spPr bwMode="auto">
          <a:xfrm>
            <a:off x="234315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3" name="Line 15"/>
          <p:cNvSpPr>
            <a:spLocks noChangeShapeType="1"/>
          </p:cNvSpPr>
          <p:nvPr/>
        </p:nvSpPr>
        <p:spPr bwMode="auto">
          <a:xfrm>
            <a:off x="250348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4" name="Line 16"/>
          <p:cNvSpPr>
            <a:spLocks noChangeShapeType="1"/>
          </p:cNvSpPr>
          <p:nvPr/>
        </p:nvSpPr>
        <p:spPr bwMode="auto">
          <a:xfrm>
            <a:off x="25527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5" name="Line 17"/>
          <p:cNvSpPr>
            <a:spLocks noChangeShapeType="1"/>
          </p:cNvSpPr>
          <p:nvPr/>
        </p:nvSpPr>
        <p:spPr bwMode="auto">
          <a:xfrm>
            <a:off x="26130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6" name="Line 18"/>
          <p:cNvSpPr>
            <a:spLocks noChangeShapeType="1"/>
          </p:cNvSpPr>
          <p:nvPr/>
        </p:nvSpPr>
        <p:spPr bwMode="auto">
          <a:xfrm>
            <a:off x="26574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7" name="Line 19"/>
          <p:cNvSpPr>
            <a:spLocks noChangeShapeType="1"/>
          </p:cNvSpPr>
          <p:nvPr/>
        </p:nvSpPr>
        <p:spPr bwMode="auto">
          <a:xfrm>
            <a:off x="2714625" y="5178425"/>
            <a:ext cx="1588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28" name="Rectangle 20"/>
          <p:cNvSpPr>
            <a:spLocks noChangeArrowheads="1"/>
          </p:cNvSpPr>
          <p:nvPr/>
        </p:nvSpPr>
        <p:spPr bwMode="auto">
          <a:xfrm>
            <a:off x="26876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29" name="Line 21"/>
          <p:cNvSpPr>
            <a:spLocks noChangeShapeType="1"/>
          </p:cNvSpPr>
          <p:nvPr/>
        </p:nvSpPr>
        <p:spPr bwMode="auto">
          <a:xfrm>
            <a:off x="2978150" y="5178425"/>
            <a:ext cx="3175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0" name="Line 22"/>
          <p:cNvSpPr>
            <a:spLocks noChangeShapeType="1"/>
          </p:cNvSpPr>
          <p:nvPr/>
        </p:nvSpPr>
        <p:spPr bwMode="auto">
          <a:xfrm>
            <a:off x="27622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1" name="Line 23"/>
          <p:cNvSpPr>
            <a:spLocks noChangeShapeType="1"/>
          </p:cNvSpPr>
          <p:nvPr/>
        </p:nvSpPr>
        <p:spPr bwMode="auto">
          <a:xfrm>
            <a:off x="28162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2" name="Line 24"/>
          <p:cNvSpPr>
            <a:spLocks noChangeShapeType="1"/>
          </p:cNvSpPr>
          <p:nvPr/>
        </p:nvSpPr>
        <p:spPr bwMode="auto">
          <a:xfrm>
            <a:off x="28733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3" name="Line 25"/>
          <p:cNvSpPr>
            <a:spLocks noChangeShapeType="1"/>
          </p:cNvSpPr>
          <p:nvPr/>
        </p:nvSpPr>
        <p:spPr bwMode="auto">
          <a:xfrm>
            <a:off x="29225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4" name="Line 26"/>
          <p:cNvSpPr>
            <a:spLocks noChangeShapeType="1"/>
          </p:cNvSpPr>
          <p:nvPr/>
        </p:nvSpPr>
        <p:spPr bwMode="auto">
          <a:xfrm>
            <a:off x="30321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5" name="Line 27"/>
          <p:cNvSpPr>
            <a:spLocks noChangeShapeType="1"/>
          </p:cNvSpPr>
          <p:nvPr/>
        </p:nvSpPr>
        <p:spPr bwMode="auto">
          <a:xfrm>
            <a:off x="30813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6" name="Line 28"/>
          <p:cNvSpPr>
            <a:spLocks noChangeShapeType="1"/>
          </p:cNvSpPr>
          <p:nvPr/>
        </p:nvSpPr>
        <p:spPr bwMode="auto">
          <a:xfrm>
            <a:off x="31321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7" name="Line 29"/>
          <p:cNvSpPr>
            <a:spLocks noChangeShapeType="1"/>
          </p:cNvSpPr>
          <p:nvPr/>
        </p:nvSpPr>
        <p:spPr bwMode="auto">
          <a:xfrm>
            <a:off x="31908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8" name="Line 30"/>
          <p:cNvSpPr>
            <a:spLocks noChangeShapeType="1"/>
          </p:cNvSpPr>
          <p:nvPr/>
        </p:nvSpPr>
        <p:spPr bwMode="auto">
          <a:xfrm>
            <a:off x="32416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39" name="Rectangle 31"/>
          <p:cNvSpPr>
            <a:spLocks noChangeArrowheads="1"/>
          </p:cNvSpPr>
          <p:nvPr/>
        </p:nvSpPr>
        <p:spPr bwMode="auto">
          <a:xfrm>
            <a:off x="32099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40" name="Line 32"/>
          <p:cNvSpPr>
            <a:spLocks noChangeShapeType="1"/>
          </p:cNvSpPr>
          <p:nvPr/>
        </p:nvSpPr>
        <p:spPr bwMode="auto">
          <a:xfrm>
            <a:off x="3506788" y="5178425"/>
            <a:ext cx="158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1" name="Line 33"/>
          <p:cNvSpPr>
            <a:spLocks noChangeShapeType="1"/>
          </p:cNvSpPr>
          <p:nvPr/>
        </p:nvSpPr>
        <p:spPr bwMode="auto">
          <a:xfrm>
            <a:off x="32861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2" name="Line 34"/>
          <p:cNvSpPr>
            <a:spLocks noChangeShapeType="1"/>
          </p:cNvSpPr>
          <p:nvPr/>
        </p:nvSpPr>
        <p:spPr bwMode="auto">
          <a:xfrm>
            <a:off x="33448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3" name="Line 35"/>
          <p:cNvSpPr>
            <a:spLocks noChangeShapeType="1"/>
          </p:cNvSpPr>
          <p:nvPr/>
        </p:nvSpPr>
        <p:spPr bwMode="auto">
          <a:xfrm>
            <a:off x="3395663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4" name="Line 36"/>
          <p:cNvSpPr>
            <a:spLocks noChangeShapeType="1"/>
          </p:cNvSpPr>
          <p:nvPr/>
        </p:nvSpPr>
        <p:spPr bwMode="auto">
          <a:xfrm>
            <a:off x="34528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5" name="Line 37"/>
          <p:cNvSpPr>
            <a:spLocks noChangeShapeType="1"/>
          </p:cNvSpPr>
          <p:nvPr/>
        </p:nvSpPr>
        <p:spPr bwMode="auto">
          <a:xfrm>
            <a:off x="3554413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6" name="Line 38"/>
          <p:cNvSpPr>
            <a:spLocks noChangeShapeType="1"/>
          </p:cNvSpPr>
          <p:nvPr/>
        </p:nvSpPr>
        <p:spPr bwMode="auto">
          <a:xfrm>
            <a:off x="36068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7" name="Line 39"/>
          <p:cNvSpPr>
            <a:spLocks noChangeShapeType="1"/>
          </p:cNvSpPr>
          <p:nvPr/>
        </p:nvSpPr>
        <p:spPr bwMode="auto">
          <a:xfrm>
            <a:off x="3656013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8" name="Line 40"/>
          <p:cNvSpPr>
            <a:spLocks noChangeShapeType="1"/>
          </p:cNvSpPr>
          <p:nvPr/>
        </p:nvSpPr>
        <p:spPr bwMode="auto">
          <a:xfrm>
            <a:off x="371633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49" name="Line 41"/>
          <p:cNvSpPr>
            <a:spLocks noChangeShapeType="1"/>
          </p:cNvSpPr>
          <p:nvPr/>
        </p:nvSpPr>
        <p:spPr bwMode="auto">
          <a:xfrm>
            <a:off x="37655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0" name="Rectangle 42"/>
          <p:cNvSpPr>
            <a:spLocks noChangeArrowheads="1"/>
          </p:cNvSpPr>
          <p:nvPr/>
        </p:nvSpPr>
        <p:spPr bwMode="auto">
          <a:xfrm>
            <a:off x="37290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51" name="Line 43"/>
          <p:cNvSpPr>
            <a:spLocks noChangeShapeType="1"/>
          </p:cNvSpPr>
          <p:nvPr/>
        </p:nvSpPr>
        <p:spPr bwMode="auto">
          <a:xfrm>
            <a:off x="40338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2" name="Line 44"/>
          <p:cNvSpPr>
            <a:spLocks noChangeShapeType="1"/>
          </p:cNvSpPr>
          <p:nvPr/>
        </p:nvSpPr>
        <p:spPr bwMode="auto">
          <a:xfrm>
            <a:off x="38195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3" name="Line 45"/>
          <p:cNvSpPr>
            <a:spLocks noChangeShapeType="1"/>
          </p:cNvSpPr>
          <p:nvPr/>
        </p:nvSpPr>
        <p:spPr bwMode="auto">
          <a:xfrm>
            <a:off x="38703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4" name="Line 46"/>
          <p:cNvSpPr>
            <a:spLocks noChangeShapeType="1"/>
          </p:cNvSpPr>
          <p:nvPr/>
        </p:nvSpPr>
        <p:spPr bwMode="auto">
          <a:xfrm>
            <a:off x="392430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5" name="Line 47"/>
          <p:cNvSpPr>
            <a:spLocks noChangeShapeType="1"/>
          </p:cNvSpPr>
          <p:nvPr/>
        </p:nvSpPr>
        <p:spPr bwMode="auto">
          <a:xfrm>
            <a:off x="397510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6" name="Line 48"/>
          <p:cNvSpPr>
            <a:spLocks noChangeShapeType="1"/>
          </p:cNvSpPr>
          <p:nvPr/>
        </p:nvSpPr>
        <p:spPr bwMode="auto">
          <a:xfrm>
            <a:off x="4078288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7" name="Line 49"/>
          <p:cNvSpPr>
            <a:spLocks noChangeShapeType="1"/>
          </p:cNvSpPr>
          <p:nvPr/>
        </p:nvSpPr>
        <p:spPr bwMode="auto">
          <a:xfrm>
            <a:off x="4129088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8" name="Line 50"/>
          <p:cNvSpPr>
            <a:spLocks noChangeShapeType="1"/>
          </p:cNvSpPr>
          <p:nvPr/>
        </p:nvSpPr>
        <p:spPr bwMode="auto">
          <a:xfrm>
            <a:off x="418623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59" name="Line 51"/>
          <p:cNvSpPr>
            <a:spLocks noChangeShapeType="1"/>
          </p:cNvSpPr>
          <p:nvPr/>
        </p:nvSpPr>
        <p:spPr bwMode="auto">
          <a:xfrm>
            <a:off x="42354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0" name="Line 52"/>
          <p:cNvSpPr>
            <a:spLocks noChangeShapeType="1"/>
          </p:cNvSpPr>
          <p:nvPr/>
        </p:nvSpPr>
        <p:spPr bwMode="auto">
          <a:xfrm>
            <a:off x="42941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1" name="Rectangle 53"/>
          <p:cNvSpPr>
            <a:spLocks noChangeArrowheads="1"/>
          </p:cNvSpPr>
          <p:nvPr/>
        </p:nvSpPr>
        <p:spPr bwMode="auto">
          <a:xfrm>
            <a:off x="42592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62" name="Line 54"/>
          <p:cNvSpPr>
            <a:spLocks noChangeShapeType="1"/>
          </p:cNvSpPr>
          <p:nvPr/>
        </p:nvSpPr>
        <p:spPr bwMode="auto">
          <a:xfrm>
            <a:off x="4552950" y="5178425"/>
            <a:ext cx="1270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3" name="Line 55"/>
          <p:cNvSpPr>
            <a:spLocks noChangeShapeType="1"/>
          </p:cNvSpPr>
          <p:nvPr/>
        </p:nvSpPr>
        <p:spPr bwMode="auto">
          <a:xfrm>
            <a:off x="43449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4" name="Line 56"/>
          <p:cNvSpPr>
            <a:spLocks noChangeShapeType="1"/>
          </p:cNvSpPr>
          <p:nvPr/>
        </p:nvSpPr>
        <p:spPr bwMode="auto">
          <a:xfrm>
            <a:off x="439896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5" name="Line 57"/>
          <p:cNvSpPr>
            <a:spLocks noChangeShapeType="1"/>
          </p:cNvSpPr>
          <p:nvPr/>
        </p:nvSpPr>
        <p:spPr bwMode="auto">
          <a:xfrm>
            <a:off x="44497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6" name="Line 58"/>
          <p:cNvSpPr>
            <a:spLocks noChangeShapeType="1"/>
          </p:cNvSpPr>
          <p:nvPr/>
        </p:nvSpPr>
        <p:spPr bwMode="auto">
          <a:xfrm>
            <a:off x="44989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7" name="Line 59"/>
          <p:cNvSpPr>
            <a:spLocks noChangeShapeType="1"/>
          </p:cNvSpPr>
          <p:nvPr/>
        </p:nvSpPr>
        <p:spPr bwMode="auto">
          <a:xfrm>
            <a:off x="46085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8" name="Line 60"/>
          <p:cNvSpPr>
            <a:spLocks noChangeShapeType="1"/>
          </p:cNvSpPr>
          <p:nvPr/>
        </p:nvSpPr>
        <p:spPr bwMode="auto">
          <a:xfrm>
            <a:off x="466090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69" name="Line 61"/>
          <p:cNvSpPr>
            <a:spLocks noChangeShapeType="1"/>
          </p:cNvSpPr>
          <p:nvPr/>
        </p:nvSpPr>
        <p:spPr bwMode="auto">
          <a:xfrm>
            <a:off x="47101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0" name="Line 62"/>
          <p:cNvSpPr>
            <a:spLocks noChangeShapeType="1"/>
          </p:cNvSpPr>
          <p:nvPr/>
        </p:nvSpPr>
        <p:spPr bwMode="auto">
          <a:xfrm>
            <a:off x="47625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1" name="Line 63"/>
          <p:cNvSpPr>
            <a:spLocks noChangeShapeType="1"/>
          </p:cNvSpPr>
          <p:nvPr/>
        </p:nvSpPr>
        <p:spPr bwMode="auto">
          <a:xfrm>
            <a:off x="48196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2" name="Rectangle 64"/>
          <p:cNvSpPr>
            <a:spLocks noChangeArrowheads="1"/>
          </p:cNvSpPr>
          <p:nvPr/>
        </p:nvSpPr>
        <p:spPr bwMode="auto">
          <a:xfrm>
            <a:off x="47831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73" name="Line 65"/>
          <p:cNvSpPr>
            <a:spLocks noChangeShapeType="1"/>
          </p:cNvSpPr>
          <p:nvPr/>
        </p:nvSpPr>
        <p:spPr bwMode="auto">
          <a:xfrm>
            <a:off x="5078413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4" name="Line 66"/>
          <p:cNvSpPr>
            <a:spLocks noChangeShapeType="1"/>
          </p:cNvSpPr>
          <p:nvPr/>
        </p:nvSpPr>
        <p:spPr bwMode="auto">
          <a:xfrm>
            <a:off x="48688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5" name="Line 67"/>
          <p:cNvSpPr>
            <a:spLocks noChangeShapeType="1"/>
          </p:cNvSpPr>
          <p:nvPr/>
        </p:nvSpPr>
        <p:spPr bwMode="auto">
          <a:xfrm>
            <a:off x="49196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6" name="Line 68"/>
          <p:cNvSpPr>
            <a:spLocks noChangeShapeType="1"/>
          </p:cNvSpPr>
          <p:nvPr/>
        </p:nvSpPr>
        <p:spPr bwMode="auto">
          <a:xfrm>
            <a:off x="497840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7" name="Line 69"/>
          <p:cNvSpPr>
            <a:spLocks noChangeShapeType="1"/>
          </p:cNvSpPr>
          <p:nvPr/>
        </p:nvSpPr>
        <p:spPr bwMode="auto">
          <a:xfrm>
            <a:off x="50276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8" name="Line 70"/>
          <p:cNvSpPr>
            <a:spLocks noChangeShapeType="1"/>
          </p:cNvSpPr>
          <p:nvPr/>
        </p:nvSpPr>
        <p:spPr bwMode="auto">
          <a:xfrm>
            <a:off x="5135563" y="5178425"/>
            <a:ext cx="158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79" name="Line 71"/>
          <p:cNvSpPr>
            <a:spLocks noChangeShapeType="1"/>
          </p:cNvSpPr>
          <p:nvPr/>
        </p:nvSpPr>
        <p:spPr bwMode="auto">
          <a:xfrm>
            <a:off x="518795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0" name="Line 72"/>
          <p:cNvSpPr>
            <a:spLocks noChangeShapeType="1"/>
          </p:cNvSpPr>
          <p:nvPr/>
        </p:nvSpPr>
        <p:spPr bwMode="auto">
          <a:xfrm>
            <a:off x="52371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1" name="Line 73"/>
          <p:cNvSpPr>
            <a:spLocks noChangeShapeType="1"/>
          </p:cNvSpPr>
          <p:nvPr/>
        </p:nvSpPr>
        <p:spPr bwMode="auto">
          <a:xfrm>
            <a:off x="528955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2" name="Line 74"/>
          <p:cNvSpPr>
            <a:spLocks noChangeShapeType="1"/>
          </p:cNvSpPr>
          <p:nvPr/>
        </p:nvSpPr>
        <p:spPr bwMode="auto">
          <a:xfrm>
            <a:off x="53482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3" name="Rectangle 75"/>
          <p:cNvSpPr>
            <a:spLocks noChangeArrowheads="1"/>
          </p:cNvSpPr>
          <p:nvPr/>
        </p:nvSpPr>
        <p:spPr bwMode="auto">
          <a:xfrm>
            <a:off x="531018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6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84" name="Line 76"/>
          <p:cNvSpPr>
            <a:spLocks noChangeShapeType="1"/>
          </p:cNvSpPr>
          <p:nvPr/>
        </p:nvSpPr>
        <p:spPr bwMode="auto">
          <a:xfrm>
            <a:off x="56086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5" name="Line 77"/>
          <p:cNvSpPr>
            <a:spLocks noChangeShapeType="1"/>
          </p:cNvSpPr>
          <p:nvPr/>
        </p:nvSpPr>
        <p:spPr bwMode="auto">
          <a:xfrm>
            <a:off x="539432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6" name="Line 78"/>
          <p:cNvSpPr>
            <a:spLocks noChangeShapeType="1"/>
          </p:cNvSpPr>
          <p:nvPr/>
        </p:nvSpPr>
        <p:spPr bwMode="auto">
          <a:xfrm>
            <a:off x="54435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7" name="Line 79"/>
          <p:cNvSpPr>
            <a:spLocks noChangeShapeType="1"/>
          </p:cNvSpPr>
          <p:nvPr/>
        </p:nvSpPr>
        <p:spPr bwMode="auto">
          <a:xfrm>
            <a:off x="55022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8" name="Line 80"/>
          <p:cNvSpPr>
            <a:spLocks noChangeShapeType="1"/>
          </p:cNvSpPr>
          <p:nvPr/>
        </p:nvSpPr>
        <p:spPr bwMode="auto">
          <a:xfrm>
            <a:off x="55530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89" name="Line 81"/>
          <p:cNvSpPr>
            <a:spLocks noChangeShapeType="1"/>
          </p:cNvSpPr>
          <p:nvPr/>
        </p:nvSpPr>
        <p:spPr bwMode="auto">
          <a:xfrm>
            <a:off x="56626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0" name="Line 82"/>
          <p:cNvSpPr>
            <a:spLocks noChangeShapeType="1"/>
          </p:cNvSpPr>
          <p:nvPr/>
        </p:nvSpPr>
        <p:spPr bwMode="auto">
          <a:xfrm>
            <a:off x="57118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1" name="Line 83"/>
          <p:cNvSpPr>
            <a:spLocks noChangeShapeType="1"/>
          </p:cNvSpPr>
          <p:nvPr/>
        </p:nvSpPr>
        <p:spPr bwMode="auto">
          <a:xfrm>
            <a:off x="57610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2" name="Line 84"/>
          <p:cNvSpPr>
            <a:spLocks noChangeShapeType="1"/>
          </p:cNvSpPr>
          <p:nvPr/>
        </p:nvSpPr>
        <p:spPr bwMode="auto">
          <a:xfrm>
            <a:off x="58118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3" name="Line 85"/>
          <p:cNvSpPr>
            <a:spLocks noChangeShapeType="1"/>
          </p:cNvSpPr>
          <p:nvPr/>
        </p:nvSpPr>
        <p:spPr bwMode="auto">
          <a:xfrm>
            <a:off x="5868988" y="5178425"/>
            <a:ext cx="635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4" name="Rectangle 86"/>
          <p:cNvSpPr>
            <a:spLocks noChangeArrowheads="1"/>
          </p:cNvSpPr>
          <p:nvPr/>
        </p:nvSpPr>
        <p:spPr bwMode="auto">
          <a:xfrm>
            <a:off x="58340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7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195" name="Line 87"/>
          <p:cNvSpPr>
            <a:spLocks noChangeShapeType="1"/>
          </p:cNvSpPr>
          <p:nvPr/>
        </p:nvSpPr>
        <p:spPr bwMode="auto">
          <a:xfrm>
            <a:off x="6132513" y="5178425"/>
            <a:ext cx="793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6" name="Line 88"/>
          <p:cNvSpPr>
            <a:spLocks noChangeShapeType="1"/>
          </p:cNvSpPr>
          <p:nvPr/>
        </p:nvSpPr>
        <p:spPr bwMode="auto">
          <a:xfrm>
            <a:off x="59229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7" name="Line 89"/>
          <p:cNvSpPr>
            <a:spLocks noChangeShapeType="1"/>
          </p:cNvSpPr>
          <p:nvPr/>
        </p:nvSpPr>
        <p:spPr bwMode="auto">
          <a:xfrm>
            <a:off x="597535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8" name="Line 90"/>
          <p:cNvSpPr>
            <a:spLocks noChangeShapeType="1"/>
          </p:cNvSpPr>
          <p:nvPr/>
        </p:nvSpPr>
        <p:spPr bwMode="auto">
          <a:xfrm>
            <a:off x="6024563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199" name="Line 91"/>
          <p:cNvSpPr>
            <a:spLocks noChangeShapeType="1"/>
          </p:cNvSpPr>
          <p:nvPr/>
        </p:nvSpPr>
        <p:spPr bwMode="auto">
          <a:xfrm>
            <a:off x="60817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0" name="Line 92"/>
          <p:cNvSpPr>
            <a:spLocks noChangeShapeType="1"/>
          </p:cNvSpPr>
          <p:nvPr/>
        </p:nvSpPr>
        <p:spPr bwMode="auto">
          <a:xfrm>
            <a:off x="61817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1" name="Line 93"/>
          <p:cNvSpPr>
            <a:spLocks noChangeShapeType="1"/>
          </p:cNvSpPr>
          <p:nvPr/>
        </p:nvSpPr>
        <p:spPr bwMode="auto">
          <a:xfrm>
            <a:off x="62357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2" name="Line 94"/>
          <p:cNvSpPr>
            <a:spLocks noChangeShapeType="1"/>
          </p:cNvSpPr>
          <p:nvPr/>
        </p:nvSpPr>
        <p:spPr bwMode="auto">
          <a:xfrm>
            <a:off x="62865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3" name="Line 95"/>
          <p:cNvSpPr>
            <a:spLocks noChangeShapeType="1"/>
          </p:cNvSpPr>
          <p:nvPr/>
        </p:nvSpPr>
        <p:spPr bwMode="auto">
          <a:xfrm>
            <a:off x="63404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4" name="Line 96"/>
          <p:cNvSpPr>
            <a:spLocks noChangeShapeType="1"/>
          </p:cNvSpPr>
          <p:nvPr/>
        </p:nvSpPr>
        <p:spPr bwMode="auto">
          <a:xfrm>
            <a:off x="6396038" y="5178425"/>
            <a:ext cx="4762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5" name="Rectangle 97"/>
          <p:cNvSpPr>
            <a:spLocks noChangeArrowheads="1"/>
          </p:cNvSpPr>
          <p:nvPr/>
        </p:nvSpPr>
        <p:spPr bwMode="auto">
          <a:xfrm>
            <a:off x="63595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8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06" name="Line 98"/>
          <p:cNvSpPr>
            <a:spLocks noChangeShapeType="1"/>
          </p:cNvSpPr>
          <p:nvPr/>
        </p:nvSpPr>
        <p:spPr bwMode="auto">
          <a:xfrm>
            <a:off x="6661150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7" name="Line 99"/>
          <p:cNvSpPr>
            <a:spLocks noChangeShapeType="1"/>
          </p:cNvSpPr>
          <p:nvPr/>
        </p:nvSpPr>
        <p:spPr bwMode="auto">
          <a:xfrm>
            <a:off x="64452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8" name="Line 100"/>
          <p:cNvSpPr>
            <a:spLocks noChangeShapeType="1"/>
          </p:cNvSpPr>
          <p:nvPr/>
        </p:nvSpPr>
        <p:spPr bwMode="auto">
          <a:xfrm>
            <a:off x="64992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09" name="Line 101"/>
          <p:cNvSpPr>
            <a:spLocks noChangeShapeType="1"/>
          </p:cNvSpPr>
          <p:nvPr/>
        </p:nvSpPr>
        <p:spPr bwMode="auto">
          <a:xfrm>
            <a:off x="65547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0" name="Line 102"/>
          <p:cNvSpPr>
            <a:spLocks noChangeShapeType="1"/>
          </p:cNvSpPr>
          <p:nvPr/>
        </p:nvSpPr>
        <p:spPr bwMode="auto">
          <a:xfrm>
            <a:off x="660717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1" name="Line 103"/>
          <p:cNvSpPr>
            <a:spLocks noChangeShapeType="1"/>
          </p:cNvSpPr>
          <p:nvPr/>
        </p:nvSpPr>
        <p:spPr bwMode="auto">
          <a:xfrm>
            <a:off x="6710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2" name="Line 104"/>
          <p:cNvSpPr>
            <a:spLocks noChangeShapeType="1"/>
          </p:cNvSpPr>
          <p:nvPr/>
        </p:nvSpPr>
        <p:spPr bwMode="auto">
          <a:xfrm>
            <a:off x="6762750" y="5178425"/>
            <a:ext cx="793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3" name="Line 105"/>
          <p:cNvSpPr>
            <a:spLocks noChangeShapeType="1"/>
          </p:cNvSpPr>
          <p:nvPr/>
        </p:nvSpPr>
        <p:spPr bwMode="auto">
          <a:xfrm>
            <a:off x="68151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4" name="Line 106"/>
          <p:cNvSpPr>
            <a:spLocks noChangeShapeType="1"/>
          </p:cNvSpPr>
          <p:nvPr/>
        </p:nvSpPr>
        <p:spPr bwMode="auto">
          <a:xfrm>
            <a:off x="68659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5" name="Line 107"/>
          <p:cNvSpPr>
            <a:spLocks noChangeShapeType="1"/>
          </p:cNvSpPr>
          <p:nvPr/>
        </p:nvSpPr>
        <p:spPr bwMode="auto">
          <a:xfrm>
            <a:off x="6924675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6" name="Rectangle 108"/>
          <p:cNvSpPr>
            <a:spLocks noChangeArrowheads="1"/>
          </p:cNvSpPr>
          <p:nvPr/>
        </p:nvSpPr>
        <p:spPr bwMode="auto">
          <a:xfrm>
            <a:off x="68881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9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17" name="Line 109"/>
          <p:cNvSpPr>
            <a:spLocks noChangeShapeType="1"/>
          </p:cNvSpPr>
          <p:nvPr/>
        </p:nvSpPr>
        <p:spPr bwMode="auto">
          <a:xfrm>
            <a:off x="7181850" y="5178425"/>
            <a:ext cx="635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8" name="Line 110"/>
          <p:cNvSpPr>
            <a:spLocks noChangeShapeType="1"/>
          </p:cNvSpPr>
          <p:nvPr/>
        </p:nvSpPr>
        <p:spPr bwMode="auto">
          <a:xfrm>
            <a:off x="69738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19" name="Line 111"/>
          <p:cNvSpPr>
            <a:spLocks noChangeShapeType="1"/>
          </p:cNvSpPr>
          <p:nvPr/>
        </p:nvSpPr>
        <p:spPr bwMode="auto">
          <a:xfrm>
            <a:off x="7024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0" name="Line 112"/>
          <p:cNvSpPr>
            <a:spLocks noChangeShapeType="1"/>
          </p:cNvSpPr>
          <p:nvPr/>
        </p:nvSpPr>
        <p:spPr bwMode="auto">
          <a:xfrm>
            <a:off x="70818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1" name="Line 113"/>
          <p:cNvSpPr>
            <a:spLocks noChangeShapeType="1"/>
          </p:cNvSpPr>
          <p:nvPr/>
        </p:nvSpPr>
        <p:spPr bwMode="auto">
          <a:xfrm>
            <a:off x="71358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2" name="Line 114"/>
          <p:cNvSpPr>
            <a:spLocks noChangeShapeType="1"/>
          </p:cNvSpPr>
          <p:nvPr/>
        </p:nvSpPr>
        <p:spPr bwMode="auto">
          <a:xfrm>
            <a:off x="7235825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3" name="Line 115"/>
          <p:cNvSpPr>
            <a:spLocks noChangeShapeType="1"/>
          </p:cNvSpPr>
          <p:nvPr/>
        </p:nvSpPr>
        <p:spPr bwMode="auto">
          <a:xfrm>
            <a:off x="72834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4" name="Line 116"/>
          <p:cNvSpPr>
            <a:spLocks noChangeShapeType="1"/>
          </p:cNvSpPr>
          <p:nvPr/>
        </p:nvSpPr>
        <p:spPr bwMode="auto">
          <a:xfrm>
            <a:off x="7345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5" name="Line 117"/>
          <p:cNvSpPr>
            <a:spLocks noChangeShapeType="1"/>
          </p:cNvSpPr>
          <p:nvPr/>
        </p:nvSpPr>
        <p:spPr bwMode="auto">
          <a:xfrm>
            <a:off x="73945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6" name="Line 118"/>
          <p:cNvSpPr>
            <a:spLocks noChangeShapeType="1"/>
          </p:cNvSpPr>
          <p:nvPr/>
        </p:nvSpPr>
        <p:spPr bwMode="auto">
          <a:xfrm>
            <a:off x="74453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27" name="Rectangle 119"/>
          <p:cNvSpPr>
            <a:spLocks noChangeArrowheads="1"/>
          </p:cNvSpPr>
          <p:nvPr/>
        </p:nvSpPr>
        <p:spPr bwMode="auto">
          <a:xfrm>
            <a:off x="7310438" y="5337175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28" name="Rectangle 120"/>
          <p:cNvSpPr>
            <a:spLocks noChangeArrowheads="1"/>
          </p:cNvSpPr>
          <p:nvPr/>
        </p:nvSpPr>
        <p:spPr bwMode="auto">
          <a:xfrm>
            <a:off x="3006725" y="5597525"/>
            <a:ext cx="2209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         Retention Time (min)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29" name="Line 121"/>
          <p:cNvSpPr>
            <a:spLocks noChangeShapeType="1"/>
          </p:cNvSpPr>
          <p:nvPr/>
        </p:nvSpPr>
        <p:spPr bwMode="auto">
          <a:xfrm>
            <a:off x="2159000" y="2130425"/>
            <a:ext cx="9525" cy="30480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0" name="Line 122"/>
          <p:cNvSpPr>
            <a:spLocks noChangeShapeType="1"/>
          </p:cNvSpPr>
          <p:nvPr/>
        </p:nvSpPr>
        <p:spPr bwMode="auto">
          <a:xfrm flipH="1">
            <a:off x="2128838" y="514191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1" name="Rectangle 123"/>
          <p:cNvSpPr>
            <a:spLocks noChangeArrowheads="1"/>
          </p:cNvSpPr>
          <p:nvPr/>
        </p:nvSpPr>
        <p:spPr bwMode="auto">
          <a:xfrm>
            <a:off x="1616075" y="495141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32" name="Line 124"/>
          <p:cNvSpPr>
            <a:spLocks noChangeShapeType="1"/>
          </p:cNvSpPr>
          <p:nvPr/>
        </p:nvSpPr>
        <p:spPr bwMode="auto">
          <a:xfrm flipH="1">
            <a:off x="2103438" y="4754563"/>
            <a:ext cx="555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3" name="Line 125"/>
          <p:cNvSpPr>
            <a:spLocks noChangeShapeType="1"/>
          </p:cNvSpPr>
          <p:nvPr/>
        </p:nvSpPr>
        <p:spPr bwMode="auto">
          <a:xfrm flipH="1">
            <a:off x="2128838" y="497681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4" name="Line 126"/>
          <p:cNvSpPr>
            <a:spLocks noChangeShapeType="1"/>
          </p:cNvSpPr>
          <p:nvPr/>
        </p:nvSpPr>
        <p:spPr bwMode="auto">
          <a:xfrm flipH="1">
            <a:off x="2128838" y="49228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5" name="Line 127"/>
          <p:cNvSpPr>
            <a:spLocks noChangeShapeType="1"/>
          </p:cNvSpPr>
          <p:nvPr/>
        </p:nvSpPr>
        <p:spPr bwMode="auto">
          <a:xfrm flipH="1">
            <a:off x="2128838" y="486727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6" name="Line 128"/>
          <p:cNvSpPr>
            <a:spLocks noChangeShapeType="1"/>
          </p:cNvSpPr>
          <p:nvPr/>
        </p:nvSpPr>
        <p:spPr bwMode="auto">
          <a:xfrm flipH="1">
            <a:off x="2128838" y="4810125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7" name="Line 129"/>
          <p:cNvSpPr>
            <a:spLocks noChangeShapeType="1"/>
          </p:cNvSpPr>
          <p:nvPr/>
        </p:nvSpPr>
        <p:spPr bwMode="auto">
          <a:xfrm flipH="1">
            <a:off x="2128838" y="47037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8" name="Line 130"/>
          <p:cNvSpPr>
            <a:spLocks noChangeShapeType="1"/>
          </p:cNvSpPr>
          <p:nvPr/>
        </p:nvSpPr>
        <p:spPr bwMode="auto">
          <a:xfrm flipH="1">
            <a:off x="2128838" y="46482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39" name="Line 131"/>
          <p:cNvSpPr>
            <a:spLocks noChangeShapeType="1"/>
          </p:cNvSpPr>
          <p:nvPr/>
        </p:nvSpPr>
        <p:spPr bwMode="auto">
          <a:xfrm flipH="1">
            <a:off x="2128838" y="45926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0" name="Line 132"/>
          <p:cNvSpPr>
            <a:spLocks noChangeShapeType="1"/>
          </p:cNvSpPr>
          <p:nvPr/>
        </p:nvSpPr>
        <p:spPr bwMode="auto">
          <a:xfrm flipH="1">
            <a:off x="2128838" y="45386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1" name="Line 133"/>
          <p:cNvSpPr>
            <a:spLocks noChangeShapeType="1"/>
          </p:cNvSpPr>
          <p:nvPr/>
        </p:nvSpPr>
        <p:spPr bwMode="auto">
          <a:xfrm flipH="1">
            <a:off x="2063750" y="4484688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2" name="Rectangle 134"/>
          <p:cNvSpPr>
            <a:spLocks noChangeArrowheads="1"/>
          </p:cNvSpPr>
          <p:nvPr/>
        </p:nvSpPr>
        <p:spPr bwMode="auto">
          <a:xfrm>
            <a:off x="1616075" y="43989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43" name="Line 135"/>
          <p:cNvSpPr>
            <a:spLocks noChangeShapeType="1"/>
          </p:cNvSpPr>
          <p:nvPr/>
        </p:nvSpPr>
        <p:spPr bwMode="auto">
          <a:xfrm flipH="1">
            <a:off x="2103438" y="42100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4" name="Line 136"/>
          <p:cNvSpPr>
            <a:spLocks noChangeShapeType="1"/>
          </p:cNvSpPr>
          <p:nvPr/>
        </p:nvSpPr>
        <p:spPr bwMode="auto">
          <a:xfrm flipH="1">
            <a:off x="2128838" y="442912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5" name="Line 137"/>
          <p:cNvSpPr>
            <a:spLocks noChangeShapeType="1"/>
          </p:cNvSpPr>
          <p:nvPr/>
        </p:nvSpPr>
        <p:spPr bwMode="auto">
          <a:xfrm flipH="1">
            <a:off x="2128838" y="43735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6" name="Line 138"/>
          <p:cNvSpPr>
            <a:spLocks noChangeShapeType="1"/>
          </p:cNvSpPr>
          <p:nvPr/>
        </p:nvSpPr>
        <p:spPr bwMode="auto">
          <a:xfrm flipH="1">
            <a:off x="2128838" y="4319588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7" name="Line 139"/>
          <p:cNvSpPr>
            <a:spLocks noChangeShapeType="1"/>
          </p:cNvSpPr>
          <p:nvPr/>
        </p:nvSpPr>
        <p:spPr bwMode="auto">
          <a:xfrm flipH="1">
            <a:off x="2128838" y="426561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8" name="Line 140"/>
          <p:cNvSpPr>
            <a:spLocks noChangeShapeType="1"/>
          </p:cNvSpPr>
          <p:nvPr/>
        </p:nvSpPr>
        <p:spPr bwMode="auto">
          <a:xfrm flipH="1">
            <a:off x="2128838" y="41544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49" name="Line 141"/>
          <p:cNvSpPr>
            <a:spLocks noChangeShapeType="1"/>
          </p:cNvSpPr>
          <p:nvPr/>
        </p:nvSpPr>
        <p:spPr bwMode="auto">
          <a:xfrm flipH="1">
            <a:off x="2128838" y="41052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0" name="Line 142"/>
          <p:cNvSpPr>
            <a:spLocks noChangeShapeType="1"/>
          </p:cNvSpPr>
          <p:nvPr/>
        </p:nvSpPr>
        <p:spPr bwMode="auto">
          <a:xfrm flipH="1">
            <a:off x="2128838" y="40465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1" name="Line 143"/>
          <p:cNvSpPr>
            <a:spLocks noChangeShapeType="1"/>
          </p:cNvSpPr>
          <p:nvPr/>
        </p:nvSpPr>
        <p:spPr bwMode="auto">
          <a:xfrm flipH="1">
            <a:off x="2128838" y="3994150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2" name="Line 144"/>
          <p:cNvSpPr>
            <a:spLocks noChangeShapeType="1"/>
          </p:cNvSpPr>
          <p:nvPr/>
        </p:nvSpPr>
        <p:spPr bwMode="auto">
          <a:xfrm flipH="1">
            <a:off x="2063750" y="3938588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3" name="Rectangle 145"/>
          <p:cNvSpPr>
            <a:spLocks noChangeArrowheads="1"/>
          </p:cNvSpPr>
          <p:nvPr/>
        </p:nvSpPr>
        <p:spPr bwMode="auto">
          <a:xfrm>
            <a:off x="1616075" y="38560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54" name="Line 146"/>
          <p:cNvSpPr>
            <a:spLocks noChangeShapeType="1"/>
          </p:cNvSpPr>
          <p:nvPr/>
        </p:nvSpPr>
        <p:spPr bwMode="auto">
          <a:xfrm flipH="1">
            <a:off x="2103438" y="36639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5" name="Line 147"/>
          <p:cNvSpPr>
            <a:spLocks noChangeShapeType="1"/>
          </p:cNvSpPr>
          <p:nvPr/>
        </p:nvSpPr>
        <p:spPr bwMode="auto">
          <a:xfrm flipH="1">
            <a:off x="2128838" y="3879850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6" name="Line 148"/>
          <p:cNvSpPr>
            <a:spLocks noChangeShapeType="1"/>
          </p:cNvSpPr>
          <p:nvPr/>
        </p:nvSpPr>
        <p:spPr bwMode="auto">
          <a:xfrm flipH="1">
            <a:off x="2128838" y="38274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7" name="Line 149"/>
          <p:cNvSpPr>
            <a:spLocks noChangeShapeType="1"/>
          </p:cNvSpPr>
          <p:nvPr/>
        </p:nvSpPr>
        <p:spPr bwMode="auto">
          <a:xfrm flipH="1">
            <a:off x="2128838" y="377031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8" name="Line 150"/>
          <p:cNvSpPr>
            <a:spLocks noChangeShapeType="1"/>
          </p:cNvSpPr>
          <p:nvPr/>
        </p:nvSpPr>
        <p:spPr bwMode="auto">
          <a:xfrm flipH="1">
            <a:off x="2128838" y="37163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59" name="Line 151"/>
          <p:cNvSpPr>
            <a:spLocks noChangeShapeType="1"/>
          </p:cNvSpPr>
          <p:nvPr/>
        </p:nvSpPr>
        <p:spPr bwMode="auto">
          <a:xfrm flipH="1">
            <a:off x="2128838" y="361156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0" name="Line 152"/>
          <p:cNvSpPr>
            <a:spLocks noChangeShapeType="1"/>
          </p:cNvSpPr>
          <p:nvPr/>
        </p:nvSpPr>
        <p:spPr bwMode="auto">
          <a:xfrm flipH="1">
            <a:off x="2128838" y="35560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1" name="Line 153"/>
          <p:cNvSpPr>
            <a:spLocks noChangeShapeType="1"/>
          </p:cNvSpPr>
          <p:nvPr/>
        </p:nvSpPr>
        <p:spPr bwMode="auto">
          <a:xfrm flipH="1">
            <a:off x="2128838" y="34972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2" name="Line 154"/>
          <p:cNvSpPr>
            <a:spLocks noChangeShapeType="1"/>
          </p:cNvSpPr>
          <p:nvPr/>
        </p:nvSpPr>
        <p:spPr bwMode="auto">
          <a:xfrm flipH="1">
            <a:off x="2128838" y="34417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3" name="Line 155"/>
          <p:cNvSpPr>
            <a:spLocks noChangeShapeType="1"/>
          </p:cNvSpPr>
          <p:nvPr/>
        </p:nvSpPr>
        <p:spPr bwMode="auto">
          <a:xfrm flipH="1">
            <a:off x="2063750" y="3389313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4" name="Rectangle 156"/>
          <p:cNvSpPr>
            <a:spLocks noChangeArrowheads="1"/>
          </p:cNvSpPr>
          <p:nvPr/>
        </p:nvSpPr>
        <p:spPr bwMode="auto">
          <a:xfrm>
            <a:off x="1616075" y="33067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65" name="Line 157"/>
          <p:cNvSpPr>
            <a:spLocks noChangeShapeType="1"/>
          </p:cNvSpPr>
          <p:nvPr/>
        </p:nvSpPr>
        <p:spPr bwMode="auto">
          <a:xfrm flipH="1">
            <a:off x="2103438" y="31178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6" name="Line 158"/>
          <p:cNvSpPr>
            <a:spLocks noChangeShapeType="1"/>
          </p:cNvSpPr>
          <p:nvPr/>
        </p:nvSpPr>
        <p:spPr bwMode="auto">
          <a:xfrm flipH="1">
            <a:off x="2128838" y="33321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7" name="Line 159"/>
          <p:cNvSpPr>
            <a:spLocks noChangeShapeType="1"/>
          </p:cNvSpPr>
          <p:nvPr/>
        </p:nvSpPr>
        <p:spPr bwMode="auto">
          <a:xfrm flipH="1">
            <a:off x="2128838" y="32781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8" name="Line 160"/>
          <p:cNvSpPr>
            <a:spLocks noChangeShapeType="1"/>
          </p:cNvSpPr>
          <p:nvPr/>
        </p:nvSpPr>
        <p:spPr bwMode="auto">
          <a:xfrm flipH="1">
            <a:off x="2128838" y="32258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69" name="Line 161"/>
          <p:cNvSpPr>
            <a:spLocks noChangeShapeType="1"/>
          </p:cNvSpPr>
          <p:nvPr/>
        </p:nvSpPr>
        <p:spPr bwMode="auto">
          <a:xfrm flipH="1">
            <a:off x="2128838" y="31686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0" name="Line 162"/>
          <p:cNvSpPr>
            <a:spLocks noChangeShapeType="1"/>
          </p:cNvSpPr>
          <p:nvPr/>
        </p:nvSpPr>
        <p:spPr bwMode="auto">
          <a:xfrm flipH="1">
            <a:off x="2128838" y="3059113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1" name="Line 163"/>
          <p:cNvSpPr>
            <a:spLocks noChangeShapeType="1"/>
          </p:cNvSpPr>
          <p:nvPr/>
        </p:nvSpPr>
        <p:spPr bwMode="auto">
          <a:xfrm flipH="1">
            <a:off x="2128838" y="30067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2" name="Line 164"/>
          <p:cNvSpPr>
            <a:spLocks noChangeShapeType="1"/>
          </p:cNvSpPr>
          <p:nvPr/>
        </p:nvSpPr>
        <p:spPr bwMode="auto">
          <a:xfrm flipH="1">
            <a:off x="2128838" y="29543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3" name="Line 165"/>
          <p:cNvSpPr>
            <a:spLocks noChangeShapeType="1"/>
          </p:cNvSpPr>
          <p:nvPr/>
        </p:nvSpPr>
        <p:spPr bwMode="auto">
          <a:xfrm flipH="1">
            <a:off x="2128838" y="28956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4" name="Line 166"/>
          <p:cNvSpPr>
            <a:spLocks noChangeShapeType="1"/>
          </p:cNvSpPr>
          <p:nvPr/>
        </p:nvSpPr>
        <p:spPr bwMode="auto">
          <a:xfrm flipH="1">
            <a:off x="2063750" y="28432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5" name="Rectangle 167"/>
          <p:cNvSpPr>
            <a:spLocks noChangeArrowheads="1"/>
          </p:cNvSpPr>
          <p:nvPr/>
        </p:nvSpPr>
        <p:spPr bwMode="auto">
          <a:xfrm>
            <a:off x="1616075" y="2765425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76" name="Line 168"/>
          <p:cNvSpPr>
            <a:spLocks noChangeShapeType="1"/>
          </p:cNvSpPr>
          <p:nvPr/>
        </p:nvSpPr>
        <p:spPr bwMode="auto">
          <a:xfrm flipH="1">
            <a:off x="2103438" y="25717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7" name="Line 169"/>
          <p:cNvSpPr>
            <a:spLocks noChangeShapeType="1"/>
          </p:cNvSpPr>
          <p:nvPr/>
        </p:nvSpPr>
        <p:spPr bwMode="auto">
          <a:xfrm flipH="1">
            <a:off x="2128838" y="27908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8" name="Line 170"/>
          <p:cNvSpPr>
            <a:spLocks noChangeShapeType="1"/>
          </p:cNvSpPr>
          <p:nvPr/>
        </p:nvSpPr>
        <p:spPr bwMode="auto">
          <a:xfrm flipH="1">
            <a:off x="2128838" y="27384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79" name="Line 171"/>
          <p:cNvSpPr>
            <a:spLocks noChangeShapeType="1"/>
          </p:cNvSpPr>
          <p:nvPr/>
        </p:nvSpPr>
        <p:spPr bwMode="auto">
          <a:xfrm flipH="1">
            <a:off x="2128838" y="26828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0" name="Line 172"/>
          <p:cNvSpPr>
            <a:spLocks noChangeShapeType="1"/>
          </p:cNvSpPr>
          <p:nvPr/>
        </p:nvSpPr>
        <p:spPr bwMode="auto">
          <a:xfrm flipH="1">
            <a:off x="2128838" y="26241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1" name="Line 173"/>
          <p:cNvSpPr>
            <a:spLocks noChangeShapeType="1"/>
          </p:cNvSpPr>
          <p:nvPr/>
        </p:nvSpPr>
        <p:spPr bwMode="auto">
          <a:xfrm flipH="1">
            <a:off x="2128838" y="251618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2" name="Line 174"/>
          <p:cNvSpPr>
            <a:spLocks noChangeShapeType="1"/>
          </p:cNvSpPr>
          <p:nvPr/>
        </p:nvSpPr>
        <p:spPr bwMode="auto">
          <a:xfrm flipH="1">
            <a:off x="2128838" y="24606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3" name="Line 175"/>
          <p:cNvSpPr>
            <a:spLocks noChangeShapeType="1"/>
          </p:cNvSpPr>
          <p:nvPr/>
        </p:nvSpPr>
        <p:spPr bwMode="auto">
          <a:xfrm flipH="1">
            <a:off x="2128838" y="24018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4" name="Line 176"/>
          <p:cNvSpPr>
            <a:spLocks noChangeShapeType="1"/>
          </p:cNvSpPr>
          <p:nvPr/>
        </p:nvSpPr>
        <p:spPr bwMode="auto">
          <a:xfrm flipH="1">
            <a:off x="2128838" y="23526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5" name="Line 177"/>
          <p:cNvSpPr>
            <a:spLocks noChangeShapeType="1"/>
          </p:cNvSpPr>
          <p:nvPr/>
        </p:nvSpPr>
        <p:spPr bwMode="auto">
          <a:xfrm flipH="1">
            <a:off x="2063750" y="22971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6" name="Rectangle 178"/>
          <p:cNvSpPr>
            <a:spLocks noChangeArrowheads="1"/>
          </p:cNvSpPr>
          <p:nvPr/>
        </p:nvSpPr>
        <p:spPr bwMode="auto">
          <a:xfrm>
            <a:off x="1616075" y="221615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87" name="Line 179"/>
          <p:cNvSpPr>
            <a:spLocks noChangeShapeType="1"/>
          </p:cNvSpPr>
          <p:nvPr/>
        </p:nvSpPr>
        <p:spPr bwMode="auto">
          <a:xfrm flipH="1">
            <a:off x="2128838" y="22415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8" name="Line 180"/>
          <p:cNvSpPr>
            <a:spLocks noChangeShapeType="1"/>
          </p:cNvSpPr>
          <p:nvPr/>
        </p:nvSpPr>
        <p:spPr bwMode="auto">
          <a:xfrm flipH="1">
            <a:off x="2128838" y="21891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89" name="Line 181"/>
          <p:cNvSpPr>
            <a:spLocks noChangeShapeType="1"/>
          </p:cNvSpPr>
          <p:nvPr/>
        </p:nvSpPr>
        <p:spPr bwMode="auto">
          <a:xfrm flipH="1">
            <a:off x="2128838" y="21304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90" name="Rectangle 182"/>
          <p:cNvSpPr>
            <a:spLocks noChangeArrowheads="1"/>
          </p:cNvSpPr>
          <p:nvPr/>
        </p:nvSpPr>
        <p:spPr bwMode="auto">
          <a:xfrm rot="-5400000">
            <a:off x="876300" y="3586163"/>
            <a:ext cx="1143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Absorbance (AU)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18291" name="Text Box 183"/>
          <p:cNvSpPr txBox="1">
            <a:spLocks noChangeArrowheads="1"/>
          </p:cNvSpPr>
          <p:nvPr/>
        </p:nvSpPr>
        <p:spPr bwMode="auto">
          <a:xfrm>
            <a:off x="2325688" y="1949450"/>
            <a:ext cx="1800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400" eaLnBrk="0" hangingPunct="0"/>
            <a:r>
              <a:rPr lang="fr-FR" sz="1600" b="1">
                <a:solidFill>
                  <a:srgbClr val="FF0000"/>
                </a:solidFill>
                <a:latin typeface="Calibri" pitchFamily="34" charset="0"/>
              </a:rPr>
              <a:t>Analytical injection</a:t>
            </a:r>
          </a:p>
        </p:txBody>
      </p:sp>
      <p:sp>
        <p:nvSpPr>
          <p:cNvPr id="218292" name="Line 189"/>
          <p:cNvSpPr>
            <a:spLocks noChangeShapeType="1"/>
          </p:cNvSpPr>
          <p:nvPr/>
        </p:nvSpPr>
        <p:spPr bwMode="auto">
          <a:xfrm>
            <a:off x="23939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93" name="Line 190"/>
          <p:cNvSpPr>
            <a:spLocks noChangeShapeType="1"/>
          </p:cNvSpPr>
          <p:nvPr/>
        </p:nvSpPr>
        <p:spPr bwMode="auto">
          <a:xfrm flipH="1">
            <a:off x="2128838" y="508476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8294" name="Line 207"/>
          <p:cNvSpPr>
            <a:spLocks noChangeShapeType="1"/>
          </p:cNvSpPr>
          <p:nvPr/>
        </p:nvSpPr>
        <p:spPr bwMode="auto">
          <a:xfrm flipH="1">
            <a:off x="6534150" y="2568575"/>
            <a:ext cx="117475" cy="908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1536" name="Rectangle 208"/>
          <p:cNvSpPr>
            <a:spLocks noChangeArrowheads="1"/>
          </p:cNvSpPr>
          <p:nvPr/>
        </p:nvSpPr>
        <p:spPr bwMode="auto">
          <a:xfrm>
            <a:off x="533400" y="54102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Dichloromethane/THF 70:30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5 µm CSP)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611540" name="Rectangle 212"/>
          <p:cNvSpPr>
            <a:spLocks noChangeArrowheads="1"/>
          </p:cNvSpPr>
          <p:nvPr/>
        </p:nvSpPr>
        <p:spPr bwMode="auto">
          <a:xfrm>
            <a:off x="5334000" y="56769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45 g/L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218297" name="ZoneTexte 4"/>
          <p:cNvSpPr txBox="1">
            <a:spLocks noChangeArrowheads="1"/>
          </p:cNvSpPr>
          <p:nvPr/>
        </p:nvSpPr>
        <p:spPr bwMode="auto">
          <a:xfrm>
            <a:off x="723900" y="227013"/>
            <a:ext cx="6500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fr-FR" sz="2800" b="1" i="1">
                <a:solidFill>
                  <a:schemeClr val="tx2"/>
                </a:solidFill>
                <a:latin typeface="Calibri" pitchFamily="34" charset="0"/>
                <a:cs typeface="Tahoma" pitchFamily="34" charset="0"/>
              </a:rPr>
              <a:t>Chiral Separation of EMD-53986</a:t>
            </a:r>
          </a:p>
        </p:txBody>
      </p:sp>
      <p:grpSp>
        <p:nvGrpSpPr>
          <p:cNvPr id="218302" name="Group 3"/>
          <p:cNvGrpSpPr>
            <a:grpSpLocks/>
          </p:cNvGrpSpPr>
          <p:nvPr/>
        </p:nvGrpSpPr>
        <p:grpSpPr bwMode="auto">
          <a:xfrm>
            <a:off x="6092825" y="1014413"/>
            <a:ext cx="1762125" cy="1285875"/>
            <a:chOff x="3645" y="812"/>
            <a:chExt cx="1110" cy="810"/>
          </a:xfrm>
        </p:grpSpPr>
        <p:sp>
          <p:nvSpPr>
            <p:cNvPr id="218303" name="Line 4"/>
            <p:cNvSpPr>
              <a:spLocks noChangeShapeType="1"/>
            </p:cNvSpPr>
            <p:nvPr/>
          </p:nvSpPr>
          <p:spPr bwMode="auto">
            <a:xfrm>
              <a:off x="4328" y="1171"/>
              <a:ext cx="137" cy="79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04" name="Rectangle 5"/>
            <p:cNvSpPr>
              <a:spLocks noChangeArrowheads="1"/>
            </p:cNvSpPr>
            <p:nvPr/>
          </p:nvSpPr>
          <p:spPr bwMode="auto">
            <a:xfrm>
              <a:off x="4433" y="884"/>
              <a:ext cx="6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N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05" name="Rectangle 6"/>
            <p:cNvSpPr>
              <a:spLocks noChangeArrowheads="1"/>
            </p:cNvSpPr>
            <p:nvPr/>
          </p:nvSpPr>
          <p:spPr bwMode="auto">
            <a:xfrm>
              <a:off x="4433" y="812"/>
              <a:ext cx="6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H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06" name="Rectangle 7"/>
            <p:cNvSpPr>
              <a:spLocks noChangeArrowheads="1"/>
            </p:cNvSpPr>
            <p:nvPr/>
          </p:nvSpPr>
          <p:spPr bwMode="auto">
            <a:xfrm>
              <a:off x="4307" y="960"/>
              <a:ext cx="6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N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07" name="Line 8"/>
            <p:cNvSpPr>
              <a:spLocks noChangeShapeType="1"/>
            </p:cNvSpPr>
            <p:nvPr/>
          </p:nvSpPr>
          <p:spPr bwMode="auto">
            <a:xfrm flipV="1">
              <a:off x="4328" y="1056"/>
              <a:ext cx="1" cy="115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08" name="Line 9"/>
            <p:cNvSpPr>
              <a:spLocks noChangeShapeType="1"/>
            </p:cNvSpPr>
            <p:nvPr/>
          </p:nvSpPr>
          <p:spPr bwMode="auto">
            <a:xfrm flipV="1">
              <a:off x="4356" y="1056"/>
              <a:ext cx="1" cy="96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09" name="Line 10"/>
            <p:cNvSpPr>
              <a:spLocks noChangeShapeType="1"/>
            </p:cNvSpPr>
            <p:nvPr/>
          </p:nvSpPr>
          <p:spPr bwMode="auto">
            <a:xfrm flipV="1">
              <a:off x="4465" y="1171"/>
              <a:ext cx="113" cy="79"/>
            </a:xfrm>
            <a:prstGeom prst="line">
              <a:avLst/>
            </a:prstGeom>
            <a:noFill/>
            <a:ln w="1651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0" name="Line 11"/>
            <p:cNvSpPr>
              <a:spLocks noChangeShapeType="1"/>
            </p:cNvSpPr>
            <p:nvPr/>
          </p:nvSpPr>
          <p:spPr bwMode="auto">
            <a:xfrm flipV="1">
              <a:off x="4600" y="1013"/>
              <a:ext cx="1" cy="113"/>
            </a:xfrm>
            <a:prstGeom prst="line">
              <a:avLst/>
            </a:prstGeom>
            <a:noFill/>
            <a:ln w="1651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1" name="Line 12"/>
            <p:cNvSpPr>
              <a:spLocks noChangeShapeType="1"/>
            </p:cNvSpPr>
            <p:nvPr/>
          </p:nvSpPr>
          <p:spPr bwMode="auto">
            <a:xfrm flipH="1" flipV="1">
              <a:off x="4510" y="961"/>
              <a:ext cx="90" cy="52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2" name="Line 13"/>
            <p:cNvSpPr>
              <a:spLocks noChangeShapeType="1"/>
            </p:cNvSpPr>
            <p:nvPr/>
          </p:nvSpPr>
          <p:spPr bwMode="auto">
            <a:xfrm flipH="1">
              <a:off x="4373" y="959"/>
              <a:ext cx="46" cy="26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3" name="Line 14"/>
            <p:cNvSpPr>
              <a:spLocks noChangeShapeType="1"/>
            </p:cNvSpPr>
            <p:nvPr/>
          </p:nvSpPr>
          <p:spPr bwMode="auto">
            <a:xfrm>
              <a:off x="3918" y="1250"/>
              <a:ext cx="1" cy="158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4" name="Line 15"/>
            <p:cNvSpPr>
              <a:spLocks noChangeShapeType="1"/>
            </p:cNvSpPr>
            <p:nvPr/>
          </p:nvSpPr>
          <p:spPr bwMode="auto">
            <a:xfrm>
              <a:off x="3946" y="1268"/>
              <a:ext cx="1" cy="122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5" name="Line 16"/>
            <p:cNvSpPr>
              <a:spLocks noChangeShapeType="1"/>
            </p:cNvSpPr>
            <p:nvPr/>
          </p:nvSpPr>
          <p:spPr bwMode="auto">
            <a:xfrm>
              <a:off x="3918" y="1408"/>
              <a:ext cx="135" cy="80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6" name="Line 17"/>
            <p:cNvSpPr>
              <a:spLocks noChangeShapeType="1"/>
            </p:cNvSpPr>
            <p:nvPr/>
          </p:nvSpPr>
          <p:spPr bwMode="auto">
            <a:xfrm flipV="1">
              <a:off x="4053" y="1410"/>
              <a:ext cx="138" cy="78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7" name="Line 18"/>
            <p:cNvSpPr>
              <a:spLocks noChangeShapeType="1"/>
            </p:cNvSpPr>
            <p:nvPr/>
          </p:nvSpPr>
          <p:spPr bwMode="auto">
            <a:xfrm flipV="1">
              <a:off x="4056" y="1394"/>
              <a:ext cx="105" cy="60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8" name="Line 19"/>
            <p:cNvSpPr>
              <a:spLocks noChangeShapeType="1"/>
            </p:cNvSpPr>
            <p:nvPr/>
          </p:nvSpPr>
          <p:spPr bwMode="auto">
            <a:xfrm flipV="1">
              <a:off x="4191" y="1251"/>
              <a:ext cx="1" cy="159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19" name="Line 20"/>
            <p:cNvSpPr>
              <a:spLocks noChangeShapeType="1"/>
            </p:cNvSpPr>
            <p:nvPr/>
          </p:nvSpPr>
          <p:spPr bwMode="auto">
            <a:xfrm flipH="1" flipV="1">
              <a:off x="4055" y="1172"/>
              <a:ext cx="136" cy="79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0" name="Line 21"/>
            <p:cNvSpPr>
              <a:spLocks noChangeShapeType="1"/>
            </p:cNvSpPr>
            <p:nvPr/>
          </p:nvSpPr>
          <p:spPr bwMode="auto">
            <a:xfrm flipH="1" flipV="1">
              <a:off x="4057" y="1206"/>
              <a:ext cx="104" cy="59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1" name="Line 22"/>
            <p:cNvSpPr>
              <a:spLocks noChangeShapeType="1"/>
            </p:cNvSpPr>
            <p:nvPr/>
          </p:nvSpPr>
          <p:spPr bwMode="auto">
            <a:xfrm flipH="1">
              <a:off x="3918" y="1172"/>
              <a:ext cx="137" cy="78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2" name="Line 23"/>
            <p:cNvSpPr>
              <a:spLocks noChangeShapeType="1"/>
            </p:cNvSpPr>
            <p:nvPr/>
          </p:nvSpPr>
          <p:spPr bwMode="auto">
            <a:xfrm>
              <a:off x="3645" y="1249"/>
              <a:ext cx="1" cy="158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3" name="Rectangle 24"/>
            <p:cNvSpPr>
              <a:spLocks noChangeArrowheads="1"/>
            </p:cNvSpPr>
            <p:nvPr/>
          </p:nvSpPr>
          <p:spPr bwMode="auto">
            <a:xfrm>
              <a:off x="3748" y="1436"/>
              <a:ext cx="6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N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24" name="Rectangle 25"/>
            <p:cNvSpPr>
              <a:spLocks noChangeArrowheads="1"/>
            </p:cNvSpPr>
            <p:nvPr/>
          </p:nvSpPr>
          <p:spPr bwMode="auto">
            <a:xfrm>
              <a:off x="3748" y="1507"/>
              <a:ext cx="6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H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25" name="Line 26"/>
            <p:cNvSpPr>
              <a:spLocks noChangeShapeType="1"/>
            </p:cNvSpPr>
            <p:nvPr/>
          </p:nvSpPr>
          <p:spPr bwMode="auto">
            <a:xfrm flipV="1">
              <a:off x="3645" y="1170"/>
              <a:ext cx="137" cy="79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6" name="Line 27"/>
            <p:cNvSpPr>
              <a:spLocks noChangeShapeType="1"/>
            </p:cNvSpPr>
            <p:nvPr/>
          </p:nvSpPr>
          <p:spPr bwMode="auto">
            <a:xfrm>
              <a:off x="3656" y="1409"/>
              <a:ext cx="89" cy="52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7" name="Line 28"/>
            <p:cNvSpPr>
              <a:spLocks noChangeShapeType="1"/>
            </p:cNvSpPr>
            <p:nvPr/>
          </p:nvSpPr>
          <p:spPr bwMode="auto">
            <a:xfrm flipV="1">
              <a:off x="3822" y="1408"/>
              <a:ext cx="96" cy="53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8" name="Line 29"/>
            <p:cNvSpPr>
              <a:spLocks noChangeShapeType="1"/>
            </p:cNvSpPr>
            <p:nvPr/>
          </p:nvSpPr>
          <p:spPr bwMode="auto">
            <a:xfrm flipH="1" flipV="1">
              <a:off x="3782" y="1170"/>
              <a:ext cx="136" cy="80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29" name="Line 30"/>
            <p:cNvSpPr>
              <a:spLocks noChangeShapeType="1"/>
            </p:cNvSpPr>
            <p:nvPr/>
          </p:nvSpPr>
          <p:spPr bwMode="auto">
            <a:xfrm flipV="1">
              <a:off x="4191" y="1171"/>
              <a:ext cx="137" cy="80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30" name="Rectangle 31"/>
            <p:cNvSpPr>
              <a:spLocks noChangeArrowheads="1"/>
            </p:cNvSpPr>
            <p:nvPr/>
          </p:nvSpPr>
          <p:spPr bwMode="auto">
            <a:xfrm>
              <a:off x="4686" y="883"/>
              <a:ext cx="69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O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31" name="Line 32"/>
            <p:cNvSpPr>
              <a:spLocks noChangeShapeType="1"/>
            </p:cNvSpPr>
            <p:nvPr/>
          </p:nvSpPr>
          <p:spPr bwMode="auto">
            <a:xfrm flipV="1">
              <a:off x="4604" y="973"/>
              <a:ext cx="93" cy="54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32" name="Line 33"/>
            <p:cNvSpPr>
              <a:spLocks noChangeShapeType="1"/>
            </p:cNvSpPr>
            <p:nvPr/>
          </p:nvSpPr>
          <p:spPr bwMode="auto">
            <a:xfrm flipV="1">
              <a:off x="4591" y="949"/>
              <a:ext cx="92" cy="54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333" name="Rectangle 34"/>
            <p:cNvSpPr>
              <a:spLocks noChangeArrowheads="1"/>
            </p:cNvSpPr>
            <p:nvPr/>
          </p:nvSpPr>
          <p:spPr bwMode="auto">
            <a:xfrm>
              <a:off x="4579" y="1128"/>
              <a:ext cx="53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 defTabSz="914400" eaLnBrk="0" hangingPunct="0"/>
              <a:r>
                <a:rPr lang="fr-FR" sz="1200">
                  <a:solidFill>
                    <a:srgbClr val="000066"/>
                  </a:solidFill>
                  <a:latin typeface="Times New Roman" pitchFamily="18" charset="0"/>
                </a:rPr>
                <a:t>S</a:t>
              </a:r>
              <a:endParaRPr lang="fr-FR" sz="2400">
                <a:solidFill>
                  <a:srgbClr val="000066"/>
                </a:solidFill>
                <a:latin typeface="Times New Roman" pitchFamily="18" charset="0"/>
              </a:endParaRPr>
            </a:p>
          </p:txBody>
        </p:sp>
        <p:sp>
          <p:nvSpPr>
            <p:cNvPr id="218334" name="Line 35"/>
            <p:cNvSpPr>
              <a:spLocks noChangeShapeType="1"/>
            </p:cNvSpPr>
            <p:nvPr/>
          </p:nvSpPr>
          <p:spPr bwMode="auto">
            <a:xfrm>
              <a:off x="4465" y="1250"/>
              <a:ext cx="1" cy="112"/>
            </a:xfrm>
            <a:prstGeom prst="line">
              <a:avLst/>
            </a:prstGeom>
            <a:noFill/>
            <a:ln w="1588">
              <a:solidFill>
                <a:srgbClr val="00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8335" name="Text Box 36"/>
          <p:cNvSpPr txBox="1">
            <a:spLocks noChangeArrowheads="1"/>
          </p:cNvSpPr>
          <p:nvPr/>
        </p:nvSpPr>
        <p:spPr bwMode="auto">
          <a:xfrm>
            <a:off x="6256338" y="2516188"/>
            <a:ext cx="2390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es-ES_tradnl" sz="1200" b="1">
                <a:latin typeface="Times New Roman" pitchFamily="18" charset="0"/>
              </a:rPr>
              <a:t>EMD-53986</a:t>
            </a:r>
          </a:p>
          <a:p>
            <a:pPr algn="ctr" defTabSz="914400" eaLnBrk="0" hangingPunct="0"/>
            <a:r>
              <a:rPr lang="es-ES_tradnl" sz="1200">
                <a:latin typeface="Times New Roman" pitchFamily="18" charset="0"/>
              </a:rPr>
              <a:t>Precursor for Ca-sensitizing drug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Rectangle 2"/>
          <p:cNvSpPr>
            <a:spLocks noChangeArrowheads="1"/>
          </p:cNvSpPr>
          <p:nvPr/>
        </p:nvSpPr>
        <p:spPr bwMode="auto">
          <a:xfrm rot="-5400000">
            <a:off x="4274344" y="20089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3.9</a:t>
            </a:r>
          </a:p>
        </p:txBody>
      </p:sp>
      <p:sp>
        <p:nvSpPr>
          <p:cNvPr id="220162" name="Rectangle 3"/>
          <p:cNvSpPr>
            <a:spLocks noChangeArrowheads="1"/>
          </p:cNvSpPr>
          <p:nvPr/>
        </p:nvSpPr>
        <p:spPr bwMode="auto">
          <a:xfrm rot="-5400000">
            <a:off x="6619081" y="35075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8.3</a:t>
            </a:r>
          </a:p>
        </p:txBody>
      </p:sp>
      <p:grpSp>
        <p:nvGrpSpPr>
          <p:cNvPr id="220163" name="Group 4"/>
          <p:cNvGrpSpPr>
            <a:grpSpLocks/>
          </p:cNvGrpSpPr>
          <p:nvPr/>
        </p:nvGrpSpPr>
        <p:grpSpPr bwMode="auto">
          <a:xfrm>
            <a:off x="2187575" y="2012950"/>
            <a:ext cx="5238750" cy="3117850"/>
            <a:chOff x="177" y="2592"/>
            <a:chExt cx="2142" cy="1124"/>
          </a:xfrm>
        </p:grpSpPr>
        <p:sp>
          <p:nvSpPr>
            <p:cNvPr id="220361" name="Freeform 5"/>
            <p:cNvSpPr>
              <a:spLocks/>
            </p:cNvSpPr>
            <p:nvPr/>
          </p:nvSpPr>
          <p:spPr bwMode="auto">
            <a:xfrm>
              <a:off x="177" y="3636"/>
              <a:ext cx="735" cy="80"/>
            </a:xfrm>
            <a:custGeom>
              <a:avLst/>
              <a:gdLst>
                <a:gd name="T0" fmla="*/ 0 w 2721"/>
                <a:gd name="T1" fmla="*/ 2 h 240"/>
                <a:gd name="T2" fmla="*/ 1 w 2721"/>
                <a:gd name="T3" fmla="*/ 2 h 240"/>
                <a:gd name="T4" fmla="*/ 1 w 2721"/>
                <a:gd name="T5" fmla="*/ 2 h 240"/>
                <a:gd name="T6" fmla="*/ 1 w 2721"/>
                <a:gd name="T7" fmla="*/ 2 h 240"/>
                <a:gd name="T8" fmla="*/ 1 w 2721"/>
                <a:gd name="T9" fmla="*/ 2 h 240"/>
                <a:gd name="T10" fmla="*/ 2 w 2721"/>
                <a:gd name="T11" fmla="*/ 2 h 240"/>
                <a:gd name="T12" fmla="*/ 2 w 2721"/>
                <a:gd name="T13" fmla="*/ 2 h 240"/>
                <a:gd name="T14" fmla="*/ 2 w 2721"/>
                <a:gd name="T15" fmla="*/ 2 h 240"/>
                <a:gd name="T16" fmla="*/ 2 w 2721"/>
                <a:gd name="T17" fmla="*/ 2 h 240"/>
                <a:gd name="T18" fmla="*/ 2 w 2721"/>
                <a:gd name="T19" fmla="*/ 2 h 240"/>
                <a:gd name="T20" fmla="*/ 3 w 2721"/>
                <a:gd name="T21" fmla="*/ 2 h 240"/>
                <a:gd name="T22" fmla="*/ 3 w 2721"/>
                <a:gd name="T23" fmla="*/ 2 h 240"/>
                <a:gd name="T24" fmla="*/ 3 w 2721"/>
                <a:gd name="T25" fmla="*/ 2 h 240"/>
                <a:gd name="T26" fmla="*/ 4 w 2721"/>
                <a:gd name="T27" fmla="*/ 2 h 240"/>
                <a:gd name="T28" fmla="*/ 4 w 2721"/>
                <a:gd name="T29" fmla="*/ 2 h 240"/>
                <a:gd name="T30" fmla="*/ 4 w 2721"/>
                <a:gd name="T31" fmla="*/ 2 h 240"/>
                <a:gd name="T32" fmla="*/ 4 w 2721"/>
                <a:gd name="T33" fmla="*/ 2 h 240"/>
                <a:gd name="T34" fmla="*/ 5 w 2721"/>
                <a:gd name="T35" fmla="*/ 2 h 240"/>
                <a:gd name="T36" fmla="*/ 5 w 2721"/>
                <a:gd name="T37" fmla="*/ 2 h 240"/>
                <a:gd name="T38" fmla="*/ 5 w 2721"/>
                <a:gd name="T39" fmla="*/ 2 h 240"/>
                <a:gd name="T40" fmla="*/ 5 w 2721"/>
                <a:gd name="T41" fmla="*/ 2 h 240"/>
                <a:gd name="T42" fmla="*/ 6 w 2721"/>
                <a:gd name="T43" fmla="*/ 2 h 240"/>
                <a:gd name="T44" fmla="*/ 6 w 2721"/>
                <a:gd name="T45" fmla="*/ 2 h 240"/>
                <a:gd name="T46" fmla="*/ 6 w 2721"/>
                <a:gd name="T47" fmla="*/ 2 h 240"/>
                <a:gd name="T48" fmla="*/ 6 w 2721"/>
                <a:gd name="T49" fmla="*/ 2 h 240"/>
                <a:gd name="T50" fmla="*/ 6 w 2721"/>
                <a:gd name="T51" fmla="*/ 2 h 240"/>
                <a:gd name="T52" fmla="*/ 7 w 2721"/>
                <a:gd name="T53" fmla="*/ 2 h 240"/>
                <a:gd name="T54" fmla="*/ 7 w 2721"/>
                <a:gd name="T55" fmla="*/ 2 h 240"/>
                <a:gd name="T56" fmla="*/ 7 w 2721"/>
                <a:gd name="T57" fmla="*/ 2 h 240"/>
                <a:gd name="T58" fmla="*/ 8 w 2721"/>
                <a:gd name="T59" fmla="*/ 2 h 240"/>
                <a:gd name="T60" fmla="*/ 8 w 2721"/>
                <a:gd name="T61" fmla="*/ 2 h 240"/>
                <a:gd name="T62" fmla="*/ 8 w 2721"/>
                <a:gd name="T63" fmla="*/ 2 h 240"/>
                <a:gd name="T64" fmla="*/ 8 w 2721"/>
                <a:gd name="T65" fmla="*/ 2 h 240"/>
                <a:gd name="T66" fmla="*/ 9 w 2721"/>
                <a:gd name="T67" fmla="*/ 2 h 240"/>
                <a:gd name="T68" fmla="*/ 9 w 2721"/>
                <a:gd name="T69" fmla="*/ 2 h 240"/>
                <a:gd name="T70" fmla="*/ 9 w 2721"/>
                <a:gd name="T71" fmla="*/ 2 h 240"/>
                <a:gd name="T72" fmla="*/ 9 w 2721"/>
                <a:gd name="T73" fmla="*/ 2 h 240"/>
                <a:gd name="T74" fmla="*/ 10 w 2721"/>
                <a:gd name="T75" fmla="*/ 2 h 240"/>
                <a:gd name="T76" fmla="*/ 10 w 2721"/>
                <a:gd name="T77" fmla="*/ 2 h 240"/>
                <a:gd name="T78" fmla="*/ 10 w 2721"/>
                <a:gd name="T79" fmla="*/ 2 h 240"/>
                <a:gd name="T80" fmla="*/ 11 w 2721"/>
                <a:gd name="T81" fmla="*/ 2 h 240"/>
                <a:gd name="T82" fmla="*/ 11 w 2721"/>
                <a:gd name="T83" fmla="*/ 2 h 240"/>
                <a:gd name="T84" fmla="*/ 11 w 2721"/>
                <a:gd name="T85" fmla="*/ 2 h 240"/>
                <a:gd name="T86" fmla="*/ 11 w 2721"/>
                <a:gd name="T87" fmla="*/ 2 h 240"/>
                <a:gd name="T88" fmla="*/ 11 w 2721"/>
                <a:gd name="T89" fmla="*/ 2 h 240"/>
                <a:gd name="T90" fmla="*/ 12 w 2721"/>
                <a:gd name="T91" fmla="*/ 2 h 240"/>
                <a:gd name="T92" fmla="*/ 12 w 2721"/>
                <a:gd name="T93" fmla="*/ 2 h 240"/>
                <a:gd name="T94" fmla="*/ 12 w 2721"/>
                <a:gd name="T95" fmla="*/ 2 h 240"/>
                <a:gd name="T96" fmla="*/ 12 w 2721"/>
                <a:gd name="T97" fmla="*/ 3 h 240"/>
                <a:gd name="T98" fmla="*/ 13 w 2721"/>
                <a:gd name="T99" fmla="*/ 2 h 240"/>
                <a:gd name="T100" fmla="*/ 13 w 2721"/>
                <a:gd name="T101" fmla="*/ 2 h 240"/>
                <a:gd name="T102" fmla="*/ 13 w 2721"/>
                <a:gd name="T103" fmla="*/ 2 h 240"/>
                <a:gd name="T104" fmla="*/ 14 w 2721"/>
                <a:gd name="T105" fmla="*/ 2 h 240"/>
                <a:gd name="T106" fmla="*/ 14 w 2721"/>
                <a:gd name="T107" fmla="*/ 1 h 240"/>
                <a:gd name="T108" fmla="*/ 14 w 2721"/>
                <a:gd name="T109" fmla="*/ 0 h 240"/>
                <a:gd name="T110" fmla="*/ 14 w 2721"/>
                <a:gd name="T111" fmla="*/ 1 h 2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1"/>
                <a:gd name="T169" fmla="*/ 0 h 240"/>
                <a:gd name="T170" fmla="*/ 2721 w 2721"/>
                <a:gd name="T171" fmla="*/ 240 h 2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1" h="240">
                  <a:moveTo>
                    <a:pt x="0" y="146"/>
                  </a:moveTo>
                  <a:lnTo>
                    <a:pt x="4" y="146"/>
                  </a:lnTo>
                  <a:lnTo>
                    <a:pt x="9" y="146"/>
                  </a:lnTo>
                  <a:lnTo>
                    <a:pt x="15" y="146"/>
                  </a:lnTo>
                  <a:lnTo>
                    <a:pt x="20" y="146"/>
                  </a:lnTo>
                  <a:lnTo>
                    <a:pt x="26" y="148"/>
                  </a:lnTo>
                  <a:lnTo>
                    <a:pt x="31" y="148"/>
                  </a:lnTo>
                  <a:lnTo>
                    <a:pt x="36" y="148"/>
                  </a:lnTo>
                  <a:lnTo>
                    <a:pt x="42" y="148"/>
                  </a:lnTo>
                  <a:lnTo>
                    <a:pt x="47" y="148"/>
                  </a:lnTo>
                  <a:lnTo>
                    <a:pt x="53" y="148"/>
                  </a:lnTo>
                  <a:lnTo>
                    <a:pt x="57" y="148"/>
                  </a:lnTo>
                  <a:lnTo>
                    <a:pt x="63" y="148"/>
                  </a:lnTo>
                  <a:lnTo>
                    <a:pt x="68" y="148"/>
                  </a:lnTo>
                  <a:lnTo>
                    <a:pt x="73" y="146"/>
                  </a:lnTo>
                  <a:lnTo>
                    <a:pt x="79" y="146"/>
                  </a:lnTo>
                  <a:lnTo>
                    <a:pt x="84" y="146"/>
                  </a:lnTo>
                  <a:lnTo>
                    <a:pt x="90" y="146"/>
                  </a:lnTo>
                  <a:lnTo>
                    <a:pt x="95" y="146"/>
                  </a:lnTo>
                  <a:lnTo>
                    <a:pt x="101" y="146"/>
                  </a:lnTo>
                  <a:lnTo>
                    <a:pt x="106" y="146"/>
                  </a:lnTo>
                  <a:lnTo>
                    <a:pt x="110" y="146"/>
                  </a:lnTo>
                  <a:lnTo>
                    <a:pt x="116" y="146"/>
                  </a:lnTo>
                  <a:lnTo>
                    <a:pt x="121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8" y="146"/>
                  </a:lnTo>
                  <a:lnTo>
                    <a:pt x="143" y="146"/>
                  </a:lnTo>
                  <a:lnTo>
                    <a:pt x="148" y="146"/>
                  </a:lnTo>
                  <a:lnTo>
                    <a:pt x="154" y="146"/>
                  </a:lnTo>
                  <a:lnTo>
                    <a:pt x="159" y="146"/>
                  </a:lnTo>
                  <a:lnTo>
                    <a:pt x="165" y="146"/>
                  </a:lnTo>
                  <a:lnTo>
                    <a:pt x="169" y="146"/>
                  </a:lnTo>
                  <a:lnTo>
                    <a:pt x="174" y="146"/>
                  </a:lnTo>
                  <a:lnTo>
                    <a:pt x="180" y="146"/>
                  </a:lnTo>
                  <a:lnTo>
                    <a:pt x="185" y="146"/>
                  </a:lnTo>
                  <a:lnTo>
                    <a:pt x="191" y="146"/>
                  </a:lnTo>
                  <a:lnTo>
                    <a:pt x="196" y="146"/>
                  </a:lnTo>
                  <a:lnTo>
                    <a:pt x="202" y="146"/>
                  </a:lnTo>
                  <a:lnTo>
                    <a:pt x="207" y="146"/>
                  </a:lnTo>
                  <a:lnTo>
                    <a:pt x="212" y="146"/>
                  </a:lnTo>
                  <a:lnTo>
                    <a:pt x="218" y="146"/>
                  </a:lnTo>
                  <a:lnTo>
                    <a:pt x="222" y="146"/>
                  </a:lnTo>
                  <a:lnTo>
                    <a:pt x="228" y="146"/>
                  </a:lnTo>
                  <a:lnTo>
                    <a:pt x="233" y="146"/>
                  </a:lnTo>
                  <a:lnTo>
                    <a:pt x="239" y="146"/>
                  </a:lnTo>
                  <a:lnTo>
                    <a:pt x="244" y="146"/>
                  </a:lnTo>
                  <a:lnTo>
                    <a:pt x="249" y="146"/>
                  </a:lnTo>
                  <a:lnTo>
                    <a:pt x="255" y="146"/>
                  </a:lnTo>
                  <a:lnTo>
                    <a:pt x="260" y="146"/>
                  </a:lnTo>
                  <a:lnTo>
                    <a:pt x="266" y="146"/>
                  </a:lnTo>
                  <a:lnTo>
                    <a:pt x="271" y="146"/>
                  </a:lnTo>
                  <a:lnTo>
                    <a:pt x="277" y="146"/>
                  </a:lnTo>
                  <a:lnTo>
                    <a:pt x="281" y="146"/>
                  </a:lnTo>
                  <a:lnTo>
                    <a:pt x="286" y="146"/>
                  </a:lnTo>
                  <a:lnTo>
                    <a:pt x="292" y="146"/>
                  </a:lnTo>
                  <a:lnTo>
                    <a:pt x="297" y="146"/>
                  </a:lnTo>
                  <a:lnTo>
                    <a:pt x="303" y="146"/>
                  </a:lnTo>
                  <a:lnTo>
                    <a:pt x="308" y="146"/>
                  </a:lnTo>
                  <a:lnTo>
                    <a:pt x="313" y="146"/>
                  </a:lnTo>
                  <a:lnTo>
                    <a:pt x="319" y="146"/>
                  </a:lnTo>
                  <a:lnTo>
                    <a:pt x="324" y="146"/>
                  </a:lnTo>
                  <a:lnTo>
                    <a:pt x="330" y="146"/>
                  </a:lnTo>
                  <a:lnTo>
                    <a:pt x="334" y="146"/>
                  </a:lnTo>
                  <a:lnTo>
                    <a:pt x="340" y="146"/>
                  </a:lnTo>
                  <a:lnTo>
                    <a:pt x="345" y="146"/>
                  </a:lnTo>
                  <a:lnTo>
                    <a:pt x="350" y="146"/>
                  </a:lnTo>
                  <a:lnTo>
                    <a:pt x="356" y="146"/>
                  </a:lnTo>
                  <a:lnTo>
                    <a:pt x="361" y="146"/>
                  </a:lnTo>
                  <a:lnTo>
                    <a:pt x="367" y="146"/>
                  </a:lnTo>
                  <a:lnTo>
                    <a:pt x="372" y="146"/>
                  </a:lnTo>
                  <a:lnTo>
                    <a:pt x="378" y="146"/>
                  </a:lnTo>
                  <a:lnTo>
                    <a:pt x="383" y="146"/>
                  </a:lnTo>
                  <a:lnTo>
                    <a:pt x="387" y="146"/>
                  </a:lnTo>
                  <a:lnTo>
                    <a:pt x="393" y="146"/>
                  </a:lnTo>
                  <a:lnTo>
                    <a:pt x="398" y="146"/>
                  </a:lnTo>
                  <a:lnTo>
                    <a:pt x="404" y="146"/>
                  </a:lnTo>
                  <a:lnTo>
                    <a:pt x="409" y="146"/>
                  </a:lnTo>
                  <a:lnTo>
                    <a:pt x="415" y="146"/>
                  </a:lnTo>
                  <a:lnTo>
                    <a:pt x="420" y="146"/>
                  </a:lnTo>
                  <a:lnTo>
                    <a:pt x="425" y="146"/>
                  </a:lnTo>
                  <a:lnTo>
                    <a:pt x="431" y="146"/>
                  </a:lnTo>
                  <a:lnTo>
                    <a:pt x="436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51" y="146"/>
                  </a:lnTo>
                  <a:lnTo>
                    <a:pt x="457" y="146"/>
                  </a:lnTo>
                  <a:lnTo>
                    <a:pt x="462" y="146"/>
                  </a:lnTo>
                  <a:lnTo>
                    <a:pt x="468" y="146"/>
                  </a:lnTo>
                  <a:lnTo>
                    <a:pt x="473" y="146"/>
                  </a:lnTo>
                  <a:lnTo>
                    <a:pt x="479" y="146"/>
                  </a:lnTo>
                  <a:lnTo>
                    <a:pt x="484" y="146"/>
                  </a:lnTo>
                  <a:lnTo>
                    <a:pt x="489" y="146"/>
                  </a:lnTo>
                  <a:lnTo>
                    <a:pt x="495" y="146"/>
                  </a:lnTo>
                  <a:lnTo>
                    <a:pt x="499" y="146"/>
                  </a:lnTo>
                  <a:lnTo>
                    <a:pt x="505" y="146"/>
                  </a:lnTo>
                  <a:lnTo>
                    <a:pt x="510" y="146"/>
                  </a:lnTo>
                  <a:lnTo>
                    <a:pt x="516" y="146"/>
                  </a:lnTo>
                  <a:lnTo>
                    <a:pt x="521" y="146"/>
                  </a:lnTo>
                  <a:lnTo>
                    <a:pt x="526" y="146"/>
                  </a:lnTo>
                  <a:lnTo>
                    <a:pt x="532" y="146"/>
                  </a:lnTo>
                  <a:lnTo>
                    <a:pt x="537" y="146"/>
                  </a:lnTo>
                  <a:lnTo>
                    <a:pt x="543" y="146"/>
                  </a:lnTo>
                  <a:lnTo>
                    <a:pt x="548" y="146"/>
                  </a:lnTo>
                  <a:lnTo>
                    <a:pt x="554" y="146"/>
                  </a:lnTo>
                  <a:lnTo>
                    <a:pt x="558" y="146"/>
                  </a:lnTo>
                  <a:lnTo>
                    <a:pt x="563" y="146"/>
                  </a:lnTo>
                  <a:lnTo>
                    <a:pt x="569" y="146"/>
                  </a:lnTo>
                  <a:lnTo>
                    <a:pt x="574" y="146"/>
                  </a:lnTo>
                  <a:lnTo>
                    <a:pt x="580" y="146"/>
                  </a:lnTo>
                  <a:lnTo>
                    <a:pt x="585" y="146"/>
                  </a:lnTo>
                  <a:lnTo>
                    <a:pt x="590" y="146"/>
                  </a:lnTo>
                  <a:lnTo>
                    <a:pt x="596" y="146"/>
                  </a:lnTo>
                  <a:lnTo>
                    <a:pt x="601" y="146"/>
                  </a:lnTo>
                  <a:lnTo>
                    <a:pt x="607" y="146"/>
                  </a:lnTo>
                  <a:lnTo>
                    <a:pt x="611" y="146"/>
                  </a:lnTo>
                  <a:lnTo>
                    <a:pt x="617" y="146"/>
                  </a:lnTo>
                  <a:lnTo>
                    <a:pt x="622" y="146"/>
                  </a:lnTo>
                  <a:lnTo>
                    <a:pt x="627" y="146"/>
                  </a:lnTo>
                  <a:lnTo>
                    <a:pt x="633" y="146"/>
                  </a:lnTo>
                  <a:lnTo>
                    <a:pt x="638" y="146"/>
                  </a:lnTo>
                  <a:lnTo>
                    <a:pt x="644" y="146"/>
                  </a:lnTo>
                  <a:lnTo>
                    <a:pt x="649" y="146"/>
                  </a:lnTo>
                  <a:lnTo>
                    <a:pt x="655" y="146"/>
                  </a:lnTo>
                  <a:lnTo>
                    <a:pt x="660" y="146"/>
                  </a:lnTo>
                  <a:lnTo>
                    <a:pt x="664" y="146"/>
                  </a:lnTo>
                  <a:lnTo>
                    <a:pt x="670" y="146"/>
                  </a:lnTo>
                  <a:lnTo>
                    <a:pt x="675" y="146"/>
                  </a:lnTo>
                  <a:lnTo>
                    <a:pt x="681" y="146"/>
                  </a:lnTo>
                  <a:lnTo>
                    <a:pt x="686" y="146"/>
                  </a:lnTo>
                  <a:lnTo>
                    <a:pt x="692" y="146"/>
                  </a:lnTo>
                  <a:lnTo>
                    <a:pt x="697" y="146"/>
                  </a:lnTo>
                  <a:lnTo>
                    <a:pt x="702" y="146"/>
                  </a:lnTo>
                  <a:lnTo>
                    <a:pt x="708" y="146"/>
                  </a:lnTo>
                  <a:lnTo>
                    <a:pt x="713" y="146"/>
                  </a:lnTo>
                  <a:lnTo>
                    <a:pt x="719" y="146"/>
                  </a:lnTo>
                  <a:lnTo>
                    <a:pt x="723" y="146"/>
                  </a:lnTo>
                  <a:lnTo>
                    <a:pt x="728" y="146"/>
                  </a:lnTo>
                  <a:lnTo>
                    <a:pt x="734" y="146"/>
                  </a:lnTo>
                  <a:lnTo>
                    <a:pt x="739" y="146"/>
                  </a:lnTo>
                  <a:lnTo>
                    <a:pt x="745" y="146"/>
                  </a:lnTo>
                  <a:lnTo>
                    <a:pt x="750" y="146"/>
                  </a:lnTo>
                  <a:lnTo>
                    <a:pt x="756" y="146"/>
                  </a:lnTo>
                  <a:lnTo>
                    <a:pt x="761" y="146"/>
                  </a:lnTo>
                  <a:lnTo>
                    <a:pt x="765" y="146"/>
                  </a:lnTo>
                  <a:lnTo>
                    <a:pt x="772" y="146"/>
                  </a:lnTo>
                  <a:lnTo>
                    <a:pt x="776" y="146"/>
                  </a:lnTo>
                  <a:lnTo>
                    <a:pt x="782" y="146"/>
                  </a:lnTo>
                  <a:lnTo>
                    <a:pt x="787" y="146"/>
                  </a:lnTo>
                  <a:lnTo>
                    <a:pt x="793" y="146"/>
                  </a:lnTo>
                  <a:lnTo>
                    <a:pt x="798" y="146"/>
                  </a:lnTo>
                  <a:lnTo>
                    <a:pt x="803" y="146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6"/>
                  </a:lnTo>
                  <a:lnTo>
                    <a:pt x="825" y="146"/>
                  </a:lnTo>
                  <a:lnTo>
                    <a:pt x="831" y="146"/>
                  </a:lnTo>
                  <a:lnTo>
                    <a:pt x="835" y="146"/>
                  </a:lnTo>
                  <a:lnTo>
                    <a:pt x="840" y="146"/>
                  </a:lnTo>
                  <a:lnTo>
                    <a:pt x="846" y="146"/>
                  </a:lnTo>
                  <a:lnTo>
                    <a:pt x="851" y="146"/>
                  </a:lnTo>
                  <a:lnTo>
                    <a:pt x="857" y="146"/>
                  </a:lnTo>
                  <a:lnTo>
                    <a:pt x="862" y="146"/>
                  </a:lnTo>
                  <a:lnTo>
                    <a:pt x="868" y="146"/>
                  </a:lnTo>
                  <a:lnTo>
                    <a:pt x="873" y="146"/>
                  </a:lnTo>
                  <a:lnTo>
                    <a:pt x="877" y="146"/>
                  </a:lnTo>
                  <a:lnTo>
                    <a:pt x="884" y="146"/>
                  </a:lnTo>
                  <a:lnTo>
                    <a:pt x="888" y="146"/>
                  </a:lnTo>
                  <a:lnTo>
                    <a:pt x="894" y="146"/>
                  </a:lnTo>
                  <a:lnTo>
                    <a:pt x="899" y="148"/>
                  </a:lnTo>
                  <a:lnTo>
                    <a:pt x="904" y="148"/>
                  </a:lnTo>
                  <a:lnTo>
                    <a:pt x="910" y="148"/>
                  </a:lnTo>
                  <a:lnTo>
                    <a:pt x="915" y="148"/>
                  </a:lnTo>
                  <a:lnTo>
                    <a:pt x="921" y="148"/>
                  </a:lnTo>
                  <a:lnTo>
                    <a:pt x="926" y="148"/>
                  </a:lnTo>
                  <a:lnTo>
                    <a:pt x="932" y="146"/>
                  </a:lnTo>
                  <a:lnTo>
                    <a:pt x="936" y="146"/>
                  </a:lnTo>
                  <a:lnTo>
                    <a:pt x="941" y="146"/>
                  </a:lnTo>
                  <a:lnTo>
                    <a:pt x="947" y="146"/>
                  </a:lnTo>
                  <a:lnTo>
                    <a:pt x="952" y="146"/>
                  </a:lnTo>
                  <a:lnTo>
                    <a:pt x="958" y="146"/>
                  </a:lnTo>
                  <a:lnTo>
                    <a:pt x="963" y="146"/>
                  </a:lnTo>
                  <a:lnTo>
                    <a:pt x="969" y="146"/>
                  </a:lnTo>
                  <a:lnTo>
                    <a:pt x="974" y="146"/>
                  </a:lnTo>
                  <a:lnTo>
                    <a:pt x="979" y="146"/>
                  </a:lnTo>
                  <a:lnTo>
                    <a:pt x="985" y="146"/>
                  </a:lnTo>
                  <a:lnTo>
                    <a:pt x="989" y="146"/>
                  </a:lnTo>
                  <a:lnTo>
                    <a:pt x="996" y="148"/>
                  </a:lnTo>
                  <a:lnTo>
                    <a:pt x="1000" y="148"/>
                  </a:lnTo>
                  <a:lnTo>
                    <a:pt x="1006" y="148"/>
                  </a:lnTo>
                  <a:lnTo>
                    <a:pt x="1011" y="146"/>
                  </a:lnTo>
                  <a:lnTo>
                    <a:pt x="1016" y="146"/>
                  </a:lnTo>
                  <a:lnTo>
                    <a:pt x="1022" y="146"/>
                  </a:lnTo>
                  <a:lnTo>
                    <a:pt x="1027" y="146"/>
                  </a:lnTo>
                  <a:lnTo>
                    <a:pt x="1033" y="146"/>
                  </a:lnTo>
                  <a:lnTo>
                    <a:pt x="1038" y="146"/>
                  </a:lnTo>
                  <a:lnTo>
                    <a:pt x="1042" y="146"/>
                  </a:lnTo>
                  <a:lnTo>
                    <a:pt x="1048" y="146"/>
                  </a:lnTo>
                  <a:lnTo>
                    <a:pt x="1053" y="146"/>
                  </a:lnTo>
                  <a:lnTo>
                    <a:pt x="1059" y="146"/>
                  </a:lnTo>
                  <a:lnTo>
                    <a:pt x="1064" y="146"/>
                  </a:lnTo>
                  <a:lnTo>
                    <a:pt x="1070" y="146"/>
                  </a:lnTo>
                  <a:lnTo>
                    <a:pt x="1075" y="146"/>
                  </a:lnTo>
                  <a:lnTo>
                    <a:pt x="1080" y="146"/>
                  </a:lnTo>
                  <a:lnTo>
                    <a:pt x="1086" y="146"/>
                  </a:lnTo>
                  <a:lnTo>
                    <a:pt x="1091" y="146"/>
                  </a:lnTo>
                  <a:lnTo>
                    <a:pt x="1097" y="146"/>
                  </a:lnTo>
                  <a:lnTo>
                    <a:pt x="1101" y="146"/>
                  </a:lnTo>
                  <a:lnTo>
                    <a:pt x="1108" y="146"/>
                  </a:lnTo>
                  <a:lnTo>
                    <a:pt x="1112" y="146"/>
                  </a:lnTo>
                  <a:lnTo>
                    <a:pt x="1117" y="146"/>
                  </a:lnTo>
                  <a:lnTo>
                    <a:pt x="1123" y="146"/>
                  </a:lnTo>
                  <a:lnTo>
                    <a:pt x="1128" y="148"/>
                  </a:lnTo>
                  <a:lnTo>
                    <a:pt x="1134" y="148"/>
                  </a:lnTo>
                  <a:lnTo>
                    <a:pt x="1139" y="148"/>
                  </a:lnTo>
                  <a:lnTo>
                    <a:pt x="1145" y="146"/>
                  </a:lnTo>
                  <a:lnTo>
                    <a:pt x="1150" y="146"/>
                  </a:lnTo>
                  <a:lnTo>
                    <a:pt x="1154" y="146"/>
                  </a:lnTo>
                  <a:lnTo>
                    <a:pt x="1160" y="146"/>
                  </a:lnTo>
                  <a:lnTo>
                    <a:pt x="1165" y="146"/>
                  </a:lnTo>
                  <a:lnTo>
                    <a:pt x="1171" y="146"/>
                  </a:lnTo>
                  <a:lnTo>
                    <a:pt x="1176" y="146"/>
                  </a:lnTo>
                  <a:lnTo>
                    <a:pt x="1181" y="146"/>
                  </a:lnTo>
                  <a:lnTo>
                    <a:pt x="1187" y="146"/>
                  </a:lnTo>
                  <a:lnTo>
                    <a:pt x="1192" y="146"/>
                  </a:lnTo>
                  <a:lnTo>
                    <a:pt x="1198" y="146"/>
                  </a:lnTo>
                  <a:lnTo>
                    <a:pt x="1203" y="146"/>
                  </a:lnTo>
                  <a:lnTo>
                    <a:pt x="1209" y="146"/>
                  </a:lnTo>
                  <a:lnTo>
                    <a:pt x="1213" y="146"/>
                  </a:lnTo>
                  <a:lnTo>
                    <a:pt x="1218" y="146"/>
                  </a:lnTo>
                  <a:lnTo>
                    <a:pt x="1224" y="145"/>
                  </a:lnTo>
                  <a:lnTo>
                    <a:pt x="1229" y="145"/>
                  </a:lnTo>
                  <a:lnTo>
                    <a:pt x="1235" y="145"/>
                  </a:lnTo>
                  <a:lnTo>
                    <a:pt x="1240" y="145"/>
                  </a:lnTo>
                  <a:lnTo>
                    <a:pt x="1246" y="145"/>
                  </a:lnTo>
                  <a:lnTo>
                    <a:pt x="1251" y="145"/>
                  </a:lnTo>
                  <a:lnTo>
                    <a:pt x="1256" y="145"/>
                  </a:lnTo>
                  <a:lnTo>
                    <a:pt x="1262" y="145"/>
                  </a:lnTo>
                  <a:lnTo>
                    <a:pt x="1266" y="145"/>
                  </a:lnTo>
                  <a:lnTo>
                    <a:pt x="1272" y="145"/>
                  </a:lnTo>
                  <a:lnTo>
                    <a:pt x="1277" y="145"/>
                  </a:lnTo>
                  <a:lnTo>
                    <a:pt x="1283" y="145"/>
                  </a:lnTo>
                  <a:lnTo>
                    <a:pt x="1288" y="145"/>
                  </a:lnTo>
                  <a:lnTo>
                    <a:pt x="1293" y="145"/>
                  </a:lnTo>
                  <a:lnTo>
                    <a:pt x="1299" y="145"/>
                  </a:lnTo>
                  <a:lnTo>
                    <a:pt x="1304" y="145"/>
                  </a:lnTo>
                  <a:lnTo>
                    <a:pt x="1310" y="145"/>
                  </a:lnTo>
                  <a:lnTo>
                    <a:pt x="1315" y="145"/>
                  </a:lnTo>
                  <a:lnTo>
                    <a:pt x="1319" y="146"/>
                  </a:lnTo>
                  <a:lnTo>
                    <a:pt x="1325" y="146"/>
                  </a:lnTo>
                  <a:lnTo>
                    <a:pt x="1330" y="146"/>
                  </a:lnTo>
                  <a:lnTo>
                    <a:pt x="1336" y="146"/>
                  </a:lnTo>
                  <a:lnTo>
                    <a:pt x="1341" y="146"/>
                  </a:lnTo>
                  <a:lnTo>
                    <a:pt x="1347" y="146"/>
                  </a:lnTo>
                  <a:lnTo>
                    <a:pt x="1352" y="146"/>
                  </a:lnTo>
                  <a:lnTo>
                    <a:pt x="1357" y="146"/>
                  </a:lnTo>
                  <a:lnTo>
                    <a:pt x="1363" y="146"/>
                  </a:lnTo>
                  <a:lnTo>
                    <a:pt x="1368" y="146"/>
                  </a:lnTo>
                  <a:lnTo>
                    <a:pt x="1374" y="146"/>
                  </a:lnTo>
                  <a:lnTo>
                    <a:pt x="1378" y="146"/>
                  </a:lnTo>
                  <a:lnTo>
                    <a:pt x="1384" y="146"/>
                  </a:lnTo>
                  <a:lnTo>
                    <a:pt x="1389" y="146"/>
                  </a:lnTo>
                  <a:lnTo>
                    <a:pt x="1394" y="146"/>
                  </a:lnTo>
                  <a:lnTo>
                    <a:pt x="1400" y="146"/>
                  </a:lnTo>
                  <a:lnTo>
                    <a:pt x="1405" y="146"/>
                  </a:lnTo>
                  <a:lnTo>
                    <a:pt x="1411" y="146"/>
                  </a:lnTo>
                  <a:lnTo>
                    <a:pt x="1416" y="146"/>
                  </a:lnTo>
                  <a:lnTo>
                    <a:pt x="1422" y="146"/>
                  </a:lnTo>
                  <a:lnTo>
                    <a:pt x="1427" y="146"/>
                  </a:lnTo>
                  <a:lnTo>
                    <a:pt x="1431" y="146"/>
                  </a:lnTo>
                  <a:lnTo>
                    <a:pt x="1437" y="146"/>
                  </a:lnTo>
                  <a:lnTo>
                    <a:pt x="1442" y="146"/>
                  </a:lnTo>
                  <a:lnTo>
                    <a:pt x="1448" y="146"/>
                  </a:lnTo>
                  <a:lnTo>
                    <a:pt x="1453" y="146"/>
                  </a:lnTo>
                  <a:lnTo>
                    <a:pt x="1458" y="146"/>
                  </a:lnTo>
                  <a:lnTo>
                    <a:pt x="1464" y="146"/>
                  </a:lnTo>
                  <a:lnTo>
                    <a:pt x="1469" y="146"/>
                  </a:lnTo>
                  <a:lnTo>
                    <a:pt x="1475" y="146"/>
                  </a:lnTo>
                  <a:lnTo>
                    <a:pt x="1480" y="146"/>
                  </a:lnTo>
                  <a:lnTo>
                    <a:pt x="1486" y="146"/>
                  </a:lnTo>
                  <a:lnTo>
                    <a:pt x="1490" y="146"/>
                  </a:lnTo>
                  <a:lnTo>
                    <a:pt x="1495" y="146"/>
                  </a:lnTo>
                  <a:lnTo>
                    <a:pt x="1501" y="146"/>
                  </a:lnTo>
                  <a:lnTo>
                    <a:pt x="1506" y="146"/>
                  </a:lnTo>
                  <a:lnTo>
                    <a:pt x="1512" y="146"/>
                  </a:lnTo>
                  <a:lnTo>
                    <a:pt x="1517" y="146"/>
                  </a:lnTo>
                  <a:lnTo>
                    <a:pt x="1523" y="146"/>
                  </a:lnTo>
                  <a:lnTo>
                    <a:pt x="1528" y="146"/>
                  </a:lnTo>
                  <a:lnTo>
                    <a:pt x="1533" y="146"/>
                  </a:lnTo>
                  <a:lnTo>
                    <a:pt x="1539" y="146"/>
                  </a:lnTo>
                  <a:lnTo>
                    <a:pt x="1543" y="146"/>
                  </a:lnTo>
                  <a:lnTo>
                    <a:pt x="1549" y="146"/>
                  </a:lnTo>
                  <a:lnTo>
                    <a:pt x="1554" y="146"/>
                  </a:lnTo>
                  <a:lnTo>
                    <a:pt x="1560" y="146"/>
                  </a:lnTo>
                  <a:lnTo>
                    <a:pt x="1565" y="146"/>
                  </a:lnTo>
                  <a:lnTo>
                    <a:pt x="1570" y="146"/>
                  </a:lnTo>
                  <a:lnTo>
                    <a:pt x="1576" y="146"/>
                  </a:lnTo>
                  <a:lnTo>
                    <a:pt x="1581" y="146"/>
                  </a:lnTo>
                  <a:lnTo>
                    <a:pt x="1587" y="146"/>
                  </a:lnTo>
                  <a:lnTo>
                    <a:pt x="1592" y="146"/>
                  </a:lnTo>
                  <a:lnTo>
                    <a:pt x="1596" y="146"/>
                  </a:lnTo>
                  <a:lnTo>
                    <a:pt x="1602" y="146"/>
                  </a:lnTo>
                  <a:lnTo>
                    <a:pt x="1607" y="146"/>
                  </a:lnTo>
                  <a:lnTo>
                    <a:pt x="1613" y="146"/>
                  </a:lnTo>
                  <a:lnTo>
                    <a:pt x="1618" y="146"/>
                  </a:lnTo>
                  <a:lnTo>
                    <a:pt x="1624" y="146"/>
                  </a:lnTo>
                  <a:lnTo>
                    <a:pt x="1629" y="148"/>
                  </a:lnTo>
                  <a:lnTo>
                    <a:pt x="1634" y="148"/>
                  </a:lnTo>
                  <a:lnTo>
                    <a:pt x="1640" y="148"/>
                  </a:lnTo>
                  <a:lnTo>
                    <a:pt x="1645" y="148"/>
                  </a:lnTo>
                  <a:lnTo>
                    <a:pt x="1651" y="148"/>
                  </a:lnTo>
                  <a:lnTo>
                    <a:pt x="1655" y="148"/>
                  </a:lnTo>
                  <a:lnTo>
                    <a:pt x="1661" y="148"/>
                  </a:lnTo>
                  <a:lnTo>
                    <a:pt x="1666" y="148"/>
                  </a:lnTo>
                  <a:lnTo>
                    <a:pt x="1671" y="148"/>
                  </a:lnTo>
                  <a:lnTo>
                    <a:pt x="1677" y="146"/>
                  </a:lnTo>
                  <a:lnTo>
                    <a:pt x="1682" y="146"/>
                  </a:lnTo>
                  <a:lnTo>
                    <a:pt x="1688" y="146"/>
                  </a:lnTo>
                  <a:lnTo>
                    <a:pt x="1693" y="146"/>
                  </a:lnTo>
                  <a:lnTo>
                    <a:pt x="1699" y="146"/>
                  </a:lnTo>
                  <a:lnTo>
                    <a:pt x="1704" y="146"/>
                  </a:lnTo>
                  <a:lnTo>
                    <a:pt x="1708" y="146"/>
                  </a:lnTo>
                  <a:lnTo>
                    <a:pt x="1714" y="146"/>
                  </a:lnTo>
                  <a:lnTo>
                    <a:pt x="1719" y="146"/>
                  </a:lnTo>
                  <a:lnTo>
                    <a:pt x="1725" y="146"/>
                  </a:lnTo>
                  <a:lnTo>
                    <a:pt x="1730" y="146"/>
                  </a:lnTo>
                  <a:lnTo>
                    <a:pt x="1736" y="146"/>
                  </a:lnTo>
                  <a:lnTo>
                    <a:pt x="1741" y="148"/>
                  </a:lnTo>
                  <a:lnTo>
                    <a:pt x="1746" y="148"/>
                  </a:lnTo>
                  <a:lnTo>
                    <a:pt x="1752" y="148"/>
                  </a:lnTo>
                  <a:lnTo>
                    <a:pt x="1757" y="148"/>
                  </a:lnTo>
                  <a:lnTo>
                    <a:pt x="1763" y="148"/>
                  </a:lnTo>
                  <a:lnTo>
                    <a:pt x="1767" y="148"/>
                  </a:lnTo>
                  <a:lnTo>
                    <a:pt x="1772" y="148"/>
                  </a:lnTo>
                  <a:lnTo>
                    <a:pt x="1778" y="146"/>
                  </a:lnTo>
                  <a:lnTo>
                    <a:pt x="1783" y="146"/>
                  </a:lnTo>
                  <a:lnTo>
                    <a:pt x="1789" y="146"/>
                  </a:lnTo>
                  <a:lnTo>
                    <a:pt x="1794" y="146"/>
                  </a:lnTo>
                  <a:lnTo>
                    <a:pt x="1800" y="146"/>
                  </a:lnTo>
                  <a:lnTo>
                    <a:pt x="1805" y="146"/>
                  </a:lnTo>
                  <a:lnTo>
                    <a:pt x="1810" y="146"/>
                  </a:lnTo>
                  <a:lnTo>
                    <a:pt x="1816" y="146"/>
                  </a:lnTo>
                  <a:lnTo>
                    <a:pt x="1820" y="146"/>
                  </a:lnTo>
                  <a:lnTo>
                    <a:pt x="1826" y="146"/>
                  </a:lnTo>
                  <a:lnTo>
                    <a:pt x="1831" y="146"/>
                  </a:lnTo>
                  <a:lnTo>
                    <a:pt x="1837" y="146"/>
                  </a:lnTo>
                  <a:lnTo>
                    <a:pt x="1842" y="146"/>
                  </a:lnTo>
                  <a:lnTo>
                    <a:pt x="1847" y="146"/>
                  </a:lnTo>
                  <a:lnTo>
                    <a:pt x="1853" y="146"/>
                  </a:lnTo>
                  <a:lnTo>
                    <a:pt x="1858" y="146"/>
                  </a:lnTo>
                  <a:lnTo>
                    <a:pt x="1864" y="146"/>
                  </a:lnTo>
                  <a:lnTo>
                    <a:pt x="1869" y="148"/>
                  </a:lnTo>
                  <a:lnTo>
                    <a:pt x="1875" y="148"/>
                  </a:lnTo>
                  <a:lnTo>
                    <a:pt x="1879" y="148"/>
                  </a:lnTo>
                  <a:lnTo>
                    <a:pt x="1884" y="148"/>
                  </a:lnTo>
                  <a:lnTo>
                    <a:pt x="1890" y="148"/>
                  </a:lnTo>
                  <a:lnTo>
                    <a:pt x="1895" y="148"/>
                  </a:lnTo>
                  <a:lnTo>
                    <a:pt x="1901" y="148"/>
                  </a:lnTo>
                  <a:lnTo>
                    <a:pt x="1906" y="148"/>
                  </a:lnTo>
                  <a:lnTo>
                    <a:pt x="1911" y="146"/>
                  </a:lnTo>
                  <a:lnTo>
                    <a:pt x="1917" y="146"/>
                  </a:lnTo>
                  <a:lnTo>
                    <a:pt x="1922" y="146"/>
                  </a:lnTo>
                  <a:lnTo>
                    <a:pt x="1928" y="146"/>
                  </a:lnTo>
                  <a:lnTo>
                    <a:pt x="1932" y="146"/>
                  </a:lnTo>
                  <a:lnTo>
                    <a:pt x="1938" y="146"/>
                  </a:lnTo>
                  <a:lnTo>
                    <a:pt x="1943" y="146"/>
                  </a:lnTo>
                  <a:lnTo>
                    <a:pt x="1948" y="146"/>
                  </a:lnTo>
                  <a:lnTo>
                    <a:pt x="1954" y="146"/>
                  </a:lnTo>
                  <a:lnTo>
                    <a:pt x="1959" y="146"/>
                  </a:lnTo>
                  <a:lnTo>
                    <a:pt x="1965" y="146"/>
                  </a:lnTo>
                  <a:lnTo>
                    <a:pt x="1970" y="146"/>
                  </a:lnTo>
                  <a:lnTo>
                    <a:pt x="1976" y="146"/>
                  </a:lnTo>
                  <a:lnTo>
                    <a:pt x="1981" y="146"/>
                  </a:lnTo>
                  <a:lnTo>
                    <a:pt x="1985" y="146"/>
                  </a:lnTo>
                  <a:lnTo>
                    <a:pt x="1991" y="146"/>
                  </a:lnTo>
                  <a:lnTo>
                    <a:pt x="1996" y="146"/>
                  </a:lnTo>
                  <a:lnTo>
                    <a:pt x="2002" y="146"/>
                  </a:lnTo>
                  <a:lnTo>
                    <a:pt x="2007" y="146"/>
                  </a:lnTo>
                  <a:lnTo>
                    <a:pt x="2013" y="146"/>
                  </a:lnTo>
                  <a:lnTo>
                    <a:pt x="2018" y="146"/>
                  </a:lnTo>
                  <a:lnTo>
                    <a:pt x="2023" y="146"/>
                  </a:lnTo>
                  <a:lnTo>
                    <a:pt x="2029" y="146"/>
                  </a:lnTo>
                  <a:lnTo>
                    <a:pt x="2034" y="146"/>
                  </a:lnTo>
                  <a:lnTo>
                    <a:pt x="2040" y="146"/>
                  </a:lnTo>
                  <a:lnTo>
                    <a:pt x="2044" y="148"/>
                  </a:lnTo>
                  <a:lnTo>
                    <a:pt x="2049" y="148"/>
                  </a:lnTo>
                  <a:lnTo>
                    <a:pt x="2055" y="148"/>
                  </a:lnTo>
                  <a:lnTo>
                    <a:pt x="2060" y="146"/>
                  </a:lnTo>
                  <a:lnTo>
                    <a:pt x="2066" y="146"/>
                  </a:lnTo>
                  <a:lnTo>
                    <a:pt x="2071" y="146"/>
                  </a:lnTo>
                  <a:lnTo>
                    <a:pt x="2077" y="148"/>
                  </a:lnTo>
                  <a:lnTo>
                    <a:pt x="2082" y="148"/>
                  </a:lnTo>
                  <a:lnTo>
                    <a:pt x="2087" y="148"/>
                  </a:lnTo>
                  <a:lnTo>
                    <a:pt x="2093" y="148"/>
                  </a:lnTo>
                  <a:lnTo>
                    <a:pt x="2097" y="146"/>
                  </a:lnTo>
                  <a:lnTo>
                    <a:pt x="2103" y="146"/>
                  </a:lnTo>
                  <a:lnTo>
                    <a:pt x="2108" y="146"/>
                  </a:lnTo>
                  <a:lnTo>
                    <a:pt x="2114" y="146"/>
                  </a:lnTo>
                  <a:lnTo>
                    <a:pt x="2119" y="148"/>
                  </a:lnTo>
                  <a:lnTo>
                    <a:pt x="2124" y="148"/>
                  </a:lnTo>
                  <a:lnTo>
                    <a:pt x="2130" y="148"/>
                  </a:lnTo>
                  <a:lnTo>
                    <a:pt x="2135" y="148"/>
                  </a:lnTo>
                  <a:lnTo>
                    <a:pt x="2141" y="148"/>
                  </a:lnTo>
                  <a:lnTo>
                    <a:pt x="2146" y="148"/>
                  </a:lnTo>
                  <a:lnTo>
                    <a:pt x="2152" y="148"/>
                  </a:lnTo>
                  <a:lnTo>
                    <a:pt x="2156" y="148"/>
                  </a:lnTo>
                  <a:lnTo>
                    <a:pt x="2161" y="148"/>
                  </a:lnTo>
                  <a:lnTo>
                    <a:pt x="2167" y="148"/>
                  </a:lnTo>
                  <a:lnTo>
                    <a:pt x="2172" y="148"/>
                  </a:lnTo>
                  <a:lnTo>
                    <a:pt x="2178" y="148"/>
                  </a:lnTo>
                  <a:lnTo>
                    <a:pt x="2183" y="148"/>
                  </a:lnTo>
                  <a:lnTo>
                    <a:pt x="2188" y="148"/>
                  </a:lnTo>
                  <a:lnTo>
                    <a:pt x="2194" y="148"/>
                  </a:lnTo>
                  <a:lnTo>
                    <a:pt x="2199" y="148"/>
                  </a:lnTo>
                  <a:lnTo>
                    <a:pt x="2205" y="148"/>
                  </a:lnTo>
                  <a:lnTo>
                    <a:pt x="2209" y="148"/>
                  </a:lnTo>
                  <a:lnTo>
                    <a:pt x="2215" y="148"/>
                  </a:lnTo>
                  <a:lnTo>
                    <a:pt x="2220" y="148"/>
                  </a:lnTo>
                  <a:lnTo>
                    <a:pt x="2225" y="146"/>
                  </a:lnTo>
                  <a:lnTo>
                    <a:pt x="2231" y="146"/>
                  </a:lnTo>
                  <a:lnTo>
                    <a:pt x="2236" y="146"/>
                  </a:lnTo>
                  <a:lnTo>
                    <a:pt x="2242" y="146"/>
                  </a:lnTo>
                  <a:lnTo>
                    <a:pt x="2247" y="146"/>
                  </a:lnTo>
                  <a:lnTo>
                    <a:pt x="2253" y="146"/>
                  </a:lnTo>
                  <a:lnTo>
                    <a:pt x="2258" y="146"/>
                  </a:lnTo>
                  <a:lnTo>
                    <a:pt x="2262" y="148"/>
                  </a:lnTo>
                  <a:lnTo>
                    <a:pt x="2268" y="149"/>
                  </a:lnTo>
                  <a:lnTo>
                    <a:pt x="2273" y="151"/>
                  </a:lnTo>
                  <a:lnTo>
                    <a:pt x="2279" y="155"/>
                  </a:lnTo>
                  <a:lnTo>
                    <a:pt x="2284" y="161"/>
                  </a:lnTo>
                  <a:lnTo>
                    <a:pt x="2290" y="168"/>
                  </a:lnTo>
                  <a:lnTo>
                    <a:pt x="2295" y="178"/>
                  </a:lnTo>
                  <a:lnTo>
                    <a:pt x="2300" y="191"/>
                  </a:lnTo>
                  <a:lnTo>
                    <a:pt x="2306" y="204"/>
                  </a:lnTo>
                  <a:lnTo>
                    <a:pt x="2311" y="217"/>
                  </a:lnTo>
                  <a:lnTo>
                    <a:pt x="2317" y="229"/>
                  </a:lnTo>
                  <a:lnTo>
                    <a:pt x="2321" y="236"/>
                  </a:lnTo>
                  <a:lnTo>
                    <a:pt x="2326" y="240"/>
                  </a:lnTo>
                  <a:lnTo>
                    <a:pt x="2332" y="240"/>
                  </a:lnTo>
                  <a:lnTo>
                    <a:pt x="2337" y="236"/>
                  </a:lnTo>
                  <a:lnTo>
                    <a:pt x="2343" y="230"/>
                  </a:lnTo>
                  <a:lnTo>
                    <a:pt x="2348" y="220"/>
                  </a:lnTo>
                  <a:lnTo>
                    <a:pt x="2354" y="210"/>
                  </a:lnTo>
                  <a:lnTo>
                    <a:pt x="2359" y="201"/>
                  </a:lnTo>
                  <a:lnTo>
                    <a:pt x="2364" y="191"/>
                  </a:lnTo>
                  <a:lnTo>
                    <a:pt x="2370" y="183"/>
                  </a:lnTo>
                  <a:lnTo>
                    <a:pt x="2374" y="175"/>
                  </a:lnTo>
                  <a:lnTo>
                    <a:pt x="2380" y="170"/>
                  </a:lnTo>
                  <a:lnTo>
                    <a:pt x="2385" y="165"/>
                  </a:lnTo>
                  <a:lnTo>
                    <a:pt x="2391" y="161"/>
                  </a:lnTo>
                  <a:lnTo>
                    <a:pt x="2396" y="158"/>
                  </a:lnTo>
                  <a:lnTo>
                    <a:pt x="2401" y="155"/>
                  </a:lnTo>
                  <a:lnTo>
                    <a:pt x="2407" y="154"/>
                  </a:lnTo>
                  <a:lnTo>
                    <a:pt x="2412" y="152"/>
                  </a:lnTo>
                  <a:lnTo>
                    <a:pt x="2418" y="152"/>
                  </a:lnTo>
                  <a:lnTo>
                    <a:pt x="2423" y="152"/>
                  </a:lnTo>
                  <a:lnTo>
                    <a:pt x="2429" y="152"/>
                  </a:lnTo>
                  <a:lnTo>
                    <a:pt x="2433" y="152"/>
                  </a:lnTo>
                  <a:lnTo>
                    <a:pt x="2438" y="152"/>
                  </a:lnTo>
                  <a:lnTo>
                    <a:pt x="2444" y="152"/>
                  </a:lnTo>
                  <a:lnTo>
                    <a:pt x="2449" y="152"/>
                  </a:lnTo>
                  <a:lnTo>
                    <a:pt x="2455" y="151"/>
                  </a:lnTo>
                  <a:lnTo>
                    <a:pt x="2460" y="151"/>
                  </a:lnTo>
                  <a:lnTo>
                    <a:pt x="2466" y="151"/>
                  </a:lnTo>
                  <a:lnTo>
                    <a:pt x="2471" y="151"/>
                  </a:lnTo>
                  <a:lnTo>
                    <a:pt x="2476" y="152"/>
                  </a:lnTo>
                  <a:lnTo>
                    <a:pt x="2482" y="154"/>
                  </a:lnTo>
                  <a:lnTo>
                    <a:pt x="2486" y="157"/>
                  </a:lnTo>
                  <a:lnTo>
                    <a:pt x="2492" y="161"/>
                  </a:lnTo>
                  <a:lnTo>
                    <a:pt x="2497" y="168"/>
                  </a:lnTo>
                  <a:lnTo>
                    <a:pt x="2502" y="175"/>
                  </a:lnTo>
                  <a:lnTo>
                    <a:pt x="2508" y="183"/>
                  </a:lnTo>
                  <a:lnTo>
                    <a:pt x="2513" y="187"/>
                  </a:lnTo>
                  <a:lnTo>
                    <a:pt x="2519" y="190"/>
                  </a:lnTo>
                  <a:lnTo>
                    <a:pt x="2524" y="187"/>
                  </a:lnTo>
                  <a:lnTo>
                    <a:pt x="2530" y="178"/>
                  </a:lnTo>
                  <a:lnTo>
                    <a:pt x="2535" y="165"/>
                  </a:lnTo>
                  <a:lnTo>
                    <a:pt x="2539" y="148"/>
                  </a:lnTo>
                  <a:lnTo>
                    <a:pt x="2545" y="129"/>
                  </a:lnTo>
                  <a:lnTo>
                    <a:pt x="2550" y="110"/>
                  </a:lnTo>
                  <a:lnTo>
                    <a:pt x="2556" y="94"/>
                  </a:lnTo>
                  <a:lnTo>
                    <a:pt x="2561" y="81"/>
                  </a:lnTo>
                  <a:lnTo>
                    <a:pt x="2567" y="73"/>
                  </a:lnTo>
                  <a:lnTo>
                    <a:pt x="2572" y="68"/>
                  </a:lnTo>
                  <a:lnTo>
                    <a:pt x="2577" y="67"/>
                  </a:lnTo>
                  <a:lnTo>
                    <a:pt x="2583" y="67"/>
                  </a:lnTo>
                  <a:lnTo>
                    <a:pt x="2588" y="67"/>
                  </a:lnTo>
                  <a:lnTo>
                    <a:pt x="2594" y="67"/>
                  </a:lnTo>
                  <a:lnTo>
                    <a:pt x="2598" y="65"/>
                  </a:lnTo>
                  <a:lnTo>
                    <a:pt x="2604" y="62"/>
                  </a:lnTo>
                  <a:lnTo>
                    <a:pt x="2609" y="55"/>
                  </a:lnTo>
                  <a:lnTo>
                    <a:pt x="2614" y="47"/>
                  </a:lnTo>
                  <a:lnTo>
                    <a:pt x="2620" y="36"/>
                  </a:lnTo>
                  <a:lnTo>
                    <a:pt x="2625" y="25"/>
                  </a:lnTo>
                  <a:lnTo>
                    <a:pt x="2631" y="15"/>
                  </a:lnTo>
                  <a:lnTo>
                    <a:pt x="2636" y="6"/>
                  </a:lnTo>
                  <a:lnTo>
                    <a:pt x="2641" y="0"/>
                  </a:lnTo>
                  <a:lnTo>
                    <a:pt x="2647" y="0"/>
                  </a:lnTo>
                  <a:lnTo>
                    <a:pt x="2651" y="3"/>
                  </a:lnTo>
                  <a:lnTo>
                    <a:pt x="2657" y="10"/>
                  </a:lnTo>
                  <a:lnTo>
                    <a:pt x="2662" y="20"/>
                  </a:lnTo>
                  <a:lnTo>
                    <a:pt x="2668" y="34"/>
                  </a:lnTo>
                  <a:lnTo>
                    <a:pt x="2673" y="47"/>
                  </a:lnTo>
                  <a:lnTo>
                    <a:pt x="2678" y="60"/>
                  </a:lnTo>
                  <a:lnTo>
                    <a:pt x="2684" y="73"/>
                  </a:lnTo>
                  <a:lnTo>
                    <a:pt x="2689" y="84"/>
                  </a:lnTo>
                  <a:lnTo>
                    <a:pt x="2695" y="94"/>
                  </a:lnTo>
                  <a:lnTo>
                    <a:pt x="2700" y="102"/>
                  </a:lnTo>
                  <a:lnTo>
                    <a:pt x="2706" y="109"/>
                  </a:lnTo>
                  <a:lnTo>
                    <a:pt x="2710" y="115"/>
                  </a:lnTo>
                  <a:lnTo>
                    <a:pt x="2715" y="119"/>
                  </a:lnTo>
                  <a:lnTo>
                    <a:pt x="2721" y="123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62" name="Freeform 6"/>
            <p:cNvSpPr>
              <a:spLocks/>
            </p:cNvSpPr>
            <p:nvPr/>
          </p:nvSpPr>
          <p:spPr bwMode="auto">
            <a:xfrm>
              <a:off x="896" y="2592"/>
              <a:ext cx="736" cy="1092"/>
            </a:xfrm>
            <a:custGeom>
              <a:avLst/>
              <a:gdLst>
                <a:gd name="T0" fmla="*/ 0 w 2722"/>
                <a:gd name="T1" fmla="*/ 40 h 3276"/>
                <a:gd name="T2" fmla="*/ 1 w 2722"/>
                <a:gd name="T3" fmla="*/ 40 h 3276"/>
                <a:gd name="T4" fmla="*/ 1 w 2722"/>
                <a:gd name="T5" fmla="*/ 40 h 3276"/>
                <a:gd name="T6" fmla="*/ 1 w 2722"/>
                <a:gd name="T7" fmla="*/ 40 h 3276"/>
                <a:gd name="T8" fmla="*/ 1 w 2722"/>
                <a:gd name="T9" fmla="*/ 40 h 3276"/>
                <a:gd name="T10" fmla="*/ 2 w 2722"/>
                <a:gd name="T11" fmla="*/ 40 h 3276"/>
                <a:gd name="T12" fmla="*/ 2 w 2722"/>
                <a:gd name="T13" fmla="*/ 40 h 3276"/>
                <a:gd name="T14" fmla="*/ 2 w 2722"/>
                <a:gd name="T15" fmla="*/ 39 h 3276"/>
                <a:gd name="T16" fmla="*/ 2 w 2722"/>
                <a:gd name="T17" fmla="*/ 16 h 3276"/>
                <a:gd name="T18" fmla="*/ 2 w 2722"/>
                <a:gd name="T19" fmla="*/ 5 h 3276"/>
                <a:gd name="T20" fmla="*/ 3 w 2722"/>
                <a:gd name="T21" fmla="*/ 31 h 3276"/>
                <a:gd name="T22" fmla="*/ 3 w 2722"/>
                <a:gd name="T23" fmla="*/ 38 h 3276"/>
                <a:gd name="T24" fmla="*/ 3 w 2722"/>
                <a:gd name="T25" fmla="*/ 40 h 3276"/>
                <a:gd name="T26" fmla="*/ 4 w 2722"/>
                <a:gd name="T27" fmla="*/ 40 h 3276"/>
                <a:gd name="T28" fmla="*/ 4 w 2722"/>
                <a:gd name="T29" fmla="*/ 40 h 3276"/>
                <a:gd name="T30" fmla="*/ 4 w 2722"/>
                <a:gd name="T31" fmla="*/ 40 h 3276"/>
                <a:gd name="T32" fmla="*/ 4 w 2722"/>
                <a:gd name="T33" fmla="*/ 40 h 3276"/>
                <a:gd name="T34" fmla="*/ 5 w 2722"/>
                <a:gd name="T35" fmla="*/ 40 h 3276"/>
                <a:gd name="T36" fmla="*/ 5 w 2722"/>
                <a:gd name="T37" fmla="*/ 40 h 3276"/>
                <a:gd name="T38" fmla="*/ 5 w 2722"/>
                <a:gd name="T39" fmla="*/ 40 h 3276"/>
                <a:gd name="T40" fmla="*/ 5 w 2722"/>
                <a:gd name="T41" fmla="*/ 40 h 3276"/>
                <a:gd name="T42" fmla="*/ 6 w 2722"/>
                <a:gd name="T43" fmla="*/ 40 h 3276"/>
                <a:gd name="T44" fmla="*/ 6 w 2722"/>
                <a:gd name="T45" fmla="*/ 40 h 3276"/>
                <a:gd name="T46" fmla="*/ 6 w 2722"/>
                <a:gd name="T47" fmla="*/ 40 h 3276"/>
                <a:gd name="T48" fmla="*/ 6 w 2722"/>
                <a:gd name="T49" fmla="*/ 40 h 3276"/>
                <a:gd name="T50" fmla="*/ 7 w 2722"/>
                <a:gd name="T51" fmla="*/ 40 h 3276"/>
                <a:gd name="T52" fmla="*/ 7 w 2722"/>
                <a:gd name="T53" fmla="*/ 40 h 3276"/>
                <a:gd name="T54" fmla="*/ 7 w 2722"/>
                <a:gd name="T55" fmla="*/ 40 h 3276"/>
                <a:gd name="T56" fmla="*/ 7 w 2722"/>
                <a:gd name="T57" fmla="*/ 40 h 3276"/>
                <a:gd name="T58" fmla="*/ 8 w 2722"/>
                <a:gd name="T59" fmla="*/ 40 h 3276"/>
                <a:gd name="T60" fmla="*/ 8 w 2722"/>
                <a:gd name="T61" fmla="*/ 40 h 3276"/>
                <a:gd name="T62" fmla="*/ 8 w 2722"/>
                <a:gd name="T63" fmla="*/ 40 h 3276"/>
                <a:gd name="T64" fmla="*/ 8 w 2722"/>
                <a:gd name="T65" fmla="*/ 40 h 3276"/>
                <a:gd name="T66" fmla="*/ 9 w 2722"/>
                <a:gd name="T67" fmla="*/ 40 h 3276"/>
                <a:gd name="T68" fmla="*/ 9 w 2722"/>
                <a:gd name="T69" fmla="*/ 40 h 3276"/>
                <a:gd name="T70" fmla="*/ 9 w 2722"/>
                <a:gd name="T71" fmla="*/ 40 h 3276"/>
                <a:gd name="T72" fmla="*/ 9 w 2722"/>
                <a:gd name="T73" fmla="*/ 40 h 3276"/>
                <a:gd name="T74" fmla="*/ 10 w 2722"/>
                <a:gd name="T75" fmla="*/ 40 h 3276"/>
                <a:gd name="T76" fmla="*/ 10 w 2722"/>
                <a:gd name="T77" fmla="*/ 40 h 3276"/>
                <a:gd name="T78" fmla="*/ 10 w 2722"/>
                <a:gd name="T79" fmla="*/ 40 h 3276"/>
                <a:gd name="T80" fmla="*/ 11 w 2722"/>
                <a:gd name="T81" fmla="*/ 40 h 3276"/>
                <a:gd name="T82" fmla="*/ 11 w 2722"/>
                <a:gd name="T83" fmla="*/ 40 h 3276"/>
                <a:gd name="T84" fmla="*/ 11 w 2722"/>
                <a:gd name="T85" fmla="*/ 40 h 3276"/>
                <a:gd name="T86" fmla="*/ 11 w 2722"/>
                <a:gd name="T87" fmla="*/ 40 h 3276"/>
                <a:gd name="T88" fmla="*/ 11 w 2722"/>
                <a:gd name="T89" fmla="*/ 40 h 3276"/>
                <a:gd name="T90" fmla="*/ 12 w 2722"/>
                <a:gd name="T91" fmla="*/ 40 h 3276"/>
                <a:gd name="T92" fmla="*/ 12 w 2722"/>
                <a:gd name="T93" fmla="*/ 40 h 3276"/>
                <a:gd name="T94" fmla="*/ 12 w 2722"/>
                <a:gd name="T95" fmla="*/ 40 h 3276"/>
                <a:gd name="T96" fmla="*/ 12 w 2722"/>
                <a:gd name="T97" fmla="*/ 40 h 3276"/>
                <a:gd name="T98" fmla="*/ 13 w 2722"/>
                <a:gd name="T99" fmla="*/ 40 h 3276"/>
                <a:gd name="T100" fmla="*/ 13 w 2722"/>
                <a:gd name="T101" fmla="*/ 40 h 3276"/>
                <a:gd name="T102" fmla="*/ 13 w 2722"/>
                <a:gd name="T103" fmla="*/ 40 h 3276"/>
                <a:gd name="T104" fmla="*/ 14 w 2722"/>
                <a:gd name="T105" fmla="*/ 40 h 3276"/>
                <a:gd name="T106" fmla="*/ 14 w 2722"/>
                <a:gd name="T107" fmla="*/ 40 h 3276"/>
                <a:gd name="T108" fmla="*/ 14 w 2722"/>
                <a:gd name="T109" fmla="*/ 40 h 3276"/>
                <a:gd name="T110" fmla="*/ 14 w 2722"/>
                <a:gd name="T111" fmla="*/ 40 h 32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2"/>
                <a:gd name="T169" fmla="*/ 0 h 3276"/>
                <a:gd name="T170" fmla="*/ 2722 w 2722"/>
                <a:gd name="T171" fmla="*/ 3276 h 32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2" h="3276">
                  <a:moveTo>
                    <a:pt x="0" y="3254"/>
                  </a:moveTo>
                  <a:lnTo>
                    <a:pt x="5" y="3257"/>
                  </a:lnTo>
                  <a:lnTo>
                    <a:pt x="11" y="3260"/>
                  </a:lnTo>
                  <a:lnTo>
                    <a:pt x="16" y="3261"/>
                  </a:lnTo>
                  <a:lnTo>
                    <a:pt x="22" y="3263"/>
                  </a:lnTo>
                  <a:lnTo>
                    <a:pt x="27" y="3264"/>
                  </a:lnTo>
                  <a:lnTo>
                    <a:pt x="32" y="3264"/>
                  </a:lnTo>
                  <a:lnTo>
                    <a:pt x="38" y="3266"/>
                  </a:lnTo>
                  <a:lnTo>
                    <a:pt x="42" y="3267"/>
                  </a:lnTo>
                  <a:lnTo>
                    <a:pt x="48" y="3267"/>
                  </a:lnTo>
                  <a:lnTo>
                    <a:pt x="53" y="3267"/>
                  </a:lnTo>
                  <a:lnTo>
                    <a:pt x="58" y="3269"/>
                  </a:lnTo>
                  <a:lnTo>
                    <a:pt x="64" y="3269"/>
                  </a:lnTo>
                  <a:lnTo>
                    <a:pt x="69" y="3270"/>
                  </a:lnTo>
                  <a:lnTo>
                    <a:pt x="75" y="3270"/>
                  </a:lnTo>
                  <a:lnTo>
                    <a:pt x="80" y="3270"/>
                  </a:lnTo>
                  <a:lnTo>
                    <a:pt x="86" y="3272"/>
                  </a:lnTo>
                  <a:lnTo>
                    <a:pt x="91" y="3272"/>
                  </a:lnTo>
                  <a:lnTo>
                    <a:pt x="95" y="3272"/>
                  </a:lnTo>
                  <a:lnTo>
                    <a:pt x="101" y="3272"/>
                  </a:lnTo>
                  <a:lnTo>
                    <a:pt x="106" y="3272"/>
                  </a:lnTo>
                  <a:lnTo>
                    <a:pt x="112" y="3272"/>
                  </a:lnTo>
                  <a:lnTo>
                    <a:pt x="117" y="3272"/>
                  </a:lnTo>
                  <a:lnTo>
                    <a:pt x="123" y="3272"/>
                  </a:lnTo>
                  <a:lnTo>
                    <a:pt x="128" y="3270"/>
                  </a:lnTo>
                  <a:lnTo>
                    <a:pt x="133" y="3270"/>
                  </a:lnTo>
                  <a:lnTo>
                    <a:pt x="139" y="3270"/>
                  </a:lnTo>
                  <a:lnTo>
                    <a:pt x="144" y="3270"/>
                  </a:lnTo>
                  <a:lnTo>
                    <a:pt x="150" y="3270"/>
                  </a:lnTo>
                  <a:lnTo>
                    <a:pt x="154" y="3269"/>
                  </a:lnTo>
                  <a:lnTo>
                    <a:pt x="160" y="3269"/>
                  </a:lnTo>
                  <a:lnTo>
                    <a:pt x="165" y="3267"/>
                  </a:lnTo>
                  <a:lnTo>
                    <a:pt x="170" y="3267"/>
                  </a:lnTo>
                  <a:lnTo>
                    <a:pt x="176" y="3266"/>
                  </a:lnTo>
                  <a:lnTo>
                    <a:pt x="181" y="3264"/>
                  </a:lnTo>
                  <a:lnTo>
                    <a:pt x="187" y="3263"/>
                  </a:lnTo>
                  <a:lnTo>
                    <a:pt x="192" y="3261"/>
                  </a:lnTo>
                  <a:lnTo>
                    <a:pt x="197" y="3260"/>
                  </a:lnTo>
                  <a:lnTo>
                    <a:pt x="203" y="3257"/>
                  </a:lnTo>
                  <a:lnTo>
                    <a:pt x="207" y="3256"/>
                  </a:lnTo>
                  <a:lnTo>
                    <a:pt x="213" y="3254"/>
                  </a:lnTo>
                  <a:lnTo>
                    <a:pt x="218" y="3253"/>
                  </a:lnTo>
                  <a:lnTo>
                    <a:pt x="224" y="3251"/>
                  </a:lnTo>
                  <a:lnTo>
                    <a:pt x="229" y="3250"/>
                  </a:lnTo>
                  <a:lnTo>
                    <a:pt x="234" y="3248"/>
                  </a:lnTo>
                  <a:lnTo>
                    <a:pt x="240" y="3247"/>
                  </a:lnTo>
                  <a:lnTo>
                    <a:pt x="245" y="3246"/>
                  </a:lnTo>
                  <a:lnTo>
                    <a:pt x="251" y="3246"/>
                  </a:lnTo>
                  <a:lnTo>
                    <a:pt x="256" y="3244"/>
                  </a:lnTo>
                  <a:lnTo>
                    <a:pt x="262" y="3244"/>
                  </a:lnTo>
                  <a:lnTo>
                    <a:pt x="266" y="3244"/>
                  </a:lnTo>
                  <a:lnTo>
                    <a:pt x="271" y="3243"/>
                  </a:lnTo>
                  <a:lnTo>
                    <a:pt x="277" y="3241"/>
                  </a:lnTo>
                  <a:lnTo>
                    <a:pt x="282" y="3241"/>
                  </a:lnTo>
                  <a:lnTo>
                    <a:pt x="288" y="3241"/>
                  </a:lnTo>
                  <a:lnTo>
                    <a:pt x="293" y="3240"/>
                  </a:lnTo>
                  <a:lnTo>
                    <a:pt x="299" y="3240"/>
                  </a:lnTo>
                  <a:lnTo>
                    <a:pt x="304" y="3238"/>
                  </a:lnTo>
                  <a:lnTo>
                    <a:pt x="309" y="3238"/>
                  </a:lnTo>
                  <a:lnTo>
                    <a:pt x="315" y="3238"/>
                  </a:lnTo>
                  <a:lnTo>
                    <a:pt x="319" y="3238"/>
                  </a:lnTo>
                  <a:lnTo>
                    <a:pt x="325" y="3238"/>
                  </a:lnTo>
                  <a:lnTo>
                    <a:pt x="330" y="3238"/>
                  </a:lnTo>
                  <a:lnTo>
                    <a:pt x="335" y="3238"/>
                  </a:lnTo>
                  <a:lnTo>
                    <a:pt x="341" y="3237"/>
                  </a:lnTo>
                  <a:lnTo>
                    <a:pt x="346" y="3235"/>
                  </a:lnTo>
                  <a:lnTo>
                    <a:pt x="352" y="3234"/>
                  </a:lnTo>
                  <a:lnTo>
                    <a:pt x="357" y="3228"/>
                  </a:lnTo>
                  <a:lnTo>
                    <a:pt x="363" y="3220"/>
                  </a:lnTo>
                  <a:lnTo>
                    <a:pt x="368" y="3205"/>
                  </a:lnTo>
                  <a:lnTo>
                    <a:pt x="372" y="3180"/>
                  </a:lnTo>
                  <a:lnTo>
                    <a:pt x="378" y="3141"/>
                  </a:lnTo>
                  <a:lnTo>
                    <a:pt x="383" y="3083"/>
                  </a:lnTo>
                  <a:lnTo>
                    <a:pt x="389" y="3000"/>
                  </a:lnTo>
                  <a:lnTo>
                    <a:pt x="394" y="2881"/>
                  </a:lnTo>
                  <a:lnTo>
                    <a:pt x="400" y="2720"/>
                  </a:lnTo>
                  <a:lnTo>
                    <a:pt x="405" y="2515"/>
                  </a:lnTo>
                  <a:lnTo>
                    <a:pt x="410" y="2260"/>
                  </a:lnTo>
                  <a:lnTo>
                    <a:pt x="416" y="1962"/>
                  </a:lnTo>
                  <a:lnTo>
                    <a:pt x="421" y="1631"/>
                  </a:lnTo>
                  <a:lnTo>
                    <a:pt x="427" y="1279"/>
                  </a:lnTo>
                  <a:lnTo>
                    <a:pt x="431" y="930"/>
                  </a:lnTo>
                  <a:lnTo>
                    <a:pt x="437" y="609"/>
                  </a:lnTo>
                  <a:lnTo>
                    <a:pt x="442" y="338"/>
                  </a:lnTo>
                  <a:lnTo>
                    <a:pt x="447" y="139"/>
                  </a:lnTo>
                  <a:lnTo>
                    <a:pt x="453" y="24"/>
                  </a:lnTo>
                  <a:lnTo>
                    <a:pt x="458" y="0"/>
                  </a:lnTo>
                  <a:lnTo>
                    <a:pt x="464" y="64"/>
                  </a:lnTo>
                  <a:lnTo>
                    <a:pt x="469" y="205"/>
                  </a:lnTo>
                  <a:lnTo>
                    <a:pt x="474" y="411"/>
                  </a:lnTo>
                  <a:lnTo>
                    <a:pt x="480" y="658"/>
                  </a:lnTo>
                  <a:lnTo>
                    <a:pt x="484" y="932"/>
                  </a:lnTo>
                  <a:lnTo>
                    <a:pt x="490" y="1211"/>
                  </a:lnTo>
                  <a:lnTo>
                    <a:pt x="495" y="1486"/>
                  </a:lnTo>
                  <a:lnTo>
                    <a:pt x="501" y="1742"/>
                  </a:lnTo>
                  <a:lnTo>
                    <a:pt x="506" y="1975"/>
                  </a:lnTo>
                  <a:lnTo>
                    <a:pt x="511" y="2181"/>
                  </a:lnTo>
                  <a:lnTo>
                    <a:pt x="517" y="2359"/>
                  </a:lnTo>
                  <a:lnTo>
                    <a:pt x="522" y="2509"/>
                  </a:lnTo>
                  <a:lnTo>
                    <a:pt x="528" y="2636"/>
                  </a:lnTo>
                  <a:lnTo>
                    <a:pt x="533" y="2743"/>
                  </a:lnTo>
                  <a:lnTo>
                    <a:pt x="539" y="2830"/>
                  </a:lnTo>
                  <a:lnTo>
                    <a:pt x="543" y="2903"/>
                  </a:lnTo>
                  <a:lnTo>
                    <a:pt x="548" y="2963"/>
                  </a:lnTo>
                  <a:lnTo>
                    <a:pt x="554" y="3013"/>
                  </a:lnTo>
                  <a:lnTo>
                    <a:pt x="559" y="3053"/>
                  </a:lnTo>
                  <a:lnTo>
                    <a:pt x="565" y="3086"/>
                  </a:lnTo>
                  <a:lnTo>
                    <a:pt x="570" y="3114"/>
                  </a:lnTo>
                  <a:lnTo>
                    <a:pt x="576" y="3137"/>
                  </a:lnTo>
                  <a:lnTo>
                    <a:pt x="581" y="3156"/>
                  </a:lnTo>
                  <a:lnTo>
                    <a:pt x="586" y="3170"/>
                  </a:lnTo>
                  <a:lnTo>
                    <a:pt x="592" y="3183"/>
                  </a:lnTo>
                  <a:lnTo>
                    <a:pt x="596" y="3193"/>
                  </a:lnTo>
                  <a:lnTo>
                    <a:pt x="602" y="3202"/>
                  </a:lnTo>
                  <a:lnTo>
                    <a:pt x="607" y="3209"/>
                  </a:lnTo>
                  <a:lnTo>
                    <a:pt x="613" y="3217"/>
                  </a:lnTo>
                  <a:lnTo>
                    <a:pt x="618" y="3222"/>
                  </a:lnTo>
                  <a:lnTo>
                    <a:pt x="623" y="3227"/>
                  </a:lnTo>
                  <a:lnTo>
                    <a:pt x="629" y="3231"/>
                  </a:lnTo>
                  <a:lnTo>
                    <a:pt x="634" y="3234"/>
                  </a:lnTo>
                  <a:lnTo>
                    <a:pt x="640" y="3238"/>
                  </a:lnTo>
                  <a:lnTo>
                    <a:pt x="645" y="3241"/>
                  </a:lnTo>
                  <a:lnTo>
                    <a:pt x="649" y="3243"/>
                  </a:lnTo>
                  <a:lnTo>
                    <a:pt x="655" y="3246"/>
                  </a:lnTo>
                  <a:lnTo>
                    <a:pt x="660" y="3247"/>
                  </a:lnTo>
                  <a:lnTo>
                    <a:pt x="666" y="3248"/>
                  </a:lnTo>
                  <a:lnTo>
                    <a:pt x="671" y="3250"/>
                  </a:lnTo>
                  <a:lnTo>
                    <a:pt x="677" y="3251"/>
                  </a:lnTo>
                  <a:lnTo>
                    <a:pt x="682" y="3253"/>
                  </a:lnTo>
                  <a:lnTo>
                    <a:pt x="687" y="3253"/>
                  </a:lnTo>
                  <a:lnTo>
                    <a:pt x="693" y="3254"/>
                  </a:lnTo>
                  <a:lnTo>
                    <a:pt x="698" y="3254"/>
                  </a:lnTo>
                  <a:lnTo>
                    <a:pt x="704" y="3254"/>
                  </a:lnTo>
                  <a:lnTo>
                    <a:pt x="708" y="3254"/>
                  </a:lnTo>
                  <a:lnTo>
                    <a:pt x="714" y="3256"/>
                  </a:lnTo>
                  <a:lnTo>
                    <a:pt x="719" y="3256"/>
                  </a:lnTo>
                  <a:lnTo>
                    <a:pt x="724" y="3256"/>
                  </a:lnTo>
                  <a:lnTo>
                    <a:pt x="730" y="3256"/>
                  </a:lnTo>
                  <a:lnTo>
                    <a:pt x="735" y="3256"/>
                  </a:lnTo>
                  <a:lnTo>
                    <a:pt x="741" y="3256"/>
                  </a:lnTo>
                  <a:lnTo>
                    <a:pt x="746" y="3256"/>
                  </a:lnTo>
                  <a:lnTo>
                    <a:pt x="752" y="3256"/>
                  </a:lnTo>
                  <a:lnTo>
                    <a:pt x="757" y="3256"/>
                  </a:lnTo>
                  <a:lnTo>
                    <a:pt x="761" y="3254"/>
                  </a:lnTo>
                  <a:lnTo>
                    <a:pt x="767" y="3254"/>
                  </a:lnTo>
                  <a:lnTo>
                    <a:pt x="772" y="3254"/>
                  </a:lnTo>
                  <a:lnTo>
                    <a:pt x="778" y="3253"/>
                  </a:lnTo>
                  <a:lnTo>
                    <a:pt x="783" y="3253"/>
                  </a:lnTo>
                  <a:lnTo>
                    <a:pt x="788" y="3251"/>
                  </a:lnTo>
                  <a:lnTo>
                    <a:pt x="794" y="3251"/>
                  </a:lnTo>
                  <a:lnTo>
                    <a:pt x="799" y="3251"/>
                  </a:lnTo>
                  <a:lnTo>
                    <a:pt x="805" y="3251"/>
                  </a:lnTo>
                  <a:lnTo>
                    <a:pt x="810" y="3251"/>
                  </a:lnTo>
                  <a:lnTo>
                    <a:pt x="816" y="3251"/>
                  </a:lnTo>
                  <a:lnTo>
                    <a:pt x="820" y="3253"/>
                  </a:lnTo>
                  <a:lnTo>
                    <a:pt x="825" y="3253"/>
                  </a:lnTo>
                  <a:lnTo>
                    <a:pt x="831" y="3254"/>
                  </a:lnTo>
                  <a:lnTo>
                    <a:pt x="836" y="3254"/>
                  </a:lnTo>
                  <a:lnTo>
                    <a:pt x="842" y="3256"/>
                  </a:lnTo>
                  <a:lnTo>
                    <a:pt x="847" y="3257"/>
                  </a:lnTo>
                  <a:lnTo>
                    <a:pt x="853" y="3257"/>
                  </a:lnTo>
                  <a:lnTo>
                    <a:pt x="858" y="3259"/>
                  </a:lnTo>
                  <a:lnTo>
                    <a:pt x="863" y="3260"/>
                  </a:lnTo>
                  <a:lnTo>
                    <a:pt x="869" y="3260"/>
                  </a:lnTo>
                  <a:lnTo>
                    <a:pt x="873" y="3261"/>
                  </a:lnTo>
                  <a:lnTo>
                    <a:pt x="879" y="3263"/>
                  </a:lnTo>
                  <a:lnTo>
                    <a:pt x="884" y="3263"/>
                  </a:lnTo>
                  <a:lnTo>
                    <a:pt x="890" y="3263"/>
                  </a:lnTo>
                  <a:lnTo>
                    <a:pt x="895" y="3264"/>
                  </a:lnTo>
                  <a:lnTo>
                    <a:pt x="900" y="3264"/>
                  </a:lnTo>
                  <a:lnTo>
                    <a:pt x="906" y="3264"/>
                  </a:lnTo>
                  <a:lnTo>
                    <a:pt x="911" y="3266"/>
                  </a:lnTo>
                  <a:lnTo>
                    <a:pt x="917" y="3266"/>
                  </a:lnTo>
                  <a:lnTo>
                    <a:pt x="922" y="3266"/>
                  </a:lnTo>
                  <a:lnTo>
                    <a:pt x="926" y="3266"/>
                  </a:lnTo>
                  <a:lnTo>
                    <a:pt x="932" y="3267"/>
                  </a:lnTo>
                  <a:lnTo>
                    <a:pt x="937" y="3267"/>
                  </a:lnTo>
                  <a:lnTo>
                    <a:pt x="943" y="3267"/>
                  </a:lnTo>
                  <a:lnTo>
                    <a:pt x="948" y="3267"/>
                  </a:lnTo>
                  <a:lnTo>
                    <a:pt x="954" y="3267"/>
                  </a:lnTo>
                  <a:lnTo>
                    <a:pt x="959" y="3267"/>
                  </a:lnTo>
                  <a:lnTo>
                    <a:pt x="964" y="3267"/>
                  </a:lnTo>
                  <a:lnTo>
                    <a:pt x="970" y="3267"/>
                  </a:lnTo>
                  <a:lnTo>
                    <a:pt x="975" y="3269"/>
                  </a:lnTo>
                  <a:lnTo>
                    <a:pt x="981" y="3269"/>
                  </a:lnTo>
                  <a:lnTo>
                    <a:pt x="985" y="3269"/>
                  </a:lnTo>
                  <a:lnTo>
                    <a:pt x="991" y="3267"/>
                  </a:lnTo>
                  <a:lnTo>
                    <a:pt x="996" y="3267"/>
                  </a:lnTo>
                  <a:lnTo>
                    <a:pt x="1001" y="3267"/>
                  </a:lnTo>
                  <a:lnTo>
                    <a:pt x="1007" y="3267"/>
                  </a:lnTo>
                  <a:lnTo>
                    <a:pt x="1012" y="3267"/>
                  </a:lnTo>
                  <a:lnTo>
                    <a:pt x="1018" y="3266"/>
                  </a:lnTo>
                  <a:lnTo>
                    <a:pt x="1023" y="3266"/>
                  </a:lnTo>
                  <a:lnTo>
                    <a:pt x="1029" y="3264"/>
                  </a:lnTo>
                  <a:lnTo>
                    <a:pt x="1034" y="3263"/>
                  </a:lnTo>
                  <a:lnTo>
                    <a:pt x="1038" y="3261"/>
                  </a:lnTo>
                  <a:lnTo>
                    <a:pt x="1044" y="3260"/>
                  </a:lnTo>
                  <a:lnTo>
                    <a:pt x="1049" y="3257"/>
                  </a:lnTo>
                  <a:lnTo>
                    <a:pt x="1055" y="3254"/>
                  </a:lnTo>
                  <a:lnTo>
                    <a:pt x="1060" y="3251"/>
                  </a:lnTo>
                  <a:lnTo>
                    <a:pt x="1065" y="3248"/>
                  </a:lnTo>
                  <a:lnTo>
                    <a:pt x="1071" y="3246"/>
                  </a:lnTo>
                  <a:lnTo>
                    <a:pt x="1076" y="3241"/>
                  </a:lnTo>
                  <a:lnTo>
                    <a:pt x="1082" y="3238"/>
                  </a:lnTo>
                  <a:lnTo>
                    <a:pt x="1087" y="3234"/>
                  </a:lnTo>
                  <a:lnTo>
                    <a:pt x="1093" y="3231"/>
                  </a:lnTo>
                  <a:lnTo>
                    <a:pt x="1097" y="3228"/>
                  </a:lnTo>
                  <a:lnTo>
                    <a:pt x="1102" y="3227"/>
                  </a:lnTo>
                  <a:lnTo>
                    <a:pt x="1108" y="3225"/>
                  </a:lnTo>
                  <a:lnTo>
                    <a:pt x="1113" y="3224"/>
                  </a:lnTo>
                  <a:lnTo>
                    <a:pt x="1119" y="3224"/>
                  </a:lnTo>
                  <a:lnTo>
                    <a:pt x="1124" y="3225"/>
                  </a:lnTo>
                  <a:lnTo>
                    <a:pt x="1130" y="3227"/>
                  </a:lnTo>
                  <a:lnTo>
                    <a:pt x="1135" y="3228"/>
                  </a:lnTo>
                  <a:lnTo>
                    <a:pt x="1140" y="3231"/>
                  </a:lnTo>
                  <a:lnTo>
                    <a:pt x="1146" y="3234"/>
                  </a:lnTo>
                  <a:lnTo>
                    <a:pt x="1150" y="3237"/>
                  </a:lnTo>
                  <a:lnTo>
                    <a:pt x="1156" y="3240"/>
                  </a:lnTo>
                  <a:lnTo>
                    <a:pt x="1161" y="3241"/>
                  </a:lnTo>
                  <a:lnTo>
                    <a:pt x="1167" y="3244"/>
                  </a:lnTo>
                  <a:lnTo>
                    <a:pt x="1172" y="3247"/>
                  </a:lnTo>
                  <a:lnTo>
                    <a:pt x="1177" y="3250"/>
                  </a:lnTo>
                  <a:lnTo>
                    <a:pt x="1183" y="3253"/>
                  </a:lnTo>
                  <a:lnTo>
                    <a:pt x="1188" y="3254"/>
                  </a:lnTo>
                  <a:lnTo>
                    <a:pt x="1194" y="3256"/>
                  </a:lnTo>
                  <a:lnTo>
                    <a:pt x="1199" y="3259"/>
                  </a:lnTo>
                  <a:lnTo>
                    <a:pt x="1203" y="3260"/>
                  </a:lnTo>
                  <a:lnTo>
                    <a:pt x="1209" y="3261"/>
                  </a:lnTo>
                  <a:lnTo>
                    <a:pt x="1214" y="3263"/>
                  </a:lnTo>
                  <a:lnTo>
                    <a:pt x="1220" y="3263"/>
                  </a:lnTo>
                  <a:lnTo>
                    <a:pt x="1225" y="3264"/>
                  </a:lnTo>
                  <a:lnTo>
                    <a:pt x="1231" y="3266"/>
                  </a:lnTo>
                  <a:lnTo>
                    <a:pt x="1236" y="3266"/>
                  </a:lnTo>
                  <a:lnTo>
                    <a:pt x="1241" y="3267"/>
                  </a:lnTo>
                  <a:lnTo>
                    <a:pt x="1247" y="3267"/>
                  </a:lnTo>
                  <a:lnTo>
                    <a:pt x="1252" y="3269"/>
                  </a:lnTo>
                  <a:lnTo>
                    <a:pt x="1258" y="3269"/>
                  </a:lnTo>
                  <a:lnTo>
                    <a:pt x="1262" y="3269"/>
                  </a:lnTo>
                  <a:lnTo>
                    <a:pt x="1268" y="3270"/>
                  </a:lnTo>
                  <a:lnTo>
                    <a:pt x="1273" y="3270"/>
                  </a:lnTo>
                  <a:lnTo>
                    <a:pt x="1278" y="3270"/>
                  </a:lnTo>
                  <a:lnTo>
                    <a:pt x="1284" y="3270"/>
                  </a:lnTo>
                  <a:lnTo>
                    <a:pt x="1289" y="3272"/>
                  </a:lnTo>
                  <a:lnTo>
                    <a:pt x="1295" y="3272"/>
                  </a:lnTo>
                  <a:lnTo>
                    <a:pt x="1300" y="3272"/>
                  </a:lnTo>
                  <a:lnTo>
                    <a:pt x="1306" y="3272"/>
                  </a:lnTo>
                  <a:lnTo>
                    <a:pt x="1311" y="3272"/>
                  </a:lnTo>
                  <a:lnTo>
                    <a:pt x="1315" y="3273"/>
                  </a:lnTo>
                  <a:lnTo>
                    <a:pt x="1321" y="3273"/>
                  </a:lnTo>
                  <a:lnTo>
                    <a:pt x="1326" y="3273"/>
                  </a:lnTo>
                  <a:lnTo>
                    <a:pt x="1332" y="3273"/>
                  </a:lnTo>
                  <a:lnTo>
                    <a:pt x="1337" y="3273"/>
                  </a:lnTo>
                  <a:lnTo>
                    <a:pt x="1343" y="3273"/>
                  </a:lnTo>
                  <a:lnTo>
                    <a:pt x="1348" y="3273"/>
                  </a:lnTo>
                  <a:lnTo>
                    <a:pt x="1353" y="3273"/>
                  </a:lnTo>
                  <a:lnTo>
                    <a:pt x="1359" y="3273"/>
                  </a:lnTo>
                  <a:lnTo>
                    <a:pt x="1364" y="3273"/>
                  </a:lnTo>
                  <a:lnTo>
                    <a:pt x="1370" y="3273"/>
                  </a:lnTo>
                  <a:lnTo>
                    <a:pt x="1374" y="3273"/>
                  </a:lnTo>
                  <a:lnTo>
                    <a:pt x="1379" y="3273"/>
                  </a:lnTo>
                  <a:lnTo>
                    <a:pt x="1385" y="3273"/>
                  </a:lnTo>
                  <a:lnTo>
                    <a:pt x="1390" y="3273"/>
                  </a:lnTo>
                  <a:lnTo>
                    <a:pt x="1396" y="3274"/>
                  </a:lnTo>
                  <a:lnTo>
                    <a:pt x="1401" y="3274"/>
                  </a:lnTo>
                  <a:lnTo>
                    <a:pt x="1407" y="3273"/>
                  </a:lnTo>
                  <a:lnTo>
                    <a:pt x="1412" y="3273"/>
                  </a:lnTo>
                  <a:lnTo>
                    <a:pt x="1416" y="3273"/>
                  </a:lnTo>
                  <a:lnTo>
                    <a:pt x="1423" y="3273"/>
                  </a:lnTo>
                  <a:lnTo>
                    <a:pt x="1427" y="3274"/>
                  </a:lnTo>
                  <a:lnTo>
                    <a:pt x="1433" y="3274"/>
                  </a:lnTo>
                  <a:lnTo>
                    <a:pt x="1438" y="3274"/>
                  </a:lnTo>
                  <a:lnTo>
                    <a:pt x="1444" y="3274"/>
                  </a:lnTo>
                  <a:lnTo>
                    <a:pt x="1449" y="3274"/>
                  </a:lnTo>
                  <a:lnTo>
                    <a:pt x="1454" y="3274"/>
                  </a:lnTo>
                  <a:lnTo>
                    <a:pt x="1460" y="3273"/>
                  </a:lnTo>
                  <a:lnTo>
                    <a:pt x="1465" y="3273"/>
                  </a:lnTo>
                  <a:lnTo>
                    <a:pt x="1471" y="3273"/>
                  </a:lnTo>
                  <a:lnTo>
                    <a:pt x="1476" y="3273"/>
                  </a:lnTo>
                  <a:lnTo>
                    <a:pt x="1482" y="3273"/>
                  </a:lnTo>
                  <a:lnTo>
                    <a:pt x="1486" y="3273"/>
                  </a:lnTo>
                  <a:lnTo>
                    <a:pt x="1491" y="3273"/>
                  </a:lnTo>
                  <a:lnTo>
                    <a:pt x="1497" y="3273"/>
                  </a:lnTo>
                  <a:lnTo>
                    <a:pt x="1502" y="3273"/>
                  </a:lnTo>
                  <a:lnTo>
                    <a:pt x="1508" y="3273"/>
                  </a:lnTo>
                  <a:lnTo>
                    <a:pt x="1513" y="3273"/>
                  </a:lnTo>
                  <a:lnTo>
                    <a:pt x="1518" y="3273"/>
                  </a:lnTo>
                  <a:lnTo>
                    <a:pt x="1524" y="3273"/>
                  </a:lnTo>
                  <a:lnTo>
                    <a:pt x="1528" y="3273"/>
                  </a:lnTo>
                  <a:lnTo>
                    <a:pt x="1535" y="3273"/>
                  </a:lnTo>
                  <a:lnTo>
                    <a:pt x="1539" y="3273"/>
                  </a:lnTo>
                  <a:lnTo>
                    <a:pt x="1545" y="3273"/>
                  </a:lnTo>
                  <a:lnTo>
                    <a:pt x="1550" y="3273"/>
                  </a:lnTo>
                  <a:lnTo>
                    <a:pt x="1555" y="3273"/>
                  </a:lnTo>
                  <a:lnTo>
                    <a:pt x="1561" y="3273"/>
                  </a:lnTo>
                  <a:lnTo>
                    <a:pt x="1566" y="3273"/>
                  </a:lnTo>
                  <a:lnTo>
                    <a:pt x="1572" y="3273"/>
                  </a:lnTo>
                  <a:lnTo>
                    <a:pt x="1577" y="3273"/>
                  </a:lnTo>
                  <a:lnTo>
                    <a:pt x="1583" y="3273"/>
                  </a:lnTo>
                  <a:lnTo>
                    <a:pt x="1587" y="3272"/>
                  </a:lnTo>
                  <a:lnTo>
                    <a:pt x="1592" y="3272"/>
                  </a:lnTo>
                  <a:lnTo>
                    <a:pt x="1598" y="3272"/>
                  </a:lnTo>
                  <a:lnTo>
                    <a:pt x="1603" y="3273"/>
                  </a:lnTo>
                  <a:lnTo>
                    <a:pt x="1609" y="3273"/>
                  </a:lnTo>
                  <a:lnTo>
                    <a:pt x="1614" y="3273"/>
                  </a:lnTo>
                  <a:lnTo>
                    <a:pt x="1620" y="3272"/>
                  </a:lnTo>
                  <a:lnTo>
                    <a:pt x="1625" y="3272"/>
                  </a:lnTo>
                  <a:lnTo>
                    <a:pt x="1630" y="3272"/>
                  </a:lnTo>
                  <a:lnTo>
                    <a:pt x="1636" y="3272"/>
                  </a:lnTo>
                  <a:lnTo>
                    <a:pt x="1640" y="3272"/>
                  </a:lnTo>
                  <a:lnTo>
                    <a:pt x="1647" y="3272"/>
                  </a:lnTo>
                  <a:lnTo>
                    <a:pt x="1651" y="3272"/>
                  </a:lnTo>
                  <a:lnTo>
                    <a:pt x="1656" y="3270"/>
                  </a:lnTo>
                  <a:lnTo>
                    <a:pt x="1662" y="3270"/>
                  </a:lnTo>
                  <a:lnTo>
                    <a:pt x="1667" y="3269"/>
                  </a:lnTo>
                  <a:lnTo>
                    <a:pt x="1673" y="3269"/>
                  </a:lnTo>
                  <a:lnTo>
                    <a:pt x="1678" y="3267"/>
                  </a:lnTo>
                  <a:lnTo>
                    <a:pt x="1684" y="3267"/>
                  </a:lnTo>
                  <a:lnTo>
                    <a:pt x="1689" y="3266"/>
                  </a:lnTo>
                  <a:lnTo>
                    <a:pt x="1693" y="3266"/>
                  </a:lnTo>
                  <a:lnTo>
                    <a:pt x="1699" y="3264"/>
                  </a:lnTo>
                  <a:lnTo>
                    <a:pt x="1704" y="3264"/>
                  </a:lnTo>
                  <a:lnTo>
                    <a:pt x="1710" y="3263"/>
                  </a:lnTo>
                  <a:lnTo>
                    <a:pt x="1715" y="3263"/>
                  </a:lnTo>
                  <a:lnTo>
                    <a:pt x="1721" y="3261"/>
                  </a:lnTo>
                  <a:lnTo>
                    <a:pt x="1726" y="3261"/>
                  </a:lnTo>
                  <a:lnTo>
                    <a:pt x="1731" y="3261"/>
                  </a:lnTo>
                  <a:lnTo>
                    <a:pt x="1737" y="3261"/>
                  </a:lnTo>
                  <a:lnTo>
                    <a:pt x="1742" y="3261"/>
                  </a:lnTo>
                  <a:lnTo>
                    <a:pt x="1748" y="3263"/>
                  </a:lnTo>
                  <a:lnTo>
                    <a:pt x="1752" y="3263"/>
                  </a:lnTo>
                  <a:lnTo>
                    <a:pt x="1759" y="3264"/>
                  </a:lnTo>
                  <a:lnTo>
                    <a:pt x="1763" y="3264"/>
                  </a:lnTo>
                  <a:lnTo>
                    <a:pt x="1768" y="3266"/>
                  </a:lnTo>
                  <a:lnTo>
                    <a:pt x="1774" y="3266"/>
                  </a:lnTo>
                  <a:lnTo>
                    <a:pt x="1779" y="3267"/>
                  </a:lnTo>
                  <a:lnTo>
                    <a:pt x="1785" y="3267"/>
                  </a:lnTo>
                  <a:lnTo>
                    <a:pt x="1790" y="3269"/>
                  </a:lnTo>
                  <a:lnTo>
                    <a:pt x="1795" y="3269"/>
                  </a:lnTo>
                  <a:lnTo>
                    <a:pt x="1801" y="3270"/>
                  </a:lnTo>
                  <a:lnTo>
                    <a:pt x="1805" y="3270"/>
                  </a:lnTo>
                  <a:lnTo>
                    <a:pt x="1811" y="3272"/>
                  </a:lnTo>
                  <a:lnTo>
                    <a:pt x="1816" y="3272"/>
                  </a:lnTo>
                  <a:lnTo>
                    <a:pt x="1822" y="3272"/>
                  </a:lnTo>
                  <a:lnTo>
                    <a:pt x="1827" y="3272"/>
                  </a:lnTo>
                  <a:lnTo>
                    <a:pt x="1832" y="3273"/>
                  </a:lnTo>
                  <a:lnTo>
                    <a:pt x="1838" y="3273"/>
                  </a:lnTo>
                  <a:lnTo>
                    <a:pt x="1843" y="3273"/>
                  </a:lnTo>
                  <a:lnTo>
                    <a:pt x="1849" y="3273"/>
                  </a:lnTo>
                  <a:lnTo>
                    <a:pt x="1854" y="3273"/>
                  </a:lnTo>
                  <a:lnTo>
                    <a:pt x="1860" y="3273"/>
                  </a:lnTo>
                  <a:lnTo>
                    <a:pt x="1864" y="3273"/>
                  </a:lnTo>
                  <a:lnTo>
                    <a:pt x="1869" y="3274"/>
                  </a:lnTo>
                  <a:lnTo>
                    <a:pt x="1875" y="3274"/>
                  </a:lnTo>
                  <a:lnTo>
                    <a:pt x="1880" y="3274"/>
                  </a:lnTo>
                  <a:lnTo>
                    <a:pt x="1886" y="3274"/>
                  </a:lnTo>
                  <a:lnTo>
                    <a:pt x="1891" y="3274"/>
                  </a:lnTo>
                  <a:lnTo>
                    <a:pt x="1897" y="3274"/>
                  </a:lnTo>
                  <a:lnTo>
                    <a:pt x="1902" y="3274"/>
                  </a:lnTo>
                  <a:lnTo>
                    <a:pt x="1907" y="3274"/>
                  </a:lnTo>
                  <a:lnTo>
                    <a:pt x="1913" y="3274"/>
                  </a:lnTo>
                  <a:lnTo>
                    <a:pt x="1917" y="3274"/>
                  </a:lnTo>
                  <a:lnTo>
                    <a:pt x="1923" y="3274"/>
                  </a:lnTo>
                  <a:lnTo>
                    <a:pt x="1928" y="3274"/>
                  </a:lnTo>
                  <a:lnTo>
                    <a:pt x="1933" y="3274"/>
                  </a:lnTo>
                  <a:lnTo>
                    <a:pt x="1939" y="3274"/>
                  </a:lnTo>
                  <a:lnTo>
                    <a:pt x="1944" y="3274"/>
                  </a:lnTo>
                  <a:lnTo>
                    <a:pt x="1950" y="3274"/>
                  </a:lnTo>
                  <a:lnTo>
                    <a:pt x="1955" y="3274"/>
                  </a:lnTo>
                  <a:lnTo>
                    <a:pt x="1961" y="3274"/>
                  </a:lnTo>
                  <a:lnTo>
                    <a:pt x="1966" y="3274"/>
                  </a:lnTo>
                  <a:lnTo>
                    <a:pt x="1970" y="3274"/>
                  </a:lnTo>
                  <a:lnTo>
                    <a:pt x="1976" y="3274"/>
                  </a:lnTo>
                  <a:lnTo>
                    <a:pt x="1981" y="3274"/>
                  </a:lnTo>
                  <a:lnTo>
                    <a:pt x="1987" y="3274"/>
                  </a:lnTo>
                  <a:lnTo>
                    <a:pt x="1992" y="3274"/>
                  </a:lnTo>
                  <a:lnTo>
                    <a:pt x="1998" y="3274"/>
                  </a:lnTo>
                  <a:lnTo>
                    <a:pt x="2003" y="3274"/>
                  </a:lnTo>
                  <a:lnTo>
                    <a:pt x="2008" y="3274"/>
                  </a:lnTo>
                  <a:lnTo>
                    <a:pt x="2014" y="3274"/>
                  </a:lnTo>
                  <a:lnTo>
                    <a:pt x="2019" y="3274"/>
                  </a:lnTo>
                  <a:lnTo>
                    <a:pt x="2025" y="3274"/>
                  </a:lnTo>
                  <a:lnTo>
                    <a:pt x="2029" y="3274"/>
                  </a:lnTo>
                  <a:lnTo>
                    <a:pt x="2035" y="3274"/>
                  </a:lnTo>
                  <a:lnTo>
                    <a:pt x="2040" y="3274"/>
                  </a:lnTo>
                  <a:lnTo>
                    <a:pt x="2045" y="3274"/>
                  </a:lnTo>
                  <a:lnTo>
                    <a:pt x="2051" y="3274"/>
                  </a:lnTo>
                  <a:lnTo>
                    <a:pt x="2056" y="3274"/>
                  </a:lnTo>
                  <a:lnTo>
                    <a:pt x="2062" y="3274"/>
                  </a:lnTo>
                  <a:lnTo>
                    <a:pt x="2067" y="3274"/>
                  </a:lnTo>
                  <a:lnTo>
                    <a:pt x="2073" y="3274"/>
                  </a:lnTo>
                  <a:lnTo>
                    <a:pt x="2078" y="3274"/>
                  </a:lnTo>
                  <a:lnTo>
                    <a:pt x="2082" y="3274"/>
                  </a:lnTo>
                  <a:lnTo>
                    <a:pt x="2088" y="3274"/>
                  </a:lnTo>
                  <a:lnTo>
                    <a:pt x="2093" y="3274"/>
                  </a:lnTo>
                  <a:lnTo>
                    <a:pt x="2099" y="3274"/>
                  </a:lnTo>
                  <a:lnTo>
                    <a:pt x="2104" y="3274"/>
                  </a:lnTo>
                  <a:lnTo>
                    <a:pt x="2109" y="3274"/>
                  </a:lnTo>
                  <a:lnTo>
                    <a:pt x="2115" y="3274"/>
                  </a:lnTo>
                  <a:lnTo>
                    <a:pt x="2120" y="3274"/>
                  </a:lnTo>
                  <a:lnTo>
                    <a:pt x="2126" y="3274"/>
                  </a:lnTo>
                  <a:lnTo>
                    <a:pt x="2131" y="3274"/>
                  </a:lnTo>
                  <a:lnTo>
                    <a:pt x="2137" y="3274"/>
                  </a:lnTo>
                  <a:lnTo>
                    <a:pt x="2141" y="3274"/>
                  </a:lnTo>
                  <a:lnTo>
                    <a:pt x="2146" y="3274"/>
                  </a:lnTo>
                  <a:lnTo>
                    <a:pt x="2152" y="3274"/>
                  </a:lnTo>
                  <a:lnTo>
                    <a:pt x="2157" y="3274"/>
                  </a:lnTo>
                  <a:lnTo>
                    <a:pt x="2163" y="3274"/>
                  </a:lnTo>
                  <a:lnTo>
                    <a:pt x="2168" y="3274"/>
                  </a:lnTo>
                  <a:lnTo>
                    <a:pt x="2174" y="3274"/>
                  </a:lnTo>
                  <a:lnTo>
                    <a:pt x="2179" y="3274"/>
                  </a:lnTo>
                  <a:lnTo>
                    <a:pt x="2184" y="3274"/>
                  </a:lnTo>
                  <a:lnTo>
                    <a:pt x="2190" y="3273"/>
                  </a:lnTo>
                  <a:lnTo>
                    <a:pt x="2194" y="3273"/>
                  </a:lnTo>
                  <a:lnTo>
                    <a:pt x="2200" y="3273"/>
                  </a:lnTo>
                  <a:lnTo>
                    <a:pt x="2205" y="3273"/>
                  </a:lnTo>
                  <a:lnTo>
                    <a:pt x="2211" y="3273"/>
                  </a:lnTo>
                  <a:lnTo>
                    <a:pt x="2216" y="3273"/>
                  </a:lnTo>
                  <a:lnTo>
                    <a:pt x="2221" y="3274"/>
                  </a:lnTo>
                  <a:lnTo>
                    <a:pt x="2227" y="3274"/>
                  </a:lnTo>
                  <a:lnTo>
                    <a:pt x="2232" y="3273"/>
                  </a:lnTo>
                  <a:lnTo>
                    <a:pt x="2238" y="3273"/>
                  </a:lnTo>
                  <a:lnTo>
                    <a:pt x="2243" y="3273"/>
                  </a:lnTo>
                  <a:lnTo>
                    <a:pt x="2247" y="3273"/>
                  </a:lnTo>
                  <a:lnTo>
                    <a:pt x="2253" y="3273"/>
                  </a:lnTo>
                  <a:lnTo>
                    <a:pt x="2258" y="3273"/>
                  </a:lnTo>
                  <a:lnTo>
                    <a:pt x="2264" y="3273"/>
                  </a:lnTo>
                  <a:lnTo>
                    <a:pt x="2269" y="3273"/>
                  </a:lnTo>
                  <a:lnTo>
                    <a:pt x="2275" y="3273"/>
                  </a:lnTo>
                  <a:lnTo>
                    <a:pt x="2280" y="3273"/>
                  </a:lnTo>
                  <a:lnTo>
                    <a:pt x="2285" y="3273"/>
                  </a:lnTo>
                  <a:lnTo>
                    <a:pt x="2291" y="3273"/>
                  </a:lnTo>
                  <a:lnTo>
                    <a:pt x="2296" y="3273"/>
                  </a:lnTo>
                  <a:lnTo>
                    <a:pt x="2302" y="3273"/>
                  </a:lnTo>
                  <a:lnTo>
                    <a:pt x="2306" y="3273"/>
                  </a:lnTo>
                  <a:lnTo>
                    <a:pt x="2312" y="3273"/>
                  </a:lnTo>
                  <a:lnTo>
                    <a:pt x="2317" y="3273"/>
                  </a:lnTo>
                  <a:lnTo>
                    <a:pt x="2322" y="3273"/>
                  </a:lnTo>
                  <a:lnTo>
                    <a:pt x="2328" y="3273"/>
                  </a:lnTo>
                  <a:lnTo>
                    <a:pt x="2333" y="3273"/>
                  </a:lnTo>
                  <a:lnTo>
                    <a:pt x="2339" y="3273"/>
                  </a:lnTo>
                  <a:lnTo>
                    <a:pt x="2344" y="3273"/>
                  </a:lnTo>
                  <a:lnTo>
                    <a:pt x="2350" y="3273"/>
                  </a:lnTo>
                  <a:lnTo>
                    <a:pt x="2355" y="3273"/>
                  </a:lnTo>
                  <a:lnTo>
                    <a:pt x="2359" y="3273"/>
                  </a:lnTo>
                  <a:lnTo>
                    <a:pt x="2365" y="3273"/>
                  </a:lnTo>
                  <a:lnTo>
                    <a:pt x="2370" y="3273"/>
                  </a:lnTo>
                  <a:lnTo>
                    <a:pt x="2376" y="3273"/>
                  </a:lnTo>
                  <a:lnTo>
                    <a:pt x="2381" y="3273"/>
                  </a:lnTo>
                  <a:lnTo>
                    <a:pt x="2386" y="3273"/>
                  </a:lnTo>
                  <a:lnTo>
                    <a:pt x="2392" y="3273"/>
                  </a:lnTo>
                  <a:lnTo>
                    <a:pt x="2397" y="3273"/>
                  </a:lnTo>
                  <a:lnTo>
                    <a:pt x="2403" y="3273"/>
                  </a:lnTo>
                  <a:lnTo>
                    <a:pt x="2408" y="3273"/>
                  </a:lnTo>
                  <a:lnTo>
                    <a:pt x="2414" y="3273"/>
                  </a:lnTo>
                  <a:lnTo>
                    <a:pt x="2418" y="3273"/>
                  </a:lnTo>
                  <a:lnTo>
                    <a:pt x="2423" y="3273"/>
                  </a:lnTo>
                  <a:lnTo>
                    <a:pt x="2429" y="3273"/>
                  </a:lnTo>
                  <a:lnTo>
                    <a:pt x="2434" y="3273"/>
                  </a:lnTo>
                  <a:lnTo>
                    <a:pt x="2440" y="3273"/>
                  </a:lnTo>
                  <a:lnTo>
                    <a:pt x="2445" y="3273"/>
                  </a:lnTo>
                  <a:lnTo>
                    <a:pt x="2451" y="3273"/>
                  </a:lnTo>
                  <a:lnTo>
                    <a:pt x="2456" y="3273"/>
                  </a:lnTo>
                  <a:lnTo>
                    <a:pt x="2461" y="3273"/>
                  </a:lnTo>
                  <a:lnTo>
                    <a:pt x="2467" y="3272"/>
                  </a:lnTo>
                  <a:lnTo>
                    <a:pt x="2471" y="3272"/>
                  </a:lnTo>
                  <a:lnTo>
                    <a:pt x="2477" y="3272"/>
                  </a:lnTo>
                  <a:lnTo>
                    <a:pt x="2482" y="3272"/>
                  </a:lnTo>
                  <a:lnTo>
                    <a:pt x="2488" y="3272"/>
                  </a:lnTo>
                  <a:lnTo>
                    <a:pt x="2493" y="3272"/>
                  </a:lnTo>
                  <a:lnTo>
                    <a:pt x="2498" y="3272"/>
                  </a:lnTo>
                  <a:lnTo>
                    <a:pt x="2504" y="3272"/>
                  </a:lnTo>
                  <a:lnTo>
                    <a:pt x="2509" y="3272"/>
                  </a:lnTo>
                  <a:lnTo>
                    <a:pt x="2515" y="3272"/>
                  </a:lnTo>
                  <a:lnTo>
                    <a:pt x="2520" y="3272"/>
                  </a:lnTo>
                  <a:lnTo>
                    <a:pt x="2524" y="3272"/>
                  </a:lnTo>
                  <a:lnTo>
                    <a:pt x="2530" y="3272"/>
                  </a:lnTo>
                  <a:lnTo>
                    <a:pt x="2535" y="3272"/>
                  </a:lnTo>
                  <a:lnTo>
                    <a:pt x="2541" y="3273"/>
                  </a:lnTo>
                  <a:lnTo>
                    <a:pt x="2546" y="3273"/>
                  </a:lnTo>
                  <a:lnTo>
                    <a:pt x="2552" y="3273"/>
                  </a:lnTo>
                  <a:lnTo>
                    <a:pt x="2557" y="3273"/>
                  </a:lnTo>
                  <a:lnTo>
                    <a:pt x="2562" y="3273"/>
                  </a:lnTo>
                  <a:lnTo>
                    <a:pt x="2568" y="3274"/>
                  </a:lnTo>
                  <a:lnTo>
                    <a:pt x="2573" y="3274"/>
                  </a:lnTo>
                  <a:lnTo>
                    <a:pt x="2579" y="3274"/>
                  </a:lnTo>
                  <a:lnTo>
                    <a:pt x="2583" y="3274"/>
                  </a:lnTo>
                  <a:lnTo>
                    <a:pt x="2589" y="3274"/>
                  </a:lnTo>
                  <a:lnTo>
                    <a:pt x="2594" y="3274"/>
                  </a:lnTo>
                  <a:lnTo>
                    <a:pt x="2599" y="3274"/>
                  </a:lnTo>
                  <a:lnTo>
                    <a:pt x="2605" y="3276"/>
                  </a:lnTo>
                  <a:lnTo>
                    <a:pt x="2610" y="3276"/>
                  </a:lnTo>
                  <a:lnTo>
                    <a:pt x="2616" y="3276"/>
                  </a:lnTo>
                  <a:lnTo>
                    <a:pt x="2621" y="3276"/>
                  </a:lnTo>
                  <a:lnTo>
                    <a:pt x="2627" y="3276"/>
                  </a:lnTo>
                  <a:lnTo>
                    <a:pt x="2632" y="3276"/>
                  </a:lnTo>
                  <a:lnTo>
                    <a:pt x="2636" y="3276"/>
                  </a:lnTo>
                  <a:lnTo>
                    <a:pt x="2642" y="3276"/>
                  </a:lnTo>
                  <a:lnTo>
                    <a:pt x="2647" y="3276"/>
                  </a:lnTo>
                  <a:lnTo>
                    <a:pt x="2653" y="3276"/>
                  </a:lnTo>
                  <a:lnTo>
                    <a:pt x="2658" y="3276"/>
                  </a:lnTo>
                  <a:lnTo>
                    <a:pt x="2663" y="3276"/>
                  </a:lnTo>
                  <a:lnTo>
                    <a:pt x="2669" y="3276"/>
                  </a:lnTo>
                  <a:lnTo>
                    <a:pt x="2674" y="3276"/>
                  </a:lnTo>
                  <a:lnTo>
                    <a:pt x="2680" y="3276"/>
                  </a:lnTo>
                  <a:lnTo>
                    <a:pt x="2685" y="3276"/>
                  </a:lnTo>
                  <a:lnTo>
                    <a:pt x="2691" y="3276"/>
                  </a:lnTo>
                  <a:lnTo>
                    <a:pt x="2695" y="3276"/>
                  </a:lnTo>
                  <a:lnTo>
                    <a:pt x="2700" y="3276"/>
                  </a:lnTo>
                  <a:lnTo>
                    <a:pt x="2706" y="3276"/>
                  </a:lnTo>
                  <a:lnTo>
                    <a:pt x="2711" y="3276"/>
                  </a:lnTo>
                  <a:lnTo>
                    <a:pt x="2717" y="3276"/>
                  </a:lnTo>
                  <a:lnTo>
                    <a:pt x="2722" y="327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63" name="Freeform 7"/>
            <p:cNvSpPr>
              <a:spLocks/>
            </p:cNvSpPr>
            <p:nvPr/>
          </p:nvSpPr>
          <p:spPr bwMode="auto">
            <a:xfrm>
              <a:off x="1632" y="3142"/>
              <a:ext cx="687" cy="542"/>
            </a:xfrm>
            <a:custGeom>
              <a:avLst/>
              <a:gdLst>
                <a:gd name="T0" fmla="*/ 0 w 2546"/>
                <a:gd name="T1" fmla="*/ 20 h 1626"/>
                <a:gd name="T2" fmla="*/ 1 w 2546"/>
                <a:gd name="T3" fmla="*/ 20 h 1626"/>
                <a:gd name="T4" fmla="*/ 1 w 2546"/>
                <a:gd name="T5" fmla="*/ 20 h 1626"/>
                <a:gd name="T6" fmla="*/ 1 w 2546"/>
                <a:gd name="T7" fmla="*/ 20 h 1626"/>
                <a:gd name="T8" fmla="*/ 1 w 2546"/>
                <a:gd name="T9" fmla="*/ 20 h 1626"/>
                <a:gd name="T10" fmla="*/ 1 w 2546"/>
                <a:gd name="T11" fmla="*/ 20 h 1626"/>
                <a:gd name="T12" fmla="*/ 2 w 2546"/>
                <a:gd name="T13" fmla="*/ 20 h 1626"/>
                <a:gd name="T14" fmla="*/ 2 w 2546"/>
                <a:gd name="T15" fmla="*/ 20 h 1626"/>
                <a:gd name="T16" fmla="*/ 2 w 2546"/>
                <a:gd name="T17" fmla="*/ 20 h 1626"/>
                <a:gd name="T18" fmla="*/ 2 w 2546"/>
                <a:gd name="T19" fmla="*/ 20 h 1626"/>
                <a:gd name="T20" fmla="*/ 2 w 2546"/>
                <a:gd name="T21" fmla="*/ 20 h 1626"/>
                <a:gd name="T22" fmla="*/ 3 w 2546"/>
                <a:gd name="T23" fmla="*/ 20 h 1626"/>
                <a:gd name="T24" fmla="*/ 3 w 2546"/>
                <a:gd name="T25" fmla="*/ 20 h 1626"/>
                <a:gd name="T26" fmla="*/ 3 w 2546"/>
                <a:gd name="T27" fmla="*/ 20 h 1626"/>
                <a:gd name="T28" fmla="*/ 3 w 2546"/>
                <a:gd name="T29" fmla="*/ 20 h 1626"/>
                <a:gd name="T30" fmla="*/ 4 w 2546"/>
                <a:gd name="T31" fmla="*/ 20 h 1626"/>
                <a:gd name="T32" fmla="*/ 4 w 2546"/>
                <a:gd name="T33" fmla="*/ 20 h 1626"/>
                <a:gd name="T34" fmla="*/ 4 w 2546"/>
                <a:gd name="T35" fmla="*/ 20 h 1626"/>
                <a:gd name="T36" fmla="*/ 4 w 2546"/>
                <a:gd name="T37" fmla="*/ 20 h 1626"/>
                <a:gd name="T38" fmla="*/ 5 w 2546"/>
                <a:gd name="T39" fmla="*/ 20 h 1626"/>
                <a:gd name="T40" fmla="*/ 5 w 2546"/>
                <a:gd name="T41" fmla="*/ 20 h 1626"/>
                <a:gd name="T42" fmla="*/ 5 w 2546"/>
                <a:gd name="T43" fmla="*/ 20 h 1626"/>
                <a:gd name="T44" fmla="*/ 5 w 2546"/>
                <a:gd name="T45" fmla="*/ 20 h 1626"/>
                <a:gd name="T46" fmla="*/ 5 w 2546"/>
                <a:gd name="T47" fmla="*/ 20 h 1626"/>
                <a:gd name="T48" fmla="*/ 6 w 2546"/>
                <a:gd name="T49" fmla="*/ 20 h 1626"/>
                <a:gd name="T50" fmla="*/ 6 w 2546"/>
                <a:gd name="T51" fmla="*/ 18 h 1626"/>
                <a:gd name="T52" fmla="*/ 6 w 2546"/>
                <a:gd name="T53" fmla="*/ 13 h 1626"/>
                <a:gd name="T54" fmla="*/ 6 w 2546"/>
                <a:gd name="T55" fmla="*/ 4 h 1626"/>
                <a:gd name="T56" fmla="*/ 6 w 2546"/>
                <a:gd name="T57" fmla="*/ 0 h 1626"/>
                <a:gd name="T58" fmla="*/ 7 w 2546"/>
                <a:gd name="T59" fmla="*/ 3 h 1626"/>
                <a:gd name="T60" fmla="*/ 7 w 2546"/>
                <a:gd name="T61" fmla="*/ 10 h 1626"/>
                <a:gd name="T62" fmla="*/ 7 w 2546"/>
                <a:gd name="T63" fmla="*/ 15 h 1626"/>
                <a:gd name="T64" fmla="*/ 8 w 2546"/>
                <a:gd name="T65" fmla="*/ 18 h 1626"/>
                <a:gd name="T66" fmla="*/ 8 w 2546"/>
                <a:gd name="T67" fmla="*/ 19 h 1626"/>
                <a:gd name="T68" fmla="*/ 8 w 2546"/>
                <a:gd name="T69" fmla="*/ 20 h 1626"/>
                <a:gd name="T70" fmla="*/ 8 w 2546"/>
                <a:gd name="T71" fmla="*/ 20 h 1626"/>
                <a:gd name="T72" fmla="*/ 8 w 2546"/>
                <a:gd name="T73" fmla="*/ 20 h 1626"/>
                <a:gd name="T74" fmla="*/ 9 w 2546"/>
                <a:gd name="T75" fmla="*/ 20 h 1626"/>
                <a:gd name="T76" fmla="*/ 9 w 2546"/>
                <a:gd name="T77" fmla="*/ 20 h 1626"/>
                <a:gd name="T78" fmla="*/ 9 w 2546"/>
                <a:gd name="T79" fmla="*/ 20 h 1626"/>
                <a:gd name="T80" fmla="*/ 9 w 2546"/>
                <a:gd name="T81" fmla="*/ 20 h 1626"/>
                <a:gd name="T82" fmla="*/ 9 w 2546"/>
                <a:gd name="T83" fmla="*/ 20 h 1626"/>
                <a:gd name="T84" fmla="*/ 10 w 2546"/>
                <a:gd name="T85" fmla="*/ 20 h 1626"/>
                <a:gd name="T86" fmla="*/ 10 w 2546"/>
                <a:gd name="T87" fmla="*/ 20 h 1626"/>
                <a:gd name="T88" fmla="*/ 10 w 2546"/>
                <a:gd name="T89" fmla="*/ 20 h 1626"/>
                <a:gd name="T90" fmla="*/ 10 w 2546"/>
                <a:gd name="T91" fmla="*/ 20 h 1626"/>
                <a:gd name="T92" fmla="*/ 11 w 2546"/>
                <a:gd name="T93" fmla="*/ 20 h 1626"/>
                <a:gd name="T94" fmla="*/ 11 w 2546"/>
                <a:gd name="T95" fmla="*/ 20 h 1626"/>
                <a:gd name="T96" fmla="*/ 11 w 2546"/>
                <a:gd name="T97" fmla="*/ 20 h 1626"/>
                <a:gd name="T98" fmla="*/ 11 w 2546"/>
                <a:gd name="T99" fmla="*/ 20 h 1626"/>
                <a:gd name="T100" fmla="*/ 12 w 2546"/>
                <a:gd name="T101" fmla="*/ 20 h 1626"/>
                <a:gd name="T102" fmla="*/ 12 w 2546"/>
                <a:gd name="T103" fmla="*/ 20 h 1626"/>
                <a:gd name="T104" fmla="*/ 12 w 2546"/>
                <a:gd name="T105" fmla="*/ 20 h 1626"/>
                <a:gd name="T106" fmla="*/ 12 w 2546"/>
                <a:gd name="T107" fmla="*/ 20 h 1626"/>
                <a:gd name="T108" fmla="*/ 12 w 2546"/>
                <a:gd name="T109" fmla="*/ 20 h 1626"/>
                <a:gd name="T110" fmla="*/ 13 w 2546"/>
                <a:gd name="T111" fmla="*/ 20 h 1626"/>
                <a:gd name="T112" fmla="*/ 13 w 2546"/>
                <a:gd name="T113" fmla="*/ 20 h 1626"/>
                <a:gd name="T114" fmla="*/ 13 w 2546"/>
                <a:gd name="T115" fmla="*/ 20 h 1626"/>
                <a:gd name="T116" fmla="*/ 13 w 2546"/>
                <a:gd name="T117" fmla="*/ 20 h 16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6"/>
                <a:gd name="T178" fmla="*/ 0 h 1626"/>
                <a:gd name="T179" fmla="*/ 2546 w 2546"/>
                <a:gd name="T180" fmla="*/ 1626 h 16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6" h="1626">
                  <a:moveTo>
                    <a:pt x="0" y="1625"/>
                  </a:moveTo>
                  <a:lnTo>
                    <a:pt x="6" y="1625"/>
                  </a:lnTo>
                  <a:lnTo>
                    <a:pt x="11" y="1625"/>
                  </a:lnTo>
                  <a:lnTo>
                    <a:pt x="16" y="1625"/>
                  </a:lnTo>
                  <a:lnTo>
                    <a:pt x="22" y="1625"/>
                  </a:lnTo>
                  <a:lnTo>
                    <a:pt x="26" y="1625"/>
                  </a:lnTo>
                  <a:lnTo>
                    <a:pt x="32" y="1625"/>
                  </a:lnTo>
                  <a:lnTo>
                    <a:pt x="37" y="1625"/>
                  </a:lnTo>
                  <a:lnTo>
                    <a:pt x="43" y="1625"/>
                  </a:lnTo>
                  <a:lnTo>
                    <a:pt x="48" y="1625"/>
                  </a:lnTo>
                  <a:lnTo>
                    <a:pt x="53" y="1625"/>
                  </a:lnTo>
                  <a:lnTo>
                    <a:pt x="59" y="1625"/>
                  </a:lnTo>
                  <a:lnTo>
                    <a:pt x="64" y="1625"/>
                  </a:lnTo>
                  <a:lnTo>
                    <a:pt x="70" y="1625"/>
                  </a:lnTo>
                  <a:lnTo>
                    <a:pt x="75" y="1625"/>
                  </a:lnTo>
                  <a:lnTo>
                    <a:pt x="79" y="1625"/>
                  </a:lnTo>
                  <a:lnTo>
                    <a:pt x="85" y="1625"/>
                  </a:lnTo>
                  <a:lnTo>
                    <a:pt x="90" y="1625"/>
                  </a:lnTo>
                  <a:lnTo>
                    <a:pt x="96" y="1625"/>
                  </a:lnTo>
                  <a:lnTo>
                    <a:pt x="101" y="1625"/>
                  </a:lnTo>
                  <a:lnTo>
                    <a:pt x="107" y="1625"/>
                  </a:lnTo>
                  <a:lnTo>
                    <a:pt x="112" y="1625"/>
                  </a:lnTo>
                  <a:lnTo>
                    <a:pt x="117" y="1625"/>
                  </a:lnTo>
                  <a:lnTo>
                    <a:pt x="123" y="1625"/>
                  </a:lnTo>
                  <a:lnTo>
                    <a:pt x="128" y="1625"/>
                  </a:lnTo>
                  <a:lnTo>
                    <a:pt x="134" y="1625"/>
                  </a:lnTo>
                  <a:lnTo>
                    <a:pt x="138" y="1625"/>
                  </a:lnTo>
                  <a:lnTo>
                    <a:pt x="144" y="1625"/>
                  </a:lnTo>
                  <a:lnTo>
                    <a:pt x="149" y="1625"/>
                  </a:lnTo>
                  <a:lnTo>
                    <a:pt x="154" y="1625"/>
                  </a:lnTo>
                  <a:lnTo>
                    <a:pt x="160" y="1625"/>
                  </a:lnTo>
                  <a:lnTo>
                    <a:pt x="165" y="1625"/>
                  </a:lnTo>
                  <a:lnTo>
                    <a:pt x="171" y="1625"/>
                  </a:lnTo>
                  <a:lnTo>
                    <a:pt x="176" y="1625"/>
                  </a:lnTo>
                  <a:lnTo>
                    <a:pt x="182" y="1625"/>
                  </a:lnTo>
                  <a:lnTo>
                    <a:pt x="187" y="1625"/>
                  </a:lnTo>
                  <a:lnTo>
                    <a:pt x="191" y="1625"/>
                  </a:lnTo>
                  <a:lnTo>
                    <a:pt x="197" y="1625"/>
                  </a:lnTo>
                  <a:lnTo>
                    <a:pt x="202" y="1625"/>
                  </a:lnTo>
                  <a:lnTo>
                    <a:pt x="208" y="1625"/>
                  </a:lnTo>
                  <a:lnTo>
                    <a:pt x="213" y="1625"/>
                  </a:lnTo>
                  <a:lnTo>
                    <a:pt x="219" y="1625"/>
                  </a:lnTo>
                  <a:lnTo>
                    <a:pt x="224" y="1625"/>
                  </a:lnTo>
                  <a:lnTo>
                    <a:pt x="229" y="1625"/>
                  </a:lnTo>
                  <a:lnTo>
                    <a:pt x="235" y="1625"/>
                  </a:lnTo>
                  <a:lnTo>
                    <a:pt x="240" y="1625"/>
                  </a:lnTo>
                  <a:lnTo>
                    <a:pt x="246" y="1625"/>
                  </a:lnTo>
                  <a:lnTo>
                    <a:pt x="250" y="1625"/>
                  </a:lnTo>
                  <a:lnTo>
                    <a:pt x="255" y="1625"/>
                  </a:lnTo>
                  <a:lnTo>
                    <a:pt x="261" y="1625"/>
                  </a:lnTo>
                  <a:lnTo>
                    <a:pt x="266" y="1625"/>
                  </a:lnTo>
                  <a:lnTo>
                    <a:pt x="272" y="1625"/>
                  </a:lnTo>
                  <a:lnTo>
                    <a:pt x="277" y="1625"/>
                  </a:lnTo>
                  <a:lnTo>
                    <a:pt x="283" y="1625"/>
                  </a:lnTo>
                  <a:lnTo>
                    <a:pt x="288" y="1625"/>
                  </a:lnTo>
                  <a:lnTo>
                    <a:pt x="293" y="1625"/>
                  </a:lnTo>
                  <a:lnTo>
                    <a:pt x="299" y="1625"/>
                  </a:lnTo>
                  <a:lnTo>
                    <a:pt x="303" y="1625"/>
                  </a:lnTo>
                  <a:lnTo>
                    <a:pt x="309" y="1625"/>
                  </a:lnTo>
                  <a:lnTo>
                    <a:pt x="314" y="1625"/>
                  </a:lnTo>
                  <a:lnTo>
                    <a:pt x="320" y="1625"/>
                  </a:lnTo>
                  <a:lnTo>
                    <a:pt x="325" y="1625"/>
                  </a:lnTo>
                  <a:lnTo>
                    <a:pt x="330" y="1625"/>
                  </a:lnTo>
                  <a:lnTo>
                    <a:pt x="336" y="1625"/>
                  </a:lnTo>
                  <a:lnTo>
                    <a:pt x="341" y="1625"/>
                  </a:lnTo>
                  <a:lnTo>
                    <a:pt x="347" y="1625"/>
                  </a:lnTo>
                  <a:lnTo>
                    <a:pt x="352" y="1625"/>
                  </a:lnTo>
                  <a:lnTo>
                    <a:pt x="358" y="1625"/>
                  </a:lnTo>
                  <a:lnTo>
                    <a:pt x="362" y="1625"/>
                  </a:lnTo>
                  <a:lnTo>
                    <a:pt x="367" y="1625"/>
                  </a:lnTo>
                  <a:lnTo>
                    <a:pt x="373" y="1625"/>
                  </a:lnTo>
                  <a:lnTo>
                    <a:pt x="378" y="1625"/>
                  </a:lnTo>
                  <a:lnTo>
                    <a:pt x="384" y="1625"/>
                  </a:lnTo>
                  <a:lnTo>
                    <a:pt x="389" y="1625"/>
                  </a:lnTo>
                  <a:lnTo>
                    <a:pt x="394" y="1625"/>
                  </a:lnTo>
                  <a:lnTo>
                    <a:pt x="400" y="1625"/>
                  </a:lnTo>
                  <a:lnTo>
                    <a:pt x="405" y="1625"/>
                  </a:lnTo>
                  <a:lnTo>
                    <a:pt x="411" y="1625"/>
                  </a:lnTo>
                  <a:lnTo>
                    <a:pt x="415" y="1625"/>
                  </a:lnTo>
                  <a:lnTo>
                    <a:pt x="421" y="1625"/>
                  </a:lnTo>
                  <a:lnTo>
                    <a:pt x="426" y="1625"/>
                  </a:lnTo>
                  <a:lnTo>
                    <a:pt x="431" y="1625"/>
                  </a:lnTo>
                  <a:lnTo>
                    <a:pt x="437" y="1625"/>
                  </a:lnTo>
                  <a:lnTo>
                    <a:pt x="442" y="1625"/>
                  </a:lnTo>
                  <a:lnTo>
                    <a:pt x="448" y="1625"/>
                  </a:lnTo>
                  <a:lnTo>
                    <a:pt x="453" y="1625"/>
                  </a:lnTo>
                  <a:lnTo>
                    <a:pt x="459" y="1625"/>
                  </a:lnTo>
                  <a:lnTo>
                    <a:pt x="464" y="1625"/>
                  </a:lnTo>
                  <a:lnTo>
                    <a:pt x="468" y="1625"/>
                  </a:lnTo>
                  <a:lnTo>
                    <a:pt x="474" y="1625"/>
                  </a:lnTo>
                  <a:lnTo>
                    <a:pt x="479" y="1625"/>
                  </a:lnTo>
                  <a:lnTo>
                    <a:pt x="485" y="1625"/>
                  </a:lnTo>
                  <a:lnTo>
                    <a:pt x="490" y="1625"/>
                  </a:lnTo>
                  <a:lnTo>
                    <a:pt x="496" y="1625"/>
                  </a:lnTo>
                  <a:lnTo>
                    <a:pt x="501" y="1625"/>
                  </a:lnTo>
                  <a:lnTo>
                    <a:pt x="506" y="1625"/>
                  </a:lnTo>
                  <a:lnTo>
                    <a:pt x="512" y="1625"/>
                  </a:lnTo>
                  <a:lnTo>
                    <a:pt x="517" y="1625"/>
                  </a:lnTo>
                  <a:lnTo>
                    <a:pt x="523" y="1625"/>
                  </a:lnTo>
                  <a:lnTo>
                    <a:pt x="527" y="1625"/>
                  </a:lnTo>
                  <a:lnTo>
                    <a:pt x="532" y="1625"/>
                  </a:lnTo>
                  <a:lnTo>
                    <a:pt x="538" y="1625"/>
                  </a:lnTo>
                  <a:lnTo>
                    <a:pt x="543" y="1625"/>
                  </a:lnTo>
                  <a:lnTo>
                    <a:pt x="549" y="1625"/>
                  </a:lnTo>
                  <a:lnTo>
                    <a:pt x="554" y="1625"/>
                  </a:lnTo>
                  <a:lnTo>
                    <a:pt x="560" y="1625"/>
                  </a:lnTo>
                  <a:lnTo>
                    <a:pt x="565" y="1625"/>
                  </a:lnTo>
                  <a:lnTo>
                    <a:pt x="570" y="1625"/>
                  </a:lnTo>
                  <a:lnTo>
                    <a:pt x="576" y="1625"/>
                  </a:lnTo>
                  <a:lnTo>
                    <a:pt x="580" y="1625"/>
                  </a:lnTo>
                  <a:lnTo>
                    <a:pt x="586" y="1625"/>
                  </a:lnTo>
                  <a:lnTo>
                    <a:pt x="591" y="1625"/>
                  </a:lnTo>
                  <a:lnTo>
                    <a:pt x="597" y="1625"/>
                  </a:lnTo>
                  <a:lnTo>
                    <a:pt x="602" y="1625"/>
                  </a:lnTo>
                  <a:lnTo>
                    <a:pt x="607" y="1625"/>
                  </a:lnTo>
                  <a:lnTo>
                    <a:pt x="613" y="1625"/>
                  </a:lnTo>
                  <a:lnTo>
                    <a:pt x="618" y="1625"/>
                  </a:lnTo>
                  <a:lnTo>
                    <a:pt x="624" y="1625"/>
                  </a:lnTo>
                  <a:lnTo>
                    <a:pt x="629" y="1625"/>
                  </a:lnTo>
                  <a:lnTo>
                    <a:pt x="635" y="1625"/>
                  </a:lnTo>
                  <a:lnTo>
                    <a:pt x="639" y="1625"/>
                  </a:lnTo>
                  <a:lnTo>
                    <a:pt x="644" y="1625"/>
                  </a:lnTo>
                  <a:lnTo>
                    <a:pt x="650" y="1625"/>
                  </a:lnTo>
                  <a:lnTo>
                    <a:pt x="655" y="1625"/>
                  </a:lnTo>
                  <a:lnTo>
                    <a:pt x="661" y="1625"/>
                  </a:lnTo>
                  <a:lnTo>
                    <a:pt x="666" y="1625"/>
                  </a:lnTo>
                  <a:lnTo>
                    <a:pt x="671" y="1625"/>
                  </a:lnTo>
                  <a:lnTo>
                    <a:pt x="677" y="1625"/>
                  </a:lnTo>
                  <a:lnTo>
                    <a:pt x="682" y="1625"/>
                  </a:lnTo>
                  <a:lnTo>
                    <a:pt x="688" y="1625"/>
                  </a:lnTo>
                  <a:lnTo>
                    <a:pt x="692" y="1625"/>
                  </a:lnTo>
                  <a:lnTo>
                    <a:pt x="698" y="1625"/>
                  </a:lnTo>
                  <a:lnTo>
                    <a:pt x="703" y="1625"/>
                  </a:lnTo>
                  <a:lnTo>
                    <a:pt x="708" y="1625"/>
                  </a:lnTo>
                  <a:lnTo>
                    <a:pt x="714" y="1625"/>
                  </a:lnTo>
                  <a:lnTo>
                    <a:pt x="719" y="1625"/>
                  </a:lnTo>
                  <a:lnTo>
                    <a:pt x="725" y="1625"/>
                  </a:lnTo>
                  <a:lnTo>
                    <a:pt x="730" y="1625"/>
                  </a:lnTo>
                  <a:lnTo>
                    <a:pt x="736" y="1625"/>
                  </a:lnTo>
                  <a:lnTo>
                    <a:pt x="741" y="1625"/>
                  </a:lnTo>
                  <a:lnTo>
                    <a:pt x="745" y="1625"/>
                  </a:lnTo>
                  <a:lnTo>
                    <a:pt x="751" y="1625"/>
                  </a:lnTo>
                  <a:lnTo>
                    <a:pt x="756" y="1625"/>
                  </a:lnTo>
                  <a:lnTo>
                    <a:pt x="762" y="1625"/>
                  </a:lnTo>
                  <a:lnTo>
                    <a:pt x="767" y="1625"/>
                  </a:lnTo>
                  <a:lnTo>
                    <a:pt x="773" y="1625"/>
                  </a:lnTo>
                  <a:lnTo>
                    <a:pt x="778" y="1625"/>
                  </a:lnTo>
                  <a:lnTo>
                    <a:pt x="783" y="1625"/>
                  </a:lnTo>
                  <a:lnTo>
                    <a:pt x="789" y="1625"/>
                  </a:lnTo>
                  <a:lnTo>
                    <a:pt x="794" y="1625"/>
                  </a:lnTo>
                  <a:lnTo>
                    <a:pt x="800" y="1625"/>
                  </a:lnTo>
                  <a:lnTo>
                    <a:pt x="804" y="1625"/>
                  </a:lnTo>
                  <a:lnTo>
                    <a:pt x="809" y="1625"/>
                  </a:lnTo>
                  <a:lnTo>
                    <a:pt x="815" y="1625"/>
                  </a:lnTo>
                  <a:lnTo>
                    <a:pt x="820" y="1625"/>
                  </a:lnTo>
                  <a:lnTo>
                    <a:pt x="826" y="1625"/>
                  </a:lnTo>
                  <a:lnTo>
                    <a:pt x="831" y="1625"/>
                  </a:lnTo>
                  <a:lnTo>
                    <a:pt x="837" y="1625"/>
                  </a:lnTo>
                  <a:lnTo>
                    <a:pt x="842" y="1625"/>
                  </a:lnTo>
                  <a:lnTo>
                    <a:pt x="847" y="1625"/>
                  </a:lnTo>
                  <a:lnTo>
                    <a:pt x="853" y="1625"/>
                  </a:lnTo>
                  <a:lnTo>
                    <a:pt x="857" y="1625"/>
                  </a:lnTo>
                  <a:lnTo>
                    <a:pt x="863" y="1625"/>
                  </a:lnTo>
                  <a:lnTo>
                    <a:pt x="868" y="1625"/>
                  </a:lnTo>
                  <a:lnTo>
                    <a:pt x="874" y="1625"/>
                  </a:lnTo>
                  <a:lnTo>
                    <a:pt x="879" y="1625"/>
                  </a:lnTo>
                  <a:lnTo>
                    <a:pt x="884" y="1625"/>
                  </a:lnTo>
                  <a:lnTo>
                    <a:pt x="890" y="1625"/>
                  </a:lnTo>
                  <a:lnTo>
                    <a:pt x="895" y="1625"/>
                  </a:lnTo>
                  <a:lnTo>
                    <a:pt x="901" y="1625"/>
                  </a:lnTo>
                  <a:lnTo>
                    <a:pt x="906" y="1625"/>
                  </a:lnTo>
                  <a:lnTo>
                    <a:pt x="912" y="1625"/>
                  </a:lnTo>
                  <a:lnTo>
                    <a:pt x="916" y="1625"/>
                  </a:lnTo>
                  <a:lnTo>
                    <a:pt x="921" y="1625"/>
                  </a:lnTo>
                  <a:lnTo>
                    <a:pt x="927" y="1625"/>
                  </a:lnTo>
                  <a:lnTo>
                    <a:pt x="932" y="1625"/>
                  </a:lnTo>
                  <a:lnTo>
                    <a:pt x="938" y="1623"/>
                  </a:lnTo>
                  <a:lnTo>
                    <a:pt x="943" y="1623"/>
                  </a:lnTo>
                  <a:lnTo>
                    <a:pt x="948" y="1623"/>
                  </a:lnTo>
                  <a:lnTo>
                    <a:pt x="954" y="1623"/>
                  </a:lnTo>
                  <a:lnTo>
                    <a:pt x="959" y="1623"/>
                  </a:lnTo>
                  <a:lnTo>
                    <a:pt x="965" y="1623"/>
                  </a:lnTo>
                  <a:lnTo>
                    <a:pt x="969" y="1623"/>
                  </a:lnTo>
                  <a:lnTo>
                    <a:pt x="975" y="1623"/>
                  </a:lnTo>
                  <a:lnTo>
                    <a:pt x="980" y="1623"/>
                  </a:lnTo>
                  <a:lnTo>
                    <a:pt x="985" y="1622"/>
                  </a:lnTo>
                  <a:lnTo>
                    <a:pt x="991" y="1622"/>
                  </a:lnTo>
                  <a:lnTo>
                    <a:pt x="996" y="1622"/>
                  </a:lnTo>
                  <a:lnTo>
                    <a:pt x="1002" y="1621"/>
                  </a:lnTo>
                  <a:lnTo>
                    <a:pt x="1007" y="1621"/>
                  </a:lnTo>
                  <a:lnTo>
                    <a:pt x="1013" y="1619"/>
                  </a:lnTo>
                  <a:lnTo>
                    <a:pt x="1018" y="1618"/>
                  </a:lnTo>
                  <a:lnTo>
                    <a:pt x="1022" y="1616"/>
                  </a:lnTo>
                  <a:lnTo>
                    <a:pt x="1028" y="1613"/>
                  </a:lnTo>
                  <a:lnTo>
                    <a:pt x="1033" y="1612"/>
                  </a:lnTo>
                  <a:lnTo>
                    <a:pt x="1039" y="1608"/>
                  </a:lnTo>
                  <a:lnTo>
                    <a:pt x="1044" y="1603"/>
                  </a:lnTo>
                  <a:lnTo>
                    <a:pt x="1050" y="1599"/>
                  </a:lnTo>
                  <a:lnTo>
                    <a:pt x="1055" y="1592"/>
                  </a:lnTo>
                  <a:lnTo>
                    <a:pt x="1060" y="1584"/>
                  </a:lnTo>
                  <a:lnTo>
                    <a:pt x="1066" y="1574"/>
                  </a:lnTo>
                  <a:lnTo>
                    <a:pt x="1071" y="1564"/>
                  </a:lnTo>
                  <a:lnTo>
                    <a:pt x="1077" y="1550"/>
                  </a:lnTo>
                  <a:lnTo>
                    <a:pt x="1081" y="1534"/>
                  </a:lnTo>
                  <a:lnTo>
                    <a:pt x="1087" y="1515"/>
                  </a:lnTo>
                  <a:lnTo>
                    <a:pt x="1092" y="1493"/>
                  </a:lnTo>
                  <a:lnTo>
                    <a:pt x="1097" y="1467"/>
                  </a:lnTo>
                  <a:lnTo>
                    <a:pt x="1103" y="1437"/>
                  </a:lnTo>
                  <a:lnTo>
                    <a:pt x="1108" y="1404"/>
                  </a:lnTo>
                  <a:lnTo>
                    <a:pt x="1114" y="1364"/>
                  </a:lnTo>
                  <a:lnTo>
                    <a:pt x="1119" y="1320"/>
                  </a:lnTo>
                  <a:lnTo>
                    <a:pt x="1124" y="1270"/>
                  </a:lnTo>
                  <a:lnTo>
                    <a:pt x="1130" y="1215"/>
                  </a:lnTo>
                  <a:lnTo>
                    <a:pt x="1134" y="1155"/>
                  </a:lnTo>
                  <a:lnTo>
                    <a:pt x="1140" y="1088"/>
                  </a:lnTo>
                  <a:lnTo>
                    <a:pt x="1145" y="1017"/>
                  </a:lnTo>
                  <a:lnTo>
                    <a:pt x="1151" y="942"/>
                  </a:lnTo>
                  <a:lnTo>
                    <a:pt x="1156" y="861"/>
                  </a:lnTo>
                  <a:lnTo>
                    <a:pt x="1161" y="778"/>
                  </a:lnTo>
                  <a:lnTo>
                    <a:pt x="1167" y="693"/>
                  </a:lnTo>
                  <a:lnTo>
                    <a:pt x="1172" y="608"/>
                  </a:lnTo>
                  <a:lnTo>
                    <a:pt x="1178" y="522"/>
                  </a:lnTo>
                  <a:lnTo>
                    <a:pt x="1183" y="438"/>
                  </a:lnTo>
                  <a:lnTo>
                    <a:pt x="1189" y="359"/>
                  </a:lnTo>
                  <a:lnTo>
                    <a:pt x="1193" y="284"/>
                  </a:lnTo>
                  <a:lnTo>
                    <a:pt x="1198" y="214"/>
                  </a:lnTo>
                  <a:lnTo>
                    <a:pt x="1204" y="153"/>
                  </a:lnTo>
                  <a:lnTo>
                    <a:pt x="1209" y="101"/>
                  </a:lnTo>
                  <a:lnTo>
                    <a:pt x="1215" y="59"/>
                  </a:lnTo>
                  <a:lnTo>
                    <a:pt x="1220" y="29"/>
                  </a:lnTo>
                  <a:lnTo>
                    <a:pt x="1226" y="9"/>
                  </a:lnTo>
                  <a:lnTo>
                    <a:pt x="1231" y="0"/>
                  </a:lnTo>
                  <a:lnTo>
                    <a:pt x="1236" y="3"/>
                  </a:lnTo>
                  <a:lnTo>
                    <a:pt x="1242" y="16"/>
                  </a:lnTo>
                  <a:lnTo>
                    <a:pt x="1246" y="39"/>
                  </a:lnTo>
                  <a:lnTo>
                    <a:pt x="1252" y="72"/>
                  </a:lnTo>
                  <a:lnTo>
                    <a:pt x="1257" y="114"/>
                  </a:lnTo>
                  <a:lnTo>
                    <a:pt x="1262" y="163"/>
                  </a:lnTo>
                  <a:lnTo>
                    <a:pt x="1268" y="218"/>
                  </a:lnTo>
                  <a:lnTo>
                    <a:pt x="1273" y="279"/>
                  </a:lnTo>
                  <a:lnTo>
                    <a:pt x="1279" y="344"/>
                  </a:lnTo>
                  <a:lnTo>
                    <a:pt x="1284" y="411"/>
                  </a:lnTo>
                  <a:lnTo>
                    <a:pt x="1290" y="480"/>
                  </a:lnTo>
                  <a:lnTo>
                    <a:pt x="1295" y="551"/>
                  </a:lnTo>
                  <a:lnTo>
                    <a:pt x="1299" y="621"/>
                  </a:lnTo>
                  <a:lnTo>
                    <a:pt x="1305" y="690"/>
                  </a:lnTo>
                  <a:lnTo>
                    <a:pt x="1310" y="758"/>
                  </a:lnTo>
                  <a:lnTo>
                    <a:pt x="1316" y="825"/>
                  </a:lnTo>
                  <a:lnTo>
                    <a:pt x="1321" y="887"/>
                  </a:lnTo>
                  <a:lnTo>
                    <a:pt x="1327" y="948"/>
                  </a:lnTo>
                  <a:lnTo>
                    <a:pt x="1332" y="1006"/>
                  </a:lnTo>
                  <a:lnTo>
                    <a:pt x="1337" y="1059"/>
                  </a:lnTo>
                  <a:lnTo>
                    <a:pt x="1343" y="1110"/>
                  </a:lnTo>
                  <a:lnTo>
                    <a:pt x="1348" y="1158"/>
                  </a:lnTo>
                  <a:lnTo>
                    <a:pt x="1354" y="1201"/>
                  </a:lnTo>
                  <a:lnTo>
                    <a:pt x="1358" y="1241"/>
                  </a:lnTo>
                  <a:lnTo>
                    <a:pt x="1364" y="1278"/>
                  </a:lnTo>
                  <a:lnTo>
                    <a:pt x="1369" y="1312"/>
                  </a:lnTo>
                  <a:lnTo>
                    <a:pt x="1374" y="1343"/>
                  </a:lnTo>
                  <a:lnTo>
                    <a:pt x="1380" y="1370"/>
                  </a:lnTo>
                  <a:lnTo>
                    <a:pt x="1385" y="1395"/>
                  </a:lnTo>
                  <a:lnTo>
                    <a:pt x="1391" y="1418"/>
                  </a:lnTo>
                  <a:lnTo>
                    <a:pt x="1396" y="1438"/>
                  </a:lnTo>
                  <a:lnTo>
                    <a:pt x="1401" y="1457"/>
                  </a:lnTo>
                  <a:lnTo>
                    <a:pt x="1407" y="1474"/>
                  </a:lnTo>
                  <a:lnTo>
                    <a:pt x="1411" y="1489"/>
                  </a:lnTo>
                  <a:lnTo>
                    <a:pt x="1417" y="1502"/>
                  </a:lnTo>
                  <a:lnTo>
                    <a:pt x="1422" y="1514"/>
                  </a:lnTo>
                  <a:lnTo>
                    <a:pt x="1428" y="1525"/>
                  </a:lnTo>
                  <a:lnTo>
                    <a:pt x="1433" y="1535"/>
                  </a:lnTo>
                  <a:lnTo>
                    <a:pt x="1438" y="1544"/>
                  </a:lnTo>
                  <a:lnTo>
                    <a:pt x="1444" y="1551"/>
                  </a:lnTo>
                  <a:lnTo>
                    <a:pt x="1449" y="1558"/>
                  </a:lnTo>
                  <a:lnTo>
                    <a:pt x="1455" y="1564"/>
                  </a:lnTo>
                  <a:lnTo>
                    <a:pt x="1460" y="1570"/>
                  </a:lnTo>
                  <a:lnTo>
                    <a:pt x="1466" y="1576"/>
                  </a:lnTo>
                  <a:lnTo>
                    <a:pt x="1470" y="1580"/>
                  </a:lnTo>
                  <a:lnTo>
                    <a:pt x="1475" y="1584"/>
                  </a:lnTo>
                  <a:lnTo>
                    <a:pt x="1481" y="1589"/>
                  </a:lnTo>
                  <a:lnTo>
                    <a:pt x="1486" y="1592"/>
                  </a:lnTo>
                  <a:lnTo>
                    <a:pt x="1492" y="1595"/>
                  </a:lnTo>
                  <a:lnTo>
                    <a:pt x="1497" y="1597"/>
                  </a:lnTo>
                  <a:lnTo>
                    <a:pt x="1503" y="1600"/>
                  </a:lnTo>
                  <a:lnTo>
                    <a:pt x="1508" y="1603"/>
                  </a:lnTo>
                  <a:lnTo>
                    <a:pt x="1513" y="1605"/>
                  </a:lnTo>
                  <a:lnTo>
                    <a:pt x="1519" y="1606"/>
                  </a:lnTo>
                  <a:lnTo>
                    <a:pt x="1523" y="1608"/>
                  </a:lnTo>
                  <a:lnTo>
                    <a:pt x="1529" y="1609"/>
                  </a:lnTo>
                  <a:lnTo>
                    <a:pt x="1534" y="1610"/>
                  </a:lnTo>
                  <a:lnTo>
                    <a:pt x="1539" y="1612"/>
                  </a:lnTo>
                  <a:lnTo>
                    <a:pt x="1545" y="1613"/>
                  </a:lnTo>
                  <a:lnTo>
                    <a:pt x="1550" y="1615"/>
                  </a:lnTo>
                  <a:lnTo>
                    <a:pt x="1556" y="1615"/>
                  </a:lnTo>
                  <a:lnTo>
                    <a:pt x="1561" y="1616"/>
                  </a:lnTo>
                  <a:lnTo>
                    <a:pt x="1567" y="1616"/>
                  </a:lnTo>
                  <a:lnTo>
                    <a:pt x="1572" y="1618"/>
                  </a:lnTo>
                  <a:lnTo>
                    <a:pt x="1576" y="1618"/>
                  </a:lnTo>
                  <a:lnTo>
                    <a:pt x="1582" y="1618"/>
                  </a:lnTo>
                  <a:lnTo>
                    <a:pt x="1587" y="1619"/>
                  </a:lnTo>
                  <a:lnTo>
                    <a:pt x="1593" y="1619"/>
                  </a:lnTo>
                  <a:lnTo>
                    <a:pt x="1598" y="1619"/>
                  </a:lnTo>
                  <a:lnTo>
                    <a:pt x="1604" y="1619"/>
                  </a:lnTo>
                  <a:lnTo>
                    <a:pt x="1609" y="1621"/>
                  </a:lnTo>
                  <a:lnTo>
                    <a:pt x="1614" y="1621"/>
                  </a:lnTo>
                  <a:lnTo>
                    <a:pt x="1620" y="1621"/>
                  </a:lnTo>
                  <a:lnTo>
                    <a:pt x="1625" y="1621"/>
                  </a:lnTo>
                  <a:lnTo>
                    <a:pt x="1631" y="1621"/>
                  </a:lnTo>
                  <a:lnTo>
                    <a:pt x="1635" y="1621"/>
                  </a:lnTo>
                  <a:lnTo>
                    <a:pt x="1641" y="1622"/>
                  </a:lnTo>
                  <a:lnTo>
                    <a:pt x="1646" y="1622"/>
                  </a:lnTo>
                  <a:lnTo>
                    <a:pt x="1651" y="1622"/>
                  </a:lnTo>
                  <a:lnTo>
                    <a:pt x="1657" y="1622"/>
                  </a:lnTo>
                  <a:lnTo>
                    <a:pt x="1662" y="1622"/>
                  </a:lnTo>
                  <a:lnTo>
                    <a:pt x="1668" y="1622"/>
                  </a:lnTo>
                  <a:lnTo>
                    <a:pt x="1673" y="1622"/>
                  </a:lnTo>
                  <a:lnTo>
                    <a:pt x="1678" y="1622"/>
                  </a:lnTo>
                  <a:lnTo>
                    <a:pt x="1684" y="1622"/>
                  </a:lnTo>
                  <a:lnTo>
                    <a:pt x="1688" y="1623"/>
                  </a:lnTo>
                  <a:lnTo>
                    <a:pt x="1694" y="1623"/>
                  </a:lnTo>
                  <a:lnTo>
                    <a:pt x="1699" y="1623"/>
                  </a:lnTo>
                  <a:lnTo>
                    <a:pt x="1705" y="1623"/>
                  </a:lnTo>
                  <a:lnTo>
                    <a:pt x="1710" y="1623"/>
                  </a:lnTo>
                  <a:lnTo>
                    <a:pt x="1715" y="1623"/>
                  </a:lnTo>
                  <a:lnTo>
                    <a:pt x="1721" y="1623"/>
                  </a:lnTo>
                  <a:lnTo>
                    <a:pt x="1726" y="1623"/>
                  </a:lnTo>
                  <a:lnTo>
                    <a:pt x="1732" y="1623"/>
                  </a:lnTo>
                  <a:lnTo>
                    <a:pt x="1737" y="1623"/>
                  </a:lnTo>
                  <a:lnTo>
                    <a:pt x="1743" y="1623"/>
                  </a:lnTo>
                  <a:lnTo>
                    <a:pt x="1747" y="1623"/>
                  </a:lnTo>
                  <a:lnTo>
                    <a:pt x="1752" y="1625"/>
                  </a:lnTo>
                  <a:lnTo>
                    <a:pt x="1758" y="1625"/>
                  </a:lnTo>
                  <a:lnTo>
                    <a:pt x="1763" y="1625"/>
                  </a:lnTo>
                  <a:lnTo>
                    <a:pt x="1769" y="1625"/>
                  </a:lnTo>
                  <a:lnTo>
                    <a:pt x="1774" y="1625"/>
                  </a:lnTo>
                  <a:lnTo>
                    <a:pt x="1780" y="1625"/>
                  </a:lnTo>
                  <a:lnTo>
                    <a:pt x="1785" y="1625"/>
                  </a:lnTo>
                  <a:lnTo>
                    <a:pt x="1790" y="1625"/>
                  </a:lnTo>
                  <a:lnTo>
                    <a:pt x="1796" y="1625"/>
                  </a:lnTo>
                  <a:lnTo>
                    <a:pt x="1800" y="1625"/>
                  </a:lnTo>
                  <a:lnTo>
                    <a:pt x="1806" y="1625"/>
                  </a:lnTo>
                  <a:lnTo>
                    <a:pt x="1811" y="1625"/>
                  </a:lnTo>
                  <a:lnTo>
                    <a:pt x="1817" y="1625"/>
                  </a:lnTo>
                  <a:lnTo>
                    <a:pt x="1822" y="1625"/>
                  </a:lnTo>
                  <a:lnTo>
                    <a:pt x="1827" y="1625"/>
                  </a:lnTo>
                  <a:lnTo>
                    <a:pt x="1833" y="1625"/>
                  </a:lnTo>
                  <a:lnTo>
                    <a:pt x="1838" y="1625"/>
                  </a:lnTo>
                  <a:lnTo>
                    <a:pt x="1844" y="1625"/>
                  </a:lnTo>
                  <a:lnTo>
                    <a:pt x="1849" y="1625"/>
                  </a:lnTo>
                  <a:lnTo>
                    <a:pt x="1853" y="1625"/>
                  </a:lnTo>
                  <a:lnTo>
                    <a:pt x="1859" y="1625"/>
                  </a:lnTo>
                  <a:lnTo>
                    <a:pt x="1864" y="1625"/>
                  </a:lnTo>
                  <a:lnTo>
                    <a:pt x="1870" y="1625"/>
                  </a:lnTo>
                  <a:lnTo>
                    <a:pt x="1875" y="1625"/>
                  </a:lnTo>
                  <a:lnTo>
                    <a:pt x="1881" y="1625"/>
                  </a:lnTo>
                  <a:lnTo>
                    <a:pt x="1886" y="1625"/>
                  </a:lnTo>
                  <a:lnTo>
                    <a:pt x="1891" y="1625"/>
                  </a:lnTo>
                  <a:lnTo>
                    <a:pt x="1897" y="1625"/>
                  </a:lnTo>
                  <a:lnTo>
                    <a:pt x="1902" y="1625"/>
                  </a:lnTo>
                  <a:lnTo>
                    <a:pt x="1908" y="1625"/>
                  </a:lnTo>
                  <a:lnTo>
                    <a:pt x="1912" y="1626"/>
                  </a:lnTo>
                  <a:lnTo>
                    <a:pt x="1918" y="1626"/>
                  </a:lnTo>
                  <a:lnTo>
                    <a:pt x="1923" y="1626"/>
                  </a:lnTo>
                  <a:lnTo>
                    <a:pt x="1928" y="1626"/>
                  </a:lnTo>
                  <a:lnTo>
                    <a:pt x="1934" y="1626"/>
                  </a:lnTo>
                  <a:lnTo>
                    <a:pt x="1939" y="1626"/>
                  </a:lnTo>
                  <a:lnTo>
                    <a:pt x="1945" y="1626"/>
                  </a:lnTo>
                  <a:lnTo>
                    <a:pt x="1950" y="1626"/>
                  </a:lnTo>
                  <a:lnTo>
                    <a:pt x="1956" y="1626"/>
                  </a:lnTo>
                  <a:lnTo>
                    <a:pt x="1961" y="1626"/>
                  </a:lnTo>
                  <a:lnTo>
                    <a:pt x="1965" y="1626"/>
                  </a:lnTo>
                  <a:lnTo>
                    <a:pt x="1971" y="1626"/>
                  </a:lnTo>
                  <a:lnTo>
                    <a:pt x="1976" y="1626"/>
                  </a:lnTo>
                  <a:lnTo>
                    <a:pt x="1982" y="1626"/>
                  </a:lnTo>
                  <a:lnTo>
                    <a:pt x="1987" y="1626"/>
                  </a:lnTo>
                  <a:lnTo>
                    <a:pt x="1992" y="1626"/>
                  </a:lnTo>
                  <a:lnTo>
                    <a:pt x="1998" y="1626"/>
                  </a:lnTo>
                  <a:lnTo>
                    <a:pt x="2003" y="1626"/>
                  </a:lnTo>
                  <a:lnTo>
                    <a:pt x="2009" y="1626"/>
                  </a:lnTo>
                  <a:lnTo>
                    <a:pt x="2014" y="1626"/>
                  </a:lnTo>
                  <a:lnTo>
                    <a:pt x="2020" y="1626"/>
                  </a:lnTo>
                  <a:lnTo>
                    <a:pt x="2024" y="1626"/>
                  </a:lnTo>
                  <a:lnTo>
                    <a:pt x="2029" y="1626"/>
                  </a:lnTo>
                  <a:lnTo>
                    <a:pt x="2035" y="1626"/>
                  </a:lnTo>
                  <a:lnTo>
                    <a:pt x="2040" y="1626"/>
                  </a:lnTo>
                  <a:lnTo>
                    <a:pt x="2046" y="1626"/>
                  </a:lnTo>
                  <a:lnTo>
                    <a:pt x="2051" y="1626"/>
                  </a:lnTo>
                  <a:lnTo>
                    <a:pt x="2057" y="1626"/>
                  </a:lnTo>
                  <a:lnTo>
                    <a:pt x="2062" y="1626"/>
                  </a:lnTo>
                  <a:lnTo>
                    <a:pt x="2066" y="1626"/>
                  </a:lnTo>
                  <a:lnTo>
                    <a:pt x="2073" y="1626"/>
                  </a:lnTo>
                  <a:lnTo>
                    <a:pt x="2077" y="1626"/>
                  </a:lnTo>
                  <a:lnTo>
                    <a:pt x="2083" y="1626"/>
                  </a:lnTo>
                  <a:lnTo>
                    <a:pt x="2088" y="1626"/>
                  </a:lnTo>
                  <a:lnTo>
                    <a:pt x="2094" y="1626"/>
                  </a:lnTo>
                  <a:lnTo>
                    <a:pt x="2099" y="1626"/>
                  </a:lnTo>
                  <a:lnTo>
                    <a:pt x="2104" y="1626"/>
                  </a:lnTo>
                  <a:lnTo>
                    <a:pt x="2110" y="1626"/>
                  </a:lnTo>
                  <a:lnTo>
                    <a:pt x="2115" y="1626"/>
                  </a:lnTo>
                  <a:lnTo>
                    <a:pt x="2121" y="1626"/>
                  </a:lnTo>
                  <a:lnTo>
                    <a:pt x="2126" y="1626"/>
                  </a:lnTo>
                  <a:lnTo>
                    <a:pt x="2130" y="1626"/>
                  </a:lnTo>
                  <a:lnTo>
                    <a:pt x="2136" y="1626"/>
                  </a:lnTo>
                  <a:lnTo>
                    <a:pt x="2141" y="1626"/>
                  </a:lnTo>
                  <a:lnTo>
                    <a:pt x="2147" y="1626"/>
                  </a:lnTo>
                  <a:lnTo>
                    <a:pt x="2152" y="1626"/>
                  </a:lnTo>
                  <a:lnTo>
                    <a:pt x="2158" y="1626"/>
                  </a:lnTo>
                  <a:lnTo>
                    <a:pt x="2163" y="1626"/>
                  </a:lnTo>
                  <a:lnTo>
                    <a:pt x="2168" y="1626"/>
                  </a:lnTo>
                  <a:lnTo>
                    <a:pt x="2174" y="1626"/>
                  </a:lnTo>
                  <a:lnTo>
                    <a:pt x="2178" y="1626"/>
                  </a:lnTo>
                  <a:lnTo>
                    <a:pt x="2185" y="1626"/>
                  </a:lnTo>
                  <a:lnTo>
                    <a:pt x="2189" y="1626"/>
                  </a:lnTo>
                  <a:lnTo>
                    <a:pt x="2195" y="1626"/>
                  </a:lnTo>
                  <a:lnTo>
                    <a:pt x="2200" y="1626"/>
                  </a:lnTo>
                  <a:lnTo>
                    <a:pt x="2205" y="1626"/>
                  </a:lnTo>
                  <a:lnTo>
                    <a:pt x="2211" y="1626"/>
                  </a:lnTo>
                  <a:lnTo>
                    <a:pt x="2216" y="1626"/>
                  </a:lnTo>
                  <a:lnTo>
                    <a:pt x="2222" y="1626"/>
                  </a:lnTo>
                  <a:lnTo>
                    <a:pt x="2227" y="1626"/>
                  </a:lnTo>
                  <a:lnTo>
                    <a:pt x="2233" y="1626"/>
                  </a:lnTo>
                  <a:lnTo>
                    <a:pt x="2237" y="1626"/>
                  </a:lnTo>
                  <a:lnTo>
                    <a:pt x="2242" y="1626"/>
                  </a:lnTo>
                  <a:lnTo>
                    <a:pt x="2248" y="1626"/>
                  </a:lnTo>
                  <a:lnTo>
                    <a:pt x="2253" y="1626"/>
                  </a:lnTo>
                  <a:lnTo>
                    <a:pt x="2259" y="1626"/>
                  </a:lnTo>
                  <a:lnTo>
                    <a:pt x="2264" y="1626"/>
                  </a:lnTo>
                  <a:lnTo>
                    <a:pt x="2269" y="1626"/>
                  </a:lnTo>
                  <a:lnTo>
                    <a:pt x="2275" y="1626"/>
                  </a:lnTo>
                  <a:lnTo>
                    <a:pt x="2280" y="1626"/>
                  </a:lnTo>
                  <a:lnTo>
                    <a:pt x="2286" y="1626"/>
                  </a:lnTo>
                  <a:lnTo>
                    <a:pt x="2290" y="1626"/>
                  </a:lnTo>
                  <a:lnTo>
                    <a:pt x="2297" y="1626"/>
                  </a:lnTo>
                  <a:lnTo>
                    <a:pt x="2301" y="1626"/>
                  </a:lnTo>
                  <a:lnTo>
                    <a:pt x="2306" y="1626"/>
                  </a:lnTo>
                  <a:lnTo>
                    <a:pt x="2312" y="1626"/>
                  </a:lnTo>
                  <a:lnTo>
                    <a:pt x="2317" y="1626"/>
                  </a:lnTo>
                  <a:lnTo>
                    <a:pt x="2323" y="1626"/>
                  </a:lnTo>
                  <a:lnTo>
                    <a:pt x="2328" y="1626"/>
                  </a:lnTo>
                  <a:lnTo>
                    <a:pt x="2334" y="1626"/>
                  </a:lnTo>
                  <a:lnTo>
                    <a:pt x="2339" y="1626"/>
                  </a:lnTo>
                  <a:lnTo>
                    <a:pt x="2343" y="1626"/>
                  </a:lnTo>
                  <a:lnTo>
                    <a:pt x="2349" y="1626"/>
                  </a:lnTo>
                  <a:lnTo>
                    <a:pt x="2354" y="1626"/>
                  </a:lnTo>
                  <a:lnTo>
                    <a:pt x="2360" y="1626"/>
                  </a:lnTo>
                  <a:lnTo>
                    <a:pt x="2365" y="1626"/>
                  </a:lnTo>
                  <a:lnTo>
                    <a:pt x="2371" y="1626"/>
                  </a:lnTo>
                  <a:lnTo>
                    <a:pt x="2376" y="1626"/>
                  </a:lnTo>
                  <a:lnTo>
                    <a:pt x="2381" y="1626"/>
                  </a:lnTo>
                  <a:lnTo>
                    <a:pt x="2387" y="1626"/>
                  </a:lnTo>
                  <a:lnTo>
                    <a:pt x="2392" y="1626"/>
                  </a:lnTo>
                  <a:lnTo>
                    <a:pt x="2398" y="1626"/>
                  </a:lnTo>
                  <a:lnTo>
                    <a:pt x="2402" y="1626"/>
                  </a:lnTo>
                  <a:lnTo>
                    <a:pt x="2407" y="1626"/>
                  </a:lnTo>
                  <a:lnTo>
                    <a:pt x="2413" y="1626"/>
                  </a:lnTo>
                  <a:lnTo>
                    <a:pt x="2418" y="1626"/>
                  </a:lnTo>
                  <a:lnTo>
                    <a:pt x="2424" y="1626"/>
                  </a:lnTo>
                  <a:lnTo>
                    <a:pt x="2429" y="1626"/>
                  </a:lnTo>
                  <a:lnTo>
                    <a:pt x="2435" y="1626"/>
                  </a:lnTo>
                  <a:lnTo>
                    <a:pt x="2440" y="1626"/>
                  </a:lnTo>
                  <a:lnTo>
                    <a:pt x="2445" y="1626"/>
                  </a:lnTo>
                  <a:lnTo>
                    <a:pt x="2451" y="1626"/>
                  </a:lnTo>
                  <a:lnTo>
                    <a:pt x="2455" y="1626"/>
                  </a:lnTo>
                  <a:lnTo>
                    <a:pt x="2461" y="1626"/>
                  </a:lnTo>
                  <a:lnTo>
                    <a:pt x="2466" y="1626"/>
                  </a:lnTo>
                  <a:lnTo>
                    <a:pt x="2472" y="1626"/>
                  </a:lnTo>
                  <a:lnTo>
                    <a:pt x="2477" y="1626"/>
                  </a:lnTo>
                  <a:lnTo>
                    <a:pt x="2482" y="1626"/>
                  </a:lnTo>
                  <a:lnTo>
                    <a:pt x="2488" y="1626"/>
                  </a:lnTo>
                  <a:lnTo>
                    <a:pt x="2493" y="1626"/>
                  </a:lnTo>
                  <a:lnTo>
                    <a:pt x="2499" y="1626"/>
                  </a:lnTo>
                  <a:lnTo>
                    <a:pt x="2504" y="1626"/>
                  </a:lnTo>
                  <a:lnTo>
                    <a:pt x="2510" y="1626"/>
                  </a:lnTo>
                  <a:lnTo>
                    <a:pt x="2514" y="1626"/>
                  </a:lnTo>
                  <a:lnTo>
                    <a:pt x="2519" y="1626"/>
                  </a:lnTo>
                  <a:lnTo>
                    <a:pt x="2525" y="1626"/>
                  </a:lnTo>
                  <a:lnTo>
                    <a:pt x="2530" y="1626"/>
                  </a:lnTo>
                  <a:lnTo>
                    <a:pt x="2536" y="1626"/>
                  </a:lnTo>
                  <a:lnTo>
                    <a:pt x="2541" y="1626"/>
                  </a:lnTo>
                  <a:lnTo>
                    <a:pt x="2546" y="162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0164" name="Line 8"/>
          <p:cNvSpPr>
            <a:spLocks noChangeShapeType="1"/>
          </p:cNvSpPr>
          <p:nvPr/>
        </p:nvSpPr>
        <p:spPr bwMode="auto">
          <a:xfrm>
            <a:off x="2187575" y="5178425"/>
            <a:ext cx="52609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65" name="Line 9"/>
          <p:cNvSpPr>
            <a:spLocks noChangeShapeType="1"/>
          </p:cNvSpPr>
          <p:nvPr/>
        </p:nvSpPr>
        <p:spPr bwMode="auto">
          <a:xfrm>
            <a:off x="2159000" y="5178425"/>
            <a:ext cx="952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66" name="Rectangle 10"/>
          <p:cNvSpPr>
            <a:spLocks noChangeArrowheads="1"/>
          </p:cNvSpPr>
          <p:nvPr/>
        </p:nvSpPr>
        <p:spPr bwMode="auto">
          <a:xfrm>
            <a:off x="218757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167" name="Line 11"/>
          <p:cNvSpPr>
            <a:spLocks noChangeShapeType="1"/>
          </p:cNvSpPr>
          <p:nvPr/>
        </p:nvSpPr>
        <p:spPr bwMode="auto">
          <a:xfrm>
            <a:off x="2452688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68" name="Line 12"/>
          <p:cNvSpPr>
            <a:spLocks noChangeShapeType="1"/>
          </p:cNvSpPr>
          <p:nvPr/>
        </p:nvSpPr>
        <p:spPr bwMode="auto">
          <a:xfrm>
            <a:off x="2325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69" name="Line 13"/>
          <p:cNvSpPr>
            <a:spLocks noChangeShapeType="1"/>
          </p:cNvSpPr>
          <p:nvPr/>
        </p:nvSpPr>
        <p:spPr bwMode="auto">
          <a:xfrm>
            <a:off x="21828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0" name="Line 14"/>
          <p:cNvSpPr>
            <a:spLocks noChangeShapeType="1"/>
          </p:cNvSpPr>
          <p:nvPr/>
        </p:nvSpPr>
        <p:spPr bwMode="auto">
          <a:xfrm>
            <a:off x="234315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1" name="Line 15"/>
          <p:cNvSpPr>
            <a:spLocks noChangeShapeType="1"/>
          </p:cNvSpPr>
          <p:nvPr/>
        </p:nvSpPr>
        <p:spPr bwMode="auto">
          <a:xfrm>
            <a:off x="250348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2" name="Line 16"/>
          <p:cNvSpPr>
            <a:spLocks noChangeShapeType="1"/>
          </p:cNvSpPr>
          <p:nvPr/>
        </p:nvSpPr>
        <p:spPr bwMode="auto">
          <a:xfrm>
            <a:off x="25527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3" name="Line 17"/>
          <p:cNvSpPr>
            <a:spLocks noChangeShapeType="1"/>
          </p:cNvSpPr>
          <p:nvPr/>
        </p:nvSpPr>
        <p:spPr bwMode="auto">
          <a:xfrm>
            <a:off x="26130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4" name="Line 18"/>
          <p:cNvSpPr>
            <a:spLocks noChangeShapeType="1"/>
          </p:cNvSpPr>
          <p:nvPr/>
        </p:nvSpPr>
        <p:spPr bwMode="auto">
          <a:xfrm>
            <a:off x="26574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5" name="Line 19"/>
          <p:cNvSpPr>
            <a:spLocks noChangeShapeType="1"/>
          </p:cNvSpPr>
          <p:nvPr/>
        </p:nvSpPr>
        <p:spPr bwMode="auto">
          <a:xfrm>
            <a:off x="2714625" y="5178425"/>
            <a:ext cx="1588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6" name="Rectangle 20"/>
          <p:cNvSpPr>
            <a:spLocks noChangeArrowheads="1"/>
          </p:cNvSpPr>
          <p:nvPr/>
        </p:nvSpPr>
        <p:spPr bwMode="auto">
          <a:xfrm>
            <a:off x="26876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177" name="Line 21"/>
          <p:cNvSpPr>
            <a:spLocks noChangeShapeType="1"/>
          </p:cNvSpPr>
          <p:nvPr/>
        </p:nvSpPr>
        <p:spPr bwMode="auto">
          <a:xfrm>
            <a:off x="2978150" y="5178425"/>
            <a:ext cx="3175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8" name="Line 22"/>
          <p:cNvSpPr>
            <a:spLocks noChangeShapeType="1"/>
          </p:cNvSpPr>
          <p:nvPr/>
        </p:nvSpPr>
        <p:spPr bwMode="auto">
          <a:xfrm>
            <a:off x="27622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79" name="Line 23"/>
          <p:cNvSpPr>
            <a:spLocks noChangeShapeType="1"/>
          </p:cNvSpPr>
          <p:nvPr/>
        </p:nvSpPr>
        <p:spPr bwMode="auto">
          <a:xfrm>
            <a:off x="28162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0" name="Line 24"/>
          <p:cNvSpPr>
            <a:spLocks noChangeShapeType="1"/>
          </p:cNvSpPr>
          <p:nvPr/>
        </p:nvSpPr>
        <p:spPr bwMode="auto">
          <a:xfrm>
            <a:off x="28733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1" name="Line 25"/>
          <p:cNvSpPr>
            <a:spLocks noChangeShapeType="1"/>
          </p:cNvSpPr>
          <p:nvPr/>
        </p:nvSpPr>
        <p:spPr bwMode="auto">
          <a:xfrm>
            <a:off x="29225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2" name="Line 26"/>
          <p:cNvSpPr>
            <a:spLocks noChangeShapeType="1"/>
          </p:cNvSpPr>
          <p:nvPr/>
        </p:nvSpPr>
        <p:spPr bwMode="auto">
          <a:xfrm>
            <a:off x="30321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3" name="Line 27"/>
          <p:cNvSpPr>
            <a:spLocks noChangeShapeType="1"/>
          </p:cNvSpPr>
          <p:nvPr/>
        </p:nvSpPr>
        <p:spPr bwMode="auto">
          <a:xfrm>
            <a:off x="30813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4" name="Line 28"/>
          <p:cNvSpPr>
            <a:spLocks noChangeShapeType="1"/>
          </p:cNvSpPr>
          <p:nvPr/>
        </p:nvSpPr>
        <p:spPr bwMode="auto">
          <a:xfrm>
            <a:off x="31321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5" name="Line 29"/>
          <p:cNvSpPr>
            <a:spLocks noChangeShapeType="1"/>
          </p:cNvSpPr>
          <p:nvPr/>
        </p:nvSpPr>
        <p:spPr bwMode="auto">
          <a:xfrm>
            <a:off x="31908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6" name="Line 30"/>
          <p:cNvSpPr>
            <a:spLocks noChangeShapeType="1"/>
          </p:cNvSpPr>
          <p:nvPr/>
        </p:nvSpPr>
        <p:spPr bwMode="auto">
          <a:xfrm>
            <a:off x="32416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7" name="Rectangle 31"/>
          <p:cNvSpPr>
            <a:spLocks noChangeArrowheads="1"/>
          </p:cNvSpPr>
          <p:nvPr/>
        </p:nvSpPr>
        <p:spPr bwMode="auto">
          <a:xfrm>
            <a:off x="32099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188" name="Line 32"/>
          <p:cNvSpPr>
            <a:spLocks noChangeShapeType="1"/>
          </p:cNvSpPr>
          <p:nvPr/>
        </p:nvSpPr>
        <p:spPr bwMode="auto">
          <a:xfrm>
            <a:off x="3506788" y="5178425"/>
            <a:ext cx="158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89" name="Line 33"/>
          <p:cNvSpPr>
            <a:spLocks noChangeShapeType="1"/>
          </p:cNvSpPr>
          <p:nvPr/>
        </p:nvSpPr>
        <p:spPr bwMode="auto">
          <a:xfrm>
            <a:off x="32861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0" name="Line 34"/>
          <p:cNvSpPr>
            <a:spLocks noChangeShapeType="1"/>
          </p:cNvSpPr>
          <p:nvPr/>
        </p:nvSpPr>
        <p:spPr bwMode="auto">
          <a:xfrm>
            <a:off x="33448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1" name="Line 35"/>
          <p:cNvSpPr>
            <a:spLocks noChangeShapeType="1"/>
          </p:cNvSpPr>
          <p:nvPr/>
        </p:nvSpPr>
        <p:spPr bwMode="auto">
          <a:xfrm>
            <a:off x="3395663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2" name="Line 36"/>
          <p:cNvSpPr>
            <a:spLocks noChangeShapeType="1"/>
          </p:cNvSpPr>
          <p:nvPr/>
        </p:nvSpPr>
        <p:spPr bwMode="auto">
          <a:xfrm>
            <a:off x="34528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3" name="Line 37"/>
          <p:cNvSpPr>
            <a:spLocks noChangeShapeType="1"/>
          </p:cNvSpPr>
          <p:nvPr/>
        </p:nvSpPr>
        <p:spPr bwMode="auto">
          <a:xfrm>
            <a:off x="3554413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4" name="Line 38"/>
          <p:cNvSpPr>
            <a:spLocks noChangeShapeType="1"/>
          </p:cNvSpPr>
          <p:nvPr/>
        </p:nvSpPr>
        <p:spPr bwMode="auto">
          <a:xfrm>
            <a:off x="36068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5" name="Line 39"/>
          <p:cNvSpPr>
            <a:spLocks noChangeShapeType="1"/>
          </p:cNvSpPr>
          <p:nvPr/>
        </p:nvSpPr>
        <p:spPr bwMode="auto">
          <a:xfrm>
            <a:off x="3656013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6" name="Line 40"/>
          <p:cNvSpPr>
            <a:spLocks noChangeShapeType="1"/>
          </p:cNvSpPr>
          <p:nvPr/>
        </p:nvSpPr>
        <p:spPr bwMode="auto">
          <a:xfrm>
            <a:off x="371633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7" name="Line 41"/>
          <p:cNvSpPr>
            <a:spLocks noChangeShapeType="1"/>
          </p:cNvSpPr>
          <p:nvPr/>
        </p:nvSpPr>
        <p:spPr bwMode="auto">
          <a:xfrm>
            <a:off x="37655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198" name="Rectangle 42"/>
          <p:cNvSpPr>
            <a:spLocks noChangeArrowheads="1"/>
          </p:cNvSpPr>
          <p:nvPr/>
        </p:nvSpPr>
        <p:spPr bwMode="auto">
          <a:xfrm>
            <a:off x="37290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199" name="Line 43"/>
          <p:cNvSpPr>
            <a:spLocks noChangeShapeType="1"/>
          </p:cNvSpPr>
          <p:nvPr/>
        </p:nvSpPr>
        <p:spPr bwMode="auto">
          <a:xfrm>
            <a:off x="40338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0" name="Line 44"/>
          <p:cNvSpPr>
            <a:spLocks noChangeShapeType="1"/>
          </p:cNvSpPr>
          <p:nvPr/>
        </p:nvSpPr>
        <p:spPr bwMode="auto">
          <a:xfrm>
            <a:off x="38195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1" name="Line 45"/>
          <p:cNvSpPr>
            <a:spLocks noChangeShapeType="1"/>
          </p:cNvSpPr>
          <p:nvPr/>
        </p:nvSpPr>
        <p:spPr bwMode="auto">
          <a:xfrm>
            <a:off x="38703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2" name="Line 46"/>
          <p:cNvSpPr>
            <a:spLocks noChangeShapeType="1"/>
          </p:cNvSpPr>
          <p:nvPr/>
        </p:nvSpPr>
        <p:spPr bwMode="auto">
          <a:xfrm>
            <a:off x="392430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3" name="Line 47"/>
          <p:cNvSpPr>
            <a:spLocks noChangeShapeType="1"/>
          </p:cNvSpPr>
          <p:nvPr/>
        </p:nvSpPr>
        <p:spPr bwMode="auto">
          <a:xfrm>
            <a:off x="397510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4" name="Line 48"/>
          <p:cNvSpPr>
            <a:spLocks noChangeShapeType="1"/>
          </p:cNvSpPr>
          <p:nvPr/>
        </p:nvSpPr>
        <p:spPr bwMode="auto">
          <a:xfrm>
            <a:off x="4078288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5" name="Line 49"/>
          <p:cNvSpPr>
            <a:spLocks noChangeShapeType="1"/>
          </p:cNvSpPr>
          <p:nvPr/>
        </p:nvSpPr>
        <p:spPr bwMode="auto">
          <a:xfrm>
            <a:off x="4129088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6" name="Line 50"/>
          <p:cNvSpPr>
            <a:spLocks noChangeShapeType="1"/>
          </p:cNvSpPr>
          <p:nvPr/>
        </p:nvSpPr>
        <p:spPr bwMode="auto">
          <a:xfrm>
            <a:off x="418623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7" name="Line 51"/>
          <p:cNvSpPr>
            <a:spLocks noChangeShapeType="1"/>
          </p:cNvSpPr>
          <p:nvPr/>
        </p:nvSpPr>
        <p:spPr bwMode="auto">
          <a:xfrm>
            <a:off x="42354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8" name="Line 52"/>
          <p:cNvSpPr>
            <a:spLocks noChangeShapeType="1"/>
          </p:cNvSpPr>
          <p:nvPr/>
        </p:nvSpPr>
        <p:spPr bwMode="auto">
          <a:xfrm>
            <a:off x="42941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09" name="Rectangle 53"/>
          <p:cNvSpPr>
            <a:spLocks noChangeArrowheads="1"/>
          </p:cNvSpPr>
          <p:nvPr/>
        </p:nvSpPr>
        <p:spPr bwMode="auto">
          <a:xfrm>
            <a:off x="42592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10" name="Line 54"/>
          <p:cNvSpPr>
            <a:spLocks noChangeShapeType="1"/>
          </p:cNvSpPr>
          <p:nvPr/>
        </p:nvSpPr>
        <p:spPr bwMode="auto">
          <a:xfrm>
            <a:off x="4552950" y="5178425"/>
            <a:ext cx="1270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1" name="Line 55"/>
          <p:cNvSpPr>
            <a:spLocks noChangeShapeType="1"/>
          </p:cNvSpPr>
          <p:nvPr/>
        </p:nvSpPr>
        <p:spPr bwMode="auto">
          <a:xfrm>
            <a:off x="43449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2" name="Line 56"/>
          <p:cNvSpPr>
            <a:spLocks noChangeShapeType="1"/>
          </p:cNvSpPr>
          <p:nvPr/>
        </p:nvSpPr>
        <p:spPr bwMode="auto">
          <a:xfrm>
            <a:off x="439896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3" name="Line 57"/>
          <p:cNvSpPr>
            <a:spLocks noChangeShapeType="1"/>
          </p:cNvSpPr>
          <p:nvPr/>
        </p:nvSpPr>
        <p:spPr bwMode="auto">
          <a:xfrm>
            <a:off x="44497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4" name="Line 58"/>
          <p:cNvSpPr>
            <a:spLocks noChangeShapeType="1"/>
          </p:cNvSpPr>
          <p:nvPr/>
        </p:nvSpPr>
        <p:spPr bwMode="auto">
          <a:xfrm>
            <a:off x="44989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5" name="Line 59"/>
          <p:cNvSpPr>
            <a:spLocks noChangeShapeType="1"/>
          </p:cNvSpPr>
          <p:nvPr/>
        </p:nvSpPr>
        <p:spPr bwMode="auto">
          <a:xfrm>
            <a:off x="46085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6" name="Line 60"/>
          <p:cNvSpPr>
            <a:spLocks noChangeShapeType="1"/>
          </p:cNvSpPr>
          <p:nvPr/>
        </p:nvSpPr>
        <p:spPr bwMode="auto">
          <a:xfrm>
            <a:off x="466090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7" name="Line 61"/>
          <p:cNvSpPr>
            <a:spLocks noChangeShapeType="1"/>
          </p:cNvSpPr>
          <p:nvPr/>
        </p:nvSpPr>
        <p:spPr bwMode="auto">
          <a:xfrm>
            <a:off x="47101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8" name="Line 62"/>
          <p:cNvSpPr>
            <a:spLocks noChangeShapeType="1"/>
          </p:cNvSpPr>
          <p:nvPr/>
        </p:nvSpPr>
        <p:spPr bwMode="auto">
          <a:xfrm>
            <a:off x="47625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19" name="Line 63"/>
          <p:cNvSpPr>
            <a:spLocks noChangeShapeType="1"/>
          </p:cNvSpPr>
          <p:nvPr/>
        </p:nvSpPr>
        <p:spPr bwMode="auto">
          <a:xfrm>
            <a:off x="48196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0" name="Rectangle 64"/>
          <p:cNvSpPr>
            <a:spLocks noChangeArrowheads="1"/>
          </p:cNvSpPr>
          <p:nvPr/>
        </p:nvSpPr>
        <p:spPr bwMode="auto">
          <a:xfrm>
            <a:off x="47831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21" name="Line 65"/>
          <p:cNvSpPr>
            <a:spLocks noChangeShapeType="1"/>
          </p:cNvSpPr>
          <p:nvPr/>
        </p:nvSpPr>
        <p:spPr bwMode="auto">
          <a:xfrm>
            <a:off x="5078413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2" name="Line 66"/>
          <p:cNvSpPr>
            <a:spLocks noChangeShapeType="1"/>
          </p:cNvSpPr>
          <p:nvPr/>
        </p:nvSpPr>
        <p:spPr bwMode="auto">
          <a:xfrm>
            <a:off x="48688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3" name="Line 67"/>
          <p:cNvSpPr>
            <a:spLocks noChangeShapeType="1"/>
          </p:cNvSpPr>
          <p:nvPr/>
        </p:nvSpPr>
        <p:spPr bwMode="auto">
          <a:xfrm>
            <a:off x="49196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4" name="Line 68"/>
          <p:cNvSpPr>
            <a:spLocks noChangeShapeType="1"/>
          </p:cNvSpPr>
          <p:nvPr/>
        </p:nvSpPr>
        <p:spPr bwMode="auto">
          <a:xfrm>
            <a:off x="497840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5" name="Line 69"/>
          <p:cNvSpPr>
            <a:spLocks noChangeShapeType="1"/>
          </p:cNvSpPr>
          <p:nvPr/>
        </p:nvSpPr>
        <p:spPr bwMode="auto">
          <a:xfrm>
            <a:off x="50276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6" name="Line 70"/>
          <p:cNvSpPr>
            <a:spLocks noChangeShapeType="1"/>
          </p:cNvSpPr>
          <p:nvPr/>
        </p:nvSpPr>
        <p:spPr bwMode="auto">
          <a:xfrm>
            <a:off x="5135563" y="5178425"/>
            <a:ext cx="158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7" name="Line 71"/>
          <p:cNvSpPr>
            <a:spLocks noChangeShapeType="1"/>
          </p:cNvSpPr>
          <p:nvPr/>
        </p:nvSpPr>
        <p:spPr bwMode="auto">
          <a:xfrm>
            <a:off x="518795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8" name="Line 72"/>
          <p:cNvSpPr>
            <a:spLocks noChangeShapeType="1"/>
          </p:cNvSpPr>
          <p:nvPr/>
        </p:nvSpPr>
        <p:spPr bwMode="auto">
          <a:xfrm>
            <a:off x="52371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29" name="Line 73"/>
          <p:cNvSpPr>
            <a:spLocks noChangeShapeType="1"/>
          </p:cNvSpPr>
          <p:nvPr/>
        </p:nvSpPr>
        <p:spPr bwMode="auto">
          <a:xfrm>
            <a:off x="528955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0" name="Line 74"/>
          <p:cNvSpPr>
            <a:spLocks noChangeShapeType="1"/>
          </p:cNvSpPr>
          <p:nvPr/>
        </p:nvSpPr>
        <p:spPr bwMode="auto">
          <a:xfrm>
            <a:off x="53482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1" name="Rectangle 75"/>
          <p:cNvSpPr>
            <a:spLocks noChangeArrowheads="1"/>
          </p:cNvSpPr>
          <p:nvPr/>
        </p:nvSpPr>
        <p:spPr bwMode="auto">
          <a:xfrm>
            <a:off x="531018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6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32" name="Line 76"/>
          <p:cNvSpPr>
            <a:spLocks noChangeShapeType="1"/>
          </p:cNvSpPr>
          <p:nvPr/>
        </p:nvSpPr>
        <p:spPr bwMode="auto">
          <a:xfrm>
            <a:off x="56086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3" name="Line 77"/>
          <p:cNvSpPr>
            <a:spLocks noChangeShapeType="1"/>
          </p:cNvSpPr>
          <p:nvPr/>
        </p:nvSpPr>
        <p:spPr bwMode="auto">
          <a:xfrm>
            <a:off x="539432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4" name="Line 78"/>
          <p:cNvSpPr>
            <a:spLocks noChangeShapeType="1"/>
          </p:cNvSpPr>
          <p:nvPr/>
        </p:nvSpPr>
        <p:spPr bwMode="auto">
          <a:xfrm>
            <a:off x="54435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5" name="Line 79"/>
          <p:cNvSpPr>
            <a:spLocks noChangeShapeType="1"/>
          </p:cNvSpPr>
          <p:nvPr/>
        </p:nvSpPr>
        <p:spPr bwMode="auto">
          <a:xfrm>
            <a:off x="55022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6" name="Line 80"/>
          <p:cNvSpPr>
            <a:spLocks noChangeShapeType="1"/>
          </p:cNvSpPr>
          <p:nvPr/>
        </p:nvSpPr>
        <p:spPr bwMode="auto">
          <a:xfrm>
            <a:off x="55530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7" name="Line 81"/>
          <p:cNvSpPr>
            <a:spLocks noChangeShapeType="1"/>
          </p:cNvSpPr>
          <p:nvPr/>
        </p:nvSpPr>
        <p:spPr bwMode="auto">
          <a:xfrm>
            <a:off x="56626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8" name="Line 82"/>
          <p:cNvSpPr>
            <a:spLocks noChangeShapeType="1"/>
          </p:cNvSpPr>
          <p:nvPr/>
        </p:nvSpPr>
        <p:spPr bwMode="auto">
          <a:xfrm>
            <a:off x="57118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39" name="Line 83"/>
          <p:cNvSpPr>
            <a:spLocks noChangeShapeType="1"/>
          </p:cNvSpPr>
          <p:nvPr/>
        </p:nvSpPr>
        <p:spPr bwMode="auto">
          <a:xfrm>
            <a:off x="57610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0" name="Line 84"/>
          <p:cNvSpPr>
            <a:spLocks noChangeShapeType="1"/>
          </p:cNvSpPr>
          <p:nvPr/>
        </p:nvSpPr>
        <p:spPr bwMode="auto">
          <a:xfrm>
            <a:off x="58118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1" name="Line 85"/>
          <p:cNvSpPr>
            <a:spLocks noChangeShapeType="1"/>
          </p:cNvSpPr>
          <p:nvPr/>
        </p:nvSpPr>
        <p:spPr bwMode="auto">
          <a:xfrm>
            <a:off x="5868988" y="5178425"/>
            <a:ext cx="635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2" name="Rectangle 86"/>
          <p:cNvSpPr>
            <a:spLocks noChangeArrowheads="1"/>
          </p:cNvSpPr>
          <p:nvPr/>
        </p:nvSpPr>
        <p:spPr bwMode="auto">
          <a:xfrm>
            <a:off x="58340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7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43" name="Line 87"/>
          <p:cNvSpPr>
            <a:spLocks noChangeShapeType="1"/>
          </p:cNvSpPr>
          <p:nvPr/>
        </p:nvSpPr>
        <p:spPr bwMode="auto">
          <a:xfrm>
            <a:off x="6132513" y="5178425"/>
            <a:ext cx="793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4" name="Line 88"/>
          <p:cNvSpPr>
            <a:spLocks noChangeShapeType="1"/>
          </p:cNvSpPr>
          <p:nvPr/>
        </p:nvSpPr>
        <p:spPr bwMode="auto">
          <a:xfrm>
            <a:off x="59229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5" name="Line 89"/>
          <p:cNvSpPr>
            <a:spLocks noChangeShapeType="1"/>
          </p:cNvSpPr>
          <p:nvPr/>
        </p:nvSpPr>
        <p:spPr bwMode="auto">
          <a:xfrm>
            <a:off x="597535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6" name="Line 90"/>
          <p:cNvSpPr>
            <a:spLocks noChangeShapeType="1"/>
          </p:cNvSpPr>
          <p:nvPr/>
        </p:nvSpPr>
        <p:spPr bwMode="auto">
          <a:xfrm>
            <a:off x="6024563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7" name="Line 91"/>
          <p:cNvSpPr>
            <a:spLocks noChangeShapeType="1"/>
          </p:cNvSpPr>
          <p:nvPr/>
        </p:nvSpPr>
        <p:spPr bwMode="auto">
          <a:xfrm>
            <a:off x="60817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8" name="Line 92"/>
          <p:cNvSpPr>
            <a:spLocks noChangeShapeType="1"/>
          </p:cNvSpPr>
          <p:nvPr/>
        </p:nvSpPr>
        <p:spPr bwMode="auto">
          <a:xfrm>
            <a:off x="61817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49" name="Line 93"/>
          <p:cNvSpPr>
            <a:spLocks noChangeShapeType="1"/>
          </p:cNvSpPr>
          <p:nvPr/>
        </p:nvSpPr>
        <p:spPr bwMode="auto">
          <a:xfrm>
            <a:off x="62357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0" name="Line 94"/>
          <p:cNvSpPr>
            <a:spLocks noChangeShapeType="1"/>
          </p:cNvSpPr>
          <p:nvPr/>
        </p:nvSpPr>
        <p:spPr bwMode="auto">
          <a:xfrm>
            <a:off x="62865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1" name="Line 95"/>
          <p:cNvSpPr>
            <a:spLocks noChangeShapeType="1"/>
          </p:cNvSpPr>
          <p:nvPr/>
        </p:nvSpPr>
        <p:spPr bwMode="auto">
          <a:xfrm>
            <a:off x="63404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2" name="Line 96"/>
          <p:cNvSpPr>
            <a:spLocks noChangeShapeType="1"/>
          </p:cNvSpPr>
          <p:nvPr/>
        </p:nvSpPr>
        <p:spPr bwMode="auto">
          <a:xfrm>
            <a:off x="6396038" y="5178425"/>
            <a:ext cx="4762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3" name="Rectangle 97"/>
          <p:cNvSpPr>
            <a:spLocks noChangeArrowheads="1"/>
          </p:cNvSpPr>
          <p:nvPr/>
        </p:nvSpPr>
        <p:spPr bwMode="auto">
          <a:xfrm>
            <a:off x="63595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8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54" name="Line 98"/>
          <p:cNvSpPr>
            <a:spLocks noChangeShapeType="1"/>
          </p:cNvSpPr>
          <p:nvPr/>
        </p:nvSpPr>
        <p:spPr bwMode="auto">
          <a:xfrm>
            <a:off x="6661150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5" name="Line 99"/>
          <p:cNvSpPr>
            <a:spLocks noChangeShapeType="1"/>
          </p:cNvSpPr>
          <p:nvPr/>
        </p:nvSpPr>
        <p:spPr bwMode="auto">
          <a:xfrm>
            <a:off x="64452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6" name="Line 100"/>
          <p:cNvSpPr>
            <a:spLocks noChangeShapeType="1"/>
          </p:cNvSpPr>
          <p:nvPr/>
        </p:nvSpPr>
        <p:spPr bwMode="auto">
          <a:xfrm>
            <a:off x="64992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7" name="Line 101"/>
          <p:cNvSpPr>
            <a:spLocks noChangeShapeType="1"/>
          </p:cNvSpPr>
          <p:nvPr/>
        </p:nvSpPr>
        <p:spPr bwMode="auto">
          <a:xfrm>
            <a:off x="65547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8" name="Line 102"/>
          <p:cNvSpPr>
            <a:spLocks noChangeShapeType="1"/>
          </p:cNvSpPr>
          <p:nvPr/>
        </p:nvSpPr>
        <p:spPr bwMode="auto">
          <a:xfrm>
            <a:off x="660717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59" name="Line 103"/>
          <p:cNvSpPr>
            <a:spLocks noChangeShapeType="1"/>
          </p:cNvSpPr>
          <p:nvPr/>
        </p:nvSpPr>
        <p:spPr bwMode="auto">
          <a:xfrm>
            <a:off x="6710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0" name="Line 104"/>
          <p:cNvSpPr>
            <a:spLocks noChangeShapeType="1"/>
          </p:cNvSpPr>
          <p:nvPr/>
        </p:nvSpPr>
        <p:spPr bwMode="auto">
          <a:xfrm>
            <a:off x="6762750" y="5178425"/>
            <a:ext cx="793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1" name="Line 105"/>
          <p:cNvSpPr>
            <a:spLocks noChangeShapeType="1"/>
          </p:cNvSpPr>
          <p:nvPr/>
        </p:nvSpPr>
        <p:spPr bwMode="auto">
          <a:xfrm>
            <a:off x="68151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2" name="Line 106"/>
          <p:cNvSpPr>
            <a:spLocks noChangeShapeType="1"/>
          </p:cNvSpPr>
          <p:nvPr/>
        </p:nvSpPr>
        <p:spPr bwMode="auto">
          <a:xfrm>
            <a:off x="68659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3" name="Line 107"/>
          <p:cNvSpPr>
            <a:spLocks noChangeShapeType="1"/>
          </p:cNvSpPr>
          <p:nvPr/>
        </p:nvSpPr>
        <p:spPr bwMode="auto">
          <a:xfrm>
            <a:off x="6924675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4" name="Rectangle 108"/>
          <p:cNvSpPr>
            <a:spLocks noChangeArrowheads="1"/>
          </p:cNvSpPr>
          <p:nvPr/>
        </p:nvSpPr>
        <p:spPr bwMode="auto">
          <a:xfrm>
            <a:off x="68881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9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65" name="Line 109"/>
          <p:cNvSpPr>
            <a:spLocks noChangeShapeType="1"/>
          </p:cNvSpPr>
          <p:nvPr/>
        </p:nvSpPr>
        <p:spPr bwMode="auto">
          <a:xfrm>
            <a:off x="7181850" y="5178425"/>
            <a:ext cx="635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6" name="Line 110"/>
          <p:cNvSpPr>
            <a:spLocks noChangeShapeType="1"/>
          </p:cNvSpPr>
          <p:nvPr/>
        </p:nvSpPr>
        <p:spPr bwMode="auto">
          <a:xfrm>
            <a:off x="69738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7" name="Line 111"/>
          <p:cNvSpPr>
            <a:spLocks noChangeShapeType="1"/>
          </p:cNvSpPr>
          <p:nvPr/>
        </p:nvSpPr>
        <p:spPr bwMode="auto">
          <a:xfrm>
            <a:off x="7024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8" name="Line 112"/>
          <p:cNvSpPr>
            <a:spLocks noChangeShapeType="1"/>
          </p:cNvSpPr>
          <p:nvPr/>
        </p:nvSpPr>
        <p:spPr bwMode="auto">
          <a:xfrm>
            <a:off x="70818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69" name="Line 113"/>
          <p:cNvSpPr>
            <a:spLocks noChangeShapeType="1"/>
          </p:cNvSpPr>
          <p:nvPr/>
        </p:nvSpPr>
        <p:spPr bwMode="auto">
          <a:xfrm>
            <a:off x="71358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0" name="Line 114"/>
          <p:cNvSpPr>
            <a:spLocks noChangeShapeType="1"/>
          </p:cNvSpPr>
          <p:nvPr/>
        </p:nvSpPr>
        <p:spPr bwMode="auto">
          <a:xfrm>
            <a:off x="7235825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1" name="Line 115"/>
          <p:cNvSpPr>
            <a:spLocks noChangeShapeType="1"/>
          </p:cNvSpPr>
          <p:nvPr/>
        </p:nvSpPr>
        <p:spPr bwMode="auto">
          <a:xfrm>
            <a:off x="72834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2" name="Line 116"/>
          <p:cNvSpPr>
            <a:spLocks noChangeShapeType="1"/>
          </p:cNvSpPr>
          <p:nvPr/>
        </p:nvSpPr>
        <p:spPr bwMode="auto">
          <a:xfrm>
            <a:off x="7345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3" name="Line 117"/>
          <p:cNvSpPr>
            <a:spLocks noChangeShapeType="1"/>
          </p:cNvSpPr>
          <p:nvPr/>
        </p:nvSpPr>
        <p:spPr bwMode="auto">
          <a:xfrm>
            <a:off x="73945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4" name="Line 118"/>
          <p:cNvSpPr>
            <a:spLocks noChangeShapeType="1"/>
          </p:cNvSpPr>
          <p:nvPr/>
        </p:nvSpPr>
        <p:spPr bwMode="auto">
          <a:xfrm>
            <a:off x="74453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5" name="Rectangle 119"/>
          <p:cNvSpPr>
            <a:spLocks noChangeArrowheads="1"/>
          </p:cNvSpPr>
          <p:nvPr/>
        </p:nvSpPr>
        <p:spPr bwMode="auto">
          <a:xfrm>
            <a:off x="7310438" y="5337175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76" name="Rectangle 120"/>
          <p:cNvSpPr>
            <a:spLocks noChangeArrowheads="1"/>
          </p:cNvSpPr>
          <p:nvPr/>
        </p:nvSpPr>
        <p:spPr bwMode="auto">
          <a:xfrm>
            <a:off x="3006725" y="5597525"/>
            <a:ext cx="2209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         Retention Time (min)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77" name="Line 121"/>
          <p:cNvSpPr>
            <a:spLocks noChangeShapeType="1"/>
          </p:cNvSpPr>
          <p:nvPr/>
        </p:nvSpPr>
        <p:spPr bwMode="auto">
          <a:xfrm>
            <a:off x="2159000" y="2130425"/>
            <a:ext cx="9525" cy="30480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8" name="Line 122"/>
          <p:cNvSpPr>
            <a:spLocks noChangeShapeType="1"/>
          </p:cNvSpPr>
          <p:nvPr/>
        </p:nvSpPr>
        <p:spPr bwMode="auto">
          <a:xfrm flipH="1">
            <a:off x="2128838" y="514191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79" name="Rectangle 123"/>
          <p:cNvSpPr>
            <a:spLocks noChangeArrowheads="1"/>
          </p:cNvSpPr>
          <p:nvPr/>
        </p:nvSpPr>
        <p:spPr bwMode="auto">
          <a:xfrm>
            <a:off x="1616075" y="495141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80" name="Line 124"/>
          <p:cNvSpPr>
            <a:spLocks noChangeShapeType="1"/>
          </p:cNvSpPr>
          <p:nvPr/>
        </p:nvSpPr>
        <p:spPr bwMode="auto">
          <a:xfrm flipH="1">
            <a:off x="2103438" y="4754563"/>
            <a:ext cx="555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1" name="Line 125"/>
          <p:cNvSpPr>
            <a:spLocks noChangeShapeType="1"/>
          </p:cNvSpPr>
          <p:nvPr/>
        </p:nvSpPr>
        <p:spPr bwMode="auto">
          <a:xfrm flipH="1">
            <a:off x="2128838" y="497681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2" name="Line 126"/>
          <p:cNvSpPr>
            <a:spLocks noChangeShapeType="1"/>
          </p:cNvSpPr>
          <p:nvPr/>
        </p:nvSpPr>
        <p:spPr bwMode="auto">
          <a:xfrm flipH="1">
            <a:off x="2128838" y="49228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3" name="Line 127"/>
          <p:cNvSpPr>
            <a:spLocks noChangeShapeType="1"/>
          </p:cNvSpPr>
          <p:nvPr/>
        </p:nvSpPr>
        <p:spPr bwMode="auto">
          <a:xfrm flipH="1">
            <a:off x="2128838" y="486727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4" name="Line 128"/>
          <p:cNvSpPr>
            <a:spLocks noChangeShapeType="1"/>
          </p:cNvSpPr>
          <p:nvPr/>
        </p:nvSpPr>
        <p:spPr bwMode="auto">
          <a:xfrm flipH="1">
            <a:off x="2128838" y="4810125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5" name="Line 129"/>
          <p:cNvSpPr>
            <a:spLocks noChangeShapeType="1"/>
          </p:cNvSpPr>
          <p:nvPr/>
        </p:nvSpPr>
        <p:spPr bwMode="auto">
          <a:xfrm flipH="1">
            <a:off x="2128838" y="47037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6" name="Line 130"/>
          <p:cNvSpPr>
            <a:spLocks noChangeShapeType="1"/>
          </p:cNvSpPr>
          <p:nvPr/>
        </p:nvSpPr>
        <p:spPr bwMode="auto">
          <a:xfrm flipH="1">
            <a:off x="2128838" y="46482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7" name="Line 131"/>
          <p:cNvSpPr>
            <a:spLocks noChangeShapeType="1"/>
          </p:cNvSpPr>
          <p:nvPr/>
        </p:nvSpPr>
        <p:spPr bwMode="auto">
          <a:xfrm flipH="1">
            <a:off x="2128838" y="45926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8" name="Line 132"/>
          <p:cNvSpPr>
            <a:spLocks noChangeShapeType="1"/>
          </p:cNvSpPr>
          <p:nvPr/>
        </p:nvSpPr>
        <p:spPr bwMode="auto">
          <a:xfrm flipH="1">
            <a:off x="2128838" y="45386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89" name="Line 133"/>
          <p:cNvSpPr>
            <a:spLocks noChangeShapeType="1"/>
          </p:cNvSpPr>
          <p:nvPr/>
        </p:nvSpPr>
        <p:spPr bwMode="auto">
          <a:xfrm flipH="1">
            <a:off x="2063750" y="4484688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0" name="Rectangle 134"/>
          <p:cNvSpPr>
            <a:spLocks noChangeArrowheads="1"/>
          </p:cNvSpPr>
          <p:nvPr/>
        </p:nvSpPr>
        <p:spPr bwMode="auto">
          <a:xfrm>
            <a:off x="1616075" y="43989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291" name="Line 135"/>
          <p:cNvSpPr>
            <a:spLocks noChangeShapeType="1"/>
          </p:cNvSpPr>
          <p:nvPr/>
        </p:nvSpPr>
        <p:spPr bwMode="auto">
          <a:xfrm flipH="1">
            <a:off x="2103438" y="42100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2" name="Line 136"/>
          <p:cNvSpPr>
            <a:spLocks noChangeShapeType="1"/>
          </p:cNvSpPr>
          <p:nvPr/>
        </p:nvSpPr>
        <p:spPr bwMode="auto">
          <a:xfrm flipH="1">
            <a:off x="2128838" y="442912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3" name="Line 137"/>
          <p:cNvSpPr>
            <a:spLocks noChangeShapeType="1"/>
          </p:cNvSpPr>
          <p:nvPr/>
        </p:nvSpPr>
        <p:spPr bwMode="auto">
          <a:xfrm flipH="1">
            <a:off x="2128838" y="43735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4" name="Line 138"/>
          <p:cNvSpPr>
            <a:spLocks noChangeShapeType="1"/>
          </p:cNvSpPr>
          <p:nvPr/>
        </p:nvSpPr>
        <p:spPr bwMode="auto">
          <a:xfrm flipH="1">
            <a:off x="2128838" y="4319588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5" name="Line 139"/>
          <p:cNvSpPr>
            <a:spLocks noChangeShapeType="1"/>
          </p:cNvSpPr>
          <p:nvPr/>
        </p:nvSpPr>
        <p:spPr bwMode="auto">
          <a:xfrm flipH="1">
            <a:off x="2128838" y="426561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6" name="Line 140"/>
          <p:cNvSpPr>
            <a:spLocks noChangeShapeType="1"/>
          </p:cNvSpPr>
          <p:nvPr/>
        </p:nvSpPr>
        <p:spPr bwMode="auto">
          <a:xfrm flipH="1">
            <a:off x="2128838" y="41544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7" name="Line 141"/>
          <p:cNvSpPr>
            <a:spLocks noChangeShapeType="1"/>
          </p:cNvSpPr>
          <p:nvPr/>
        </p:nvSpPr>
        <p:spPr bwMode="auto">
          <a:xfrm flipH="1">
            <a:off x="2128838" y="41052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8" name="Line 142"/>
          <p:cNvSpPr>
            <a:spLocks noChangeShapeType="1"/>
          </p:cNvSpPr>
          <p:nvPr/>
        </p:nvSpPr>
        <p:spPr bwMode="auto">
          <a:xfrm flipH="1">
            <a:off x="2128838" y="40465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299" name="Line 143"/>
          <p:cNvSpPr>
            <a:spLocks noChangeShapeType="1"/>
          </p:cNvSpPr>
          <p:nvPr/>
        </p:nvSpPr>
        <p:spPr bwMode="auto">
          <a:xfrm flipH="1">
            <a:off x="2128838" y="3994150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0" name="Line 144"/>
          <p:cNvSpPr>
            <a:spLocks noChangeShapeType="1"/>
          </p:cNvSpPr>
          <p:nvPr/>
        </p:nvSpPr>
        <p:spPr bwMode="auto">
          <a:xfrm flipH="1">
            <a:off x="2063750" y="3938588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1" name="Rectangle 145"/>
          <p:cNvSpPr>
            <a:spLocks noChangeArrowheads="1"/>
          </p:cNvSpPr>
          <p:nvPr/>
        </p:nvSpPr>
        <p:spPr bwMode="auto">
          <a:xfrm>
            <a:off x="1616075" y="38560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302" name="Line 146"/>
          <p:cNvSpPr>
            <a:spLocks noChangeShapeType="1"/>
          </p:cNvSpPr>
          <p:nvPr/>
        </p:nvSpPr>
        <p:spPr bwMode="auto">
          <a:xfrm flipH="1">
            <a:off x="2103438" y="36639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3" name="Line 147"/>
          <p:cNvSpPr>
            <a:spLocks noChangeShapeType="1"/>
          </p:cNvSpPr>
          <p:nvPr/>
        </p:nvSpPr>
        <p:spPr bwMode="auto">
          <a:xfrm flipH="1">
            <a:off x="2128838" y="3879850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4" name="Line 148"/>
          <p:cNvSpPr>
            <a:spLocks noChangeShapeType="1"/>
          </p:cNvSpPr>
          <p:nvPr/>
        </p:nvSpPr>
        <p:spPr bwMode="auto">
          <a:xfrm flipH="1">
            <a:off x="2128838" y="38274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5" name="Line 149"/>
          <p:cNvSpPr>
            <a:spLocks noChangeShapeType="1"/>
          </p:cNvSpPr>
          <p:nvPr/>
        </p:nvSpPr>
        <p:spPr bwMode="auto">
          <a:xfrm flipH="1">
            <a:off x="2128838" y="377031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6" name="Line 150"/>
          <p:cNvSpPr>
            <a:spLocks noChangeShapeType="1"/>
          </p:cNvSpPr>
          <p:nvPr/>
        </p:nvSpPr>
        <p:spPr bwMode="auto">
          <a:xfrm flipH="1">
            <a:off x="2128838" y="37163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7" name="Line 151"/>
          <p:cNvSpPr>
            <a:spLocks noChangeShapeType="1"/>
          </p:cNvSpPr>
          <p:nvPr/>
        </p:nvSpPr>
        <p:spPr bwMode="auto">
          <a:xfrm flipH="1">
            <a:off x="2128838" y="361156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8" name="Line 152"/>
          <p:cNvSpPr>
            <a:spLocks noChangeShapeType="1"/>
          </p:cNvSpPr>
          <p:nvPr/>
        </p:nvSpPr>
        <p:spPr bwMode="auto">
          <a:xfrm flipH="1">
            <a:off x="2128838" y="35560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09" name="Line 153"/>
          <p:cNvSpPr>
            <a:spLocks noChangeShapeType="1"/>
          </p:cNvSpPr>
          <p:nvPr/>
        </p:nvSpPr>
        <p:spPr bwMode="auto">
          <a:xfrm flipH="1">
            <a:off x="2128838" y="34972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0" name="Line 154"/>
          <p:cNvSpPr>
            <a:spLocks noChangeShapeType="1"/>
          </p:cNvSpPr>
          <p:nvPr/>
        </p:nvSpPr>
        <p:spPr bwMode="auto">
          <a:xfrm flipH="1">
            <a:off x="2128838" y="34417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1" name="Line 155"/>
          <p:cNvSpPr>
            <a:spLocks noChangeShapeType="1"/>
          </p:cNvSpPr>
          <p:nvPr/>
        </p:nvSpPr>
        <p:spPr bwMode="auto">
          <a:xfrm flipH="1">
            <a:off x="2063750" y="3389313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2" name="Rectangle 156"/>
          <p:cNvSpPr>
            <a:spLocks noChangeArrowheads="1"/>
          </p:cNvSpPr>
          <p:nvPr/>
        </p:nvSpPr>
        <p:spPr bwMode="auto">
          <a:xfrm>
            <a:off x="1616075" y="33067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313" name="Line 157"/>
          <p:cNvSpPr>
            <a:spLocks noChangeShapeType="1"/>
          </p:cNvSpPr>
          <p:nvPr/>
        </p:nvSpPr>
        <p:spPr bwMode="auto">
          <a:xfrm flipH="1">
            <a:off x="2103438" y="31178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4" name="Line 158"/>
          <p:cNvSpPr>
            <a:spLocks noChangeShapeType="1"/>
          </p:cNvSpPr>
          <p:nvPr/>
        </p:nvSpPr>
        <p:spPr bwMode="auto">
          <a:xfrm flipH="1">
            <a:off x="2128838" y="33321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5" name="Line 159"/>
          <p:cNvSpPr>
            <a:spLocks noChangeShapeType="1"/>
          </p:cNvSpPr>
          <p:nvPr/>
        </p:nvSpPr>
        <p:spPr bwMode="auto">
          <a:xfrm flipH="1">
            <a:off x="2128838" y="32781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6" name="Line 160"/>
          <p:cNvSpPr>
            <a:spLocks noChangeShapeType="1"/>
          </p:cNvSpPr>
          <p:nvPr/>
        </p:nvSpPr>
        <p:spPr bwMode="auto">
          <a:xfrm flipH="1">
            <a:off x="2128838" y="32258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7" name="Line 161"/>
          <p:cNvSpPr>
            <a:spLocks noChangeShapeType="1"/>
          </p:cNvSpPr>
          <p:nvPr/>
        </p:nvSpPr>
        <p:spPr bwMode="auto">
          <a:xfrm flipH="1">
            <a:off x="2128838" y="31686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8" name="Line 162"/>
          <p:cNvSpPr>
            <a:spLocks noChangeShapeType="1"/>
          </p:cNvSpPr>
          <p:nvPr/>
        </p:nvSpPr>
        <p:spPr bwMode="auto">
          <a:xfrm flipH="1">
            <a:off x="2128838" y="3059113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19" name="Line 163"/>
          <p:cNvSpPr>
            <a:spLocks noChangeShapeType="1"/>
          </p:cNvSpPr>
          <p:nvPr/>
        </p:nvSpPr>
        <p:spPr bwMode="auto">
          <a:xfrm flipH="1">
            <a:off x="2128838" y="30067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0" name="Line 164"/>
          <p:cNvSpPr>
            <a:spLocks noChangeShapeType="1"/>
          </p:cNvSpPr>
          <p:nvPr/>
        </p:nvSpPr>
        <p:spPr bwMode="auto">
          <a:xfrm flipH="1">
            <a:off x="2128838" y="29543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1" name="Line 165"/>
          <p:cNvSpPr>
            <a:spLocks noChangeShapeType="1"/>
          </p:cNvSpPr>
          <p:nvPr/>
        </p:nvSpPr>
        <p:spPr bwMode="auto">
          <a:xfrm flipH="1">
            <a:off x="2128838" y="28956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2" name="Line 166"/>
          <p:cNvSpPr>
            <a:spLocks noChangeShapeType="1"/>
          </p:cNvSpPr>
          <p:nvPr/>
        </p:nvSpPr>
        <p:spPr bwMode="auto">
          <a:xfrm flipH="1">
            <a:off x="2063750" y="28432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3" name="Rectangle 167"/>
          <p:cNvSpPr>
            <a:spLocks noChangeArrowheads="1"/>
          </p:cNvSpPr>
          <p:nvPr/>
        </p:nvSpPr>
        <p:spPr bwMode="auto">
          <a:xfrm>
            <a:off x="1616075" y="2765425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324" name="Line 168"/>
          <p:cNvSpPr>
            <a:spLocks noChangeShapeType="1"/>
          </p:cNvSpPr>
          <p:nvPr/>
        </p:nvSpPr>
        <p:spPr bwMode="auto">
          <a:xfrm flipH="1">
            <a:off x="2103438" y="25717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5" name="Line 169"/>
          <p:cNvSpPr>
            <a:spLocks noChangeShapeType="1"/>
          </p:cNvSpPr>
          <p:nvPr/>
        </p:nvSpPr>
        <p:spPr bwMode="auto">
          <a:xfrm flipH="1">
            <a:off x="2128838" y="27908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6" name="Line 170"/>
          <p:cNvSpPr>
            <a:spLocks noChangeShapeType="1"/>
          </p:cNvSpPr>
          <p:nvPr/>
        </p:nvSpPr>
        <p:spPr bwMode="auto">
          <a:xfrm flipH="1">
            <a:off x="2128838" y="27384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7" name="Line 171"/>
          <p:cNvSpPr>
            <a:spLocks noChangeShapeType="1"/>
          </p:cNvSpPr>
          <p:nvPr/>
        </p:nvSpPr>
        <p:spPr bwMode="auto">
          <a:xfrm flipH="1">
            <a:off x="2128838" y="26828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8" name="Line 172"/>
          <p:cNvSpPr>
            <a:spLocks noChangeShapeType="1"/>
          </p:cNvSpPr>
          <p:nvPr/>
        </p:nvSpPr>
        <p:spPr bwMode="auto">
          <a:xfrm flipH="1">
            <a:off x="2128838" y="26241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29" name="Line 173"/>
          <p:cNvSpPr>
            <a:spLocks noChangeShapeType="1"/>
          </p:cNvSpPr>
          <p:nvPr/>
        </p:nvSpPr>
        <p:spPr bwMode="auto">
          <a:xfrm flipH="1">
            <a:off x="2128838" y="251618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0" name="Line 174"/>
          <p:cNvSpPr>
            <a:spLocks noChangeShapeType="1"/>
          </p:cNvSpPr>
          <p:nvPr/>
        </p:nvSpPr>
        <p:spPr bwMode="auto">
          <a:xfrm flipH="1">
            <a:off x="2128838" y="24606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1" name="Line 175"/>
          <p:cNvSpPr>
            <a:spLocks noChangeShapeType="1"/>
          </p:cNvSpPr>
          <p:nvPr/>
        </p:nvSpPr>
        <p:spPr bwMode="auto">
          <a:xfrm flipH="1">
            <a:off x="2128838" y="24018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2" name="Line 176"/>
          <p:cNvSpPr>
            <a:spLocks noChangeShapeType="1"/>
          </p:cNvSpPr>
          <p:nvPr/>
        </p:nvSpPr>
        <p:spPr bwMode="auto">
          <a:xfrm flipH="1">
            <a:off x="2128838" y="23526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3" name="Line 177"/>
          <p:cNvSpPr>
            <a:spLocks noChangeShapeType="1"/>
          </p:cNvSpPr>
          <p:nvPr/>
        </p:nvSpPr>
        <p:spPr bwMode="auto">
          <a:xfrm flipH="1">
            <a:off x="2063750" y="22971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4" name="Rectangle 178"/>
          <p:cNvSpPr>
            <a:spLocks noChangeArrowheads="1"/>
          </p:cNvSpPr>
          <p:nvPr/>
        </p:nvSpPr>
        <p:spPr bwMode="auto">
          <a:xfrm>
            <a:off x="1616075" y="221615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0335" name="Line 179"/>
          <p:cNvSpPr>
            <a:spLocks noChangeShapeType="1"/>
          </p:cNvSpPr>
          <p:nvPr/>
        </p:nvSpPr>
        <p:spPr bwMode="auto">
          <a:xfrm flipH="1">
            <a:off x="2128838" y="22415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6" name="Line 180"/>
          <p:cNvSpPr>
            <a:spLocks noChangeShapeType="1"/>
          </p:cNvSpPr>
          <p:nvPr/>
        </p:nvSpPr>
        <p:spPr bwMode="auto">
          <a:xfrm flipH="1">
            <a:off x="2128838" y="21891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7" name="Line 181"/>
          <p:cNvSpPr>
            <a:spLocks noChangeShapeType="1"/>
          </p:cNvSpPr>
          <p:nvPr/>
        </p:nvSpPr>
        <p:spPr bwMode="auto">
          <a:xfrm flipH="1">
            <a:off x="2128838" y="21304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38" name="Rectangle 182"/>
          <p:cNvSpPr>
            <a:spLocks noChangeArrowheads="1"/>
          </p:cNvSpPr>
          <p:nvPr/>
        </p:nvSpPr>
        <p:spPr bwMode="auto">
          <a:xfrm rot="-5400000">
            <a:off x="876300" y="3586163"/>
            <a:ext cx="1143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Absorbance (AU)</a:t>
            </a:r>
            <a:endParaRPr lang="fr-FR" sz="1000" b="1">
              <a:latin typeface="Times New Roman" pitchFamily="18" charset="0"/>
            </a:endParaRPr>
          </a:p>
        </p:txBody>
      </p:sp>
      <p:grpSp>
        <p:nvGrpSpPr>
          <p:cNvPr id="220339" name="Group 185"/>
          <p:cNvGrpSpPr>
            <a:grpSpLocks/>
          </p:cNvGrpSpPr>
          <p:nvPr/>
        </p:nvGrpSpPr>
        <p:grpSpPr bwMode="auto">
          <a:xfrm>
            <a:off x="2185988" y="2463800"/>
            <a:ext cx="5267325" cy="2573338"/>
            <a:chOff x="3068" y="1538"/>
            <a:chExt cx="2110" cy="1024"/>
          </a:xfrm>
        </p:grpSpPr>
        <p:sp>
          <p:nvSpPr>
            <p:cNvPr id="220358" name="Freeform 186"/>
            <p:cNvSpPr>
              <a:spLocks/>
            </p:cNvSpPr>
            <p:nvPr/>
          </p:nvSpPr>
          <p:spPr bwMode="auto">
            <a:xfrm>
              <a:off x="3068" y="1538"/>
              <a:ext cx="2110" cy="1024"/>
            </a:xfrm>
            <a:custGeom>
              <a:avLst/>
              <a:gdLst>
                <a:gd name="T0" fmla="*/ 9 w 3119"/>
                <a:gd name="T1" fmla="*/ 561 h 1251"/>
                <a:gd name="T2" fmla="*/ 19 w 3119"/>
                <a:gd name="T3" fmla="*/ 561 h 1251"/>
                <a:gd name="T4" fmla="*/ 29 w 3119"/>
                <a:gd name="T5" fmla="*/ 561 h 1251"/>
                <a:gd name="T6" fmla="*/ 40 w 3119"/>
                <a:gd name="T7" fmla="*/ 561 h 1251"/>
                <a:gd name="T8" fmla="*/ 50 w 3119"/>
                <a:gd name="T9" fmla="*/ 561 h 1251"/>
                <a:gd name="T10" fmla="*/ 61 w 3119"/>
                <a:gd name="T11" fmla="*/ 561 h 1251"/>
                <a:gd name="T12" fmla="*/ 72 w 3119"/>
                <a:gd name="T13" fmla="*/ 561 h 1251"/>
                <a:gd name="T14" fmla="*/ 82 w 3119"/>
                <a:gd name="T15" fmla="*/ 562 h 1251"/>
                <a:gd name="T16" fmla="*/ 93 w 3119"/>
                <a:gd name="T17" fmla="*/ 561 h 1251"/>
                <a:gd name="T18" fmla="*/ 103 w 3119"/>
                <a:gd name="T19" fmla="*/ 561 h 1251"/>
                <a:gd name="T20" fmla="*/ 113 w 3119"/>
                <a:gd name="T21" fmla="*/ 561 h 1251"/>
                <a:gd name="T22" fmla="*/ 124 w 3119"/>
                <a:gd name="T23" fmla="*/ 561 h 1251"/>
                <a:gd name="T24" fmla="*/ 134 w 3119"/>
                <a:gd name="T25" fmla="*/ 562 h 1251"/>
                <a:gd name="T26" fmla="*/ 145 w 3119"/>
                <a:gd name="T27" fmla="*/ 562 h 1251"/>
                <a:gd name="T28" fmla="*/ 155 w 3119"/>
                <a:gd name="T29" fmla="*/ 561 h 1251"/>
                <a:gd name="T30" fmla="*/ 165 w 3119"/>
                <a:gd name="T31" fmla="*/ 561 h 1251"/>
                <a:gd name="T32" fmla="*/ 176 w 3119"/>
                <a:gd name="T33" fmla="*/ 562 h 1251"/>
                <a:gd name="T34" fmla="*/ 186 w 3119"/>
                <a:gd name="T35" fmla="*/ 561 h 1251"/>
                <a:gd name="T36" fmla="*/ 197 w 3119"/>
                <a:gd name="T37" fmla="*/ 560 h 1251"/>
                <a:gd name="T38" fmla="*/ 207 w 3119"/>
                <a:gd name="T39" fmla="*/ 560 h 1251"/>
                <a:gd name="T40" fmla="*/ 218 w 3119"/>
                <a:gd name="T41" fmla="*/ 559 h 1251"/>
                <a:gd name="T42" fmla="*/ 229 w 3119"/>
                <a:gd name="T43" fmla="*/ 560 h 1251"/>
                <a:gd name="T44" fmla="*/ 239 w 3119"/>
                <a:gd name="T45" fmla="*/ 547 h 1251"/>
                <a:gd name="T46" fmla="*/ 249 w 3119"/>
                <a:gd name="T47" fmla="*/ 20 h 1251"/>
                <a:gd name="T48" fmla="*/ 260 w 3119"/>
                <a:gd name="T49" fmla="*/ 253 h 1251"/>
                <a:gd name="T50" fmla="*/ 270 w 3119"/>
                <a:gd name="T51" fmla="*/ 500 h 1251"/>
                <a:gd name="T52" fmla="*/ 281 w 3119"/>
                <a:gd name="T53" fmla="*/ 552 h 1251"/>
                <a:gd name="T54" fmla="*/ 291 w 3119"/>
                <a:gd name="T55" fmla="*/ 557 h 1251"/>
                <a:gd name="T56" fmla="*/ 301 w 3119"/>
                <a:gd name="T57" fmla="*/ 558 h 1251"/>
                <a:gd name="T58" fmla="*/ 312 w 3119"/>
                <a:gd name="T59" fmla="*/ 559 h 1251"/>
                <a:gd name="T60" fmla="*/ 322 w 3119"/>
                <a:gd name="T61" fmla="*/ 560 h 1251"/>
                <a:gd name="T62" fmla="*/ 333 w 3119"/>
                <a:gd name="T63" fmla="*/ 560 h 1251"/>
                <a:gd name="T64" fmla="*/ 343 w 3119"/>
                <a:gd name="T65" fmla="*/ 560 h 1251"/>
                <a:gd name="T66" fmla="*/ 354 w 3119"/>
                <a:gd name="T67" fmla="*/ 561 h 1251"/>
                <a:gd name="T68" fmla="*/ 364 w 3119"/>
                <a:gd name="T69" fmla="*/ 561 h 1251"/>
                <a:gd name="T70" fmla="*/ 375 w 3119"/>
                <a:gd name="T71" fmla="*/ 561 h 1251"/>
                <a:gd name="T72" fmla="*/ 385 w 3119"/>
                <a:gd name="T73" fmla="*/ 561 h 1251"/>
                <a:gd name="T74" fmla="*/ 395 w 3119"/>
                <a:gd name="T75" fmla="*/ 558 h 1251"/>
                <a:gd name="T76" fmla="*/ 406 w 3119"/>
                <a:gd name="T77" fmla="*/ 545 h 1251"/>
                <a:gd name="T78" fmla="*/ 417 w 3119"/>
                <a:gd name="T79" fmla="*/ 559 h 1251"/>
                <a:gd name="T80" fmla="*/ 427 w 3119"/>
                <a:gd name="T81" fmla="*/ 560 h 1251"/>
                <a:gd name="T82" fmla="*/ 438 w 3119"/>
                <a:gd name="T83" fmla="*/ 560 h 1251"/>
                <a:gd name="T84" fmla="*/ 448 w 3119"/>
                <a:gd name="T85" fmla="*/ 269 h 1251"/>
                <a:gd name="T86" fmla="*/ 458 w 3119"/>
                <a:gd name="T87" fmla="*/ 295 h 1251"/>
                <a:gd name="T88" fmla="*/ 469 w 3119"/>
                <a:gd name="T89" fmla="*/ 325 h 1251"/>
                <a:gd name="T90" fmla="*/ 479 w 3119"/>
                <a:gd name="T91" fmla="*/ 356 h 1251"/>
                <a:gd name="T92" fmla="*/ 490 w 3119"/>
                <a:gd name="T93" fmla="*/ 387 h 1251"/>
                <a:gd name="T94" fmla="*/ 500 w 3119"/>
                <a:gd name="T95" fmla="*/ 418 h 1251"/>
                <a:gd name="T96" fmla="*/ 511 w 3119"/>
                <a:gd name="T97" fmla="*/ 449 h 1251"/>
                <a:gd name="T98" fmla="*/ 521 w 3119"/>
                <a:gd name="T99" fmla="*/ 478 h 1251"/>
                <a:gd name="T100" fmla="*/ 531 w 3119"/>
                <a:gd name="T101" fmla="*/ 507 h 1251"/>
                <a:gd name="T102" fmla="*/ 542 w 3119"/>
                <a:gd name="T103" fmla="*/ 530 h 1251"/>
                <a:gd name="T104" fmla="*/ 553 w 3119"/>
                <a:gd name="T105" fmla="*/ 548 h 1251"/>
                <a:gd name="T106" fmla="*/ 563 w 3119"/>
                <a:gd name="T107" fmla="*/ 557 h 1251"/>
                <a:gd name="T108" fmla="*/ 574 w 3119"/>
                <a:gd name="T109" fmla="*/ 559 h 1251"/>
                <a:gd name="T110" fmla="*/ 584 w 3119"/>
                <a:gd name="T111" fmla="*/ 560 h 1251"/>
                <a:gd name="T112" fmla="*/ 594 w 3119"/>
                <a:gd name="T113" fmla="*/ 560 h 1251"/>
                <a:gd name="T114" fmla="*/ 605 w 3119"/>
                <a:gd name="T115" fmla="*/ 560 h 1251"/>
                <a:gd name="T116" fmla="*/ 615 w 3119"/>
                <a:gd name="T117" fmla="*/ 561 h 1251"/>
                <a:gd name="T118" fmla="*/ 626 w 3119"/>
                <a:gd name="T119" fmla="*/ 561 h 1251"/>
                <a:gd name="T120" fmla="*/ 636 w 3119"/>
                <a:gd name="T121" fmla="*/ 561 h 1251"/>
                <a:gd name="T122" fmla="*/ 647 w 3119"/>
                <a:gd name="T123" fmla="*/ 561 h 12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119"/>
                <a:gd name="T187" fmla="*/ 0 h 1251"/>
                <a:gd name="T188" fmla="*/ 3119 w 3119"/>
                <a:gd name="T189" fmla="*/ 1251 h 125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119" h="1251">
                  <a:moveTo>
                    <a:pt x="0" y="1250"/>
                  </a:moveTo>
                  <a:lnTo>
                    <a:pt x="8" y="1250"/>
                  </a:lnTo>
                  <a:lnTo>
                    <a:pt x="16" y="1250"/>
                  </a:lnTo>
                  <a:lnTo>
                    <a:pt x="24" y="1250"/>
                  </a:lnTo>
                  <a:lnTo>
                    <a:pt x="33" y="1250"/>
                  </a:lnTo>
                  <a:lnTo>
                    <a:pt x="41" y="1250"/>
                  </a:lnTo>
                  <a:lnTo>
                    <a:pt x="49" y="1250"/>
                  </a:lnTo>
                  <a:lnTo>
                    <a:pt x="58" y="1250"/>
                  </a:lnTo>
                  <a:lnTo>
                    <a:pt x="66" y="1250"/>
                  </a:lnTo>
                  <a:lnTo>
                    <a:pt x="74" y="1250"/>
                  </a:lnTo>
                  <a:lnTo>
                    <a:pt x="83" y="1250"/>
                  </a:lnTo>
                  <a:lnTo>
                    <a:pt x="91" y="1250"/>
                  </a:lnTo>
                  <a:lnTo>
                    <a:pt x="99" y="1250"/>
                  </a:lnTo>
                  <a:lnTo>
                    <a:pt x="108" y="1250"/>
                  </a:lnTo>
                  <a:lnTo>
                    <a:pt x="116" y="1250"/>
                  </a:lnTo>
                  <a:lnTo>
                    <a:pt x="124" y="1250"/>
                  </a:lnTo>
                  <a:lnTo>
                    <a:pt x="133" y="1251"/>
                  </a:lnTo>
                  <a:lnTo>
                    <a:pt x="141" y="1250"/>
                  </a:lnTo>
                  <a:lnTo>
                    <a:pt x="149" y="1250"/>
                  </a:lnTo>
                  <a:lnTo>
                    <a:pt x="158" y="1250"/>
                  </a:lnTo>
                  <a:lnTo>
                    <a:pt x="166" y="1250"/>
                  </a:lnTo>
                  <a:lnTo>
                    <a:pt x="174" y="1250"/>
                  </a:lnTo>
                  <a:lnTo>
                    <a:pt x="183" y="1250"/>
                  </a:lnTo>
                  <a:lnTo>
                    <a:pt x="191" y="1250"/>
                  </a:lnTo>
                  <a:lnTo>
                    <a:pt x="199" y="1250"/>
                  </a:lnTo>
                  <a:lnTo>
                    <a:pt x="207" y="1250"/>
                  </a:lnTo>
                  <a:lnTo>
                    <a:pt x="216" y="1250"/>
                  </a:lnTo>
                  <a:lnTo>
                    <a:pt x="224" y="1250"/>
                  </a:lnTo>
                  <a:lnTo>
                    <a:pt x="232" y="1251"/>
                  </a:lnTo>
                  <a:lnTo>
                    <a:pt x="241" y="1250"/>
                  </a:lnTo>
                  <a:lnTo>
                    <a:pt x="249" y="1250"/>
                  </a:lnTo>
                  <a:lnTo>
                    <a:pt x="257" y="1250"/>
                  </a:lnTo>
                  <a:lnTo>
                    <a:pt x="266" y="1250"/>
                  </a:lnTo>
                  <a:lnTo>
                    <a:pt x="274" y="1250"/>
                  </a:lnTo>
                  <a:lnTo>
                    <a:pt x="282" y="1250"/>
                  </a:lnTo>
                  <a:lnTo>
                    <a:pt x="291" y="1250"/>
                  </a:lnTo>
                  <a:lnTo>
                    <a:pt x="299" y="1250"/>
                  </a:lnTo>
                  <a:lnTo>
                    <a:pt x="307" y="1250"/>
                  </a:lnTo>
                  <a:lnTo>
                    <a:pt x="316" y="1250"/>
                  </a:lnTo>
                  <a:lnTo>
                    <a:pt x="324" y="1250"/>
                  </a:lnTo>
                  <a:lnTo>
                    <a:pt x="332" y="1251"/>
                  </a:lnTo>
                  <a:lnTo>
                    <a:pt x="341" y="1250"/>
                  </a:lnTo>
                  <a:lnTo>
                    <a:pt x="349" y="1251"/>
                  </a:lnTo>
                  <a:lnTo>
                    <a:pt x="357" y="1250"/>
                  </a:lnTo>
                  <a:lnTo>
                    <a:pt x="366" y="1250"/>
                  </a:lnTo>
                  <a:lnTo>
                    <a:pt x="374" y="1251"/>
                  </a:lnTo>
                  <a:lnTo>
                    <a:pt x="382" y="1251"/>
                  </a:lnTo>
                  <a:lnTo>
                    <a:pt x="391" y="1251"/>
                  </a:lnTo>
                  <a:lnTo>
                    <a:pt x="399" y="1250"/>
                  </a:lnTo>
                  <a:lnTo>
                    <a:pt x="407" y="1250"/>
                  </a:lnTo>
                  <a:lnTo>
                    <a:pt x="415" y="1250"/>
                  </a:lnTo>
                  <a:lnTo>
                    <a:pt x="424" y="1250"/>
                  </a:lnTo>
                  <a:lnTo>
                    <a:pt x="432" y="1250"/>
                  </a:lnTo>
                  <a:lnTo>
                    <a:pt x="440" y="1250"/>
                  </a:lnTo>
                  <a:lnTo>
                    <a:pt x="449" y="1251"/>
                  </a:lnTo>
                  <a:lnTo>
                    <a:pt x="457" y="1250"/>
                  </a:lnTo>
                  <a:lnTo>
                    <a:pt x="465" y="1250"/>
                  </a:lnTo>
                  <a:lnTo>
                    <a:pt x="474" y="1250"/>
                  </a:lnTo>
                  <a:lnTo>
                    <a:pt x="482" y="1251"/>
                  </a:lnTo>
                  <a:lnTo>
                    <a:pt x="490" y="1250"/>
                  </a:lnTo>
                  <a:lnTo>
                    <a:pt x="499" y="1250"/>
                  </a:lnTo>
                  <a:lnTo>
                    <a:pt x="507" y="1251"/>
                  </a:lnTo>
                  <a:lnTo>
                    <a:pt x="515" y="1250"/>
                  </a:lnTo>
                  <a:lnTo>
                    <a:pt x="524" y="1251"/>
                  </a:lnTo>
                  <a:lnTo>
                    <a:pt x="532" y="1250"/>
                  </a:lnTo>
                  <a:lnTo>
                    <a:pt x="540" y="1250"/>
                  </a:lnTo>
                  <a:lnTo>
                    <a:pt x="549" y="1251"/>
                  </a:lnTo>
                  <a:lnTo>
                    <a:pt x="557" y="1250"/>
                  </a:lnTo>
                  <a:lnTo>
                    <a:pt x="565" y="1250"/>
                  </a:lnTo>
                  <a:lnTo>
                    <a:pt x="574" y="1251"/>
                  </a:lnTo>
                  <a:lnTo>
                    <a:pt x="582" y="1250"/>
                  </a:lnTo>
                  <a:lnTo>
                    <a:pt x="590" y="1250"/>
                  </a:lnTo>
                  <a:lnTo>
                    <a:pt x="599" y="1251"/>
                  </a:lnTo>
                  <a:lnTo>
                    <a:pt x="607" y="1250"/>
                  </a:lnTo>
                  <a:lnTo>
                    <a:pt x="615" y="1250"/>
                  </a:lnTo>
                  <a:lnTo>
                    <a:pt x="623" y="1250"/>
                  </a:lnTo>
                  <a:lnTo>
                    <a:pt x="632" y="1250"/>
                  </a:lnTo>
                  <a:lnTo>
                    <a:pt x="640" y="1251"/>
                  </a:lnTo>
                  <a:lnTo>
                    <a:pt x="648" y="1250"/>
                  </a:lnTo>
                  <a:lnTo>
                    <a:pt x="657" y="1251"/>
                  </a:lnTo>
                  <a:lnTo>
                    <a:pt x="665" y="1250"/>
                  </a:lnTo>
                  <a:lnTo>
                    <a:pt x="673" y="1250"/>
                  </a:lnTo>
                  <a:lnTo>
                    <a:pt x="682" y="1250"/>
                  </a:lnTo>
                  <a:lnTo>
                    <a:pt x="690" y="1251"/>
                  </a:lnTo>
                  <a:lnTo>
                    <a:pt x="698" y="1250"/>
                  </a:lnTo>
                  <a:lnTo>
                    <a:pt x="707" y="1250"/>
                  </a:lnTo>
                  <a:lnTo>
                    <a:pt x="715" y="1251"/>
                  </a:lnTo>
                  <a:lnTo>
                    <a:pt x="723" y="1250"/>
                  </a:lnTo>
                  <a:lnTo>
                    <a:pt x="732" y="1251"/>
                  </a:lnTo>
                  <a:lnTo>
                    <a:pt x="740" y="1250"/>
                  </a:lnTo>
                  <a:lnTo>
                    <a:pt x="748" y="1250"/>
                  </a:lnTo>
                  <a:lnTo>
                    <a:pt x="757" y="1251"/>
                  </a:lnTo>
                  <a:lnTo>
                    <a:pt x="765" y="1250"/>
                  </a:lnTo>
                  <a:lnTo>
                    <a:pt x="773" y="1250"/>
                  </a:lnTo>
                  <a:lnTo>
                    <a:pt x="782" y="1250"/>
                  </a:lnTo>
                  <a:lnTo>
                    <a:pt x="790" y="1250"/>
                  </a:lnTo>
                  <a:lnTo>
                    <a:pt x="798" y="1250"/>
                  </a:lnTo>
                  <a:lnTo>
                    <a:pt x="807" y="1250"/>
                  </a:lnTo>
                  <a:lnTo>
                    <a:pt x="815" y="1250"/>
                  </a:lnTo>
                  <a:lnTo>
                    <a:pt x="823" y="1250"/>
                  </a:lnTo>
                  <a:lnTo>
                    <a:pt x="831" y="1251"/>
                  </a:lnTo>
                  <a:lnTo>
                    <a:pt x="840" y="1251"/>
                  </a:lnTo>
                  <a:lnTo>
                    <a:pt x="848" y="1250"/>
                  </a:lnTo>
                  <a:lnTo>
                    <a:pt x="856" y="1250"/>
                  </a:lnTo>
                  <a:lnTo>
                    <a:pt x="865" y="1250"/>
                  </a:lnTo>
                  <a:lnTo>
                    <a:pt x="873" y="1250"/>
                  </a:lnTo>
                  <a:lnTo>
                    <a:pt x="881" y="1250"/>
                  </a:lnTo>
                  <a:lnTo>
                    <a:pt x="890" y="1250"/>
                  </a:lnTo>
                  <a:lnTo>
                    <a:pt x="898" y="1250"/>
                  </a:lnTo>
                  <a:lnTo>
                    <a:pt x="906" y="1250"/>
                  </a:lnTo>
                  <a:lnTo>
                    <a:pt x="915" y="1250"/>
                  </a:lnTo>
                  <a:lnTo>
                    <a:pt x="923" y="1249"/>
                  </a:lnTo>
                  <a:lnTo>
                    <a:pt x="931" y="1248"/>
                  </a:lnTo>
                  <a:lnTo>
                    <a:pt x="940" y="1247"/>
                  </a:lnTo>
                  <a:lnTo>
                    <a:pt x="948" y="1247"/>
                  </a:lnTo>
                  <a:lnTo>
                    <a:pt x="956" y="1247"/>
                  </a:lnTo>
                  <a:lnTo>
                    <a:pt x="965" y="1246"/>
                  </a:lnTo>
                  <a:lnTo>
                    <a:pt x="973" y="1247"/>
                  </a:lnTo>
                  <a:lnTo>
                    <a:pt x="981" y="1247"/>
                  </a:lnTo>
                  <a:lnTo>
                    <a:pt x="990" y="1247"/>
                  </a:lnTo>
                  <a:lnTo>
                    <a:pt x="998" y="1247"/>
                  </a:lnTo>
                  <a:lnTo>
                    <a:pt x="1006" y="1247"/>
                  </a:lnTo>
                  <a:lnTo>
                    <a:pt x="1015" y="1246"/>
                  </a:lnTo>
                  <a:lnTo>
                    <a:pt x="1023" y="1246"/>
                  </a:lnTo>
                  <a:lnTo>
                    <a:pt x="1031" y="1245"/>
                  </a:lnTo>
                  <a:lnTo>
                    <a:pt x="1039" y="1245"/>
                  </a:lnTo>
                  <a:lnTo>
                    <a:pt x="1048" y="1245"/>
                  </a:lnTo>
                  <a:lnTo>
                    <a:pt x="1056" y="1245"/>
                  </a:lnTo>
                  <a:lnTo>
                    <a:pt x="1064" y="1246"/>
                  </a:lnTo>
                  <a:lnTo>
                    <a:pt x="1073" y="1246"/>
                  </a:lnTo>
                  <a:lnTo>
                    <a:pt x="1081" y="1246"/>
                  </a:lnTo>
                  <a:lnTo>
                    <a:pt x="1089" y="1247"/>
                  </a:lnTo>
                  <a:lnTo>
                    <a:pt x="1098" y="1244"/>
                  </a:lnTo>
                  <a:lnTo>
                    <a:pt x="1106" y="1232"/>
                  </a:lnTo>
                  <a:lnTo>
                    <a:pt x="1114" y="1210"/>
                  </a:lnTo>
                  <a:lnTo>
                    <a:pt x="1123" y="1195"/>
                  </a:lnTo>
                  <a:lnTo>
                    <a:pt x="1131" y="1203"/>
                  </a:lnTo>
                  <a:lnTo>
                    <a:pt x="1139" y="1218"/>
                  </a:lnTo>
                  <a:lnTo>
                    <a:pt x="1148" y="1226"/>
                  </a:lnTo>
                  <a:lnTo>
                    <a:pt x="1156" y="1092"/>
                  </a:lnTo>
                  <a:lnTo>
                    <a:pt x="1164" y="238"/>
                  </a:lnTo>
                  <a:lnTo>
                    <a:pt x="1173" y="0"/>
                  </a:lnTo>
                  <a:lnTo>
                    <a:pt x="1181" y="10"/>
                  </a:lnTo>
                  <a:lnTo>
                    <a:pt x="1189" y="46"/>
                  </a:lnTo>
                  <a:lnTo>
                    <a:pt x="1198" y="95"/>
                  </a:lnTo>
                  <a:lnTo>
                    <a:pt x="1206" y="158"/>
                  </a:lnTo>
                  <a:lnTo>
                    <a:pt x="1214" y="238"/>
                  </a:lnTo>
                  <a:lnTo>
                    <a:pt x="1223" y="334"/>
                  </a:lnTo>
                  <a:lnTo>
                    <a:pt x="1231" y="445"/>
                  </a:lnTo>
                  <a:lnTo>
                    <a:pt x="1239" y="562"/>
                  </a:lnTo>
                  <a:lnTo>
                    <a:pt x="1247" y="682"/>
                  </a:lnTo>
                  <a:lnTo>
                    <a:pt x="1256" y="796"/>
                  </a:lnTo>
                  <a:lnTo>
                    <a:pt x="1264" y="900"/>
                  </a:lnTo>
                  <a:lnTo>
                    <a:pt x="1272" y="989"/>
                  </a:lnTo>
                  <a:lnTo>
                    <a:pt x="1281" y="1060"/>
                  </a:lnTo>
                  <a:lnTo>
                    <a:pt x="1289" y="1113"/>
                  </a:lnTo>
                  <a:lnTo>
                    <a:pt x="1297" y="1151"/>
                  </a:lnTo>
                  <a:lnTo>
                    <a:pt x="1306" y="1178"/>
                  </a:lnTo>
                  <a:lnTo>
                    <a:pt x="1314" y="1197"/>
                  </a:lnTo>
                  <a:lnTo>
                    <a:pt x="1322" y="1210"/>
                  </a:lnTo>
                  <a:lnTo>
                    <a:pt x="1331" y="1221"/>
                  </a:lnTo>
                  <a:lnTo>
                    <a:pt x="1339" y="1228"/>
                  </a:lnTo>
                  <a:lnTo>
                    <a:pt x="1347" y="1233"/>
                  </a:lnTo>
                  <a:lnTo>
                    <a:pt x="1356" y="1237"/>
                  </a:lnTo>
                  <a:lnTo>
                    <a:pt x="1364" y="1240"/>
                  </a:lnTo>
                  <a:lnTo>
                    <a:pt x="1372" y="1242"/>
                  </a:lnTo>
                  <a:lnTo>
                    <a:pt x="1381" y="1243"/>
                  </a:lnTo>
                  <a:lnTo>
                    <a:pt x="1389" y="1243"/>
                  </a:lnTo>
                  <a:lnTo>
                    <a:pt x="1397" y="1244"/>
                  </a:lnTo>
                  <a:lnTo>
                    <a:pt x="1406" y="1245"/>
                  </a:lnTo>
                  <a:lnTo>
                    <a:pt x="1414" y="1245"/>
                  </a:lnTo>
                  <a:lnTo>
                    <a:pt x="1422" y="1245"/>
                  </a:lnTo>
                  <a:lnTo>
                    <a:pt x="1431" y="1244"/>
                  </a:lnTo>
                  <a:lnTo>
                    <a:pt x="1439" y="1244"/>
                  </a:lnTo>
                  <a:lnTo>
                    <a:pt x="1447" y="1245"/>
                  </a:lnTo>
                  <a:lnTo>
                    <a:pt x="1455" y="1245"/>
                  </a:lnTo>
                  <a:lnTo>
                    <a:pt x="1464" y="1245"/>
                  </a:lnTo>
                  <a:lnTo>
                    <a:pt x="1472" y="1245"/>
                  </a:lnTo>
                  <a:lnTo>
                    <a:pt x="1480" y="1245"/>
                  </a:lnTo>
                  <a:lnTo>
                    <a:pt x="1489" y="1245"/>
                  </a:lnTo>
                  <a:lnTo>
                    <a:pt x="1497" y="1245"/>
                  </a:lnTo>
                  <a:lnTo>
                    <a:pt x="1505" y="1246"/>
                  </a:lnTo>
                  <a:lnTo>
                    <a:pt x="1514" y="1246"/>
                  </a:lnTo>
                  <a:lnTo>
                    <a:pt x="1522" y="1246"/>
                  </a:lnTo>
                  <a:lnTo>
                    <a:pt x="1530" y="1247"/>
                  </a:lnTo>
                  <a:lnTo>
                    <a:pt x="1539" y="1247"/>
                  </a:lnTo>
                  <a:lnTo>
                    <a:pt x="1547" y="1247"/>
                  </a:lnTo>
                  <a:lnTo>
                    <a:pt x="1555" y="1247"/>
                  </a:lnTo>
                  <a:lnTo>
                    <a:pt x="1564" y="1247"/>
                  </a:lnTo>
                  <a:lnTo>
                    <a:pt x="1572" y="1247"/>
                  </a:lnTo>
                  <a:lnTo>
                    <a:pt x="1580" y="1247"/>
                  </a:lnTo>
                  <a:lnTo>
                    <a:pt x="1589" y="1247"/>
                  </a:lnTo>
                  <a:lnTo>
                    <a:pt x="1597" y="1247"/>
                  </a:lnTo>
                  <a:lnTo>
                    <a:pt x="1605" y="1247"/>
                  </a:lnTo>
                  <a:lnTo>
                    <a:pt x="1614" y="1247"/>
                  </a:lnTo>
                  <a:lnTo>
                    <a:pt x="1622" y="1247"/>
                  </a:lnTo>
                  <a:lnTo>
                    <a:pt x="1630" y="1247"/>
                  </a:lnTo>
                  <a:lnTo>
                    <a:pt x="1639" y="1247"/>
                  </a:lnTo>
                  <a:lnTo>
                    <a:pt x="1647" y="1247"/>
                  </a:lnTo>
                  <a:lnTo>
                    <a:pt x="1655" y="1247"/>
                  </a:lnTo>
                  <a:lnTo>
                    <a:pt x="1663" y="1247"/>
                  </a:lnTo>
                  <a:lnTo>
                    <a:pt x="1672" y="1247"/>
                  </a:lnTo>
                  <a:lnTo>
                    <a:pt x="1680" y="1248"/>
                  </a:lnTo>
                  <a:lnTo>
                    <a:pt x="1688" y="1248"/>
                  </a:lnTo>
                  <a:lnTo>
                    <a:pt x="1697" y="1247"/>
                  </a:lnTo>
                  <a:lnTo>
                    <a:pt x="1705" y="1247"/>
                  </a:lnTo>
                  <a:lnTo>
                    <a:pt x="1713" y="1248"/>
                  </a:lnTo>
                  <a:lnTo>
                    <a:pt x="1722" y="1248"/>
                  </a:lnTo>
                  <a:lnTo>
                    <a:pt x="1730" y="1248"/>
                  </a:lnTo>
                  <a:lnTo>
                    <a:pt x="1738" y="1248"/>
                  </a:lnTo>
                  <a:lnTo>
                    <a:pt x="1747" y="1248"/>
                  </a:lnTo>
                  <a:lnTo>
                    <a:pt x="1755" y="1248"/>
                  </a:lnTo>
                  <a:lnTo>
                    <a:pt x="1763" y="1248"/>
                  </a:lnTo>
                  <a:lnTo>
                    <a:pt x="1772" y="1248"/>
                  </a:lnTo>
                  <a:lnTo>
                    <a:pt x="1780" y="1248"/>
                  </a:lnTo>
                  <a:lnTo>
                    <a:pt x="1788" y="1248"/>
                  </a:lnTo>
                  <a:lnTo>
                    <a:pt x="1797" y="1248"/>
                  </a:lnTo>
                  <a:lnTo>
                    <a:pt x="1805" y="1248"/>
                  </a:lnTo>
                  <a:lnTo>
                    <a:pt x="1813" y="1248"/>
                  </a:lnTo>
                  <a:lnTo>
                    <a:pt x="1822" y="1249"/>
                  </a:lnTo>
                  <a:lnTo>
                    <a:pt x="1830" y="1248"/>
                  </a:lnTo>
                  <a:lnTo>
                    <a:pt x="1838" y="1248"/>
                  </a:lnTo>
                  <a:lnTo>
                    <a:pt x="1847" y="1249"/>
                  </a:lnTo>
                  <a:lnTo>
                    <a:pt x="1855" y="1248"/>
                  </a:lnTo>
                  <a:lnTo>
                    <a:pt x="1863" y="1248"/>
                  </a:lnTo>
                  <a:lnTo>
                    <a:pt x="1871" y="1247"/>
                  </a:lnTo>
                  <a:lnTo>
                    <a:pt x="1880" y="1246"/>
                  </a:lnTo>
                  <a:lnTo>
                    <a:pt x="1888" y="1244"/>
                  </a:lnTo>
                  <a:lnTo>
                    <a:pt x="1896" y="1240"/>
                  </a:lnTo>
                  <a:lnTo>
                    <a:pt x="1905" y="1230"/>
                  </a:lnTo>
                  <a:lnTo>
                    <a:pt x="1913" y="1218"/>
                  </a:lnTo>
                  <a:lnTo>
                    <a:pt x="1921" y="1209"/>
                  </a:lnTo>
                  <a:lnTo>
                    <a:pt x="1930" y="1208"/>
                  </a:lnTo>
                  <a:lnTo>
                    <a:pt x="1938" y="1216"/>
                  </a:lnTo>
                  <a:lnTo>
                    <a:pt x="1946" y="1226"/>
                  </a:lnTo>
                  <a:lnTo>
                    <a:pt x="1955" y="1235"/>
                  </a:lnTo>
                  <a:lnTo>
                    <a:pt x="1963" y="1241"/>
                  </a:lnTo>
                  <a:lnTo>
                    <a:pt x="1971" y="1244"/>
                  </a:lnTo>
                  <a:lnTo>
                    <a:pt x="1980" y="1246"/>
                  </a:lnTo>
                  <a:lnTo>
                    <a:pt x="1988" y="1246"/>
                  </a:lnTo>
                  <a:lnTo>
                    <a:pt x="1996" y="1247"/>
                  </a:lnTo>
                  <a:lnTo>
                    <a:pt x="2005" y="1247"/>
                  </a:lnTo>
                  <a:lnTo>
                    <a:pt x="2013" y="1248"/>
                  </a:lnTo>
                  <a:lnTo>
                    <a:pt x="2021" y="1248"/>
                  </a:lnTo>
                  <a:lnTo>
                    <a:pt x="2030" y="1247"/>
                  </a:lnTo>
                  <a:lnTo>
                    <a:pt x="2038" y="1247"/>
                  </a:lnTo>
                  <a:lnTo>
                    <a:pt x="2046" y="1247"/>
                  </a:lnTo>
                  <a:lnTo>
                    <a:pt x="2055" y="1247"/>
                  </a:lnTo>
                  <a:lnTo>
                    <a:pt x="2063" y="1247"/>
                  </a:lnTo>
                  <a:lnTo>
                    <a:pt x="2071" y="1247"/>
                  </a:lnTo>
                  <a:lnTo>
                    <a:pt x="2079" y="1247"/>
                  </a:lnTo>
                  <a:lnTo>
                    <a:pt x="2088" y="1247"/>
                  </a:lnTo>
                  <a:lnTo>
                    <a:pt x="2096" y="1246"/>
                  </a:lnTo>
                  <a:lnTo>
                    <a:pt x="2104" y="1167"/>
                  </a:lnTo>
                  <a:lnTo>
                    <a:pt x="2113" y="907"/>
                  </a:lnTo>
                  <a:lnTo>
                    <a:pt x="2121" y="710"/>
                  </a:lnTo>
                  <a:lnTo>
                    <a:pt x="2129" y="613"/>
                  </a:lnTo>
                  <a:lnTo>
                    <a:pt x="2138" y="600"/>
                  </a:lnTo>
                  <a:lnTo>
                    <a:pt x="2146" y="607"/>
                  </a:lnTo>
                  <a:lnTo>
                    <a:pt x="2154" y="617"/>
                  </a:lnTo>
                  <a:lnTo>
                    <a:pt x="2163" y="627"/>
                  </a:lnTo>
                  <a:lnTo>
                    <a:pt x="2171" y="637"/>
                  </a:lnTo>
                  <a:lnTo>
                    <a:pt x="2179" y="648"/>
                  </a:lnTo>
                  <a:lnTo>
                    <a:pt x="2188" y="658"/>
                  </a:lnTo>
                  <a:lnTo>
                    <a:pt x="2196" y="669"/>
                  </a:lnTo>
                  <a:lnTo>
                    <a:pt x="2204" y="680"/>
                  </a:lnTo>
                  <a:lnTo>
                    <a:pt x="2213" y="691"/>
                  </a:lnTo>
                  <a:lnTo>
                    <a:pt x="2221" y="702"/>
                  </a:lnTo>
                  <a:lnTo>
                    <a:pt x="2229" y="714"/>
                  </a:lnTo>
                  <a:lnTo>
                    <a:pt x="2238" y="725"/>
                  </a:lnTo>
                  <a:lnTo>
                    <a:pt x="2246" y="736"/>
                  </a:lnTo>
                  <a:lnTo>
                    <a:pt x="2254" y="747"/>
                  </a:lnTo>
                  <a:lnTo>
                    <a:pt x="2263" y="759"/>
                  </a:lnTo>
                  <a:lnTo>
                    <a:pt x="2271" y="770"/>
                  </a:lnTo>
                  <a:lnTo>
                    <a:pt x="2279" y="782"/>
                  </a:lnTo>
                  <a:lnTo>
                    <a:pt x="2287" y="793"/>
                  </a:lnTo>
                  <a:lnTo>
                    <a:pt x="2296" y="804"/>
                  </a:lnTo>
                  <a:lnTo>
                    <a:pt x="2304" y="816"/>
                  </a:lnTo>
                  <a:lnTo>
                    <a:pt x="2312" y="827"/>
                  </a:lnTo>
                  <a:lnTo>
                    <a:pt x="2321" y="839"/>
                  </a:lnTo>
                  <a:lnTo>
                    <a:pt x="2329" y="850"/>
                  </a:lnTo>
                  <a:lnTo>
                    <a:pt x="2337" y="862"/>
                  </a:lnTo>
                  <a:lnTo>
                    <a:pt x="2346" y="874"/>
                  </a:lnTo>
                  <a:lnTo>
                    <a:pt x="2354" y="885"/>
                  </a:lnTo>
                  <a:lnTo>
                    <a:pt x="2362" y="896"/>
                  </a:lnTo>
                  <a:lnTo>
                    <a:pt x="2371" y="908"/>
                  </a:lnTo>
                  <a:lnTo>
                    <a:pt x="2379" y="919"/>
                  </a:lnTo>
                  <a:lnTo>
                    <a:pt x="2387" y="931"/>
                  </a:lnTo>
                  <a:lnTo>
                    <a:pt x="2396" y="942"/>
                  </a:lnTo>
                  <a:lnTo>
                    <a:pt x="2404" y="954"/>
                  </a:lnTo>
                  <a:lnTo>
                    <a:pt x="2412" y="965"/>
                  </a:lnTo>
                  <a:lnTo>
                    <a:pt x="2421" y="977"/>
                  </a:lnTo>
                  <a:lnTo>
                    <a:pt x="2429" y="988"/>
                  </a:lnTo>
                  <a:lnTo>
                    <a:pt x="2437" y="999"/>
                  </a:lnTo>
                  <a:lnTo>
                    <a:pt x="2446" y="1010"/>
                  </a:lnTo>
                  <a:lnTo>
                    <a:pt x="2454" y="1021"/>
                  </a:lnTo>
                  <a:lnTo>
                    <a:pt x="2462" y="1032"/>
                  </a:lnTo>
                  <a:lnTo>
                    <a:pt x="2471" y="1043"/>
                  </a:lnTo>
                  <a:lnTo>
                    <a:pt x="2479" y="1054"/>
                  </a:lnTo>
                  <a:lnTo>
                    <a:pt x="2487" y="1065"/>
                  </a:lnTo>
                  <a:lnTo>
                    <a:pt x="2495" y="1075"/>
                  </a:lnTo>
                  <a:lnTo>
                    <a:pt x="2504" y="1086"/>
                  </a:lnTo>
                  <a:lnTo>
                    <a:pt x="2512" y="1097"/>
                  </a:lnTo>
                  <a:lnTo>
                    <a:pt x="2520" y="1107"/>
                  </a:lnTo>
                  <a:lnTo>
                    <a:pt x="2529" y="1117"/>
                  </a:lnTo>
                  <a:lnTo>
                    <a:pt x="2537" y="1127"/>
                  </a:lnTo>
                  <a:lnTo>
                    <a:pt x="2545" y="1137"/>
                  </a:lnTo>
                  <a:lnTo>
                    <a:pt x="2554" y="1147"/>
                  </a:lnTo>
                  <a:lnTo>
                    <a:pt x="2562" y="1156"/>
                  </a:lnTo>
                  <a:lnTo>
                    <a:pt x="2570" y="1165"/>
                  </a:lnTo>
                  <a:lnTo>
                    <a:pt x="2579" y="1174"/>
                  </a:lnTo>
                  <a:lnTo>
                    <a:pt x="2587" y="1183"/>
                  </a:lnTo>
                  <a:lnTo>
                    <a:pt x="2595" y="1191"/>
                  </a:lnTo>
                  <a:lnTo>
                    <a:pt x="2604" y="1199"/>
                  </a:lnTo>
                  <a:lnTo>
                    <a:pt x="2612" y="1205"/>
                  </a:lnTo>
                  <a:lnTo>
                    <a:pt x="2620" y="1212"/>
                  </a:lnTo>
                  <a:lnTo>
                    <a:pt x="2629" y="1218"/>
                  </a:lnTo>
                  <a:lnTo>
                    <a:pt x="2637" y="1223"/>
                  </a:lnTo>
                  <a:lnTo>
                    <a:pt x="2645" y="1228"/>
                  </a:lnTo>
                  <a:lnTo>
                    <a:pt x="2654" y="1232"/>
                  </a:lnTo>
                  <a:lnTo>
                    <a:pt x="2662" y="1235"/>
                  </a:lnTo>
                  <a:lnTo>
                    <a:pt x="2670" y="1238"/>
                  </a:lnTo>
                  <a:lnTo>
                    <a:pt x="2679" y="1240"/>
                  </a:lnTo>
                  <a:lnTo>
                    <a:pt x="2687" y="1242"/>
                  </a:lnTo>
                  <a:lnTo>
                    <a:pt x="2695" y="1243"/>
                  </a:lnTo>
                  <a:lnTo>
                    <a:pt x="2703" y="1243"/>
                  </a:lnTo>
                  <a:lnTo>
                    <a:pt x="2712" y="1244"/>
                  </a:lnTo>
                  <a:lnTo>
                    <a:pt x="2720" y="1245"/>
                  </a:lnTo>
                  <a:lnTo>
                    <a:pt x="2728" y="1245"/>
                  </a:lnTo>
                  <a:lnTo>
                    <a:pt x="2737" y="1246"/>
                  </a:lnTo>
                  <a:lnTo>
                    <a:pt x="2745" y="1246"/>
                  </a:lnTo>
                  <a:lnTo>
                    <a:pt x="2753" y="1246"/>
                  </a:lnTo>
                  <a:lnTo>
                    <a:pt x="2762" y="1246"/>
                  </a:lnTo>
                  <a:lnTo>
                    <a:pt x="2770" y="1246"/>
                  </a:lnTo>
                  <a:lnTo>
                    <a:pt x="2778" y="1246"/>
                  </a:lnTo>
                  <a:lnTo>
                    <a:pt x="2787" y="1247"/>
                  </a:lnTo>
                  <a:lnTo>
                    <a:pt x="2795" y="1247"/>
                  </a:lnTo>
                  <a:lnTo>
                    <a:pt x="2803" y="1247"/>
                  </a:lnTo>
                  <a:lnTo>
                    <a:pt x="2812" y="1247"/>
                  </a:lnTo>
                  <a:lnTo>
                    <a:pt x="2820" y="1247"/>
                  </a:lnTo>
                  <a:lnTo>
                    <a:pt x="2828" y="1247"/>
                  </a:lnTo>
                  <a:lnTo>
                    <a:pt x="2837" y="1247"/>
                  </a:lnTo>
                  <a:lnTo>
                    <a:pt x="2845" y="1247"/>
                  </a:lnTo>
                  <a:lnTo>
                    <a:pt x="2853" y="1247"/>
                  </a:lnTo>
                  <a:lnTo>
                    <a:pt x="2862" y="1247"/>
                  </a:lnTo>
                  <a:lnTo>
                    <a:pt x="2870" y="1247"/>
                  </a:lnTo>
                  <a:lnTo>
                    <a:pt x="2878" y="1248"/>
                  </a:lnTo>
                  <a:lnTo>
                    <a:pt x="2887" y="1247"/>
                  </a:lnTo>
                  <a:lnTo>
                    <a:pt x="2895" y="1248"/>
                  </a:lnTo>
                  <a:lnTo>
                    <a:pt x="2903" y="1248"/>
                  </a:lnTo>
                  <a:lnTo>
                    <a:pt x="2911" y="1248"/>
                  </a:lnTo>
                  <a:lnTo>
                    <a:pt x="2920" y="1248"/>
                  </a:lnTo>
                  <a:lnTo>
                    <a:pt x="2928" y="1248"/>
                  </a:lnTo>
                  <a:lnTo>
                    <a:pt x="2936" y="1248"/>
                  </a:lnTo>
                  <a:lnTo>
                    <a:pt x="2945" y="1248"/>
                  </a:lnTo>
                  <a:lnTo>
                    <a:pt x="2953" y="1248"/>
                  </a:lnTo>
                  <a:lnTo>
                    <a:pt x="2961" y="1248"/>
                  </a:lnTo>
                  <a:lnTo>
                    <a:pt x="2970" y="1248"/>
                  </a:lnTo>
                  <a:lnTo>
                    <a:pt x="2978" y="1248"/>
                  </a:lnTo>
                  <a:lnTo>
                    <a:pt x="2986" y="1248"/>
                  </a:lnTo>
                  <a:lnTo>
                    <a:pt x="2995" y="1248"/>
                  </a:lnTo>
                  <a:lnTo>
                    <a:pt x="3003" y="1248"/>
                  </a:lnTo>
                  <a:lnTo>
                    <a:pt x="3011" y="1249"/>
                  </a:lnTo>
                  <a:lnTo>
                    <a:pt x="3020" y="1249"/>
                  </a:lnTo>
                  <a:lnTo>
                    <a:pt x="3028" y="1248"/>
                  </a:lnTo>
                  <a:lnTo>
                    <a:pt x="3036" y="1248"/>
                  </a:lnTo>
                  <a:lnTo>
                    <a:pt x="3045" y="1249"/>
                  </a:lnTo>
                  <a:lnTo>
                    <a:pt x="3053" y="1248"/>
                  </a:lnTo>
                  <a:lnTo>
                    <a:pt x="3061" y="1249"/>
                  </a:lnTo>
                  <a:lnTo>
                    <a:pt x="3070" y="1249"/>
                  </a:lnTo>
                  <a:lnTo>
                    <a:pt x="3078" y="1249"/>
                  </a:lnTo>
                  <a:lnTo>
                    <a:pt x="3086" y="1249"/>
                  </a:lnTo>
                  <a:lnTo>
                    <a:pt x="3095" y="1248"/>
                  </a:lnTo>
                  <a:lnTo>
                    <a:pt x="3103" y="1249"/>
                  </a:lnTo>
                  <a:lnTo>
                    <a:pt x="3111" y="1249"/>
                  </a:lnTo>
                  <a:lnTo>
                    <a:pt x="3119" y="1249"/>
                  </a:lnTo>
                </a:path>
              </a:pathLst>
            </a:custGeom>
            <a:noFill/>
            <a:ln w="19050" cmpd="sng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59" name="Line 187"/>
            <p:cNvSpPr>
              <a:spLocks noChangeShapeType="1"/>
            </p:cNvSpPr>
            <p:nvPr/>
          </p:nvSpPr>
          <p:spPr bwMode="auto">
            <a:xfrm>
              <a:off x="3161" y="2559"/>
              <a:ext cx="4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60" name="Line 188"/>
            <p:cNvSpPr>
              <a:spLocks noChangeShapeType="1"/>
            </p:cNvSpPr>
            <p:nvPr/>
          </p:nvSpPr>
          <p:spPr bwMode="auto">
            <a:xfrm>
              <a:off x="3169" y="2559"/>
              <a:ext cx="2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0340" name="Line 189"/>
          <p:cNvSpPr>
            <a:spLocks noChangeShapeType="1"/>
          </p:cNvSpPr>
          <p:nvPr/>
        </p:nvSpPr>
        <p:spPr bwMode="auto">
          <a:xfrm>
            <a:off x="23939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0341" name="Line 190"/>
          <p:cNvSpPr>
            <a:spLocks noChangeShapeType="1"/>
          </p:cNvSpPr>
          <p:nvPr/>
        </p:nvSpPr>
        <p:spPr bwMode="auto">
          <a:xfrm flipH="1">
            <a:off x="2128838" y="508476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0342" name="Group 195"/>
          <p:cNvGrpSpPr>
            <a:grpSpLocks/>
          </p:cNvGrpSpPr>
          <p:nvPr/>
        </p:nvGrpSpPr>
        <p:grpSpPr bwMode="auto">
          <a:xfrm>
            <a:off x="2522538" y="2039938"/>
            <a:ext cx="1065212" cy="1663700"/>
            <a:chOff x="240" y="1649"/>
            <a:chExt cx="435" cy="703"/>
          </a:xfrm>
        </p:grpSpPr>
        <p:sp>
          <p:nvSpPr>
            <p:cNvPr id="220347" name="Text Box 196"/>
            <p:cNvSpPr txBox="1">
              <a:spLocks noChangeArrowheads="1"/>
            </p:cNvSpPr>
            <p:nvPr/>
          </p:nvSpPr>
          <p:spPr bwMode="auto">
            <a:xfrm>
              <a:off x="240" y="1649"/>
              <a:ext cx="309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400">
                  <a:latin typeface="Times New Roman" pitchFamily="18" charset="0"/>
                </a:rPr>
                <a:t>loading</a:t>
              </a:r>
            </a:p>
          </p:txBody>
        </p:sp>
        <p:sp>
          <p:nvSpPr>
            <p:cNvPr id="220348" name="Text Box 197"/>
            <p:cNvSpPr txBox="1">
              <a:spLocks noChangeArrowheads="1"/>
            </p:cNvSpPr>
            <p:nvPr/>
          </p:nvSpPr>
          <p:spPr bwMode="auto">
            <a:xfrm>
              <a:off x="465" y="1920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16mg</a:t>
              </a:r>
            </a:p>
          </p:txBody>
        </p:sp>
        <p:sp>
          <p:nvSpPr>
            <p:cNvPr id="220349" name="Text Box 198"/>
            <p:cNvSpPr txBox="1">
              <a:spLocks noChangeArrowheads="1"/>
            </p:cNvSpPr>
            <p:nvPr/>
          </p:nvSpPr>
          <p:spPr bwMode="auto">
            <a:xfrm>
              <a:off x="473" y="1824"/>
              <a:ext cx="196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20mg</a:t>
              </a:r>
            </a:p>
          </p:txBody>
        </p:sp>
        <p:sp>
          <p:nvSpPr>
            <p:cNvPr id="220350" name="Line 199"/>
            <p:cNvSpPr>
              <a:spLocks noChangeShapeType="1"/>
            </p:cNvSpPr>
            <p:nvPr/>
          </p:nvSpPr>
          <p:spPr bwMode="auto">
            <a:xfrm>
              <a:off x="240" y="1920"/>
              <a:ext cx="233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51" name="Line 200"/>
            <p:cNvSpPr>
              <a:spLocks noChangeShapeType="1"/>
            </p:cNvSpPr>
            <p:nvPr/>
          </p:nvSpPr>
          <p:spPr bwMode="auto">
            <a:xfrm>
              <a:off x="240" y="2016"/>
              <a:ext cx="233" cy="0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52" name="Line 201"/>
            <p:cNvSpPr>
              <a:spLocks noChangeShapeType="1"/>
            </p:cNvSpPr>
            <p:nvPr/>
          </p:nvSpPr>
          <p:spPr bwMode="auto">
            <a:xfrm>
              <a:off x="240" y="2130"/>
              <a:ext cx="235" cy="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53" name="Line 202"/>
            <p:cNvSpPr>
              <a:spLocks noChangeShapeType="1"/>
            </p:cNvSpPr>
            <p:nvPr/>
          </p:nvSpPr>
          <p:spPr bwMode="auto">
            <a:xfrm>
              <a:off x="240" y="2256"/>
              <a:ext cx="233" cy="0"/>
            </a:xfrm>
            <a:prstGeom prst="line">
              <a:avLst/>
            </a:prstGeom>
            <a:noFill/>
            <a:ln w="19050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54" name="Line 203"/>
            <p:cNvSpPr>
              <a:spLocks noChangeShapeType="1"/>
            </p:cNvSpPr>
            <p:nvPr/>
          </p:nvSpPr>
          <p:spPr bwMode="auto">
            <a:xfrm>
              <a:off x="240" y="2352"/>
              <a:ext cx="233" cy="0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355" name="Text Box 204"/>
            <p:cNvSpPr txBox="1">
              <a:spLocks noChangeArrowheads="1"/>
            </p:cNvSpPr>
            <p:nvPr/>
          </p:nvSpPr>
          <p:spPr bwMode="auto">
            <a:xfrm>
              <a:off x="504" y="2248"/>
              <a:ext cx="171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4mg</a:t>
              </a:r>
            </a:p>
          </p:txBody>
        </p:sp>
        <p:sp>
          <p:nvSpPr>
            <p:cNvPr id="220356" name="Text Box 205"/>
            <p:cNvSpPr txBox="1">
              <a:spLocks noChangeArrowheads="1"/>
            </p:cNvSpPr>
            <p:nvPr/>
          </p:nvSpPr>
          <p:spPr bwMode="auto">
            <a:xfrm>
              <a:off x="504" y="2150"/>
              <a:ext cx="170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8mg</a:t>
              </a:r>
            </a:p>
          </p:txBody>
        </p:sp>
        <p:sp>
          <p:nvSpPr>
            <p:cNvPr id="220357" name="Text Box 206"/>
            <p:cNvSpPr txBox="1">
              <a:spLocks noChangeArrowheads="1"/>
            </p:cNvSpPr>
            <p:nvPr/>
          </p:nvSpPr>
          <p:spPr bwMode="auto">
            <a:xfrm>
              <a:off x="464" y="2034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12mg</a:t>
              </a:r>
            </a:p>
          </p:txBody>
        </p:sp>
      </p:grpSp>
      <p:sp>
        <p:nvSpPr>
          <p:cNvPr id="220343" name="Line 207"/>
          <p:cNvSpPr>
            <a:spLocks noChangeShapeType="1"/>
          </p:cNvSpPr>
          <p:nvPr/>
        </p:nvSpPr>
        <p:spPr bwMode="auto">
          <a:xfrm flipH="1">
            <a:off x="6534150" y="2568575"/>
            <a:ext cx="117475" cy="908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1536" name="Rectangle 208"/>
          <p:cNvSpPr>
            <a:spLocks noChangeArrowheads="1"/>
          </p:cNvSpPr>
          <p:nvPr/>
        </p:nvSpPr>
        <p:spPr bwMode="auto">
          <a:xfrm>
            <a:off x="533400" y="54102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Dichloromethane/THF 70:30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5 µm CSP)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611540" name="Rectangle 212"/>
          <p:cNvSpPr>
            <a:spLocks noChangeArrowheads="1"/>
          </p:cNvSpPr>
          <p:nvPr/>
        </p:nvSpPr>
        <p:spPr bwMode="auto">
          <a:xfrm>
            <a:off x="5334000" y="56769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45 g/L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220346" name="ZoneTexte 4"/>
          <p:cNvSpPr txBox="1">
            <a:spLocks noChangeArrowheads="1"/>
          </p:cNvSpPr>
          <p:nvPr/>
        </p:nvSpPr>
        <p:spPr bwMode="auto">
          <a:xfrm>
            <a:off x="723900" y="227013"/>
            <a:ext cx="6500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fr-FR" sz="2800" b="1" i="1">
                <a:solidFill>
                  <a:schemeClr val="tx2"/>
                </a:solidFill>
                <a:latin typeface="Calibri" pitchFamily="34" charset="0"/>
                <a:cs typeface="Tahoma" pitchFamily="34" charset="0"/>
              </a:rPr>
              <a:t>Loading Study for EMD-53986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Rectangle 2"/>
          <p:cNvSpPr>
            <a:spLocks noChangeArrowheads="1"/>
          </p:cNvSpPr>
          <p:nvPr/>
        </p:nvSpPr>
        <p:spPr bwMode="auto">
          <a:xfrm rot="-5400000">
            <a:off x="4274344" y="20089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3.9</a:t>
            </a:r>
          </a:p>
        </p:txBody>
      </p:sp>
      <p:sp>
        <p:nvSpPr>
          <p:cNvPr id="222210" name="Rectangle 3"/>
          <p:cNvSpPr>
            <a:spLocks noChangeArrowheads="1"/>
          </p:cNvSpPr>
          <p:nvPr/>
        </p:nvSpPr>
        <p:spPr bwMode="auto">
          <a:xfrm rot="-5400000">
            <a:off x="6619081" y="35075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8.3</a:t>
            </a:r>
          </a:p>
        </p:txBody>
      </p:sp>
      <p:grpSp>
        <p:nvGrpSpPr>
          <p:cNvPr id="222211" name="Group 4"/>
          <p:cNvGrpSpPr>
            <a:grpSpLocks/>
          </p:cNvGrpSpPr>
          <p:nvPr/>
        </p:nvGrpSpPr>
        <p:grpSpPr bwMode="auto">
          <a:xfrm>
            <a:off x="2187575" y="2012950"/>
            <a:ext cx="5238750" cy="3117850"/>
            <a:chOff x="177" y="2592"/>
            <a:chExt cx="2142" cy="1124"/>
          </a:xfrm>
        </p:grpSpPr>
        <p:sp>
          <p:nvSpPr>
            <p:cNvPr id="222410" name="Freeform 5"/>
            <p:cNvSpPr>
              <a:spLocks/>
            </p:cNvSpPr>
            <p:nvPr/>
          </p:nvSpPr>
          <p:spPr bwMode="auto">
            <a:xfrm>
              <a:off x="177" y="3636"/>
              <a:ext cx="735" cy="80"/>
            </a:xfrm>
            <a:custGeom>
              <a:avLst/>
              <a:gdLst>
                <a:gd name="T0" fmla="*/ 0 w 2721"/>
                <a:gd name="T1" fmla="*/ 2 h 240"/>
                <a:gd name="T2" fmla="*/ 1 w 2721"/>
                <a:gd name="T3" fmla="*/ 2 h 240"/>
                <a:gd name="T4" fmla="*/ 1 w 2721"/>
                <a:gd name="T5" fmla="*/ 2 h 240"/>
                <a:gd name="T6" fmla="*/ 1 w 2721"/>
                <a:gd name="T7" fmla="*/ 2 h 240"/>
                <a:gd name="T8" fmla="*/ 1 w 2721"/>
                <a:gd name="T9" fmla="*/ 2 h 240"/>
                <a:gd name="T10" fmla="*/ 2 w 2721"/>
                <a:gd name="T11" fmla="*/ 2 h 240"/>
                <a:gd name="T12" fmla="*/ 2 w 2721"/>
                <a:gd name="T13" fmla="*/ 2 h 240"/>
                <a:gd name="T14" fmla="*/ 2 w 2721"/>
                <a:gd name="T15" fmla="*/ 2 h 240"/>
                <a:gd name="T16" fmla="*/ 2 w 2721"/>
                <a:gd name="T17" fmla="*/ 2 h 240"/>
                <a:gd name="T18" fmla="*/ 2 w 2721"/>
                <a:gd name="T19" fmla="*/ 2 h 240"/>
                <a:gd name="T20" fmla="*/ 3 w 2721"/>
                <a:gd name="T21" fmla="*/ 2 h 240"/>
                <a:gd name="T22" fmla="*/ 3 w 2721"/>
                <a:gd name="T23" fmla="*/ 2 h 240"/>
                <a:gd name="T24" fmla="*/ 3 w 2721"/>
                <a:gd name="T25" fmla="*/ 2 h 240"/>
                <a:gd name="T26" fmla="*/ 4 w 2721"/>
                <a:gd name="T27" fmla="*/ 2 h 240"/>
                <a:gd name="T28" fmla="*/ 4 w 2721"/>
                <a:gd name="T29" fmla="*/ 2 h 240"/>
                <a:gd name="T30" fmla="*/ 4 w 2721"/>
                <a:gd name="T31" fmla="*/ 2 h 240"/>
                <a:gd name="T32" fmla="*/ 4 w 2721"/>
                <a:gd name="T33" fmla="*/ 2 h 240"/>
                <a:gd name="T34" fmla="*/ 5 w 2721"/>
                <a:gd name="T35" fmla="*/ 2 h 240"/>
                <a:gd name="T36" fmla="*/ 5 w 2721"/>
                <a:gd name="T37" fmla="*/ 2 h 240"/>
                <a:gd name="T38" fmla="*/ 5 w 2721"/>
                <a:gd name="T39" fmla="*/ 2 h 240"/>
                <a:gd name="T40" fmla="*/ 5 w 2721"/>
                <a:gd name="T41" fmla="*/ 2 h 240"/>
                <a:gd name="T42" fmla="*/ 6 w 2721"/>
                <a:gd name="T43" fmla="*/ 2 h 240"/>
                <a:gd name="T44" fmla="*/ 6 w 2721"/>
                <a:gd name="T45" fmla="*/ 2 h 240"/>
                <a:gd name="T46" fmla="*/ 6 w 2721"/>
                <a:gd name="T47" fmla="*/ 2 h 240"/>
                <a:gd name="T48" fmla="*/ 6 w 2721"/>
                <a:gd name="T49" fmla="*/ 2 h 240"/>
                <a:gd name="T50" fmla="*/ 6 w 2721"/>
                <a:gd name="T51" fmla="*/ 2 h 240"/>
                <a:gd name="T52" fmla="*/ 7 w 2721"/>
                <a:gd name="T53" fmla="*/ 2 h 240"/>
                <a:gd name="T54" fmla="*/ 7 w 2721"/>
                <a:gd name="T55" fmla="*/ 2 h 240"/>
                <a:gd name="T56" fmla="*/ 7 w 2721"/>
                <a:gd name="T57" fmla="*/ 2 h 240"/>
                <a:gd name="T58" fmla="*/ 8 w 2721"/>
                <a:gd name="T59" fmla="*/ 2 h 240"/>
                <a:gd name="T60" fmla="*/ 8 w 2721"/>
                <a:gd name="T61" fmla="*/ 2 h 240"/>
                <a:gd name="T62" fmla="*/ 8 w 2721"/>
                <a:gd name="T63" fmla="*/ 2 h 240"/>
                <a:gd name="T64" fmla="*/ 8 w 2721"/>
                <a:gd name="T65" fmla="*/ 2 h 240"/>
                <a:gd name="T66" fmla="*/ 9 w 2721"/>
                <a:gd name="T67" fmla="*/ 2 h 240"/>
                <a:gd name="T68" fmla="*/ 9 w 2721"/>
                <a:gd name="T69" fmla="*/ 2 h 240"/>
                <a:gd name="T70" fmla="*/ 9 w 2721"/>
                <a:gd name="T71" fmla="*/ 2 h 240"/>
                <a:gd name="T72" fmla="*/ 9 w 2721"/>
                <a:gd name="T73" fmla="*/ 2 h 240"/>
                <a:gd name="T74" fmla="*/ 10 w 2721"/>
                <a:gd name="T75" fmla="*/ 2 h 240"/>
                <a:gd name="T76" fmla="*/ 10 w 2721"/>
                <a:gd name="T77" fmla="*/ 2 h 240"/>
                <a:gd name="T78" fmla="*/ 10 w 2721"/>
                <a:gd name="T79" fmla="*/ 2 h 240"/>
                <a:gd name="T80" fmla="*/ 11 w 2721"/>
                <a:gd name="T81" fmla="*/ 2 h 240"/>
                <a:gd name="T82" fmla="*/ 11 w 2721"/>
                <a:gd name="T83" fmla="*/ 2 h 240"/>
                <a:gd name="T84" fmla="*/ 11 w 2721"/>
                <a:gd name="T85" fmla="*/ 2 h 240"/>
                <a:gd name="T86" fmla="*/ 11 w 2721"/>
                <a:gd name="T87" fmla="*/ 2 h 240"/>
                <a:gd name="T88" fmla="*/ 11 w 2721"/>
                <a:gd name="T89" fmla="*/ 2 h 240"/>
                <a:gd name="T90" fmla="*/ 12 w 2721"/>
                <a:gd name="T91" fmla="*/ 2 h 240"/>
                <a:gd name="T92" fmla="*/ 12 w 2721"/>
                <a:gd name="T93" fmla="*/ 2 h 240"/>
                <a:gd name="T94" fmla="*/ 12 w 2721"/>
                <a:gd name="T95" fmla="*/ 2 h 240"/>
                <a:gd name="T96" fmla="*/ 12 w 2721"/>
                <a:gd name="T97" fmla="*/ 3 h 240"/>
                <a:gd name="T98" fmla="*/ 13 w 2721"/>
                <a:gd name="T99" fmla="*/ 2 h 240"/>
                <a:gd name="T100" fmla="*/ 13 w 2721"/>
                <a:gd name="T101" fmla="*/ 2 h 240"/>
                <a:gd name="T102" fmla="*/ 13 w 2721"/>
                <a:gd name="T103" fmla="*/ 2 h 240"/>
                <a:gd name="T104" fmla="*/ 14 w 2721"/>
                <a:gd name="T105" fmla="*/ 2 h 240"/>
                <a:gd name="T106" fmla="*/ 14 w 2721"/>
                <a:gd name="T107" fmla="*/ 1 h 240"/>
                <a:gd name="T108" fmla="*/ 14 w 2721"/>
                <a:gd name="T109" fmla="*/ 0 h 240"/>
                <a:gd name="T110" fmla="*/ 14 w 2721"/>
                <a:gd name="T111" fmla="*/ 1 h 2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1"/>
                <a:gd name="T169" fmla="*/ 0 h 240"/>
                <a:gd name="T170" fmla="*/ 2721 w 2721"/>
                <a:gd name="T171" fmla="*/ 240 h 2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1" h="240">
                  <a:moveTo>
                    <a:pt x="0" y="146"/>
                  </a:moveTo>
                  <a:lnTo>
                    <a:pt x="4" y="146"/>
                  </a:lnTo>
                  <a:lnTo>
                    <a:pt x="9" y="146"/>
                  </a:lnTo>
                  <a:lnTo>
                    <a:pt x="15" y="146"/>
                  </a:lnTo>
                  <a:lnTo>
                    <a:pt x="20" y="146"/>
                  </a:lnTo>
                  <a:lnTo>
                    <a:pt x="26" y="148"/>
                  </a:lnTo>
                  <a:lnTo>
                    <a:pt x="31" y="148"/>
                  </a:lnTo>
                  <a:lnTo>
                    <a:pt x="36" y="148"/>
                  </a:lnTo>
                  <a:lnTo>
                    <a:pt x="42" y="148"/>
                  </a:lnTo>
                  <a:lnTo>
                    <a:pt x="47" y="148"/>
                  </a:lnTo>
                  <a:lnTo>
                    <a:pt x="53" y="148"/>
                  </a:lnTo>
                  <a:lnTo>
                    <a:pt x="57" y="148"/>
                  </a:lnTo>
                  <a:lnTo>
                    <a:pt x="63" y="148"/>
                  </a:lnTo>
                  <a:lnTo>
                    <a:pt x="68" y="148"/>
                  </a:lnTo>
                  <a:lnTo>
                    <a:pt x="73" y="146"/>
                  </a:lnTo>
                  <a:lnTo>
                    <a:pt x="79" y="146"/>
                  </a:lnTo>
                  <a:lnTo>
                    <a:pt x="84" y="146"/>
                  </a:lnTo>
                  <a:lnTo>
                    <a:pt x="90" y="146"/>
                  </a:lnTo>
                  <a:lnTo>
                    <a:pt x="95" y="146"/>
                  </a:lnTo>
                  <a:lnTo>
                    <a:pt x="101" y="146"/>
                  </a:lnTo>
                  <a:lnTo>
                    <a:pt x="106" y="146"/>
                  </a:lnTo>
                  <a:lnTo>
                    <a:pt x="110" y="146"/>
                  </a:lnTo>
                  <a:lnTo>
                    <a:pt x="116" y="146"/>
                  </a:lnTo>
                  <a:lnTo>
                    <a:pt x="121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8" y="146"/>
                  </a:lnTo>
                  <a:lnTo>
                    <a:pt x="143" y="146"/>
                  </a:lnTo>
                  <a:lnTo>
                    <a:pt x="148" y="146"/>
                  </a:lnTo>
                  <a:lnTo>
                    <a:pt x="154" y="146"/>
                  </a:lnTo>
                  <a:lnTo>
                    <a:pt x="159" y="146"/>
                  </a:lnTo>
                  <a:lnTo>
                    <a:pt x="165" y="146"/>
                  </a:lnTo>
                  <a:lnTo>
                    <a:pt x="169" y="146"/>
                  </a:lnTo>
                  <a:lnTo>
                    <a:pt x="174" y="146"/>
                  </a:lnTo>
                  <a:lnTo>
                    <a:pt x="180" y="146"/>
                  </a:lnTo>
                  <a:lnTo>
                    <a:pt x="185" y="146"/>
                  </a:lnTo>
                  <a:lnTo>
                    <a:pt x="191" y="146"/>
                  </a:lnTo>
                  <a:lnTo>
                    <a:pt x="196" y="146"/>
                  </a:lnTo>
                  <a:lnTo>
                    <a:pt x="202" y="146"/>
                  </a:lnTo>
                  <a:lnTo>
                    <a:pt x="207" y="146"/>
                  </a:lnTo>
                  <a:lnTo>
                    <a:pt x="212" y="146"/>
                  </a:lnTo>
                  <a:lnTo>
                    <a:pt x="218" y="146"/>
                  </a:lnTo>
                  <a:lnTo>
                    <a:pt x="222" y="146"/>
                  </a:lnTo>
                  <a:lnTo>
                    <a:pt x="228" y="146"/>
                  </a:lnTo>
                  <a:lnTo>
                    <a:pt x="233" y="146"/>
                  </a:lnTo>
                  <a:lnTo>
                    <a:pt x="239" y="146"/>
                  </a:lnTo>
                  <a:lnTo>
                    <a:pt x="244" y="146"/>
                  </a:lnTo>
                  <a:lnTo>
                    <a:pt x="249" y="146"/>
                  </a:lnTo>
                  <a:lnTo>
                    <a:pt x="255" y="146"/>
                  </a:lnTo>
                  <a:lnTo>
                    <a:pt x="260" y="146"/>
                  </a:lnTo>
                  <a:lnTo>
                    <a:pt x="266" y="146"/>
                  </a:lnTo>
                  <a:lnTo>
                    <a:pt x="271" y="146"/>
                  </a:lnTo>
                  <a:lnTo>
                    <a:pt x="277" y="146"/>
                  </a:lnTo>
                  <a:lnTo>
                    <a:pt x="281" y="146"/>
                  </a:lnTo>
                  <a:lnTo>
                    <a:pt x="286" y="146"/>
                  </a:lnTo>
                  <a:lnTo>
                    <a:pt x="292" y="146"/>
                  </a:lnTo>
                  <a:lnTo>
                    <a:pt x="297" y="146"/>
                  </a:lnTo>
                  <a:lnTo>
                    <a:pt x="303" y="146"/>
                  </a:lnTo>
                  <a:lnTo>
                    <a:pt x="308" y="146"/>
                  </a:lnTo>
                  <a:lnTo>
                    <a:pt x="313" y="146"/>
                  </a:lnTo>
                  <a:lnTo>
                    <a:pt x="319" y="146"/>
                  </a:lnTo>
                  <a:lnTo>
                    <a:pt x="324" y="146"/>
                  </a:lnTo>
                  <a:lnTo>
                    <a:pt x="330" y="146"/>
                  </a:lnTo>
                  <a:lnTo>
                    <a:pt x="334" y="146"/>
                  </a:lnTo>
                  <a:lnTo>
                    <a:pt x="340" y="146"/>
                  </a:lnTo>
                  <a:lnTo>
                    <a:pt x="345" y="146"/>
                  </a:lnTo>
                  <a:lnTo>
                    <a:pt x="350" y="146"/>
                  </a:lnTo>
                  <a:lnTo>
                    <a:pt x="356" y="146"/>
                  </a:lnTo>
                  <a:lnTo>
                    <a:pt x="361" y="146"/>
                  </a:lnTo>
                  <a:lnTo>
                    <a:pt x="367" y="146"/>
                  </a:lnTo>
                  <a:lnTo>
                    <a:pt x="372" y="146"/>
                  </a:lnTo>
                  <a:lnTo>
                    <a:pt x="378" y="146"/>
                  </a:lnTo>
                  <a:lnTo>
                    <a:pt x="383" y="146"/>
                  </a:lnTo>
                  <a:lnTo>
                    <a:pt x="387" y="146"/>
                  </a:lnTo>
                  <a:lnTo>
                    <a:pt x="393" y="146"/>
                  </a:lnTo>
                  <a:lnTo>
                    <a:pt x="398" y="146"/>
                  </a:lnTo>
                  <a:lnTo>
                    <a:pt x="404" y="146"/>
                  </a:lnTo>
                  <a:lnTo>
                    <a:pt x="409" y="146"/>
                  </a:lnTo>
                  <a:lnTo>
                    <a:pt x="415" y="146"/>
                  </a:lnTo>
                  <a:lnTo>
                    <a:pt x="420" y="146"/>
                  </a:lnTo>
                  <a:lnTo>
                    <a:pt x="425" y="146"/>
                  </a:lnTo>
                  <a:lnTo>
                    <a:pt x="431" y="146"/>
                  </a:lnTo>
                  <a:lnTo>
                    <a:pt x="436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51" y="146"/>
                  </a:lnTo>
                  <a:lnTo>
                    <a:pt x="457" y="146"/>
                  </a:lnTo>
                  <a:lnTo>
                    <a:pt x="462" y="146"/>
                  </a:lnTo>
                  <a:lnTo>
                    <a:pt x="468" y="146"/>
                  </a:lnTo>
                  <a:lnTo>
                    <a:pt x="473" y="146"/>
                  </a:lnTo>
                  <a:lnTo>
                    <a:pt x="479" y="146"/>
                  </a:lnTo>
                  <a:lnTo>
                    <a:pt x="484" y="146"/>
                  </a:lnTo>
                  <a:lnTo>
                    <a:pt x="489" y="146"/>
                  </a:lnTo>
                  <a:lnTo>
                    <a:pt x="495" y="146"/>
                  </a:lnTo>
                  <a:lnTo>
                    <a:pt x="499" y="146"/>
                  </a:lnTo>
                  <a:lnTo>
                    <a:pt x="505" y="146"/>
                  </a:lnTo>
                  <a:lnTo>
                    <a:pt x="510" y="146"/>
                  </a:lnTo>
                  <a:lnTo>
                    <a:pt x="516" y="146"/>
                  </a:lnTo>
                  <a:lnTo>
                    <a:pt x="521" y="146"/>
                  </a:lnTo>
                  <a:lnTo>
                    <a:pt x="526" y="146"/>
                  </a:lnTo>
                  <a:lnTo>
                    <a:pt x="532" y="146"/>
                  </a:lnTo>
                  <a:lnTo>
                    <a:pt x="537" y="146"/>
                  </a:lnTo>
                  <a:lnTo>
                    <a:pt x="543" y="146"/>
                  </a:lnTo>
                  <a:lnTo>
                    <a:pt x="548" y="146"/>
                  </a:lnTo>
                  <a:lnTo>
                    <a:pt x="554" y="146"/>
                  </a:lnTo>
                  <a:lnTo>
                    <a:pt x="558" y="146"/>
                  </a:lnTo>
                  <a:lnTo>
                    <a:pt x="563" y="146"/>
                  </a:lnTo>
                  <a:lnTo>
                    <a:pt x="569" y="146"/>
                  </a:lnTo>
                  <a:lnTo>
                    <a:pt x="574" y="146"/>
                  </a:lnTo>
                  <a:lnTo>
                    <a:pt x="580" y="146"/>
                  </a:lnTo>
                  <a:lnTo>
                    <a:pt x="585" y="146"/>
                  </a:lnTo>
                  <a:lnTo>
                    <a:pt x="590" y="146"/>
                  </a:lnTo>
                  <a:lnTo>
                    <a:pt x="596" y="146"/>
                  </a:lnTo>
                  <a:lnTo>
                    <a:pt x="601" y="146"/>
                  </a:lnTo>
                  <a:lnTo>
                    <a:pt x="607" y="146"/>
                  </a:lnTo>
                  <a:lnTo>
                    <a:pt x="611" y="146"/>
                  </a:lnTo>
                  <a:lnTo>
                    <a:pt x="617" y="146"/>
                  </a:lnTo>
                  <a:lnTo>
                    <a:pt x="622" y="146"/>
                  </a:lnTo>
                  <a:lnTo>
                    <a:pt x="627" y="146"/>
                  </a:lnTo>
                  <a:lnTo>
                    <a:pt x="633" y="146"/>
                  </a:lnTo>
                  <a:lnTo>
                    <a:pt x="638" y="146"/>
                  </a:lnTo>
                  <a:lnTo>
                    <a:pt x="644" y="146"/>
                  </a:lnTo>
                  <a:lnTo>
                    <a:pt x="649" y="146"/>
                  </a:lnTo>
                  <a:lnTo>
                    <a:pt x="655" y="146"/>
                  </a:lnTo>
                  <a:lnTo>
                    <a:pt x="660" y="146"/>
                  </a:lnTo>
                  <a:lnTo>
                    <a:pt x="664" y="146"/>
                  </a:lnTo>
                  <a:lnTo>
                    <a:pt x="670" y="146"/>
                  </a:lnTo>
                  <a:lnTo>
                    <a:pt x="675" y="146"/>
                  </a:lnTo>
                  <a:lnTo>
                    <a:pt x="681" y="146"/>
                  </a:lnTo>
                  <a:lnTo>
                    <a:pt x="686" y="146"/>
                  </a:lnTo>
                  <a:lnTo>
                    <a:pt x="692" y="146"/>
                  </a:lnTo>
                  <a:lnTo>
                    <a:pt x="697" y="146"/>
                  </a:lnTo>
                  <a:lnTo>
                    <a:pt x="702" y="146"/>
                  </a:lnTo>
                  <a:lnTo>
                    <a:pt x="708" y="146"/>
                  </a:lnTo>
                  <a:lnTo>
                    <a:pt x="713" y="146"/>
                  </a:lnTo>
                  <a:lnTo>
                    <a:pt x="719" y="146"/>
                  </a:lnTo>
                  <a:lnTo>
                    <a:pt x="723" y="146"/>
                  </a:lnTo>
                  <a:lnTo>
                    <a:pt x="728" y="146"/>
                  </a:lnTo>
                  <a:lnTo>
                    <a:pt x="734" y="146"/>
                  </a:lnTo>
                  <a:lnTo>
                    <a:pt x="739" y="146"/>
                  </a:lnTo>
                  <a:lnTo>
                    <a:pt x="745" y="146"/>
                  </a:lnTo>
                  <a:lnTo>
                    <a:pt x="750" y="146"/>
                  </a:lnTo>
                  <a:lnTo>
                    <a:pt x="756" y="146"/>
                  </a:lnTo>
                  <a:lnTo>
                    <a:pt x="761" y="146"/>
                  </a:lnTo>
                  <a:lnTo>
                    <a:pt x="765" y="146"/>
                  </a:lnTo>
                  <a:lnTo>
                    <a:pt x="772" y="146"/>
                  </a:lnTo>
                  <a:lnTo>
                    <a:pt x="776" y="146"/>
                  </a:lnTo>
                  <a:lnTo>
                    <a:pt x="782" y="146"/>
                  </a:lnTo>
                  <a:lnTo>
                    <a:pt x="787" y="146"/>
                  </a:lnTo>
                  <a:lnTo>
                    <a:pt x="793" y="146"/>
                  </a:lnTo>
                  <a:lnTo>
                    <a:pt x="798" y="146"/>
                  </a:lnTo>
                  <a:lnTo>
                    <a:pt x="803" y="146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6"/>
                  </a:lnTo>
                  <a:lnTo>
                    <a:pt x="825" y="146"/>
                  </a:lnTo>
                  <a:lnTo>
                    <a:pt x="831" y="146"/>
                  </a:lnTo>
                  <a:lnTo>
                    <a:pt x="835" y="146"/>
                  </a:lnTo>
                  <a:lnTo>
                    <a:pt x="840" y="146"/>
                  </a:lnTo>
                  <a:lnTo>
                    <a:pt x="846" y="146"/>
                  </a:lnTo>
                  <a:lnTo>
                    <a:pt x="851" y="146"/>
                  </a:lnTo>
                  <a:lnTo>
                    <a:pt x="857" y="146"/>
                  </a:lnTo>
                  <a:lnTo>
                    <a:pt x="862" y="146"/>
                  </a:lnTo>
                  <a:lnTo>
                    <a:pt x="868" y="146"/>
                  </a:lnTo>
                  <a:lnTo>
                    <a:pt x="873" y="146"/>
                  </a:lnTo>
                  <a:lnTo>
                    <a:pt x="877" y="146"/>
                  </a:lnTo>
                  <a:lnTo>
                    <a:pt x="884" y="146"/>
                  </a:lnTo>
                  <a:lnTo>
                    <a:pt x="888" y="146"/>
                  </a:lnTo>
                  <a:lnTo>
                    <a:pt x="894" y="146"/>
                  </a:lnTo>
                  <a:lnTo>
                    <a:pt x="899" y="148"/>
                  </a:lnTo>
                  <a:lnTo>
                    <a:pt x="904" y="148"/>
                  </a:lnTo>
                  <a:lnTo>
                    <a:pt x="910" y="148"/>
                  </a:lnTo>
                  <a:lnTo>
                    <a:pt x="915" y="148"/>
                  </a:lnTo>
                  <a:lnTo>
                    <a:pt x="921" y="148"/>
                  </a:lnTo>
                  <a:lnTo>
                    <a:pt x="926" y="148"/>
                  </a:lnTo>
                  <a:lnTo>
                    <a:pt x="932" y="146"/>
                  </a:lnTo>
                  <a:lnTo>
                    <a:pt x="936" y="146"/>
                  </a:lnTo>
                  <a:lnTo>
                    <a:pt x="941" y="146"/>
                  </a:lnTo>
                  <a:lnTo>
                    <a:pt x="947" y="146"/>
                  </a:lnTo>
                  <a:lnTo>
                    <a:pt x="952" y="146"/>
                  </a:lnTo>
                  <a:lnTo>
                    <a:pt x="958" y="146"/>
                  </a:lnTo>
                  <a:lnTo>
                    <a:pt x="963" y="146"/>
                  </a:lnTo>
                  <a:lnTo>
                    <a:pt x="969" y="146"/>
                  </a:lnTo>
                  <a:lnTo>
                    <a:pt x="974" y="146"/>
                  </a:lnTo>
                  <a:lnTo>
                    <a:pt x="979" y="146"/>
                  </a:lnTo>
                  <a:lnTo>
                    <a:pt x="985" y="146"/>
                  </a:lnTo>
                  <a:lnTo>
                    <a:pt x="989" y="146"/>
                  </a:lnTo>
                  <a:lnTo>
                    <a:pt x="996" y="148"/>
                  </a:lnTo>
                  <a:lnTo>
                    <a:pt x="1000" y="148"/>
                  </a:lnTo>
                  <a:lnTo>
                    <a:pt x="1006" y="148"/>
                  </a:lnTo>
                  <a:lnTo>
                    <a:pt x="1011" y="146"/>
                  </a:lnTo>
                  <a:lnTo>
                    <a:pt x="1016" y="146"/>
                  </a:lnTo>
                  <a:lnTo>
                    <a:pt x="1022" y="146"/>
                  </a:lnTo>
                  <a:lnTo>
                    <a:pt x="1027" y="146"/>
                  </a:lnTo>
                  <a:lnTo>
                    <a:pt x="1033" y="146"/>
                  </a:lnTo>
                  <a:lnTo>
                    <a:pt x="1038" y="146"/>
                  </a:lnTo>
                  <a:lnTo>
                    <a:pt x="1042" y="146"/>
                  </a:lnTo>
                  <a:lnTo>
                    <a:pt x="1048" y="146"/>
                  </a:lnTo>
                  <a:lnTo>
                    <a:pt x="1053" y="146"/>
                  </a:lnTo>
                  <a:lnTo>
                    <a:pt x="1059" y="146"/>
                  </a:lnTo>
                  <a:lnTo>
                    <a:pt x="1064" y="146"/>
                  </a:lnTo>
                  <a:lnTo>
                    <a:pt x="1070" y="146"/>
                  </a:lnTo>
                  <a:lnTo>
                    <a:pt x="1075" y="146"/>
                  </a:lnTo>
                  <a:lnTo>
                    <a:pt x="1080" y="146"/>
                  </a:lnTo>
                  <a:lnTo>
                    <a:pt x="1086" y="146"/>
                  </a:lnTo>
                  <a:lnTo>
                    <a:pt x="1091" y="146"/>
                  </a:lnTo>
                  <a:lnTo>
                    <a:pt x="1097" y="146"/>
                  </a:lnTo>
                  <a:lnTo>
                    <a:pt x="1101" y="146"/>
                  </a:lnTo>
                  <a:lnTo>
                    <a:pt x="1108" y="146"/>
                  </a:lnTo>
                  <a:lnTo>
                    <a:pt x="1112" y="146"/>
                  </a:lnTo>
                  <a:lnTo>
                    <a:pt x="1117" y="146"/>
                  </a:lnTo>
                  <a:lnTo>
                    <a:pt x="1123" y="146"/>
                  </a:lnTo>
                  <a:lnTo>
                    <a:pt x="1128" y="148"/>
                  </a:lnTo>
                  <a:lnTo>
                    <a:pt x="1134" y="148"/>
                  </a:lnTo>
                  <a:lnTo>
                    <a:pt x="1139" y="148"/>
                  </a:lnTo>
                  <a:lnTo>
                    <a:pt x="1145" y="146"/>
                  </a:lnTo>
                  <a:lnTo>
                    <a:pt x="1150" y="146"/>
                  </a:lnTo>
                  <a:lnTo>
                    <a:pt x="1154" y="146"/>
                  </a:lnTo>
                  <a:lnTo>
                    <a:pt x="1160" y="146"/>
                  </a:lnTo>
                  <a:lnTo>
                    <a:pt x="1165" y="146"/>
                  </a:lnTo>
                  <a:lnTo>
                    <a:pt x="1171" y="146"/>
                  </a:lnTo>
                  <a:lnTo>
                    <a:pt x="1176" y="146"/>
                  </a:lnTo>
                  <a:lnTo>
                    <a:pt x="1181" y="146"/>
                  </a:lnTo>
                  <a:lnTo>
                    <a:pt x="1187" y="146"/>
                  </a:lnTo>
                  <a:lnTo>
                    <a:pt x="1192" y="146"/>
                  </a:lnTo>
                  <a:lnTo>
                    <a:pt x="1198" y="146"/>
                  </a:lnTo>
                  <a:lnTo>
                    <a:pt x="1203" y="146"/>
                  </a:lnTo>
                  <a:lnTo>
                    <a:pt x="1209" y="146"/>
                  </a:lnTo>
                  <a:lnTo>
                    <a:pt x="1213" y="146"/>
                  </a:lnTo>
                  <a:lnTo>
                    <a:pt x="1218" y="146"/>
                  </a:lnTo>
                  <a:lnTo>
                    <a:pt x="1224" y="145"/>
                  </a:lnTo>
                  <a:lnTo>
                    <a:pt x="1229" y="145"/>
                  </a:lnTo>
                  <a:lnTo>
                    <a:pt x="1235" y="145"/>
                  </a:lnTo>
                  <a:lnTo>
                    <a:pt x="1240" y="145"/>
                  </a:lnTo>
                  <a:lnTo>
                    <a:pt x="1246" y="145"/>
                  </a:lnTo>
                  <a:lnTo>
                    <a:pt x="1251" y="145"/>
                  </a:lnTo>
                  <a:lnTo>
                    <a:pt x="1256" y="145"/>
                  </a:lnTo>
                  <a:lnTo>
                    <a:pt x="1262" y="145"/>
                  </a:lnTo>
                  <a:lnTo>
                    <a:pt x="1266" y="145"/>
                  </a:lnTo>
                  <a:lnTo>
                    <a:pt x="1272" y="145"/>
                  </a:lnTo>
                  <a:lnTo>
                    <a:pt x="1277" y="145"/>
                  </a:lnTo>
                  <a:lnTo>
                    <a:pt x="1283" y="145"/>
                  </a:lnTo>
                  <a:lnTo>
                    <a:pt x="1288" y="145"/>
                  </a:lnTo>
                  <a:lnTo>
                    <a:pt x="1293" y="145"/>
                  </a:lnTo>
                  <a:lnTo>
                    <a:pt x="1299" y="145"/>
                  </a:lnTo>
                  <a:lnTo>
                    <a:pt x="1304" y="145"/>
                  </a:lnTo>
                  <a:lnTo>
                    <a:pt x="1310" y="145"/>
                  </a:lnTo>
                  <a:lnTo>
                    <a:pt x="1315" y="145"/>
                  </a:lnTo>
                  <a:lnTo>
                    <a:pt x="1319" y="146"/>
                  </a:lnTo>
                  <a:lnTo>
                    <a:pt x="1325" y="146"/>
                  </a:lnTo>
                  <a:lnTo>
                    <a:pt x="1330" y="146"/>
                  </a:lnTo>
                  <a:lnTo>
                    <a:pt x="1336" y="146"/>
                  </a:lnTo>
                  <a:lnTo>
                    <a:pt x="1341" y="146"/>
                  </a:lnTo>
                  <a:lnTo>
                    <a:pt x="1347" y="146"/>
                  </a:lnTo>
                  <a:lnTo>
                    <a:pt x="1352" y="146"/>
                  </a:lnTo>
                  <a:lnTo>
                    <a:pt x="1357" y="146"/>
                  </a:lnTo>
                  <a:lnTo>
                    <a:pt x="1363" y="146"/>
                  </a:lnTo>
                  <a:lnTo>
                    <a:pt x="1368" y="146"/>
                  </a:lnTo>
                  <a:lnTo>
                    <a:pt x="1374" y="146"/>
                  </a:lnTo>
                  <a:lnTo>
                    <a:pt x="1378" y="146"/>
                  </a:lnTo>
                  <a:lnTo>
                    <a:pt x="1384" y="146"/>
                  </a:lnTo>
                  <a:lnTo>
                    <a:pt x="1389" y="146"/>
                  </a:lnTo>
                  <a:lnTo>
                    <a:pt x="1394" y="146"/>
                  </a:lnTo>
                  <a:lnTo>
                    <a:pt x="1400" y="146"/>
                  </a:lnTo>
                  <a:lnTo>
                    <a:pt x="1405" y="146"/>
                  </a:lnTo>
                  <a:lnTo>
                    <a:pt x="1411" y="146"/>
                  </a:lnTo>
                  <a:lnTo>
                    <a:pt x="1416" y="146"/>
                  </a:lnTo>
                  <a:lnTo>
                    <a:pt x="1422" y="146"/>
                  </a:lnTo>
                  <a:lnTo>
                    <a:pt x="1427" y="146"/>
                  </a:lnTo>
                  <a:lnTo>
                    <a:pt x="1431" y="146"/>
                  </a:lnTo>
                  <a:lnTo>
                    <a:pt x="1437" y="146"/>
                  </a:lnTo>
                  <a:lnTo>
                    <a:pt x="1442" y="146"/>
                  </a:lnTo>
                  <a:lnTo>
                    <a:pt x="1448" y="146"/>
                  </a:lnTo>
                  <a:lnTo>
                    <a:pt x="1453" y="146"/>
                  </a:lnTo>
                  <a:lnTo>
                    <a:pt x="1458" y="146"/>
                  </a:lnTo>
                  <a:lnTo>
                    <a:pt x="1464" y="146"/>
                  </a:lnTo>
                  <a:lnTo>
                    <a:pt x="1469" y="146"/>
                  </a:lnTo>
                  <a:lnTo>
                    <a:pt x="1475" y="146"/>
                  </a:lnTo>
                  <a:lnTo>
                    <a:pt x="1480" y="146"/>
                  </a:lnTo>
                  <a:lnTo>
                    <a:pt x="1486" y="146"/>
                  </a:lnTo>
                  <a:lnTo>
                    <a:pt x="1490" y="146"/>
                  </a:lnTo>
                  <a:lnTo>
                    <a:pt x="1495" y="146"/>
                  </a:lnTo>
                  <a:lnTo>
                    <a:pt x="1501" y="146"/>
                  </a:lnTo>
                  <a:lnTo>
                    <a:pt x="1506" y="146"/>
                  </a:lnTo>
                  <a:lnTo>
                    <a:pt x="1512" y="146"/>
                  </a:lnTo>
                  <a:lnTo>
                    <a:pt x="1517" y="146"/>
                  </a:lnTo>
                  <a:lnTo>
                    <a:pt x="1523" y="146"/>
                  </a:lnTo>
                  <a:lnTo>
                    <a:pt x="1528" y="146"/>
                  </a:lnTo>
                  <a:lnTo>
                    <a:pt x="1533" y="146"/>
                  </a:lnTo>
                  <a:lnTo>
                    <a:pt x="1539" y="146"/>
                  </a:lnTo>
                  <a:lnTo>
                    <a:pt x="1543" y="146"/>
                  </a:lnTo>
                  <a:lnTo>
                    <a:pt x="1549" y="146"/>
                  </a:lnTo>
                  <a:lnTo>
                    <a:pt x="1554" y="146"/>
                  </a:lnTo>
                  <a:lnTo>
                    <a:pt x="1560" y="146"/>
                  </a:lnTo>
                  <a:lnTo>
                    <a:pt x="1565" y="146"/>
                  </a:lnTo>
                  <a:lnTo>
                    <a:pt x="1570" y="146"/>
                  </a:lnTo>
                  <a:lnTo>
                    <a:pt x="1576" y="146"/>
                  </a:lnTo>
                  <a:lnTo>
                    <a:pt x="1581" y="146"/>
                  </a:lnTo>
                  <a:lnTo>
                    <a:pt x="1587" y="146"/>
                  </a:lnTo>
                  <a:lnTo>
                    <a:pt x="1592" y="146"/>
                  </a:lnTo>
                  <a:lnTo>
                    <a:pt x="1596" y="146"/>
                  </a:lnTo>
                  <a:lnTo>
                    <a:pt x="1602" y="146"/>
                  </a:lnTo>
                  <a:lnTo>
                    <a:pt x="1607" y="146"/>
                  </a:lnTo>
                  <a:lnTo>
                    <a:pt x="1613" y="146"/>
                  </a:lnTo>
                  <a:lnTo>
                    <a:pt x="1618" y="146"/>
                  </a:lnTo>
                  <a:lnTo>
                    <a:pt x="1624" y="146"/>
                  </a:lnTo>
                  <a:lnTo>
                    <a:pt x="1629" y="148"/>
                  </a:lnTo>
                  <a:lnTo>
                    <a:pt x="1634" y="148"/>
                  </a:lnTo>
                  <a:lnTo>
                    <a:pt x="1640" y="148"/>
                  </a:lnTo>
                  <a:lnTo>
                    <a:pt x="1645" y="148"/>
                  </a:lnTo>
                  <a:lnTo>
                    <a:pt x="1651" y="148"/>
                  </a:lnTo>
                  <a:lnTo>
                    <a:pt x="1655" y="148"/>
                  </a:lnTo>
                  <a:lnTo>
                    <a:pt x="1661" y="148"/>
                  </a:lnTo>
                  <a:lnTo>
                    <a:pt x="1666" y="148"/>
                  </a:lnTo>
                  <a:lnTo>
                    <a:pt x="1671" y="148"/>
                  </a:lnTo>
                  <a:lnTo>
                    <a:pt x="1677" y="146"/>
                  </a:lnTo>
                  <a:lnTo>
                    <a:pt x="1682" y="146"/>
                  </a:lnTo>
                  <a:lnTo>
                    <a:pt x="1688" y="146"/>
                  </a:lnTo>
                  <a:lnTo>
                    <a:pt x="1693" y="146"/>
                  </a:lnTo>
                  <a:lnTo>
                    <a:pt x="1699" y="146"/>
                  </a:lnTo>
                  <a:lnTo>
                    <a:pt x="1704" y="146"/>
                  </a:lnTo>
                  <a:lnTo>
                    <a:pt x="1708" y="146"/>
                  </a:lnTo>
                  <a:lnTo>
                    <a:pt x="1714" y="146"/>
                  </a:lnTo>
                  <a:lnTo>
                    <a:pt x="1719" y="146"/>
                  </a:lnTo>
                  <a:lnTo>
                    <a:pt x="1725" y="146"/>
                  </a:lnTo>
                  <a:lnTo>
                    <a:pt x="1730" y="146"/>
                  </a:lnTo>
                  <a:lnTo>
                    <a:pt x="1736" y="146"/>
                  </a:lnTo>
                  <a:lnTo>
                    <a:pt x="1741" y="148"/>
                  </a:lnTo>
                  <a:lnTo>
                    <a:pt x="1746" y="148"/>
                  </a:lnTo>
                  <a:lnTo>
                    <a:pt x="1752" y="148"/>
                  </a:lnTo>
                  <a:lnTo>
                    <a:pt x="1757" y="148"/>
                  </a:lnTo>
                  <a:lnTo>
                    <a:pt x="1763" y="148"/>
                  </a:lnTo>
                  <a:lnTo>
                    <a:pt x="1767" y="148"/>
                  </a:lnTo>
                  <a:lnTo>
                    <a:pt x="1772" y="148"/>
                  </a:lnTo>
                  <a:lnTo>
                    <a:pt x="1778" y="146"/>
                  </a:lnTo>
                  <a:lnTo>
                    <a:pt x="1783" y="146"/>
                  </a:lnTo>
                  <a:lnTo>
                    <a:pt x="1789" y="146"/>
                  </a:lnTo>
                  <a:lnTo>
                    <a:pt x="1794" y="146"/>
                  </a:lnTo>
                  <a:lnTo>
                    <a:pt x="1800" y="146"/>
                  </a:lnTo>
                  <a:lnTo>
                    <a:pt x="1805" y="146"/>
                  </a:lnTo>
                  <a:lnTo>
                    <a:pt x="1810" y="146"/>
                  </a:lnTo>
                  <a:lnTo>
                    <a:pt x="1816" y="146"/>
                  </a:lnTo>
                  <a:lnTo>
                    <a:pt x="1820" y="146"/>
                  </a:lnTo>
                  <a:lnTo>
                    <a:pt x="1826" y="146"/>
                  </a:lnTo>
                  <a:lnTo>
                    <a:pt x="1831" y="146"/>
                  </a:lnTo>
                  <a:lnTo>
                    <a:pt x="1837" y="146"/>
                  </a:lnTo>
                  <a:lnTo>
                    <a:pt x="1842" y="146"/>
                  </a:lnTo>
                  <a:lnTo>
                    <a:pt x="1847" y="146"/>
                  </a:lnTo>
                  <a:lnTo>
                    <a:pt x="1853" y="146"/>
                  </a:lnTo>
                  <a:lnTo>
                    <a:pt x="1858" y="146"/>
                  </a:lnTo>
                  <a:lnTo>
                    <a:pt x="1864" y="146"/>
                  </a:lnTo>
                  <a:lnTo>
                    <a:pt x="1869" y="148"/>
                  </a:lnTo>
                  <a:lnTo>
                    <a:pt x="1875" y="148"/>
                  </a:lnTo>
                  <a:lnTo>
                    <a:pt x="1879" y="148"/>
                  </a:lnTo>
                  <a:lnTo>
                    <a:pt x="1884" y="148"/>
                  </a:lnTo>
                  <a:lnTo>
                    <a:pt x="1890" y="148"/>
                  </a:lnTo>
                  <a:lnTo>
                    <a:pt x="1895" y="148"/>
                  </a:lnTo>
                  <a:lnTo>
                    <a:pt x="1901" y="148"/>
                  </a:lnTo>
                  <a:lnTo>
                    <a:pt x="1906" y="148"/>
                  </a:lnTo>
                  <a:lnTo>
                    <a:pt x="1911" y="146"/>
                  </a:lnTo>
                  <a:lnTo>
                    <a:pt x="1917" y="146"/>
                  </a:lnTo>
                  <a:lnTo>
                    <a:pt x="1922" y="146"/>
                  </a:lnTo>
                  <a:lnTo>
                    <a:pt x="1928" y="146"/>
                  </a:lnTo>
                  <a:lnTo>
                    <a:pt x="1932" y="146"/>
                  </a:lnTo>
                  <a:lnTo>
                    <a:pt x="1938" y="146"/>
                  </a:lnTo>
                  <a:lnTo>
                    <a:pt x="1943" y="146"/>
                  </a:lnTo>
                  <a:lnTo>
                    <a:pt x="1948" y="146"/>
                  </a:lnTo>
                  <a:lnTo>
                    <a:pt x="1954" y="146"/>
                  </a:lnTo>
                  <a:lnTo>
                    <a:pt x="1959" y="146"/>
                  </a:lnTo>
                  <a:lnTo>
                    <a:pt x="1965" y="146"/>
                  </a:lnTo>
                  <a:lnTo>
                    <a:pt x="1970" y="146"/>
                  </a:lnTo>
                  <a:lnTo>
                    <a:pt x="1976" y="146"/>
                  </a:lnTo>
                  <a:lnTo>
                    <a:pt x="1981" y="146"/>
                  </a:lnTo>
                  <a:lnTo>
                    <a:pt x="1985" y="146"/>
                  </a:lnTo>
                  <a:lnTo>
                    <a:pt x="1991" y="146"/>
                  </a:lnTo>
                  <a:lnTo>
                    <a:pt x="1996" y="146"/>
                  </a:lnTo>
                  <a:lnTo>
                    <a:pt x="2002" y="146"/>
                  </a:lnTo>
                  <a:lnTo>
                    <a:pt x="2007" y="146"/>
                  </a:lnTo>
                  <a:lnTo>
                    <a:pt x="2013" y="146"/>
                  </a:lnTo>
                  <a:lnTo>
                    <a:pt x="2018" y="146"/>
                  </a:lnTo>
                  <a:lnTo>
                    <a:pt x="2023" y="146"/>
                  </a:lnTo>
                  <a:lnTo>
                    <a:pt x="2029" y="146"/>
                  </a:lnTo>
                  <a:lnTo>
                    <a:pt x="2034" y="146"/>
                  </a:lnTo>
                  <a:lnTo>
                    <a:pt x="2040" y="146"/>
                  </a:lnTo>
                  <a:lnTo>
                    <a:pt x="2044" y="148"/>
                  </a:lnTo>
                  <a:lnTo>
                    <a:pt x="2049" y="148"/>
                  </a:lnTo>
                  <a:lnTo>
                    <a:pt x="2055" y="148"/>
                  </a:lnTo>
                  <a:lnTo>
                    <a:pt x="2060" y="146"/>
                  </a:lnTo>
                  <a:lnTo>
                    <a:pt x="2066" y="146"/>
                  </a:lnTo>
                  <a:lnTo>
                    <a:pt x="2071" y="146"/>
                  </a:lnTo>
                  <a:lnTo>
                    <a:pt x="2077" y="148"/>
                  </a:lnTo>
                  <a:lnTo>
                    <a:pt x="2082" y="148"/>
                  </a:lnTo>
                  <a:lnTo>
                    <a:pt x="2087" y="148"/>
                  </a:lnTo>
                  <a:lnTo>
                    <a:pt x="2093" y="148"/>
                  </a:lnTo>
                  <a:lnTo>
                    <a:pt x="2097" y="146"/>
                  </a:lnTo>
                  <a:lnTo>
                    <a:pt x="2103" y="146"/>
                  </a:lnTo>
                  <a:lnTo>
                    <a:pt x="2108" y="146"/>
                  </a:lnTo>
                  <a:lnTo>
                    <a:pt x="2114" y="146"/>
                  </a:lnTo>
                  <a:lnTo>
                    <a:pt x="2119" y="148"/>
                  </a:lnTo>
                  <a:lnTo>
                    <a:pt x="2124" y="148"/>
                  </a:lnTo>
                  <a:lnTo>
                    <a:pt x="2130" y="148"/>
                  </a:lnTo>
                  <a:lnTo>
                    <a:pt x="2135" y="148"/>
                  </a:lnTo>
                  <a:lnTo>
                    <a:pt x="2141" y="148"/>
                  </a:lnTo>
                  <a:lnTo>
                    <a:pt x="2146" y="148"/>
                  </a:lnTo>
                  <a:lnTo>
                    <a:pt x="2152" y="148"/>
                  </a:lnTo>
                  <a:lnTo>
                    <a:pt x="2156" y="148"/>
                  </a:lnTo>
                  <a:lnTo>
                    <a:pt x="2161" y="148"/>
                  </a:lnTo>
                  <a:lnTo>
                    <a:pt x="2167" y="148"/>
                  </a:lnTo>
                  <a:lnTo>
                    <a:pt x="2172" y="148"/>
                  </a:lnTo>
                  <a:lnTo>
                    <a:pt x="2178" y="148"/>
                  </a:lnTo>
                  <a:lnTo>
                    <a:pt x="2183" y="148"/>
                  </a:lnTo>
                  <a:lnTo>
                    <a:pt x="2188" y="148"/>
                  </a:lnTo>
                  <a:lnTo>
                    <a:pt x="2194" y="148"/>
                  </a:lnTo>
                  <a:lnTo>
                    <a:pt x="2199" y="148"/>
                  </a:lnTo>
                  <a:lnTo>
                    <a:pt x="2205" y="148"/>
                  </a:lnTo>
                  <a:lnTo>
                    <a:pt x="2209" y="148"/>
                  </a:lnTo>
                  <a:lnTo>
                    <a:pt x="2215" y="148"/>
                  </a:lnTo>
                  <a:lnTo>
                    <a:pt x="2220" y="148"/>
                  </a:lnTo>
                  <a:lnTo>
                    <a:pt x="2225" y="146"/>
                  </a:lnTo>
                  <a:lnTo>
                    <a:pt x="2231" y="146"/>
                  </a:lnTo>
                  <a:lnTo>
                    <a:pt x="2236" y="146"/>
                  </a:lnTo>
                  <a:lnTo>
                    <a:pt x="2242" y="146"/>
                  </a:lnTo>
                  <a:lnTo>
                    <a:pt x="2247" y="146"/>
                  </a:lnTo>
                  <a:lnTo>
                    <a:pt x="2253" y="146"/>
                  </a:lnTo>
                  <a:lnTo>
                    <a:pt x="2258" y="146"/>
                  </a:lnTo>
                  <a:lnTo>
                    <a:pt x="2262" y="148"/>
                  </a:lnTo>
                  <a:lnTo>
                    <a:pt x="2268" y="149"/>
                  </a:lnTo>
                  <a:lnTo>
                    <a:pt x="2273" y="151"/>
                  </a:lnTo>
                  <a:lnTo>
                    <a:pt x="2279" y="155"/>
                  </a:lnTo>
                  <a:lnTo>
                    <a:pt x="2284" y="161"/>
                  </a:lnTo>
                  <a:lnTo>
                    <a:pt x="2290" y="168"/>
                  </a:lnTo>
                  <a:lnTo>
                    <a:pt x="2295" y="178"/>
                  </a:lnTo>
                  <a:lnTo>
                    <a:pt x="2300" y="191"/>
                  </a:lnTo>
                  <a:lnTo>
                    <a:pt x="2306" y="204"/>
                  </a:lnTo>
                  <a:lnTo>
                    <a:pt x="2311" y="217"/>
                  </a:lnTo>
                  <a:lnTo>
                    <a:pt x="2317" y="229"/>
                  </a:lnTo>
                  <a:lnTo>
                    <a:pt x="2321" y="236"/>
                  </a:lnTo>
                  <a:lnTo>
                    <a:pt x="2326" y="240"/>
                  </a:lnTo>
                  <a:lnTo>
                    <a:pt x="2332" y="240"/>
                  </a:lnTo>
                  <a:lnTo>
                    <a:pt x="2337" y="236"/>
                  </a:lnTo>
                  <a:lnTo>
                    <a:pt x="2343" y="230"/>
                  </a:lnTo>
                  <a:lnTo>
                    <a:pt x="2348" y="220"/>
                  </a:lnTo>
                  <a:lnTo>
                    <a:pt x="2354" y="210"/>
                  </a:lnTo>
                  <a:lnTo>
                    <a:pt x="2359" y="201"/>
                  </a:lnTo>
                  <a:lnTo>
                    <a:pt x="2364" y="191"/>
                  </a:lnTo>
                  <a:lnTo>
                    <a:pt x="2370" y="183"/>
                  </a:lnTo>
                  <a:lnTo>
                    <a:pt x="2374" y="175"/>
                  </a:lnTo>
                  <a:lnTo>
                    <a:pt x="2380" y="170"/>
                  </a:lnTo>
                  <a:lnTo>
                    <a:pt x="2385" y="165"/>
                  </a:lnTo>
                  <a:lnTo>
                    <a:pt x="2391" y="161"/>
                  </a:lnTo>
                  <a:lnTo>
                    <a:pt x="2396" y="158"/>
                  </a:lnTo>
                  <a:lnTo>
                    <a:pt x="2401" y="155"/>
                  </a:lnTo>
                  <a:lnTo>
                    <a:pt x="2407" y="154"/>
                  </a:lnTo>
                  <a:lnTo>
                    <a:pt x="2412" y="152"/>
                  </a:lnTo>
                  <a:lnTo>
                    <a:pt x="2418" y="152"/>
                  </a:lnTo>
                  <a:lnTo>
                    <a:pt x="2423" y="152"/>
                  </a:lnTo>
                  <a:lnTo>
                    <a:pt x="2429" y="152"/>
                  </a:lnTo>
                  <a:lnTo>
                    <a:pt x="2433" y="152"/>
                  </a:lnTo>
                  <a:lnTo>
                    <a:pt x="2438" y="152"/>
                  </a:lnTo>
                  <a:lnTo>
                    <a:pt x="2444" y="152"/>
                  </a:lnTo>
                  <a:lnTo>
                    <a:pt x="2449" y="152"/>
                  </a:lnTo>
                  <a:lnTo>
                    <a:pt x="2455" y="151"/>
                  </a:lnTo>
                  <a:lnTo>
                    <a:pt x="2460" y="151"/>
                  </a:lnTo>
                  <a:lnTo>
                    <a:pt x="2466" y="151"/>
                  </a:lnTo>
                  <a:lnTo>
                    <a:pt x="2471" y="151"/>
                  </a:lnTo>
                  <a:lnTo>
                    <a:pt x="2476" y="152"/>
                  </a:lnTo>
                  <a:lnTo>
                    <a:pt x="2482" y="154"/>
                  </a:lnTo>
                  <a:lnTo>
                    <a:pt x="2486" y="157"/>
                  </a:lnTo>
                  <a:lnTo>
                    <a:pt x="2492" y="161"/>
                  </a:lnTo>
                  <a:lnTo>
                    <a:pt x="2497" y="168"/>
                  </a:lnTo>
                  <a:lnTo>
                    <a:pt x="2502" y="175"/>
                  </a:lnTo>
                  <a:lnTo>
                    <a:pt x="2508" y="183"/>
                  </a:lnTo>
                  <a:lnTo>
                    <a:pt x="2513" y="187"/>
                  </a:lnTo>
                  <a:lnTo>
                    <a:pt x="2519" y="190"/>
                  </a:lnTo>
                  <a:lnTo>
                    <a:pt x="2524" y="187"/>
                  </a:lnTo>
                  <a:lnTo>
                    <a:pt x="2530" y="178"/>
                  </a:lnTo>
                  <a:lnTo>
                    <a:pt x="2535" y="165"/>
                  </a:lnTo>
                  <a:lnTo>
                    <a:pt x="2539" y="148"/>
                  </a:lnTo>
                  <a:lnTo>
                    <a:pt x="2545" y="129"/>
                  </a:lnTo>
                  <a:lnTo>
                    <a:pt x="2550" y="110"/>
                  </a:lnTo>
                  <a:lnTo>
                    <a:pt x="2556" y="94"/>
                  </a:lnTo>
                  <a:lnTo>
                    <a:pt x="2561" y="81"/>
                  </a:lnTo>
                  <a:lnTo>
                    <a:pt x="2567" y="73"/>
                  </a:lnTo>
                  <a:lnTo>
                    <a:pt x="2572" y="68"/>
                  </a:lnTo>
                  <a:lnTo>
                    <a:pt x="2577" y="67"/>
                  </a:lnTo>
                  <a:lnTo>
                    <a:pt x="2583" y="67"/>
                  </a:lnTo>
                  <a:lnTo>
                    <a:pt x="2588" y="67"/>
                  </a:lnTo>
                  <a:lnTo>
                    <a:pt x="2594" y="67"/>
                  </a:lnTo>
                  <a:lnTo>
                    <a:pt x="2598" y="65"/>
                  </a:lnTo>
                  <a:lnTo>
                    <a:pt x="2604" y="62"/>
                  </a:lnTo>
                  <a:lnTo>
                    <a:pt x="2609" y="55"/>
                  </a:lnTo>
                  <a:lnTo>
                    <a:pt x="2614" y="47"/>
                  </a:lnTo>
                  <a:lnTo>
                    <a:pt x="2620" y="36"/>
                  </a:lnTo>
                  <a:lnTo>
                    <a:pt x="2625" y="25"/>
                  </a:lnTo>
                  <a:lnTo>
                    <a:pt x="2631" y="15"/>
                  </a:lnTo>
                  <a:lnTo>
                    <a:pt x="2636" y="6"/>
                  </a:lnTo>
                  <a:lnTo>
                    <a:pt x="2641" y="0"/>
                  </a:lnTo>
                  <a:lnTo>
                    <a:pt x="2647" y="0"/>
                  </a:lnTo>
                  <a:lnTo>
                    <a:pt x="2651" y="3"/>
                  </a:lnTo>
                  <a:lnTo>
                    <a:pt x="2657" y="10"/>
                  </a:lnTo>
                  <a:lnTo>
                    <a:pt x="2662" y="20"/>
                  </a:lnTo>
                  <a:lnTo>
                    <a:pt x="2668" y="34"/>
                  </a:lnTo>
                  <a:lnTo>
                    <a:pt x="2673" y="47"/>
                  </a:lnTo>
                  <a:lnTo>
                    <a:pt x="2678" y="60"/>
                  </a:lnTo>
                  <a:lnTo>
                    <a:pt x="2684" y="73"/>
                  </a:lnTo>
                  <a:lnTo>
                    <a:pt x="2689" y="84"/>
                  </a:lnTo>
                  <a:lnTo>
                    <a:pt x="2695" y="94"/>
                  </a:lnTo>
                  <a:lnTo>
                    <a:pt x="2700" y="102"/>
                  </a:lnTo>
                  <a:lnTo>
                    <a:pt x="2706" y="109"/>
                  </a:lnTo>
                  <a:lnTo>
                    <a:pt x="2710" y="115"/>
                  </a:lnTo>
                  <a:lnTo>
                    <a:pt x="2715" y="119"/>
                  </a:lnTo>
                  <a:lnTo>
                    <a:pt x="2721" y="123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11" name="Freeform 6"/>
            <p:cNvSpPr>
              <a:spLocks/>
            </p:cNvSpPr>
            <p:nvPr/>
          </p:nvSpPr>
          <p:spPr bwMode="auto">
            <a:xfrm>
              <a:off x="896" y="2592"/>
              <a:ext cx="736" cy="1092"/>
            </a:xfrm>
            <a:custGeom>
              <a:avLst/>
              <a:gdLst>
                <a:gd name="T0" fmla="*/ 0 w 2722"/>
                <a:gd name="T1" fmla="*/ 40 h 3276"/>
                <a:gd name="T2" fmla="*/ 1 w 2722"/>
                <a:gd name="T3" fmla="*/ 40 h 3276"/>
                <a:gd name="T4" fmla="*/ 1 w 2722"/>
                <a:gd name="T5" fmla="*/ 40 h 3276"/>
                <a:gd name="T6" fmla="*/ 1 w 2722"/>
                <a:gd name="T7" fmla="*/ 40 h 3276"/>
                <a:gd name="T8" fmla="*/ 1 w 2722"/>
                <a:gd name="T9" fmla="*/ 40 h 3276"/>
                <a:gd name="T10" fmla="*/ 2 w 2722"/>
                <a:gd name="T11" fmla="*/ 40 h 3276"/>
                <a:gd name="T12" fmla="*/ 2 w 2722"/>
                <a:gd name="T13" fmla="*/ 40 h 3276"/>
                <a:gd name="T14" fmla="*/ 2 w 2722"/>
                <a:gd name="T15" fmla="*/ 39 h 3276"/>
                <a:gd name="T16" fmla="*/ 2 w 2722"/>
                <a:gd name="T17" fmla="*/ 16 h 3276"/>
                <a:gd name="T18" fmla="*/ 2 w 2722"/>
                <a:gd name="T19" fmla="*/ 5 h 3276"/>
                <a:gd name="T20" fmla="*/ 3 w 2722"/>
                <a:gd name="T21" fmla="*/ 31 h 3276"/>
                <a:gd name="T22" fmla="*/ 3 w 2722"/>
                <a:gd name="T23" fmla="*/ 38 h 3276"/>
                <a:gd name="T24" fmla="*/ 3 w 2722"/>
                <a:gd name="T25" fmla="*/ 40 h 3276"/>
                <a:gd name="T26" fmla="*/ 4 w 2722"/>
                <a:gd name="T27" fmla="*/ 40 h 3276"/>
                <a:gd name="T28" fmla="*/ 4 w 2722"/>
                <a:gd name="T29" fmla="*/ 40 h 3276"/>
                <a:gd name="T30" fmla="*/ 4 w 2722"/>
                <a:gd name="T31" fmla="*/ 40 h 3276"/>
                <a:gd name="T32" fmla="*/ 4 w 2722"/>
                <a:gd name="T33" fmla="*/ 40 h 3276"/>
                <a:gd name="T34" fmla="*/ 5 w 2722"/>
                <a:gd name="T35" fmla="*/ 40 h 3276"/>
                <a:gd name="T36" fmla="*/ 5 w 2722"/>
                <a:gd name="T37" fmla="*/ 40 h 3276"/>
                <a:gd name="T38" fmla="*/ 5 w 2722"/>
                <a:gd name="T39" fmla="*/ 40 h 3276"/>
                <a:gd name="T40" fmla="*/ 5 w 2722"/>
                <a:gd name="T41" fmla="*/ 40 h 3276"/>
                <a:gd name="T42" fmla="*/ 6 w 2722"/>
                <a:gd name="T43" fmla="*/ 40 h 3276"/>
                <a:gd name="T44" fmla="*/ 6 w 2722"/>
                <a:gd name="T45" fmla="*/ 40 h 3276"/>
                <a:gd name="T46" fmla="*/ 6 w 2722"/>
                <a:gd name="T47" fmla="*/ 40 h 3276"/>
                <a:gd name="T48" fmla="*/ 6 w 2722"/>
                <a:gd name="T49" fmla="*/ 40 h 3276"/>
                <a:gd name="T50" fmla="*/ 7 w 2722"/>
                <a:gd name="T51" fmla="*/ 40 h 3276"/>
                <a:gd name="T52" fmla="*/ 7 w 2722"/>
                <a:gd name="T53" fmla="*/ 40 h 3276"/>
                <a:gd name="T54" fmla="*/ 7 w 2722"/>
                <a:gd name="T55" fmla="*/ 40 h 3276"/>
                <a:gd name="T56" fmla="*/ 7 w 2722"/>
                <a:gd name="T57" fmla="*/ 40 h 3276"/>
                <a:gd name="T58" fmla="*/ 8 w 2722"/>
                <a:gd name="T59" fmla="*/ 40 h 3276"/>
                <a:gd name="T60" fmla="*/ 8 w 2722"/>
                <a:gd name="T61" fmla="*/ 40 h 3276"/>
                <a:gd name="T62" fmla="*/ 8 w 2722"/>
                <a:gd name="T63" fmla="*/ 40 h 3276"/>
                <a:gd name="T64" fmla="*/ 8 w 2722"/>
                <a:gd name="T65" fmla="*/ 40 h 3276"/>
                <a:gd name="T66" fmla="*/ 9 w 2722"/>
                <a:gd name="T67" fmla="*/ 40 h 3276"/>
                <a:gd name="T68" fmla="*/ 9 w 2722"/>
                <a:gd name="T69" fmla="*/ 40 h 3276"/>
                <a:gd name="T70" fmla="*/ 9 w 2722"/>
                <a:gd name="T71" fmla="*/ 40 h 3276"/>
                <a:gd name="T72" fmla="*/ 9 w 2722"/>
                <a:gd name="T73" fmla="*/ 40 h 3276"/>
                <a:gd name="T74" fmla="*/ 10 w 2722"/>
                <a:gd name="T75" fmla="*/ 40 h 3276"/>
                <a:gd name="T76" fmla="*/ 10 w 2722"/>
                <a:gd name="T77" fmla="*/ 40 h 3276"/>
                <a:gd name="T78" fmla="*/ 10 w 2722"/>
                <a:gd name="T79" fmla="*/ 40 h 3276"/>
                <a:gd name="T80" fmla="*/ 11 w 2722"/>
                <a:gd name="T81" fmla="*/ 40 h 3276"/>
                <a:gd name="T82" fmla="*/ 11 w 2722"/>
                <a:gd name="T83" fmla="*/ 40 h 3276"/>
                <a:gd name="T84" fmla="*/ 11 w 2722"/>
                <a:gd name="T85" fmla="*/ 40 h 3276"/>
                <a:gd name="T86" fmla="*/ 11 w 2722"/>
                <a:gd name="T87" fmla="*/ 40 h 3276"/>
                <a:gd name="T88" fmla="*/ 11 w 2722"/>
                <a:gd name="T89" fmla="*/ 40 h 3276"/>
                <a:gd name="T90" fmla="*/ 12 w 2722"/>
                <a:gd name="T91" fmla="*/ 40 h 3276"/>
                <a:gd name="T92" fmla="*/ 12 w 2722"/>
                <a:gd name="T93" fmla="*/ 40 h 3276"/>
                <a:gd name="T94" fmla="*/ 12 w 2722"/>
                <a:gd name="T95" fmla="*/ 40 h 3276"/>
                <a:gd name="T96" fmla="*/ 12 w 2722"/>
                <a:gd name="T97" fmla="*/ 40 h 3276"/>
                <a:gd name="T98" fmla="*/ 13 w 2722"/>
                <a:gd name="T99" fmla="*/ 40 h 3276"/>
                <a:gd name="T100" fmla="*/ 13 w 2722"/>
                <a:gd name="T101" fmla="*/ 40 h 3276"/>
                <a:gd name="T102" fmla="*/ 13 w 2722"/>
                <a:gd name="T103" fmla="*/ 40 h 3276"/>
                <a:gd name="T104" fmla="*/ 14 w 2722"/>
                <a:gd name="T105" fmla="*/ 40 h 3276"/>
                <a:gd name="T106" fmla="*/ 14 w 2722"/>
                <a:gd name="T107" fmla="*/ 40 h 3276"/>
                <a:gd name="T108" fmla="*/ 14 w 2722"/>
                <a:gd name="T109" fmla="*/ 40 h 3276"/>
                <a:gd name="T110" fmla="*/ 14 w 2722"/>
                <a:gd name="T111" fmla="*/ 40 h 32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2"/>
                <a:gd name="T169" fmla="*/ 0 h 3276"/>
                <a:gd name="T170" fmla="*/ 2722 w 2722"/>
                <a:gd name="T171" fmla="*/ 3276 h 32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2" h="3276">
                  <a:moveTo>
                    <a:pt x="0" y="3254"/>
                  </a:moveTo>
                  <a:lnTo>
                    <a:pt x="5" y="3257"/>
                  </a:lnTo>
                  <a:lnTo>
                    <a:pt x="11" y="3260"/>
                  </a:lnTo>
                  <a:lnTo>
                    <a:pt x="16" y="3261"/>
                  </a:lnTo>
                  <a:lnTo>
                    <a:pt x="22" y="3263"/>
                  </a:lnTo>
                  <a:lnTo>
                    <a:pt x="27" y="3264"/>
                  </a:lnTo>
                  <a:lnTo>
                    <a:pt x="32" y="3264"/>
                  </a:lnTo>
                  <a:lnTo>
                    <a:pt x="38" y="3266"/>
                  </a:lnTo>
                  <a:lnTo>
                    <a:pt x="42" y="3267"/>
                  </a:lnTo>
                  <a:lnTo>
                    <a:pt x="48" y="3267"/>
                  </a:lnTo>
                  <a:lnTo>
                    <a:pt x="53" y="3267"/>
                  </a:lnTo>
                  <a:lnTo>
                    <a:pt x="58" y="3269"/>
                  </a:lnTo>
                  <a:lnTo>
                    <a:pt x="64" y="3269"/>
                  </a:lnTo>
                  <a:lnTo>
                    <a:pt x="69" y="3270"/>
                  </a:lnTo>
                  <a:lnTo>
                    <a:pt x="75" y="3270"/>
                  </a:lnTo>
                  <a:lnTo>
                    <a:pt x="80" y="3270"/>
                  </a:lnTo>
                  <a:lnTo>
                    <a:pt x="86" y="3272"/>
                  </a:lnTo>
                  <a:lnTo>
                    <a:pt x="91" y="3272"/>
                  </a:lnTo>
                  <a:lnTo>
                    <a:pt x="95" y="3272"/>
                  </a:lnTo>
                  <a:lnTo>
                    <a:pt x="101" y="3272"/>
                  </a:lnTo>
                  <a:lnTo>
                    <a:pt x="106" y="3272"/>
                  </a:lnTo>
                  <a:lnTo>
                    <a:pt x="112" y="3272"/>
                  </a:lnTo>
                  <a:lnTo>
                    <a:pt x="117" y="3272"/>
                  </a:lnTo>
                  <a:lnTo>
                    <a:pt x="123" y="3272"/>
                  </a:lnTo>
                  <a:lnTo>
                    <a:pt x="128" y="3270"/>
                  </a:lnTo>
                  <a:lnTo>
                    <a:pt x="133" y="3270"/>
                  </a:lnTo>
                  <a:lnTo>
                    <a:pt x="139" y="3270"/>
                  </a:lnTo>
                  <a:lnTo>
                    <a:pt x="144" y="3270"/>
                  </a:lnTo>
                  <a:lnTo>
                    <a:pt x="150" y="3270"/>
                  </a:lnTo>
                  <a:lnTo>
                    <a:pt x="154" y="3269"/>
                  </a:lnTo>
                  <a:lnTo>
                    <a:pt x="160" y="3269"/>
                  </a:lnTo>
                  <a:lnTo>
                    <a:pt x="165" y="3267"/>
                  </a:lnTo>
                  <a:lnTo>
                    <a:pt x="170" y="3267"/>
                  </a:lnTo>
                  <a:lnTo>
                    <a:pt x="176" y="3266"/>
                  </a:lnTo>
                  <a:lnTo>
                    <a:pt x="181" y="3264"/>
                  </a:lnTo>
                  <a:lnTo>
                    <a:pt x="187" y="3263"/>
                  </a:lnTo>
                  <a:lnTo>
                    <a:pt x="192" y="3261"/>
                  </a:lnTo>
                  <a:lnTo>
                    <a:pt x="197" y="3260"/>
                  </a:lnTo>
                  <a:lnTo>
                    <a:pt x="203" y="3257"/>
                  </a:lnTo>
                  <a:lnTo>
                    <a:pt x="207" y="3256"/>
                  </a:lnTo>
                  <a:lnTo>
                    <a:pt x="213" y="3254"/>
                  </a:lnTo>
                  <a:lnTo>
                    <a:pt x="218" y="3253"/>
                  </a:lnTo>
                  <a:lnTo>
                    <a:pt x="224" y="3251"/>
                  </a:lnTo>
                  <a:lnTo>
                    <a:pt x="229" y="3250"/>
                  </a:lnTo>
                  <a:lnTo>
                    <a:pt x="234" y="3248"/>
                  </a:lnTo>
                  <a:lnTo>
                    <a:pt x="240" y="3247"/>
                  </a:lnTo>
                  <a:lnTo>
                    <a:pt x="245" y="3246"/>
                  </a:lnTo>
                  <a:lnTo>
                    <a:pt x="251" y="3246"/>
                  </a:lnTo>
                  <a:lnTo>
                    <a:pt x="256" y="3244"/>
                  </a:lnTo>
                  <a:lnTo>
                    <a:pt x="262" y="3244"/>
                  </a:lnTo>
                  <a:lnTo>
                    <a:pt x="266" y="3244"/>
                  </a:lnTo>
                  <a:lnTo>
                    <a:pt x="271" y="3243"/>
                  </a:lnTo>
                  <a:lnTo>
                    <a:pt x="277" y="3241"/>
                  </a:lnTo>
                  <a:lnTo>
                    <a:pt x="282" y="3241"/>
                  </a:lnTo>
                  <a:lnTo>
                    <a:pt x="288" y="3241"/>
                  </a:lnTo>
                  <a:lnTo>
                    <a:pt x="293" y="3240"/>
                  </a:lnTo>
                  <a:lnTo>
                    <a:pt x="299" y="3240"/>
                  </a:lnTo>
                  <a:lnTo>
                    <a:pt x="304" y="3238"/>
                  </a:lnTo>
                  <a:lnTo>
                    <a:pt x="309" y="3238"/>
                  </a:lnTo>
                  <a:lnTo>
                    <a:pt x="315" y="3238"/>
                  </a:lnTo>
                  <a:lnTo>
                    <a:pt x="319" y="3238"/>
                  </a:lnTo>
                  <a:lnTo>
                    <a:pt x="325" y="3238"/>
                  </a:lnTo>
                  <a:lnTo>
                    <a:pt x="330" y="3238"/>
                  </a:lnTo>
                  <a:lnTo>
                    <a:pt x="335" y="3238"/>
                  </a:lnTo>
                  <a:lnTo>
                    <a:pt x="341" y="3237"/>
                  </a:lnTo>
                  <a:lnTo>
                    <a:pt x="346" y="3235"/>
                  </a:lnTo>
                  <a:lnTo>
                    <a:pt x="352" y="3234"/>
                  </a:lnTo>
                  <a:lnTo>
                    <a:pt x="357" y="3228"/>
                  </a:lnTo>
                  <a:lnTo>
                    <a:pt x="363" y="3220"/>
                  </a:lnTo>
                  <a:lnTo>
                    <a:pt x="368" y="3205"/>
                  </a:lnTo>
                  <a:lnTo>
                    <a:pt x="372" y="3180"/>
                  </a:lnTo>
                  <a:lnTo>
                    <a:pt x="378" y="3141"/>
                  </a:lnTo>
                  <a:lnTo>
                    <a:pt x="383" y="3083"/>
                  </a:lnTo>
                  <a:lnTo>
                    <a:pt x="389" y="3000"/>
                  </a:lnTo>
                  <a:lnTo>
                    <a:pt x="394" y="2881"/>
                  </a:lnTo>
                  <a:lnTo>
                    <a:pt x="400" y="2720"/>
                  </a:lnTo>
                  <a:lnTo>
                    <a:pt x="405" y="2515"/>
                  </a:lnTo>
                  <a:lnTo>
                    <a:pt x="410" y="2260"/>
                  </a:lnTo>
                  <a:lnTo>
                    <a:pt x="416" y="1962"/>
                  </a:lnTo>
                  <a:lnTo>
                    <a:pt x="421" y="1631"/>
                  </a:lnTo>
                  <a:lnTo>
                    <a:pt x="427" y="1279"/>
                  </a:lnTo>
                  <a:lnTo>
                    <a:pt x="431" y="930"/>
                  </a:lnTo>
                  <a:lnTo>
                    <a:pt x="437" y="609"/>
                  </a:lnTo>
                  <a:lnTo>
                    <a:pt x="442" y="338"/>
                  </a:lnTo>
                  <a:lnTo>
                    <a:pt x="447" y="139"/>
                  </a:lnTo>
                  <a:lnTo>
                    <a:pt x="453" y="24"/>
                  </a:lnTo>
                  <a:lnTo>
                    <a:pt x="458" y="0"/>
                  </a:lnTo>
                  <a:lnTo>
                    <a:pt x="464" y="64"/>
                  </a:lnTo>
                  <a:lnTo>
                    <a:pt x="469" y="205"/>
                  </a:lnTo>
                  <a:lnTo>
                    <a:pt x="474" y="411"/>
                  </a:lnTo>
                  <a:lnTo>
                    <a:pt x="480" y="658"/>
                  </a:lnTo>
                  <a:lnTo>
                    <a:pt x="484" y="932"/>
                  </a:lnTo>
                  <a:lnTo>
                    <a:pt x="490" y="1211"/>
                  </a:lnTo>
                  <a:lnTo>
                    <a:pt x="495" y="1486"/>
                  </a:lnTo>
                  <a:lnTo>
                    <a:pt x="501" y="1742"/>
                  </a:lnTo>
                  <a:lnTo>
                    <a:pt x="506" y="1975"/>
                  </a:lnTo>
                  <a:lnTo>
                    <a:pt x="511" y="2181"/>
                  </a:lnTo>
                  <a:lnTo>
                    <a:pt x="517" y="2359"/>
                  </a:lnTo>
                  <a:lnTo>
                    <a:pt x="522" y="2509"/>
                  </a:lnTo>
                  <a:lnTo>
                    <a:pt x="528" y="2636"/>
                  </a:lnTo>
                  <a:lnTo>
                    <a:pt x="533" y="2743"/>
                  </a:lnTo>
                  <a:lnTo>
                    <a:pt x="539" y="2830"/>
                  </a:lnTo>
                  <a:lnTo>
                    <a:pt x="543" y="2903"/>
                  </a:lnTo>
                  <a:lnTo>
                    <a:pt x="548" y="2963"/>
                  </a:lnTo>
                  <a:lnTo>
                    <a:pt x="554" y="3013"/>
                  </a:lnTo>
                  <a:lnTo>
                    <a:pt x="559" y="3053"/>
                  </a:lnTo>
                  <a:lnTo>
                    <a:pt x="565" y="3086"/>
                  </a:lnTo>
                  <a:lnTo>
                    <a:pt x="570" y="3114"/>
                  </a:lnTo>
                  <a:lnTo>
                    <a:pt x="576" y="3137"/>
                  </a:lnTo>
                  <a:lnTo>
                    <a:pt x="581" y="3156"/>
                  </a:lnTo>
                  <a:lnTo>
                    <a:pt x="586" y="3170"/>
                  </a:lnTo>
                  <a:lnTo>
                    <a:pt x="592" y="3183"/>
                  </a:lnTo>
                  <a:lnTo>
                    <a:pt x="596" y="3193"/>
                  </a:lnTo>
                  <a:lnTo>
                    <a:pt x="602" y="3202"/>
                  </a:lnTo>
                  <a:lnTo>
                    <a:pt x="607" y="3209"/>
                  </a:lnTo>
                  <a:lnTo>
                    <a:pt x="613" y="3217"/>
                  </a:lnTo>
                  <a:lnTo>
                    <a:pt x="618" y="3222"/>
                  </a:lnTo>
                  <a:lnTo>
                    <a:pt x="623" y="3227"/>
                  </a:lnTo>
                  <a:lnTo>
                    <a:pt x="629" y="3231"/>
                  </a:lnTo>
                  <a:lnTo>
                    <a:pt x="634" y="3234"/>
                  </a:lnTo>
                  <a:lnTo>
                    <a:pt x="640" y="3238"/>
                  </a:lnTo>
                  <a:lnTo>
                    <a:pt x="645" y="3241"/>
                  </a:lnTo>
                  <a:lnTo>
                    <a:pt x="649" y="3243"/>
                  </a:lnTo>
                  <a:lnTo>
                    <a:pt x="655" y="3246"/>
                  </a:lnTo>
                  <a:lnTo>
                    <a:pt x="660" y="3247"/>
                  </a:lnTo>
                  <a:lnTo>
                    <a:pt x="666" y="3248"/>
                  </a:lnTo>
                  <a:lnTo>
                    <a:pt x="671" y="3250"/>
                  </a:lnTo>
                  <a:lnTo>
                    <a:pt x="677" y="3251"/>
                  </a:lnTo>
                  <a:lnTo>
                    <a:pt x="682" y="3253"/>
                  </a:lnTo>
                  <a:lnTo>
                    <a:pt x="687" y="3253"/>
                  </a:lnTo>
                  <a:lnTo>
                    <a:pt x="693" y="3254"/>
                  </a:lnTo>
                  <a:lnTo>
                    <a:pt x="698" y="3254"/>
                  </a:lnTo>
                  <a:lnTo>
                    <a:pt x="704" y="3254"/>
                  </a:lnTo>
                  <a:lnTo>
                    <a:pt x="708" y="3254"/>
                  </a:lnTo>
                  <a:lnTo>
                    <a:pt x="714" y="3256"/>
                  </a:lnTo>
                  <a:lnTo>
                    <a:pt x="719" y="3256"/>
                  </a:lnTo>
                  <a:lnTo>
                    <a:pt x="724" y="3256"/>
                  </a:lnTo>
                  <a:lnTo>
                    <a:pt x="730" y="3256"/>
                  </a:lnTo>
                  <a:lnTo>
                    <a:pt x="735" y="3256"/>
                  </a:lnTo>
                  <a:lnTo>
                    <a:pt x="741" y="3256"/>
                  </a:lnTo>
                  <a:lnTo>
                    <a:pt x="746" y="3256"/>
                  </a:lnTo>
                  <a:lnTo>
                    <a:pt x="752" y="3256"/>
                  </a:lnTo>
                  <a:lnTo>
                    <a:pt x="757" y="3256"/>
                  </a:lnTo>
                  <a:lnTo>
                    <a:pt x="761" y="3254"/>
                  </a:lnTo>
                  <a:lnTo>
                    <a:pt x="767" y="3254"/>
                  </a:lnTo>
                  <a:lnTo>
                    <a:pt x="772" y="3254"/>
                  </a:lnTo>
                  <a:lnTo>
                    <a:pt x="778" y="3253"/>
                  </a:lnTo>
                  <a:lnTo>
                    <a:pt x="783" y="3253"/>
                  </a:lnTo>
                  <a:lnTo>
                    <a:pt x="788" y="3251"/>
                  </a:lnTo>
                  <a:lnTo>
                    <a:pt x="794" y="3251"/>
                  </a:lnTo>
                  <a:lnTo>
                    <a:pt x="799" y="3251"/>
                  </a:lnTo>
                  <a:lnTo>
                    <a:pt x="805" y="3251"/>
                  </a:lnTo>
                  <a:lnTo>
                    <a:pt x="810" y="3251"/>
                  </a:lnTo>
                  <a:lnTo>
                    <a:pt x="816" y="3251"/>
                  </a:lnTo>
                  <a:lnTo>
                    <a:pt x="820" y="3253"/>
                  </a:lnTo>
                  <a:lnTo>
                    <a:pt x="825" y="3253"/>
                  </a:lnTo>
                  <a:lnTo>
                    <a:pt x="831" y="3254"/>
                  </a:lnTo>
                  <a:lnTo>
                    <a:pt x="836" y="3254"/>
                  </a:lnTo>
                  <a:lnTo>
                    <a:pt x="842" y="3256"/>
                  </a:lnTo>
                  <a:lnTo>
                    <a:pt x="847" y="3257"/>
                  </a:lnTo>
                  <a:lnTo>
                    <a:pt x="853" y="3257"/>
                  </a:lnTo>
                  <a:lnTo>
                    <a:pt x="858" y="3259"/>
                  </a:lnTo>
                  <a:lnTo>
                    <a:pt x="863" y="3260"/>
                  </a:lnTo>
                  <a:lnTo>
                    <a:pt x="869" y="3260"/>
                  </a:lnTo>
                  <a:lnTo>
                    <a:pt x="873" y="3261"/>
                  </a:lnTo>
                  <a:lnTo>
                    <a:pt x="879" y="3263"/>
                  </a:lnTo>
                  <a:lnTo>
                    <a:pt x="884" y="3263"/>
                  </a:lnTo>
                  <a:lnTo>
                    <a:pt x="890" y="3263"/>
                  </a:lnTo>
                  <a:lnTo>
                    <a:pt x="895" y="3264"/>
                  </a:lnTo>
                  <a:lnTo>
                    <a:pt x="900" y="3264"/>
                  </a:lnTo>
                  <a:lnTo>
                    <a:pt x="906" y="3264"/>
                  </a:lnTo>
                  <a:lnTo>
                    <a:pt x="911" y="3266"/>
                  </a:lnTo>
                  <a:lnTo>
                    <a:pt x="917" y="3266"/>
                  </a:lnTo>
                  <a:lnTo>
                    <a:pt x="922" y="3266"/>
                  </a:lnTo>
                  <a:lnTo>
                    <a:pt x="926" y="3266"/>
                  </a:lnTo>
                  <a:lnTo>
                    <a:pt x="932" y="3267"/>
                  </a:lnTo>
                  <a:lnTo>
                    <a:pt x="937" y="3267"/>
                  </a:lnTo>
                  <a:lnTo>
                    <a:pt x="943" y="3267"/>
                  </a:lnTo>
                  <a:lnTo>
                    <a:pt x="948" y="3267"/>
                  </a:lnTo>
                  <a:lnTo>
                    <a:pt x="954" y="3267"/>
                  </a:lnTo>
                  <a:lnTo>
                    <a:pt x="959" y="3267"/>
                  </a:lnTo>
                  <a:lnTo>
                    <a:pt x="964" y="3267"/>
                  </a:lnTo>
                  <a:lnTo>
                    <a:pt x="970" y="3267"/>
                  </a:lnTo>
                  <a:lnTo>
                    <a:pt x="975" y="3269"/>
                  </a:lnTo>
                  <a:lnTo>
                    <a:pt x="981" y="3269"/>
                  </a:lnTo>
                  <a:lnTo>
                    <a:pt x="985" y="3269"/>
                  </a:lnTo>
                  <a:lnTo>
                    <a:pt x="991" y="3267"/>
                  </a:lnTo>
                  <a:lnTo>
                    <a:pt x="996" y="3267"/>
                  </a:lnTo>
                  <a:lnTo>
                    <a:pt x="1001" y="3267"/>
                  </a:lnTo>
                  <a:lnTo>
                    <a:pt x="1007" y="3267"/>
                  </a:lnTo>
                  <a:lnTo>
                    <a:pt x="1012" y="3267"/>
                  </a:lnTo>
                  <a:lnTo>
                    <a:pt x="1018" y="3266"/>
                  </a:lnTo>
                  <a:lnTo>
                    <a:pt x="1023" y="3266"/>
                  </a:lnTo>
                  <a:lnTo>
                    <a:pt x="1029" y="3264"/>
                  </a:lnTo>
                  <a:lnTo>
                    <a:pt x="1034" y="3263"/>
                  </a:lnTo>
                  <a:lnTo>
                    <a:pt x="1038" y="3261"/>
                  </a:lnTo>
                  <a:lnTo>
                    <a:pt x="1044" y="3260"/>
                  </a:lnTo>
                  <a:lnTo>
                    <a:pt x="1049" y="3257"/>
                  </a:lnTo>
                  <a:lnTo>
                    <a:pt x="1055" y="3254"/>
                  </a:lnTo>
                  <a:lnTo>
                    <a:pt x="1060" y="3251"/>
                  </a:lnTo>
                  <a:lnTo>
                    <a:pt x="1065" y="3248"/>
                  </a:lnTo>
                  <a:lnTo>
                    <a:pt x="1071" y="3246"/>
                  </a:lnTo>
                  <a:lnTo>
                    <a:pt x="1076" y="3241"/>
                  </a:lnTo>
                  <a:lnTo>
                    <a:pt x="1082" y="3238"/>
                  </a:lnTo>
                  <a:lnTo>
                    <a:pt x="1087" y="3234"/>
                  </a:lnTo>
                  <a:lnTo>
                    <a:pt x="1093" y="3231"/>
                  </a:lnTo>
                  <a:lnTo>
                    <a:pt x="1097" y="3228"/>
                  </a:lnTo>
                  <a:lnTo>
                    <a:pt x="1102" y="3227"/>
                  </a:lnTo>
                  <a:lnTo>
                    <a:pt x="1108" y="3225"/>
                  </a:lnTo>
                  <a:lnTo>
                    <a:pt x="1113" y="3224"/>
                  </a:lnTo>
                  <a:lnTo>
                    <a:pt x="1119" y="3224"/>
                  </a:lnTo>
                  <a:lnTo>
                    <a:pt x="1124" y="3225"/>
                  </a:lnTo>
                  <a:lnTo>
                    <a:pt x="1130" y="3227"/>
                  </a:lnTo>
                  <a:lnTo>
                    <a:pt x="1135" y="3228"/>
                  </a:lnTo>
                  <a:lnTo>
                    <a:pt x="1140" y="3231"/>
                  </a:lnTo>
                  <a:lnTo>
                    <a:pt x="1146" y="3234"/>
                  </a:lnTo>
                  <a:lnTo>
                    <a:pt x="1150" y="3237"/>
                  </a:lnTo>
                  <a:lnTo>
                    <a:pt x="1156" y="3240"/>
                  </a:lnTo>
                  <a:lnTo>
                    <a:pt x="1161" y="3241"/>
                  </a:lnTo>
                  <a:lnTo>
                    <a:pt x="1167" y="3244"/>
                  </a:lnTo>
                  <a:lnTo>
                    <a:pt x="1172" y="3247"/>
                  </a:lnTo>
                  <a:lnTo>
                    <a:pt x="1177" y="3250"/>
                  </a:lnTo>
                  <a:lnTo>
                    <a:pt x="1183" y="3253"/>
                  </a:lnTo>
                  <a:lnTo>
                    <a:pt x="1188" y="3254"/>
                  </a:lnTo>
                  <a:lnTo>
                    <a:pt x="1194" y="3256"/>
                  </a:lnTo>
                  <a:lnTo>
                    <a:pt x="1199" y="3259"/>
                  </a:lnTo>
                  <a:lnTo>
                    <a:pt x="1203" y="3260"/>
                  </a:lnTo>
                  <a:lnTo>
                    <a:pt x="1209" y="3261"/>
                  </a:lnTo>
                  <a:lnTo>
                    <a:pt x="1214" y="3263"/>
                  </a:lnTo>
                  <a:lnTo>
                    <a:pt x="1220" y="3263"/>
                  </a:lnTo>
                  <a:lnTo>
                    <a:pt x="1225" y="3264"/>
                  </a:lnTo>
                  <a:lnTo>
                    <a:pt x="1231" y="3266"/>
                  </a:lnTo>
                  <a:lnTo>
                    <a:pt x="1236" y="3266"/>
                  </a:lnTo>
                  <a:lnTo>
                    <a:pt x="1241" y="3267"/>
                  </a:lnTo>
                  <a:lnTo>
                    <a:pt x="1247" y="3267"/>
                  </a:lnTo>
                  <a:lnTo>
                    <a:pt x="1252" y="3269"/>
                  </a:lnTo>
                  <a:lnTo>
                    <a:pt x="1258" y="3269"/>
                  </a:lnTo>
                  <a:lnTo>
                    <a:pt x="1262" y="3269"/>
                  </a:lnTo>
                  <a:lnTo>
                    <a:pt x="1268" y="3270"/>
                  </a:lnTo>
                  <a:lnTo>
                    <a:pt x="1273" y="3270"/>
                  </a:lnTo>
                  <a:lnTo>
                    <a:pt x="1278" y="3270"/>
                  </a:lnTo>
                  <a:lnTo>
                    <a:pt x="1284" y="3270"/>
                  </a:lnTo>
                  <a:lnTo>
                    <a:pt x="1289" y="3272"/>
                  </a:lnTo>
                  <a:lnTo>
                    <a:pt x="1295" y="3272"/>
                  </a:lnTo>
                  <a:lnTo>
                    <a:pt x="1300" y="3272"/>
                  </a:lnTo>
                  <a:lnTo>
                    <a:pt x="1306" y="3272"/>
                  </a:lnTo>
                  <a:lnTo>
                    <a:pt x="1311" y="3272"/>
                  </a:lnTo>
                  <a:lnTo>
                    <a:pt x="1315" y="3273"/>
                  </a:lnTo>
                  <a:lnTo>
                    <a:pt x="1321" y="3273"/>
                  </a:lnTo>
                  <a:lnTo>
                    <a:pt x="1326" y="3273"/>
                  </a:lnTo>
                  <a:lnTo>
                    <a:pt x="1332" y="3273"/>
                  </a:lnTo>
                  <a:lnTo>
                    <a:pt x="1337" y="3273"/>
                  </a:lnTo>
                  <a:lnTo>
                    <a:pt x="1343" y="3273"/>
                  </a:lnTo>
                  <a:lnTo>
                    <a:pt x="1348" y="3273"/>
                  </a:lnTo>
                  <a:lnTo>
                    <a:pt x="1353" y="3273"/>
                  </a:lnTo>
                  <a:lnTo>
                    <a:pt x="1359" y="3273"/>
                  </a:lnTo>
                  <a:lnTo>
                    <a:pt x="1364" y="3273"/>
                  </a:lnTo>
                  <a:lnTo>
                    <a:pt x="1370" y="3273"/>
                  </a:lnTo>
                  <a:lnTo>
                    <a:pt x="1374" y="3273"/>
                  </a:lnTo>
                  <a:lnTo>
                    <a:pt x="1379" y="3273"/>
                  </a:lnTo>
                  <a:lnTo>
                    <a:pt x="1385" y="3273"/>
                  </a:lnTo>
                  <a:lnTo>
                    <a:pt x="1390" y="3273"/>
                  </a:lnTo>
                  <a:lnTo>
                    <a:pt x="1396" y="3274"/>
                  </a:lnTo>
                  <a:lnTo>
                    <a:pt x="1401" y="3274"/>
                  </a:lnTo>
                  <a:lnTo>
                    <a:pt x="1407" y="3273"/>
                  </a:lnTo>
                  <a:lnTo>
                    <a:pt x="1412" y="3273"/>
                  </a:lnTo>
                  <a:lnTo>
                    <a:pt x="1416" y="3273"/>
                  </a:lnTo>
                  <a:lnTo>
                    <a:pt x="1423" y="3273"/>
                  </a:lnTo>
                  <a:lnTo>
                    <a:pt x="1427" y="3274"/>
                  </a:lnTo>
                  <a:lnTo>
                    <a:pt x="1433" y="3274"/>
                  </a:lnTo>
                  <a:lnTo>
                    <a:pt x="1438" y="3274"/>
                  </a:lnTo>
                  <a:lnTo>
                    <a:pt x="1444" y="3274"/>
                  </a:lnTo>
                  <a:lnTo>
                    <a:pt x="1449" y="3274"/>
                  </a:lnTo>
                  <a:lnTo>
                    <a:pt x="1454" y="3274"/>
                  </a:lnTo>
                  <a:lnTo>
                    <a:pt x="1460" y="3273"/>
                  </a:lnTo>
                  <a:lnTo>
                    <a:pt x="1465" y="3273"/>
                  </a:lnTo>
                  <a:lnTo>
                    <a:pt x="1471" y="3273"/>
                  </a:lnTo>
                  <a:lnTo>
                    <a:pt x="1476" y="3273"/>
                  </a:lnTo>
                  <a:lnTo>
                    <a:pt x="1482" y="3273"/>
                  </a:lnTo>
                  <a:lnTo>
                    <a:pt x="1486" y="3273"/>
                  </a:lnTo>
                  <a:lnTo>
                    <a:pt x="1491" y="3273"/>
                  </a:lnTo>
                  <a:lnTo>
                    <a:pt x="1497" y="3273"/>
                  </a:lnTo>
                  <a:lnTo>
                    <a:pt x="1502" y="3273"/>
                  </a:lnTo>
                  <a:lnTo>
                    <a:pt x="1508" y="3273"/>
                  </a:lnTo>
                  <a:lnTo>
                    <a:pt x="1513" y="3273"/>
                  </a:lnTo>
                  <a:lnTo>
                    <a:pt x="1518" y="3273"/>
                  </a:lnTo>
                  <a:lnTo>
                    <a:pt x="1524" y="3273"/>
                  </a:lnTo>
                  <a:lnTo>
                    <a:pt x="1528" y="3273"/>
                  </a:lnTo>
                  <a:lnTo>
                    <a:pt x="1535" y="3273"/>
                  </a:lnTo>
                  <a:lnTo>
                    <a:pt x="1539" y="3273"/>
                  </a:lnTo>
                  <a:lnTo>
                    <a:pt x="1545" y="3273"/>
                  </a:lnTo>
                  <a:lnTo>
                    <a:pt x="1550" y="3273"/>
                  </a:lnTo>
                  <a:lnTo>
                    <a:pt x="1555" y="3273"/>
                  </a:lnTo>
                  <a:lnTo>
                    <a:pt x="1561" y="3273"/>
                  </a:lnTo>
                  <a:lnTo>
                    <a:pt x="1566" y="3273"/>
                  </a:lnTo>
                  <a:lnTo>
                    <a:pt x="1572" y="3273"/>
                  </a:lnTo>
                  <a:lnTo>
                    <a:pt x="1577" y="3273"/>
                  </a:lnTo>
                  <a:lnTo>
                    <a:pt x="1583" y="3273"/>
                  </a:lnTo>
                  <a:lnTo>
                    <a:pt x="1587" y="3272"/>
                  </a:lnTo>
                  <a:lnTo>
                    <a:pt x="1592" y="3272"/>
                  </a:lnTo>
                  <a:lnTo>
                    <a:pt x="1598" y="3272"/>
                  </a:lnTo>
                  <a:lnTo>
                    <a:pt x="1603" y="3273"/>
                  </a:lnTo>
                  <a:lnTo>
                    <a:pt x="1609" y="3273"/>
                  </a:lnTo>
                  <a:lnTo>
                    <a:pt x="1614" y="3273"/>
                  </a:lnTo>
                  <a:lnTo>
                    <a:pt x="1620" y="3272"/>
                  </a:lnTo>
                  <a:lnTo>
                    <a:pt x="1625" y="3272"/>
                  </a:lnTo>
                  <a:lnTo>
                    <a:pt x="1630" y="3272"/>
                  </a:lnTo>
                  <a:lnTo>
                    <a:pt x="1636" y="3272"/>
                  </a:lnTo>
                  <a:lnTo>
                    <a:pt x="1640" y="3272"/>
                  </a:lnTo>
                  <a:lnTo>
                    <a:pt x="1647" y="3272"/>
                  </a:lnTo>
                  <a:lnTo>
                    <a:pt x="1651" y="3272"/>
                  </a:lnTo>
                  <a:lnTo>
                    <a:pt x="1656" y="3270"/>
                  </a:lnTo>
                  <a:lnTo>
                    <a:pt x="1662" y="3270"/>
                  </a:lnTo>
                  <a:lnTo>
                    <a:pt x="1667" y="3269"/>
                  </a:lnTo>
                  <a:lnTo>
                    <a:pt x="1673" y="3269"/>
                  </a:lnTo>
                  <a:lnTo>
                    <a:pt x="1678" y="3267"/>
                  </a:lnTo>
                  <a:lnTo>
                    <a:pt x="1684" y="3267"/>
                  </a:lnTo>
                  <a:lnTo>
                    <a:pt x="1689" y="3266"/>
                  </a:lnTo>
                  <a:lnTo>
                    <a:pt x="1693" y="3266"/>
                  </a:lnTo>
                  <a:lnTo>
                    <a:pt x="1699" y="3264"/>
                  </a:lnTo>
                  <a:lnTo>
                    <a:pt x="1704" y="3264"/>
                  </a:lnTo>
                  <a:lnTo>
                    <a:pt x="1710" y="3263"/>
                  </a:lnTo>
                  <a:lnTo>
                    <a:pt x="1715" y="3263"/>
                  </a:lnTo>
                  <a:lnTo>
                    <a:pt x="1721" y="3261"/>
                  </a:lnTo>
                  <a:lnTo>
                    <a:pt x="1726" y="3261"/>
                  </a:lnTo>
                  <a:lnTo>
                    <a:pt x="1731" y="3261"/>
                  </a:lnTo>
                  <a:lnTo>
                    <a:pt x="1737" y="3261"/>
                  </a:lnTo>
                  <a:lnTo>
                    <a:pt x="1742" y="3261"/>
                  </a:lnTo>
                  <a:lnTo>
                    <a:pt x="1748" y="3263"/>
                  </a:lnTo>
                  <a:lnTo>
                    <a:pt x="1752" y="3263"/>
                  </a:lnTo>
                  <a:lnTo>
                    <a:pt x="1759" y="3264"/>
                  </a:lnTo>
                  <a:lnTo>
                    <a:pt x="1763" y="3264"/>
                  </a:lnTo>
                  <a:lnTo>
                    <a:pt x="1768" y="3266"/>
                  </a:lnTo>
                  <a:lnTo>
                    <a:pt x="1774" y="3266"/>
                  </a:lnTo>
                  <a:lnTo>
                    <a:pt x="1779" y="3267"/>
                  </a:lnTo>
                  <a:lnTo>
                    <a:pt x="1785" y="3267"/>
                  </a:lnTo>
                  <a:lnTo>
                    <a:pt x="1790" y="3269"/>
                  </a:lnTo>
                  <a:lnTo>
                    <a:pt x="1795" y="3269"/>
                  </a:lnTo>
                  <a:lnTo>
                    <a:pt x="1801" y="3270"/>
                  </a:lnTo>
                  <a:lnTo>
                    <a:pt x="1805" y="3270"/>
                  </a:lnTo>
                  <a:lnTo>
                    <a:pt x="1811" y="3272"/>
                  </a:lnTo>
                  <a:lnTo>
                    <a:pt x="1816" y="3272"/>
                  </a:lnTo>
                  <a:lnTo>
                    <a:pt x="1822" y="3272"/>
                  </a:lnTo>
                  <a:lnTo>
                    <a:pt x="1827" y="3272"/>
                  </a:lnTo>
                  <a:lnTo>
                    <a:pt x="1832" y="3273"/>
                  </a:lnTo>
                  <a:lnTo>
                    <a:pt x="1838" y="3273"/>
                  </a:lnTo>
                  <a:lnTo>
                    <a:pt x="1843" y="3273"/>
                  </a:lnTo>
                  <a:lnTo>
                    <a:pt x="1849" y="3273"/>
                  </a:lnTo>
                  <a:lnTo>
                    <a:pt x="1854" y="3273"/>
                  </a:lnTo>
                  <a:lnTo>
                    <a:pt x="1860" y="3273"/>
                  </a:lnTo>
                  <a:lnTo>
                    <a:pt x="1864" y="3273"/>
                  </a:lnTo>
                  <a:lnTo>
                    <a:pt x="1869" y="3274"/>
                  </a:lnTo>
                  <a:lnTo>
                    <a:pt x="1875" y="3274"/>
                  </a:lnTo>
                  <a:lnTo>
                    <a:pt x="1880" y="3274"/>
                  </a:lnTo>
                  <a:lnTo>
                    <a:pt x="1886" y="3274"/>
                  </a:lnTo>
                  <a:lnTo>
                    <a:pt x="1891" y="3274"/>
                  </a:lnTo>
                  <a:lnTo>
                    <a:pt x="1897" y="3274"/>
                  </a:lnTo>
                  <a:lnTo>
                    <a:pt x="1902" y="3274"/>
                  </a:lnTo>
                  <a:lnTo>
                    <a:pt x="1907" y="3274"/>
                  </a:lnTo>
                  <a:lnTo>
                    <a:pt x="1913" y="3274"/>
                  </a:lnTo>
                  <a:lnTo>
                    <a:pt x="1917" y="3274"/>
                  </a:lnTo>
                  <a:lnTo>
                    <a:pt x="1923" y="3274"/>
                  </a:lnTo>
                  <a:lnTo>
                    <a:pt x="1928" y="3274"/>
                  </a:lnTo>
                  <a:lnTo>
                    <a:pt x="1933" y="3274"/>
                  </a:lnTo>
                  <a:lnTo>
                    <a:pt x="1939" y="3274"/>
                  </a:lnTo>
                  <a:lnTo>
                    <a:pt x="1944" y="3274"/>
                  </a:lnTo>
                  <a:lnTo>
                    <a:pt x="1950" y="3274"/>
                  </a:lnTo>
                  <a:lnTo>
                    <a:pt x="1955" y="3274"/>
                  </a:lnTo>
                  <a:lnTo>
                    <a:pt x="1961" y="3274"/>
                  </a:lnTo>
                  <a:lnTo>
                    <a:pt x="1966" y="3274"/>
                  </a:lnTo>
                  <a:lnTo>
                    <a:pt x="1970" y="3274"/>
                  </a:lnTo>
                  <a:lnTo>
                    <a:pt x="1976" y="3274"/>
                  </a:lnTo>
                  <a:lnTo>
                    <a:pt x="1981" y="3274"/>
                  </a:lnTo>
                  <a:lnTo>
                    <a:pt x="1987" y="3274"/>
                  </a:lnTo>
                  <a:lnTo>
                    <a:pt x="1992" y="3274"/>
                  </a:lnTo>
                  <a:lnTo>
                    <a:pt x="1998" y="3274"/>
                  </a:lnTo>
                  <a:lnTo>
                    <a:pt x="2003" y="3274"/>
                  </a:lnTo>
                  <a:lnTo>
                    <a:pt x="2008" y="3274"/>
                  </a:lnTo>
                  <a:lnTo>
                    <a:pt x="2014" y="3274"/>
                  </a:lnTo>
                  <a:lnTo>
                    <a:pt x="2019" y="3274"/>
                  </a:lnTo>
                  <a:lnTo>
                    <a:pt x="2025" y="3274"/>
                  </a:lnTo>
                  <a:lnTo>
                    <a:pt x="2029" y="3274"/>
                  </a:lnTo>
                  <a:lnTo>
                    <a:pt x="2035" y="3274"/>
                  </a:lnTo>
                  <a:lnTo>
                    <a:pt x="2040" y="3274"/>
                  </a:lnTo>
                  <a:lnTo>
                    <a:pt x="2045" y="3274"/>
                  </a:lnTo>
                  <a:lnTo>
                    <a:pt x="2051" y="3274"/>
                  </a:lnTo>
                  <a:lnTo>
                    <a:pt x="2056" y="3274"/>
                  </a:lnTo>
                  <a:lnTo>
                    <a:pt x="2062" y="3274"/>
                  </a:lnTo>
                  <a:lnTo>
                    <a:pt x="2067" y="3274"/>
                  </a:lnTo>
                  <a:lnTo>
                    <a:pt x="2073" y="3274"/>
                  </a:lnTo>
                  <a:lnTo>
                    <a:pt x="2078" y="3274"/>
                  </a:lnTo>
                  <a:lnTo>
                    <a:pt x="2082" y="3274"/>
                  </a:lnTo>
                  <a:lnTo>
                    <a:pt x="2088" y="3274"/>
                  </a:lnTo>
                  <a:lnTo>
                    <a:pt x="2093" y="3274"/>
                  </a:lnTo>
                  <a:lnTo>
                    <a:pt x="2099" y="3274"/>
                  </a:lnTo>
                  <a:lnTo>
                    <a:pt x="2104" y="3274"/>
                  </a:lnTo>
                  <a:lnTo>
                    <a:pt x="2109" y="3274"/>
                  </a:lnTo>
                  <a:lnTo>
                    <a:pt x="2115" y="3274"/>
                  </a:lnTo>
                  <a:lnTo>
                    <a:pt x="2120" y="3274"/>
                  </a:lnTo>
                  <a:lnTo>
                    <a:pt x="2126" y="3274"/>
                  </a:lnTo>
                  <a:lnTo>
                    <a:pt x="2131" y="3274"/>
                  </a:lnTo>
                  <a:lnTo>
                    <a:pt x="2137" y="3274"/>
                  </a:lnTo>
                  <a:lnTo>
                    <a:pt x="2141" y="3274"/>
                  </a:lnTo>
                  <a:lnTo>
                    <a:pt x="2146" y="3274"/>
                  </a:lnTo>
                  <a:lnTo>
                    <a:pt x="2152" y="3274"/>
                  </a:lnTo>
                  <a:lnTo>
                    <a:pt x="2157" y="3274"/>
                  </a:lnTo>
                  <a:lnTo>
                    <a:pt x="2163" y="3274"/>
                  </a:lnTo>
                  <a:lnTo>
                    <a:pt x="2168" y="3274"/>
                  </a:lnTo>
                  <a:lnTo>
                    <a:pt x="2174" y="3274"/>
                  </a:lnTo>
                  <a:lnTo>
                    <a:pt x="2179" y="3274"/>
                  </a:lnTo>
                  <a:lnTo>
                    <a:pt x="2184" y="3274"/>
                  </a:lnTo>
                  <a:lnTo>
                    <a:pt x="2190" y="3273"/>
                  </a:lnTo>
                  <a:lnTo>
                    <a:pt x="2194" y="3273"/>
                  </a:lnTo>
                  <a:lnTo>
                    <a:pt x="2200" y="3273"/>
                  </a:lnTo>
                  <a:lnTo>
                    <a:pt x="2205" y="3273"/>
                  </a:lnTo>
                  <a:lnTo>
                    <a:pt x="2211" y="3273"/>
                  </a:lnTo>
                  <a:lnTo>
                    <a:pt x="2216" y="3273"/>
                  </a:lnTo>
                  <a:lnTo>
                    <a:pt x="2221" y="3274"/>
                  </a:lnTo>
                  <a:lnTo>
                    <a:pt x="2227" y="3274"/>
                  </a:lnTo>
                  <a:lnTo>
                    <a:pt x="2232" y="3273"/>
                  </a:lnTo>
                  <a:lnTo>
                    <a:pt x="2238" y="3273"/>
                  </a:lnTo>
                  <a:lnTo>
                    <a:pt x="2243" y="3273"/>
                  </a:lnTo>
                  <a:lnTo>
                    <a:pt x="2247" y="3273"/>
                  </a:lnTo>
                  <a:lnTo>
                    <a:pt x="2253" y="3273"/>
                  </a:lnTo>
                  <a:lnTo>
                    <a:pt x="2258" y="3273"/>
                  </a:lnTo>
                  <a:lnTo>
                    <a:pt x="2264" y="3273"/>
                  </a:lnTo>
                  <a:lnTo>
                    <a:pt x="2269" y="3273"/>
                  </a:lnTo>
                  <a:lnTo>
                    <a:pt x="2275" y="3273"/>
                  </a:lnTo>
                  <a:lnTo>
                    <a:pt x="2280" y="3273"/>
                  </a:lnTo>
                  <a:lnTo>
                    <a:pt x="2285" y="3273"/>
                  </a:lnTo>
                  <a:lnTo>
                    <a:pt x="2291" y="3273"/>
                  </a:lnTo>
                  <a:lnTo>
                    <a:pt x="2296" y="3273"/>
                  </a:lnTo>
                  <a:lnTo>
                    <a:pt x="2302" y="3273"/>
                  </a:lnTo>
                  <a:lnTo>
                    <a:pt x="2306" y="3273"/>
                  </a:lnTo>
                  <a:lnTo>
                    <a:pt x="2312" y="3273"/>
                  </a:lnTo>
                  <a:lnTo>
                    <a:pt x="2317" y="3273"/>
                  </a:lnTo>
                  <a:lnTo>
                    <a:pt x="2322" y="3273"/>
                  </a:lnTo>
                  <a:lnTo>
                    <a:pt x="2328" y="3273"/>
                  </a:lnTo>
                  <a:lnTo>
                    <a:pt x="2333" y="3273"/>
                  </a:lnTo>
                  <a:lnTo>
                    <a:pt x="2339" y="3273"/>
                  </a:lnTo>
                  <a:lnTo>
                    <a:pt x="2344" y="3273"/>
                  </a:lnTo>
                  <a:lnTo>
                    <a:pt x="2350" y="3273"/>
                  </a:lnTo>
                  <a:lnTo>
                    <a:pt x="2355" y="3273"/>
                  </a:lnTo>
                  <a:lnTo>
                    <a:pt x="2359" y="3273"/>
                  </a:lnTo>
                  <a:lnTo>
                    <a:pt x="2365" y="3273"/>
                  </a:lnTo>
                  <a:lnTo>
                    <a:pt x="2370" y="3273"/>
                  </a:lnTo>
                  <a:lnTo>
                    <a:pt x="2376" y="3273"/>
                  </a:lnTo>
                  <a:lnTo>
                    <a:pt x="2381" y="3273"/>
                  </a:lnTo>
                  <a:lnTo>
                    <a:pt x="2386" y="3273"/>
                  </a:lnTo>
                  <a:lnTo>
                    <a:pt x="2392" y="3273"/>
                  </a:lnTo>
                  <a:lnTo>
                    <a:pt x="2397" y="3273"/>
                  </a:lnTo>
                  <a:lnTo>
                    <a:pt x="2403" y="3273"/>
                  </a:lnTo>
                  <a:lnTo>
                    <a:pt x="2408" y="3273"/>
                  </a:lnTo>
                  <a:lnTo>
                    <a:pt x="2414" y="3273"/>
                  </a:lnTo>
                  <a:lnTo>
                    <a:pt x="2418" y="3273"/>
                  </a:lnTo>
                  <a:lnTo>
                    <a:pt x="2423" y="3273"/>
                  </a:lnTo>
                  <a:lnTo>
                    <a:pt x="2429" y="3273"/>
                  </a:lnTo>
                  <a:lnTo>
                    <a:pt x="2434" y="3273"/>
                  </a:lnTo>
                  <a:lnTo>
                    <a:pt x="2440" y="3273"/>
                  </a:lnTo>
                  <a:lnTo>
                    <a:pt x="2445" y="3273"/>
                  </a:lnTo>
                  <a:lnTo>
                    <a:pt x="2451" y="3273"/>
                  </a:lnTo>
                  <a:lnTo>
                    <a:pt x="2456" y="3273"/>
                  </a:lnTo>
                  <a:lnTo>
                    <a:pt x="2461" y="3273"/>
                  </a:lnTo>
                  <a:lnTo>
                    <a:pt x="2467" y="3272"/>
                  </a:lnTo>
                  <a:lnTo>
                    <a:pt x="2471" y="3272"/>
                  </a:lnTo>
                  <a:lnTo>
                    <a:pt x="2477" y="3272"/>
                  </a:lnTo>
                  <a:lnTo>
                    <a:pt x="2482" y="3272"/>
                  </a:lnTo>
                  <a:lnTo>
                    <a:pt x="2488" y="3272"/>
                  </a:lnTo>
                  <a:lnTo>
                    <a:pt x="2493" y="3272"/>
                  </a:lnTo>
                  <a:lnTo>
                    <a:pt x="2498" y="3272"/>
                  </a:lnTo>
                  <a:lnTo>
                    <a:pt x="2504" y="3272"/>
                  </a:lnTo>
                  <a:lnTo>
                    <a:pt x="2509" y="3272"/>
                  </a:lnTo>
                  <a:lnTo>
                    <a:pt x="2515" y="3272"/>
                  </a:lnTo>
                  <a:lnTo>
                    <a:pt x="2520" y="3272"/>
                  </a:lnTo>
                  <a:lnTo>
                    <a:pt x="2524" y="3272"/>
                  </a:lnTo>
                  <a:lnTo>
                    <a:pt x="2530" y="3272"/>
                  </a:lnTo>
                  <a:lnTo>
                    <a:pt x="2535" y="3272"/>
                  </a:lnTo>
                  <a:lnTo>
                    <a:pt x="2541" y="3273"/>
                  </a:lnTo>
                  <a:lnTo>
                    <a:pt x="2546" y="3273"/>
                  </a:lnTo>
                  <a:lnTo>
                    <a:pt x="2552" y="3273"/>
                  </a:lnTo>
                  <a:lnTo>
                    <a:pt x="2557" y="3273"/>
                  </a:lnTo>
                  <a:lnTo>
                    <a:pt x="2562" y="3273"/>
                  </a:lnTo>
                  <a:lnTo>
                    <a:pt x="2568" y="3274"/>
                  </a:lnTo>
                  <a:lnTo>
                    <a:pt x="2573" y="3274"/>
                  </a:lnTo>
                  <a:lnTo>
                    <a:pt x="2579" y="3274"/>
                  </a:lnTo>
                  <a:lnTo>
                    <a:pt x="2583" y="3274"/>
                  </a:lnTo>
                  <a:lnTo>
                    <a:pt x="2589" y="3274"/>
                  </a:lnTo>
                  <a:lnTo>
                    <a:pt x="2594" y="3274"/>
                  </a:lnTo>
                  <a:lnTo>
                    <a:pt x="2599" y="3274"/>
                  </a:lnTo>
                  <a:lnTo>
                    <a:pt x="2605" y="3276"/>
                  </a:lnTo>
                  <a:lnTo>
                    <a:pt x="2610" y="3276"/>
                  </a:lnTo>
                  <a:lnTo>
                    <a:pt x="2616" y="3276"/>
                  </a:lnTo>
                  <a:lnTo>
                    <a:pt x="2621" y="3276"/>
                  </a:lnTo>
                  <a:lnTo>
                    <a:pt x="2627" y="3276"/>
                  </a:lnTo>
                  <a:lnTo>
                    <a:pt x="2632" y="3276"/>
                  </a:lnTo>
                  <a:lnTo>
                    <a:pt x="2636" y="3276"/>
                  </a:lnTo>
                  <a:lnTo>
                    <a:pt x="2642" y="3276"/>
                  </a:lnTo>
                  <a:lnTo>
                    <a:pt x="2647" y="3276"/>
                  </a:lnTo>
                  <a:lnTo>
                    <a:pt x="2653" y="3276"/>
                  </a:lnTo>
                  <a:lnTo>
                    <a:pt x="2658" y="3276"/>
                  </a:lnTo>
                  <a:lnTo>
                    <a:pt x="2663" y="3276"/>
                  </a:lnTo>
                  <a:lnTo>
                    <a:pt x="2669" y="3276"/>
                  </a:lnTo>
                  <a:lnTo>
                    <a:pt x="2674" y="3276"/>
                  </a:lnTo>
                  <a:lnTo>
                    <a:pt x="2680" y="3276"/>
                  </a:lnTo>
                  <a:lnTo>
                    <a:pt x="2685" y="3276"/>
                  </a:lnTo>
                  <a:lnTo>
                    <a:pt x="2691" y="3276"/>
                  </a:lnTo>
                  <a:lnTo>
                    <a:pt x="2695" y="3276"/>
                  </a:lnTo>
                  <a:lnTo>
                    <a:pt x="2700" y="3276"/>
                  </a:lnTo>
                  <a:lnTo>
                    <a:pt x="2706" y="3276"/>
                  </a:lnTo>
                  <a:lnTo>
                    <a:pt x="2711" y="3276"/>
                  </a:lnTo>
                  <a:lnTo>
                    <a:pt x="2717" y="3276"/>
                  </a:lnTo>
                  <a:lnTo>
                    <a:pt x="2722" y="327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12" name="Freeform 7"/>
            <p:cNvSpPr>
              <a:spLocks/>
            </p:cNvSpPr>
            <p:nvPr/>
          </p:nvSpPr>
          <p:spPr bwMode="auto">
            <a:xfrm>
              <a:off x="1632" y="3142"/>
              <a:ext cx="687" cy="542"/>
            </a:xfrm>
            <a:custGeom>
              <a:avLst/>
              <a:gdLst>
                <a:gd name="T0" fmla="*/ 0 w 2546"/>
                <a:gd name="T1" fmla="*/ 20 h 1626"/>
                <a:gd name="T2" fmla="*/ 1 w 2546"/>
                <a:gd name="T3" fmla="*/ 20 h 1626"/>
                <a:gd name="T4" fmla="*/ 1 w 2546"/>
                <a:gd name="T5" fmla="*/ 20 h 1626"/>
                <a:gd name="T6" fmla="*/ 1 w 2546"/>
                <a:gd name="T7" fmla="*/ 20 h 1626"/>
                <a:gd name="T8" fmla="*/ 1 w 2546"/>
                <a:gd name="T9" fmla="*/ 20 h 1626"/>
                <a:gd name="T10" fmla="*/ 1 w 2546"/>
                <a:gd name="T11" fmla="*/ 20 h 1626"/>
                <a:gd name="T12" fmla="*/ 2 w 2546"/>
                <a:gd name="T13" fmla="*/ 20 h 1626"/>
                <a:gd name="T14" fmla="*/ 2 w 2546"/>
                <a:gd name="T15" fmla="*/ 20 h 1626"/>
                <a:gd name="T16" fmla="*/ 2 w 2546"/>
                <a:gd name="T17" fmla="*/ 20 h 1626"/>
                <a:gd name="T18" fmla="*/ 2 w 2546"/>
                <a:gd name="T19" fmla="*/ 20 h 1626"/>
                <a:gd name="T20" fmla="*/ 2 w 2546"/>
                <a:gd name="T21" fmla="*/ 20 h 1626"/>
                <a:gd name="T22" fmla="*/ 3 w 2546"/>
                <a:gd name="T23" fmla="*/ 20 h 1626"/>
                <a:gd name="T24" fmla="*/ 3 w 2546"/>
                <a:gd name="T25" fmla="*/ 20 h 1626"/>
                <a:gd name="T26" fmla="*/ 3 w 2546"/>
                <a:gd name="T27" fmla="*/ 20 h 1626"/>
                <a:gd name="T28" fmla="*/ 3 w 2546"/>
                <a:gd name="T29" fmla="*/ 20 h 1626"/>
                <a:gd name="T30" fmla="*/ 4 w 2546"/>
                <a:gd name="T31" fmla="*/ 20 h 1626"/>
                <a:gd name="T32" fmla="*/ 4 w 2546"/>
                <a:gd name="T33" fmla="*/ 20 h 1626"/>
                <a:gd name="T34" fmla="*/ 4 w 2546"/>
                <a:gd name="T35" fmla="*/ 20 h 1626"/>
                <a:gd name="T36" fmla="*/ 4 w 2546"/>
                <a:gd name="T37" fmla="*/ 20 h 1626"/>
                <a:gd name="T38" fmla="*/ 5 w 2546"/>
                <a:gd name="T39" fmla="*/ 20 h 1626"/>
                <a:gd name="T40" fmla="*/ 5 w 2546"/>
                <a:gd name="T41" fmla="*/ 20 h 1626"/>
                <a:gd name="T42" fmla="*/ 5 w 2546"/>
                <a:gd name="T43" fmla="*/ 20 h 1626"/>
                <a:gd name="T44" fmla="*/ 5 w 2546"/>
                <a:gd name="T45" fmla="*/ 20 h 1626"/>
                <a:gd name="T46" fmla="*/ 5 w 2546"/>
                <a:gd name="T47" fmla="*/ 20 h 1626"/>
                <a:gd name="T48" fmla="*/ 6 w 2546"/>
                <a:gd name="T49" fmla="*/ 20 h 1626"/>
                <a:gd name="T50" fmla="*/ 6 w 2546"/>
                <a:gd name="T51" fmla="*/ 18 h 1626"/>
                <a:gd name="T52" fmla="*/ 6 w 2546"/>
                <a:gd name="T53" fmla="*/ 13 h 1626"/>
                <a:gd name="T54" fmla="*/ 6 w 2546"/>
                <a:gd name="T55" fmla="*/ 4 h 1626"/>
                <a:gd name="T56" fmla="*/ 6 w 2546"/>
                <a:gd name="T57" fmla="*/ 0 h 1626"/>
                <a:gd name="T58" fmla="*/ 7 w 2546"/>
                <a:gd name="T59" fmla="*/ 3 h 1626"/>
                <a:gd name="T60" fmla="*/ 7 w 2546"/>
                <a:gd name="T61" fmla="*/ 10 h 1626"/>
                <a:gd name="T62" fmla="*/ 7 w 2546"/>
                <a:gd name="T63" fmla="*/ 15 h 1626"/>
                <a:gd name="T64" fmla="*/ 8 w 2546"/>
                <a:gd name="T65" fmla="*/ 18 h 1626"/>
                <a:gd name="T66" fmla="*/ 8 w 2546"/>
                <a:gd name="T67" fmla="*/ 19 h 1626"/>
                <a:gd name="T68" fmla="*/ 8 w 2546"/>
                <a:gd name="T69" fmla="*/ 20 h 1626"/>
                <a:gd name="T70" fmla="*/ 8 w 2546"/>
                <a:gd name="T71" fmla="*/ 20 h 1626"/>
                <a:gd name="T72" fmla="*/ 8 w 2546"/>
                <a:gd name="T73" fmla="*/ 20 h 1626"/>
                <a:gd name="T74" fmla="*/ 9 w 2546"/>
                <a:gd name="T75" fmla="*/ 20 h 1626"/>
                <a:gd name="T76" fmla="*/ 9 w 2546"/>
                <a:gd name="T77" fmla="*/ 20 h 1626"/>
                <a:gd name="T78" fmla="*/ 9 w 2546"/>
                <a:gd name="T79" fmla="*/ 20 h 1626"/>
                <a:gd name="T80" fmla="*/ 9 w 2546"/>
                <a:gd name="T81" fmla="*/ 20 h 1626"/>
                <a:gd name="T82" fmla="*/ 9 w 2546"/>
                <a:gd name="T83" fmla="*/ 20 h 1626"/>
                <a:gd name="T84" fmla="*/ 10 w 2546"/>
                <a:gd name="T85" fmla="*/ 20 h 1626"/>
                <a:gd name="T86" fmla="*/ 10 w 2546"/>
                <a:gd name="T87" fmla="*/ 20 h 1626"/>
                <a:gd name="T88" fmla="*/ 10 w 2546"/>
                <a:gd name="T89" fmla="*/ 20 h 1626"/>
                <a:gd name="T90" fmla="*/ 10 w 2546"/>
                <a:gd name="T91" fmla="*/ 20 h 1626"/>
                <a:gd name="T92" fmla="*/ 11 w 2546"/>
                <a:gd name="T93" fmla="*/ 20 h 1626"/>
                <a:gd name="T94" fmla="*/ 11 w 2546"/>
                <a:gd name="T95" fmla="*/ 20 h 1626"/>
                <a:gd name="T96" fmla="*/ 11 w 2546"/>
                <a:gd name="T97" fmla="*/ 20 h 1626"/>
                <a:gd name="T98" fmla="*/ 11 w 2546"/>
                <a:gd name="T99" fmla="*/ 20 h 1626"/>
                <a:gd name="T100" fmla="*/ 12 w 2546"/>
                <a:gd name="T101" fmla="*/ 20 h 1626"/>
                <a:gd name="T102" fmla="*/ 12 w 2546"/>
                <a:gd name="T103" fmla="*/ 20 h 1626"/>
                <a:gd name="T104" fmla="*/ 12 w 2546"/>
                <a:gd name="T105" fmla="*/ 20 h 1626"/>
                <a:gd name="T106" fmla="*/ 12 w 2546"/>
                <a:gd name="T107" fmla="*/ 20 h 1626"/>
                <a:gd name="T108" fmla="*/ 12 w 2546"/>
                <a:gd name="T109" fmla="*/ 20 h 1626"/>
                <a:gd name="T110" fmla="*/ 13 w 2546"/>
                <a:gd name="T111" fmla="*/ 20 h 1626"/>
                <a:gd name="T112" fmla="*/ 13 w 2546"/>
                <a:gd name="T113" fmla="*/ 20 h 1626"/>
                <a:gd name="T114" fmla="*/ 13 w 2546"/>
                <a:gd name="T115" fmla="*/ 20 h 1626"/>
                <a:gd name="T116" fmla="*/ 13 w 2546"/>
                <a:gd name="T117" fmla="*/ 20 h 16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6"/>
                <a:gd name="T178" fmla="*/ 0 h 1626"/>
                <a:gd name="T179" fmla="*/ 2546 w 2546"/>
                <a:gd name="T180" fmla="*/ 1626 h 16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6" h="1626">
                  <a:moveTo>
                    <a:pt x="0" y="1625"/>
                  </a:moveTo>
                  <a:lnTo>
                    <a:pt x="6" y="1625"/>
                  </a:lnTo>
                  <a:lnTo>
                    <a:pt x="11" y="1625"/>
                  </a:lnTo>
                  <a:lnTo>
                    <a:pt x="16" y="1625"/>
                  </a:lnTo>
                  <a:lnTo>
                    <a:pt x="22" y="1625"/>
                  </a:lnTo>
                  <a:lnTo>
                    <a:pt x="26" y="1625"/>
                  </a:lnTo>
                  <a:lnTo>
                    <a:pt x="32" y="1625"/>
                  </a:lnTo>
                  <a:lnTo>
                    <a:pt x="37" y="1625"/>
                  </a:lnTo>
                  <a:lnTo>
                    <a:pt x="43" y="1625"/>
                  </a:lnTo>
                  <a:lnTo>
                    <a:pt x="48" y="1625"/>
                  </a:lnTo>
                  <a:lnTo>
                    <a:pt x="53" y="1625"/>
                  </a:lnTo>
                  <a:lnTo>
                    <a:pt x="59" y="1625"/>
                  </a:lnTo>
                  <a:lnTo>
                    <a:pt x="64" y="1625"/>
                  </a:lnTo>
                  <a:lnTo>
                    <a:pt x="70" y="1625"/>
                  </a:lnTo>
                  <a:lnTo>
                    <a:pt x="75" y="1625"/>
                  </a:lnTo>
                  <a:lnTo>
                    <a:pt x="79" y="1625"/>
                  </a:lnTo>
                  <a:lnTo>
                    <a:pt x="85" y="1625"/>
                  </a:lnTo>
                  <a:lnTo>
                    <a:pt x="90" y="1625"/>
                  </a:lnTo>
                  <a:lnTo>
                    <a:pt x="96" y="1625"/>
                  </a:lnTo>
                  <a:lnTo>
                    <a:pt x="101" y="1625"/>
                  </a:lnTo>
                  <a:lnTo>
                    <a:pt x="107" y="1625"/>
                  </a:lnTo>
                  <a:lnTo>
                    <a:pt x="112" y="1625"/>
                  </a:lnTo>
                  <a:lnTo>
                    <a:pt x="117" y="1625"/>
                  </a:lnTo>
                  <a:lnTo>
                    <a:pt x="123" y="1625"/>
                  </a:lnTo>
                  <a:lnTo>
                    <a:pt x="128" y="1625"/>
                  </a:lnTo>
                  <a:lnTo>
                    <a:pt x="134" y="1625"/>
                  </a:lnTo>
                  <a:lnTo>
                    <a:pt x="138" y="1625"/>
                  </a:lnTo>
                  <a:lnTo>
                    <a:pt x="144" y="1625"/>
                  </a:lnTo>
                  <a:lnTo>
                    <a:pt x="149" y="1625"/>
                  </a:lnTo>
                  <a:lnTo>
                    <a:pt x="154" y="1625"/>
                  </a:lnTo>
                  <a:lnTo>
                    <a:pt x="160" y="1625"/>
                  </a:lnTo>
                  <a:lnTo>
                    <a:pt x="165" y="1625"/>
                  </a:lnTo>
                  <a:lnTo>
                    <a:pt x="171" y="1625"/>
                  </a:lnTo>
                  <a:lnTo>
                    <a:pt x="176" y="1625"/>
                  </a:lnTo>
                  <a:lnTo>
                    <a:pt x="182" y="1625"/>
                  </a:lnTo>
                  <a:lnTo>
                    <a:pt x="187" y="1625"/>
                  </a:lnTo>
                  <a:lnTo>
                    <a:pt x="191" y="1625"/>
                  </a:lnTo>
                  <a:lnTo>
                    <a:pt x="197" y="1625"/>
                  </a:lnTo>
                  <a:lnTo>
                    <a:pt x="202" y="1625"/>
                  </a:lnTo>
                  <a:lnTo>
                    <a:pt x="208" y="1625"/>
                  </a:lnTo>
                  <a:lnTo>
                    <a:pt x="213" y="1625"/>
                  </a:lnTo>
                  <a:lnTo>
                    <a:pt x="219" y="1625"/>
                  </a:lnTo>
                  <a:lnTo>
                    <a:pt x="224" y="1625"/>
                  </a:lnTo>
                  <a:lnTo>
                    <a:pt x="229" y="1625"/>
                  </a:lnTo>
                  <a:lnTo>
                    <a:pt x="235" y="1625"/>
                  </a:lnTo>
                  <a:lnTo>
                    <a:pt x="240" y="1625"/>
                  </a:lnTo>
                  <a:lnTo>
                    <a:pt x="246" y="1625"/>
                  </a:lnTo>
                  <a:lnTo>
                    <a:pt x="250" y="1625"/>
                  </a:lnTo>
                  <a:lnTo>
                    <a:pt x="255" y="1625"/>
                  </a:lnTo>
                  <a:lnTo>
                    <a:pt x="261" y="1625"/>
                  </a:lnTo>
                  <a:lnTo>
                    <a:pt x="266" y="1625"/>
                  </a:lnTo>
                  <a:lnTo>
                    <a:pt x="272" y="1625"/>
                  </a:lnTo>
                  <a:lnTo>
                    <a:pt x="277" y="1625"/>
                  </a:lnTo>
                  <a:lnTo>
                    <a:pt x="283" y="1625"/>
                  </a:lnTo>
                  <a:lnTo>
                    <a:pt x="288" y="1625"/>
                  </a:lnTo>
                  <a:lnTo>
                    <a:pt x="293" y="1625"/>
                  </a:lnTo>
                  <a:lnTo>
                    <a:pt x="299" y="1625"/>
                  </a:lnTo>
                  <a:lnTo>
                    <a:pt x="303" y="1625"/>
                  </a:lnTo>
                  <a:lnTo>
                    <a:pt x="309" y="1625"/>
                  </a:lnTo>
                  <a:lnTo>
                    <a:pt x="314" y="1625"/>
                  </a:lnTo>
                  <a:lnTo>
                    <a:pt x="320" y="1625"/>
                  </a:lnTo>
                  <a:lnTo>
                    <a:pt x="325" y="1625"/>
                  </a:lnTo>
                  <a:lnTo>
                    <a:pt x="330" y="1625"/>
                  </a:lnTo>
                  <a:lnTo>
                    <a:pt x="336" y="1625"/>
                  </a:lnTo>
                  <a:lnTo>
                    <a:pt x="341" y="1625"/>
                  </a:lnTo>
                  <a:lnTo>
                    <a:pt x="347" y="1625"/>
                  </a:lnTo>
                  <a:lnTo>
                    <a:pt x="352" y="1625"/>
                  </a:lnTo>
                  <a:lnTo>
                    <a:pt x="358" y="1625"/>
                  </a:lnTo>
                  <a:lnTo>
                    <a:pt x="362" y="1625"/>
                  </a:lnTo>
                  <a:lnTo>
                    <a:pt x="367" y="1625"/>
                  </a:lnTo>
                  <a:lnTo>
                    <a:pt x="373" y="1625"/>
                  </a:lnTo>
                  <a:lnTo>
                    <a:pt x="378" y="1625"/>
                  </a:lnTo>
                  <a:lnTo>
                    <a:pt x="384" y="1625"/>
                  </a:lnTo>
                  <a:lnTo>
                    <a:pt x="389" y="1625"/>
                  </a:lnTo>
                  <a:lnTo>
                    <a:pt x="394" y="1625"/>
                  </a:lnTo>
                  <a:lnTo>
                    <a:pt x="400" y="1625"/>
                  </a:lnTo>
                  <a:lnTo>
                    <a:pt x="405" y="1625"/>
                  </a:lnTo>
                  <a:lnTo>
                    <a:pt x="411" y="1625"/>
                  </a:lnTo>
                  <a:lnTo>
                    <a:pt x="415" y="1625"/>
                  </a:lnTo>
                  <a:lnTo>
                    <a:pt x="421" y="1625"/>
                  </a:lnTo>
                  <a:lnTo>
                    <a:pt x="426" y="1625"/>
                  </a:lnTo>
                  <a:lnTo>
                    <a:pt x="431" y="1625"/>
                  </a:lnTo>
                  <a:lnTo>
                    <a:pt x="437" y="1625"/>
                  </a:lnTo>
                  <a:lnTo>
                    <a:pt x="442" y="1625"/>
                  </a:lnTo>
                  <a:lnTo>
                    <a:pt x="448" y="1625"/>
                  </a:lnTo>
                  <a:lnTo>
                    <a:pt x="453" y="1625"/>
                  </a:lnTo>
                  <a:lnTo>
                    <a:pt x="459" y="1625"/>
                  </a:lnTo>
                  <a:lnTo>
                    <a:pt x="464" y="1625"/>
                  </a:lnTo>
                  <a:lnTo>
                    <a:pt x="468" y="1625"/>
                  </a:lnTo>
                  <a:lnTo>
                    <a:pt x="474" y="1625"/>
                  </a:lnTo>
                  <a:lnTo>
                    <a:pt x="479" y="1625"/>
                  </a:lnTo>
                  <a:lnTo>
                    <a:pt x="485" y="1625"/>
                  </a:lnTo>
                  <a:lnTo>
                    <a:pt x="490" y="1625"/>
                  </a:lnTo>
                  <a:lnTo>
                    <a:pt x="496" y="1625"/>
                  </a:lnTo>
                  <a:lnTo>
                    <a:pt x="501" y="1625"/>
                  </a:lnTo>
                  <a:lnTo>
                    <a:pt x="506" y="1625"/>
                  </a:lnTo>
                  <a:lnTo>
                    <a:pt x="512" y="1625"/>
                  </a:lnTo>
                  <a:lnTo>
                    <a:pt x="517" y="1625"/>
                  </a:lnTo>
                  <a:lnTo>
                    <a:pt x="523" y="1625"/>
                  </a:lnTo>
                  <a:lnTo>
                    <a:pt x="527" y="1625"/>
                  </a:lnTo>
                  <a:lnTo>
                    <a:pt x="532" y="1625"/>
                  </a:lnTo>
                  <a:lnTo>
                    <a:pt x="538" y="1625"/>
                  </a:lnTo>
                  <a:lnTo>
                    <a:pt x="543" y="1625"/>
                  </a:lnTo>
                  <a:lnTo>
                    <a:pt x="549" y="1625"/>
                  </a:lnTo>
                  <a:lnTo>
                    <a:pt x="554" y="1625"/>
                  </a:lnTo>
                  <a:lnTo>
                    <a:pt x="560" y="1625"/>
                  </a:lnTo>
                  <a:lnTo>
                    <a:pt x="565" y="1625"/>
                  </a:lnTo>
                  <a:lnTo>
                    <a:pt x="570" y="1625"/>
                  </a:lnTo>
                  <a:lnTo>
                    <a:pt x="576" y="1625"/>
                  </a:lnTo>
                  <a:lnTo>
                    <a:pt x="580" y="1625"/>
                  </a:lnTo>
                  <a:lnTo>
                    <a:pt x="586" y="1625"/>
                  </a:lnTo>
                  <a:lnTo>
                    <a:pt x="591" y="1625"/>
                  </a:lnTo>
                  <a:lnTo>
                    <a:pt x="597" y="1625"/>
                  </a:lnTo>
                  <a:lnTo>
                    <a:pt x="602" y="1625"/>
                  </a:lnTo>
                  <a:lnTo>
                    <a:pt x="607" y="1625"/>
                  </a:lnTo>
                  <a:lnTo>
                    <a:pt x="613" y="1625"/>
                  </a:lnTo>
                  <a:lnTo>
                    <a:pt x="618" y="1625"/>
                  </a:lnTo>
                  <a:lnTo>
                    <a:pt x="624" y="1625"/>
                  </a:lnTo>
                  <a:lnTo>
                    <a:pt x="629" y="1625"/>
                  </a:lnTo>
                  <a:lnTo>
                    <a:pt x="635" y="1625"/>
                  </a:lnTo>
                  <a:lnTo>
                    <a:pt x="639" y="1625"/>
                  </a:lnTo>
                  <a:lnTo>
                    <a:pt x="644" y="1625"/>
                  </a:lnTo>
                  <a:lnTo>
                    <a:pt x="650" y="1625"/>
                  </a:lnTo>
                  <a:lnTo>
                    <a:pt x="655" y="1625"/>
                  </a:lnTo>
                  <a:lnTo>
                    <a:pt x="661" y="1625"/>
                  </a:lnTo>
                  <a:lnTo>
                    <a:pt x="666" y="1625"/>
                  </a:lnTo>
                  <a:lnTo>
                    <a:pt x="671" y="1625"/>
                  </a:lnTo>
                  <a:lnTo>
                    <a:pt x="677" y="1625"/>
                  </a:lnTo>
                  <a:lnTo>
                    <a:pt x="682" y="1625"/>
                  </a:lnTo>
                  <a:lnTo>
                    <a:pt x="688" y="1625"/>
                  </a:lnTo>
                  <a:lnTo>
                    <a:pt x="692" y="1625"/>
                  </a:lnTo>
                  <a:lnTo>
                    <a:pt x="698" y="1625"/>
                  </a:lnTo>
                  <a:lnTo>
                    <a:pt x="703" y="1625"/>
                  </a:lnTo>
                  <a:lnTo>
                    <a:pt x="708" y="1625"/>
                  </a:lnTo>
                  <a:lnTo>
                    <a:pt x="714" y="1625"/>
                  </a:lnTo>
                  <a:lnTo>
                    <a:pt x="719" y="1625"/>
                  </a:lnTo>
                  <a:lnTo>
                    <a:pt x="725" y="1625"/>
                  </a:lnTo>
                  <a:lnTo>
                    <a:pt x="730" y="1625"/>
                  </a:lnTo>
                  <a:lnTo>
                    <a:pt x="736" y="1625"/>
                  </a:lnTo>
                  <a:lnTo>
                    <a:pt x="741" y="1625"/>
                  </a:lnTo>
                  <a:lnTo>
                    <a:pt x="745" y="1625"/>
                  </a:lnTo>
                  <a:lnTo>
                    <a:pt x="751" y="1625"/>
                  </a:lnTo>
                  <a:lnTo>
                    <a:pt x="756" y="1625"/>
                  </a:lnTo>
                  <a:lnTo>
                    <a:pt x="762" y="1625"/>
                  </a:lnTo>
                  <a:lnTo>
                    <a:pt x="767" y="1625"/>
                  </a:lnTo>
                  <a:lnTo>
                    <a:pt x="773" y="1625"/>
                  </a:lnTo>
                  <a:lnTo>
                    <a:pt x="778" y="1625"/>
                  </a:lnTo>
                  <a:lnTo>
                    <a:pt x="783" y="1625"/>
                  </a:lnTo>
                  <a:lnTo>
                    <a:pt x="789" y="1625"/>
                  </a:lnTo>
                  <a:lnTo>
                    <a:pt x="794" y="1625"/>
                  </a:lnTo>
                  <a:lnTo>
                    <a:pt x="800" y="1625"/>
                  </a:lnTo>
                  <a:lnTo>
                    <a:pt x="804" y="1625"/>
                  </a:lnTo>
                  <a:lnTo>
                    <a:pt x="809" y="1625"/>
                  </a:lnTo>
                  <a:lnTo>
                    <a:pt x="815" y="1625"/>
                  </a:lnTo>
                  <a:lnTo>
                    <a:pt x="820" y="1625"/>
                  </a:lnTo>
                  <a:lnTo>
                    <a:pt x="826" y="1625"/>
                  </a:lnTo>
                  <a:lnTo>
                    <a:pt x="831" y="1625"/>
                  </a:lnTo>
                  <a:lnTo>
                    <a:pt x="837" y="1625"/>
                  </a:lnTo>
                  <a:lnTo>
                    <a:pt x="842" y="1625"/>
                  </a:lnTo>
                  <a:lnTo>
                    <a:pt x="847" y="1625"/>
                  </a:lnTo>
                  <a:lnTo>
                    <a:pt x="853" y="1625"/>
                  </a:lnTo>
                  <a:lnTo>
                    <a:pt x="857" y="1625"/>
                  </a:lnTo>
                  <a:lnTo>
                    <a:pt x="863" y="1625"/>
                  </a:lnTo>
                  <a:lnTo>
                    <a:pt x="868" y="1625"/>
                  </a:lnTo>
                  <a:lnTo>
                    <a:pt x="874" y="1625"/>
                  </a:lnTo>
                  <a:lnTo>
                    <a:pt x="879" y="1625"/>
                  </a:lnTo>
                  <a:lnTo>
                    <a:pt x="884" y="1625"/>
                  </a:lnTo>
                  <a:lnTo>
                    <a:pt x="890" y="1625"/>
                  </a:lnTo>
                  <a:lnTo>
                    <a:pt x="895" y="1625"/>
                  </a:lnTo>
                  <a:lnTo>
                    <a:pt x="901" y="1625"/>
                  </a:lnTo>
                  <a:lnTo>
                    <a:pt x="906" y="1625"/>
                  </a:lnTo>
                  <a:lnTo>
                    <a:pt x="912" y="1625"/>
                  </a:lnTo>
                  <a:lnTo>
                    <a:pt x="916" y="1625"/>
                  </a:lnTo>
                  <a:lnTo>
                    <a:pt x="921" y="1625"/>
                  </a:lnTo>
                  <a:lnTo>
                    <a:pt x="927" y="1625"/>
                  </a:lnTo>
                  <a:lnTo>
                    <a:pt x="932" y="1625"/>
                  </a:lnTo>
                  <a:lnTo>
                    <a:pt x="938" y="1623"/>
                  </a:lnTo>
                  <a:lnTo>
                    <a:pt x="943" y="1623"/>
                  </a:lnTo>
                  <a:lnTo>
                    <a:pt x="948" y="1623"/>
                  </a:lnTo>
                  <a:lnTo>
                    <a:pt x="954" y="1623"/>
                  </a:lnTo>
                  <a:lnTo>
                    <a:pt x="959" y="1623"/>
                  </a:lnTo>
                  <a:lnTo>
                    <a:pt x="965" y="1623"/>
                  </a:lnTo>
                  <a:lnTo>
                    <a:pt x="969" y="1623"/>
                  </a:lnTo>
                  <a:lnTo>
                    <a:pt x="975" y="1623"/>
                  </a:lnTo>
                  <a:lnTo>
                    <a:pt x="980" y="1623"/>
                  </a:lnTo>
                  <a:lnTo>
                    <a:pt x="985" y="1622"/>
                  </a:lnTo>
                  <a:lnTo>
                    <a:pt x="991" y="1622"/>
                  </a:lnTo>
                  <a:lnTo>
                    <a:pt x="996" y="1622"/>
                  </a:lnTo>
                  <a:lnTo>
                    <a:pt x="1002" y="1621"/>
                  </a:lnTo>
                  <a:lnTo>
                    <a:pt x="1007" y="1621"/>
                  </a:lnTo>
                  <a:lnTo>
                    <a:pt x="1013" y="1619"/>
                  </a:lnTo>
                  <a:lnTo>
                    <a:pt x="1018" y="1618"/>
                  </a:lnTo>
                  <a:lnTo>
                    <a:pt x="1022" y="1616"/>
                  </a:lnTo>
                  <a:lnTo>
                    <a:pt x="1028" y="1613"/>
                  </a:lnTo>
                  <a:lnTo>
                    <a:pt x="1033" y="1612"/>
                  </a:lnTo>
                  <a:lnTo>
                    <a:pt x="1039" y="1608"/>
                  </a:lnTo>
                  <a:lnTo>
                    <a:pt x="1044" y="1603"/>
                  </a:lnTo>
                  <a:lnTo>
                    <a:pt x="1050" y="1599"/>
                  </a:lnTo>
                  <a:lnTo>
                    <a:pt x="1055" y="1592"/>
                  </a:lnTo>
                  <a:lnTo>
                    <a:pt x="1060" y="1584"/>
                  </a:lnTo>
                  <a:lnTo>
                    <a:pt x="1066" y="1574"/>
                  </a:lnTo>
                  <a:lnTo>
                    <a:pt x="1071" y="1564"/>
                  </a:lnTo>
                  <a:lnTo>
                    <a:pt x="1077" y="1550"/>
                  </a:lnTo>
                  <a:lnTo>
                    <a:pt x="1081" y="1534"/>
                  </a:lnTo>
                  <a:lnTo>
                    <a:pt x="1087" y="1515"/>
                  </a:lnTo>
                  <a:lnTo>
                    <a:pt x="1092" y="1493"/>
                  </a:lnTo>
                  <a:lnTo>
                    <a:pt x="1097" y="1467"/>
                  </a:lnTo>
                  <a:lnTo>
                    <a:pt x="1103" y="1437"/>
                  </a:lnTo>
                  <a:lnTo>
                    <a:pt x="1108" y="1404"/>
                  </a:lnTo>
                  <a:lnTo>
                    <a:pt x="1114" y="1364"/>
                  </a:lnTo>
                  <a:lnTo>
                    <a:pt x="1119" y="1320"/>
                  </a:lnTo>
                  <a:lnTo>
                    <a:pt x="1124" y="1270"/>
                  </a:lnTo>
                  <a:lnTo>
                    <a:pt x="1130" y="1215"/>
                  </a:lnTo>
                  <a:lnTo>
                    <a:pt x="1134" y="1155"/>
                  </a:lnTo>
                  <a:lnTo>
                    <a:pt x="1140" y="1088"/>
                  </a:lnTo>
                  <a:lnTo>
                    <a:pt x="1145" y="1017"/>
                  </a:lnTo>
                  <a:lnTo>
                    <a:pt x="1151" y="942"/>
                  </a:lnTo>
                  <a:lnTo>
                    <a:pt x="1156" y="861"/>
                  </a:lnTo>
                  <a:lnTo>
                    <a:pt x="1161" y="778"/>
                  </a:lnTo>
                  <a:lnTo>
                    <a:pt x="1167" y="693"/>
                  </a:lnTo>
                  <a:lnTo>
                    <a:pt x="1172" y="608"/>
                  </a:lnTo>
                  <a:lnTo>
                    <a:pt x="1178" y="522"/>
                  </a:lnTo>
                  <a:lnTo>
                    <a:pt x="1183" y="438"/>
                  </a:lnTo>
                  <a:lnTo>
                    <a:pt x="1189" y="359"/>
                  </a:lnTo>
                  <a:lnTo>
                    <a:pt x="1193" y="284"/>
                  </a:lnTo>
                  <a:lnTo>
                    <a:pt x="1198" y="214"/>
                  </a:lnTo>
                  <a:lnTo>
                    <a:pt x="1204" y="153"/>
                  </a:lnTo>
                  <a:lnTo>
                    <a:pt x="1209" y="101"/>
                  </a:lnTo>
                  <a:lnTo>
                    <a:pt x="1215" y="59"/>
                  </a:lnTo>
                  <a:lnTo>
                    <a:pt x="1220" y="29"/>
                  </a:lnTo>
                  <a:lnTo>
                    <a:pt x="1226" y="9"/>
                  </a:lnTo>
                  <a:lnTo>
                    <a:pt x="1231" y="0"/>
                  </a:lnTo>
                  <a:lnTo>
                    <a:pt x="1236" y="3"/>
                  </a:lnTo>
                  <a:lnTo>
                    <a:pt x="1242" y="16"/>
                  </a:lnTo>
                  <a:lnTo>
                    <a:pt x="1246" y="39"/>
                  </a:lnTo>
                  <a:lnTo>
                    <a:pt x="1252" y="72"/>
                  </a:lnTo>
                  <a:lnTo>
                    <a:pt x="1257" y="114"/>
                  </a:lnTo>
                  <a:lnTo>
                    <a:pt x="1262" y="163"/>
                  </a:lnTo>
                  <a:lnTo>
                    <a:pt x="1268" y="218"/>
                  </a:lnTo>
                  <a:lnTo>
                    <a:pt x="1273" y="279"/>
                  </a:lnTo>
                  <a:lnTo>
                    <a:pt x="1279" y="344"/>
                  </a:lnTo>
                  <a:lnTo>
                    <a:pt x="1284" y="411"/>
                  </a:lnTo>
                  <a:lnTo>
                    <a:pt x="1290" y="480"/>
                  </a:lnTo>
                  <a:lnTo>
                    <a:pt x="1295" y="551"/>
                  </a:lnTo>
                  <a:lnTo>
                    <a:pt x="1299" y="621"/>
                  </a:lnTo>
                  <a:lnTo>
                    <a:pt x="1305" y="690"/>
                  </a:lnTo>
                  <a:lnTo>
                    <a:pt x="1310" y="758"/>
                  </a:lnTo>
                  <a:lnTo>
                    <a:pt x="1316" y="825"/>
                  </a:lnTo>
                  <a:lnTo>
                    <a:pt x="1321" y="887"/>
                  </a:lnTo>
                  <a:lnTo>
                    <a:pt x="1327" y="948"/>
                  </a:lnTo>
                  <a:lnTo>
                    <a:pt x="1332" y="1006"/>
                  </a:lnTo>
                  <a:lnTo>
                    <a:pt x="1337" y="1059"/>
                  </a:lnTo>
                  <a:lnTo>
                    <a:pt x="1343" y="1110"/>
                  </a:lnTo>
                  <a:lnTo>
                    <a:pt x="1348" y="1158"/>
                  </a:lnTo>
                  <a:lnTo>
                    <a:pt x="1354" y="1201"/>
                  </a:lnTo>
                  <a:lnTo>
                    <a:pt x="1358" y="1241"/>
                  </a:lnTo>
                  <a:lnTo>
                    <a:pt x="1364" y="1278"/>
                  </a:lnTo>
                  <a:lnTo>
                    <a:pt x="1369" y="1312"/>
                  </a:lnTo>
                  <a:lnTo>
                    <a:pt x="1374" y="1343"/>
                  </a:lnTo>
                  <a:lnTo>
                    <a:pt x="1380" y="1370"/>
                  </a:lnTo>
                  <a:lnTo>
                    <a:pt x="1385" y="1395"/>
                  </a:lnTo>
                  <a:lnTo>
                    <a:pt x="1391" y="1418"/>
                  </a:lnTo>
                  <a:lnTo>
                    <a:pt x="1396" y="1438"/>
                  </a:lnTo>
                  <a:lnTo>
                    <a:pt x="1401" y="1457"/>
                  </a:lnTo>
                  <a:lnTo>
                    <a:pt x="1407" y="1474"/>
                  </a:lnTo>
                  <a:lnTo>
                    <a:pt x="1411" y="1489"/>
                  </a:lnTo>
                  <a:lnTo>
                    <a:pt x="1417" y="1502"/>
                  </a:lnTo>
                  <a:lnTo>
                    <a:pt x="1422" y="1514"/>
                  </a:lnTo>
                  <a:lnTo>
                    <a:pt x="1428" y="1525"/>
                  </a:lnTo>
                  <a:lnTo>
                    <a:pt x="1433" y="1535"/>
                  </a:lnTo>
                  <a:lnTo>
                    <a:pt x="1438" y="1544"/>
                  </a:lnTo>
                  <a:lnTo>
                    <a:pt x="1444" y="1551"/>
                  </a:lnTo>
                  <a:lnTo>
                    <a:pt x="1449" y="1558"/>
                  </a:lnTo>
                  <a:lnTo>
                    <a:pt x="1455" y="1564"/>
                  </a:lnTo>
                  <a:lnTo>
                    <a:pt x="1460" y="1570"/>
                  </a:lnTo>
                  <a:lnTo>
                    <a:pt x="1466" y="1576"/>
                  </a:lnTo>
                  <a:lnTo>
                    <a:pt x="1470" y="1580"/>
                  </a:lnTo>
                  <a:lnTo>
                    <a:pt x="1475" y="1584"/>
                  </a:lnTo>
                  <a:lnTo>
                    <a:pt x="1481" y="1589"/>
                  </a:lnTo>
                  <a:lnTo>
                    <a:pt x="1486" y="1592"/>
                  </a:lnTo>
                  <a:lnTo>
                    <a:pt x="1492" y="1595"/>
                  </a:lnTo>
                  <a:lnTo>
                    <a:pt x="1497" y="1597"/>
                  </a:lnTo>
                  <a:lnTo>
                    <a:pt x="1503" y="1600"/>
                  </a:lnTo>
                  <a:lnTo>
                    <a:pt x="1508" y="1603"/>
                  </a:lnTo>
                  <a:lnTo>
                    <a:pt x="1513" y="1605"/>
                  </a:lnTo>
                  <a:lnTo>
                    <a:pt x="1519" y="1606"/>
                  </a:lnTo>
                  <a:lnTo>
                    <a:pt x="1523" y="1608"/>
                  </a:lnTo>
                  <a:lnTo>
                    <a:pt x="1529" y="1609"/>
                  </a:lnTo>
                  <a:lnTo>
                    <a:pt x="1534" y="1610"/>
                  </a:lnTo>
                  <a:lnTo>
                    <a:pt x="1539" y="1612"/>
                  </a:lnTo>
                  <a:lnTo>
                    <a:pt x="1545" y="1613"/>
                  </a:lnTo>
                  <a:lnTo>
                    <a:pt x="1550" y="1615"/>
                  </a:lnTo>
                  <a:lnTo>
                    <a:pt x="1556" y="1615"/>
                  </a:lnTo>
                  <a:lnTo>
                    <a:pt x="1561" y="1616"/>
                  </a:lnTo>
                  <a:lnTo>
                    <a:pt x="1567" y="1616"/>
                  </a:lnTo>
                  <a:lnTo>
                    <a:pt x="1572" y="1618"/>
                  </a:lnTo>
                  <a:lnTo>
                    <a:pt x="1576" y="1618"/>
                  </a:lnTo>
                  <a:lnTo>
                    <a:pt x="1582" y="1618"/>
                  </a:lnTo>
                  <a:lnTo>
                    <a:pt x="1587" y="1619"/>
                  </a:lnTo>
                  <a:lnTo>
                    <a:pt x="1593" y="1619"/>
                  </a:lnTo>
                  <a:lnTo>
                    <a:pt x="1598" y="1619"/>
                  </a:lnTo>
                  <a:lnTo>
                    <a:pt x="1604" y="1619"/>
                  </a:lnTo>
                  <a:lnTo>
                    <a:pt x="1609" y="1621"/>
                  </a:lnTo>
                  <a:lnTo>
                    <a:pt x="1614" y="1621"/>
                  </a:lnTo>
                  <a:lnTo>
                    <a:pt x="1620" y="1621"/>
                  </a:lnTo>
                  <a:lnTo>
                    <a:pt x="1625" y="1621"/>
                  </a:lnTo>
                  <a:lnTo>
                    <a:pt x="1631" y="1621"/>
                  </a:lnTo>
                  <a:lnTo>
                    <a:pt x="1635" y="1621"/>
                  </a:lnTo>
                  <a:lnTo>
                    <a:pt x="1641" y="1622"/>
                  </a:lnTo>
                  <a:lnTo>
                    <a:pt x="1646" y="1622"/>
                  </a:lnTo>
                  <a:lnTo>
                    <a:pt x="1651" y="1622"/>
                  </a:lnTo>
                  <a:lnTo>
                    <a:pt x="1657" y="1622"/>
                  </a:lnTo>
                  <a:lnTo>
                    <a:pt x="1662" y="1622"/>
                  </a:lnTo>
                  <a:lnTo>
                    <a:pt x="1668" y="1622"/>
                  </a:lnTo>
                  <a:lnTo>
                    <a:pt x="1673" y="1622"/>
                  </a:lnTo>
                  <a:lnTo>
                    <a:pt x="1678" y="1622"/>
                  </a:lnTo>
                  <a:lnTo>
                    <a:pt x="1684" y="1622"/>
                  </a:lnTo>
                  <a:lnTo>
                    <a:pt x="1688" y="1623"/>
                  </a:lnTo>
                  <a:lnTo>
                    <a:pt x="1694" y="1623"/>
                  </a:lnTo>
                  <a:lnTo>
                    <a:pt x="1699" y="1623"/>
                  </a:lnTo>
                  <a:lnTo>
                    <a:pt x="1705" y="1623"/>
                  </a:lnTo>
                  <a:lnTo>
                    <a:pt x="1710" y="1623"/>
                  </a:lnTo>
                  <a:lnTo>
                    <a:pt x="1715" y="1623"/>
                  </a:lnTo>
                  <a:lnTo>
                    <a:pt x="1721" y="1623"/>
                  </a:lnTo>
                  <a:lnTo>
                    <a:pt x="1726" y="1623"/>
                  </a:lnTo>
                  <a:lnTo>
                    <a:pt x="1732" y="1623"/>
                  </a:lnTo>
                  <a:lnTo>
                    <a:pt x="1737" y="1623"/>
                  </a:lnTo>
                  <a:lnTo>
                    <a:pt x="1743" y="1623"/>
                  </a:lnTo>
                  <a:lnTo>
                    <a:pt x="1747" y="1623"/>
                  </a:lnTo>
                  <a:lnTo>
                    <a:pt x="1752" y="1625"/>
                  </a:lnTo>
                  <a:lnTo>
                    <a:pt x="1758" y="1625"/>
                  </a:lnTo>
                  <a:lnTo>
                    <a:pt x="1763" y="1625"/>
                  </a:lnTo>
                  <a:lnTo>
                    <a:pt x="1769" y="1625"/>
                  </a:lnTo>
                  <a:lnTo>
                    <a:pt x="1774" y="1625"/>
                  </a:lnTo>
                  <a:lnTo>
                    <a:pt x="1780" y="1625"/>
                  </a:lnTo>
                  <a:lnTo>
                    <a:pt x="1785" y="1625"/>
                  </a:lnTo>
                  <a:lnTo>
                    <a:pt x="1790" y="1625"/>
                  </a:lnTo>
                  <a:lnTo>
                    <a:pt x="1796" y="1625"/>
                  </a:lnTo>
                  <a:lnTo>
                    <a:pt x="1800" y="1625"/>
                  </a:lnTo>
                  <a:lnTo>
                    <a:pt x="1806" y="1625"/>
                  </a:lnTo>
                  <a:lnTo>
                    <a:pt x="1811" y="1625"/>
                  </a:lnTo>
                  <a:lnTo>
                    <a:pt x="1817" y="1625"/>
                  </a:lnTo>
                  <a:lnTo>
                    <a:pt x="1822" y="1625"/>
                  </a:lnTo>
                  <a:lnTo>
                    <a:pt x="1827" y="1625"/>
                  </a:lnTo>
                  <a:lnTo>
                    <a:pt x="1833" y="1625"/>
                  </a:lnTo>
                  <a:lnTo>
                    <a:pt x="1838" y="1625"/>
                  </a:lnTo>
                  <a:lnTo>
                    <a:pt x="1844" y="1625"/>
                  </a:lnTo>
                  <a:lnTo>
                    <a:pt x="1849" y="1625"/>
                  </a:lnTo>
                  <a:lnTo>
                    <a:pt x="1853" y="1625"/>
                  </a:lnTo>
                  <a:lnTo>
                    <a:pt x="1859" y="1625"/>
                  </a:lnTo>
                  <a:lnTo>
                    <a:pt x="1864" y="1625"/>
                  </a:lnTo>
                  <a:lnTo>
                    <a:pt x="1870" y="1625"/>
                  </a:lnTo>
                  <a:lnTo>
                    <a:pt x="1875" y="1625"/>
                  </a:lnTo>
                  <a:lnTo>
                    <a:pt x="1881" y="1625"/>
                  </a:lnTo>
                  <a:lnTo>
                    <a:pt x="1886" y="1625"/>
                  </a:lnTo>
                  <a:lnTo>
                    <a:pt x="1891" y="1625"/>
                  </a:lnTo>
                  <a:lnTo>
                    <a:pt x="1897" y="1625"/>
                  </a:lnTo>
                  <a:lnTo>
                    <a:pt x="1902" y="1625"/>
                  </a:lnTo>
                  <a:lnTo>
                    <a:pt x="1908" y="1625"/>
                  </a:lnTo>
                  <a:lnTo>
                    <a:pt x="1912" y="1626"/>
                  </a:lnTo>
                  <a:lnTo>
                    <a:pt x="1918" y="1626"/>
                  </a:lnTo>
                  <a:lnTo>
                    <a:pt x="1923" y="1626"/>
                  </a:lnTo>
                  <a:lnTo>
                    <a:pt x="1928" y="1626"/>
                  </a:lnTo>
                  <a:lnTo>
                    <a:pt x="1934" y="1626"/>
                  </a:lnTo>
                  <a:lnTo>
                    <a:pt x="1939" y="1626"/>
                  </a:lnTo>
                  <a:lnTo>
                    <a:pt x="1945" y="1626"/>
                  </a:lnTo>
                  <a:lnTo>
                    <a:pt x="1950" y="1626"/>
                  </a:lnTo>
                  <a:lnTo>
                    <a:pt x="1956" y="1626"/>
                  </a:lnTo>
                  <a:lnTo>
                    <a:pt x="1961" y="1626"/>
                  </a:lnTo>
                  <a:lnTo>
                    <a:pt x="1965" y="1626"/>
                  </a:lnTo>
                  <a:lnTo>
                    <a:pt x="1971" y="1626"/>
                  </a:lnTo>
                  <a:lnTo>
                    <a:pt x="1976" y="1626"/>
                  </a:lnTo>
                  <a:lnTo>
                    <a:pt x="1982" y="1626"/>
                  </a:lnTo>
                  <a:lnTo>
                    <a:pt x="1987" y="1626"/>
                  </a:lnTo>
                  <a:lnTo>
                    <a:pt x="1992" y="1626"/>
                  </a:lnTo>
                  <a:lnTo>
                    <a:pt x="1998" y="1626"/>
                  </a:lnTo>
                  <a:lnTo>
                    <a:pt x="2003" y="1626"/>
                  </a:lnTo>
                  <a:lnTo>
                    <a:pt x="2009" y="1626"/>
                  </a:lnTo>
                  <a:lnTo>
                    <a:pt x="2014" y="1626"/>
                  </a:lnTo>
                  <a:lnTo>
                    <a:pt x="2020" y="1626"/>
                  </a:lnTo>
                  <a:lnTo>
                    <a:pt x="2024" y="1626"/>
                  </a:lnTo>
                  <a:lnTo>
                    <a:pt x="2029" y="1626"/>
                  </a:lnTo>
                  <a:lnTo>
                    <a:pt x="2035" y="1626"/>
                  </a:lnTo>
                  <a:lnTo>
                    <a:pt x="2040" y="1626"/>
                  </a:lnTo>
                  <a:lnTo>
                    <a:pt x="2046" y="1626"/>
                  </a:lnTo>
                  <a:lnTo>
                    <a:pt x="2051" y="1626"/>
                  </a:lnTo>
                  <a:lnTo>
                    <a:pt x="2057" y="1626"/>
                  </a:lnTo>
                  <a:lnTo>
                    <a:pt x="2062" y="1626"/>
                  </a:lnTo>
                  <a:lnTo>
                    <a:pt x="2066" y="1626"/>
                  </a:lnTo>
                  <a:lnTo>
                    <a:pt x="2073" y="1626"/>
                  </a:lnTo>
                  <a:lnTo>
                    <a:pt x="2077" y="1626"/>
                  </a:lnTo>
                  <a:lnTo>
                    <a:pt x="2083" y="1626"/>
                  </a:lnTo>
                  <a:lnTo>
                    <a:pt x="2088" y="1626"/>
                  </a:lnTo>
                  <a:lnTo>
                    <a:pt x="2094" y="1626"/>
                  </a:lnTo>
                  <a:lnTo>
                    <a:pt x="2099" y="1626"/>
                  </a:lnTo>
                  <a:lnTo>
                    <a:pt x="2104" y="1626"/>
                  </a:lnTo>
                  <a:lnTo>
                    <a:pt x="2110" y="1626"/>
                  </a:lnTo>
                  <a:lnTo>
                    <a:pt x="2115" y="1626"/>
                  </a:lnTo>
                  <a:lnTo>
                    <a:pt x="2121" y="1626"/>
                  </a:lnTo>
                  <a:lnTo>
                    <a:pt x="2126" y="1626"/>
                  </a:lnTo>
                  <a:lnTo>
                    <a:pt x="2130" y="1626"/>
                  </a:lnTo>
                  <a:lnTo>
                    <a:pt x="2136" y="1626"/>
                  </a:lnTo>
                  <a:lnTo>
                    <a:pt x="2141" y="1626"/>
                  </a:lnTo>
                  <a:lnTo>
                    <a:pt x="2147" y="1626"/>
                  </a:lnTo>
                  <a:lnTo>
                    <a:pt x="2152" y="1626"/>
                  </a:lnTo>
                  <a:lnTo>
                    <a:pt x="2158" y="1626"/>
                  </a:lnTo>
                  <a:lnTo>
                    <a:pt x="2163" y="1626"/>
                  </a:lnTo>
                  <a:lnTo>
                    <a:pt x="2168" y="1626"/>
                  </a:lnTo>
                  <a:lnTo>
                    <a:pt x="2174" y="1626"/>
                  </a:lnTo>
                  <a:lnTo>
                    <a:pt x="2178" y="1626"/>
                  </a:lnTo>
                  <a:lnTo>
                    <a:pt x="2185" y="1626"/>
                  </a:lnTo>
                  <a:lnTo>
                    <a:pt x="2189" y="1626"/>
                  </a:lnTo>
                  <a:lnTo>
                    <a:pt x="2195" y="1626"/>
                  </a:lnTo>
                  <a:lnTo>
                    <a:pt x="2200" y="1626"/>
                  </a:lnTo>
                  <a:lnTo>
                    <a:pt x="2205" y="1626"/>
                  </a:lnTo>
                  <a:lnTo>
                    <a:pt x="2211" y="1626"/>
                  </a:lnTo>
                  <a:lnTo>
                    <a:pt x="2216" y="1626"/>
                  </a:lnTo>
                  <a:lnTo>
                    <a:pt x="2222" y="1626"/>
                  </a:lnTo>
                  <a:lnTo>
                    <a:pt x="2227" y="1626"/>
                  </a:lnTo>
                  <a:lnTo>
                    <a:pt x="2233" y="1626"/>
                  </a:lnTo>
                  <a:lnTo>
                    <a:pt x="2237" y="1626"/>
                  </a:lnTo>
                  <a:lnTo>
                    <a:pt x="2242" y="1626"/>
                  </a:lnTo>
                  <a:lnTo>
                    <a:pt x="2248" y="1626"/>
                  </a:lnTo>
                  <a:lnTo>
                    <a:pt x="2253" y="1626"/>
                  </a:lnTo>
                  <a:lnTo>
                    <a:pt x="2259" y="1626"/>
                  </a:lnTo>
                  <a:lnTo>
                    <a:pt x="2264" y="1626"/>
                  </a:lnTo>
                  <a:lnTo>
                    <a:pt x="2269" y="1626"/>
                  </a:lnTo>
                  <a:lnTo>
                    <a:pt x="2275" y="1626"/>
                  </a:lnTo>
                  <a:lnTo>
                    <a:pt x="2280" y="1626"/>
                  </a:lnTo>
                  <a:lnTo>
                    <a:pt x="2286" y="1626"/>
                  </a:lnTo>
                  <a:lnTo>
                    <a:pt x="2290" y="1626"/>
                  </a:lnTo>
                  <a:lnTo>
                    <a:pt x="2297" y="1626"/>
                  </a:lnTo>
                  <a:lnTo>
                    <a:pt x="2301" y="1626"/>
                  </a:lnTo>
                  <a:lnTo>
                    <a:pt x="2306" y="1626"/>
                  </a:lnTo>
                  <a:lnTo>
                    <a:pt x="2312" y="1626"/>
                  </a:lnTo>
                  <a:lnTo>
                    <a:pt x="2317" y="1626"/>
                  </a:lnTo>
                  <a:lnTo>
                    <a:pt x="2323" y="1626"/>
                  </a:lnTo>
                  <a:lnTo>
                    <a:pt x="2328" y="1626"/>
                  </a:lnTo>
                  <a:lnTo>
                    <a:pt x="2334" y="1626"/>
                  </a:lnTo>
                  <a:lnTo>
                    <a:pt x="2339" y="1626"/>
                  </a:lnTo>
                  <a:lnTo>
                    <a:pt x="2343" y="1626"/>
                  </a:lnTo>
                  <a:lnTo>
                    <a:pt x="2349" y="1626"/>
                  </a:lnTo>
                  <a:lnTo>
                    <a:pt x="2354" y="1626"/>
                  </a:lnTo>
                  <a:lnTo>
                    <a:pt x="2360" y="1626"/>
                  </a:lnTo>
                  <a:lnTo>
                    <a:pt x="2365" y="1626"/>
                  </a:lnTo>
                  <a:lnTo>
                    <a:pt x="2371" y="1626"/>
                  </a:lnTo>
                  <a:lnTo>
                    <a:pt x="2376" y="1626"/>
                  </a:lnTo>
                  <a:lnTo>
                    <a:pt x="2381" y="1626"/>
                  </a:lnTo>
                  <a:lnTo>
                    <a:pt x="2387" y="1626"/>
                  </a:lnTo>
                  <a:lnTo>
                    <a:pt x="2392" y="1626"/>
                  </a:lnTo>
                  <a:lnTo>
                    <a:pt x="2398" y="1626"/>
                  </a:lnTo>
                  <a:lnTo>
                    <a:pt x="2402" y="1626"/>
                  </a:lnTo>
                  <a:lnTo>
                    <a:pt x="2407" y="1626"/>
                  </a:lnTo>
                  <a:lnTo>
                    <a:pt x="2413" y="1626"/>
                  </a:lnTo>
                  <a:lnTo>
                    <a:pt x="2418" y="1626"/>
                  </a:lnTo>
                  <a:lnTo>
                    <a:pt x="2424" y="1626"/>
                  </a:lnTo>
                  <a:lnTo>
                    <a:pt x="2429" y="1626"/>
                  </a:lnTo>
                  <a:lnTo>
                    <a:pt x="2435" y="1626"/>
                  </a:lnTo>
                  <a:lnTo>
                    <a:pt x="2440" y="1626"/>
                  </a:lnTo>
                  <a:lnTo>
                    <a:pt x="2445" y="1626"/>
                  </a:lnTo>
                  <a:lnTo>
                    <a:pt x="2451" y="1626"/>
                  </a:lnTo>
                  <a:lnTo>
                    <a:pt x="2455" y="1626"/>
                  </a:lnTo>
                  <a:lnTo>
                    <a:pt x="2461" y="1626"/>
                  </a:lnTo>
                  <a:lnTo>
                    <a:pt x="2466" y="1626"/>
                  </a:lnTo>
                  <a:lnTo>
                    <a:pt x="2472" y="1626"/>
                  </a:lnTo>
                  <a:lnTo>
                    <a:pt x="2477" y="1626"/>
                  </a:lnTo>
                  <a:lnTo>
                    <a:pt x="2482" y="1626"/>
                  </a:lnTo>
                  <a:lnTo>
                    <a:pt x="2488" y="1626"/>
                  </a:lnTo>
                  <a:lnTo>
                    <a:pt x="2493" y="1626"/>
                  </a:lnTo>
                  <a:lnTo>
                    <a:pt x="2499" y="1626"/>
                  </a:lnTo>
                  <a:lnTo>
                    <a:pt x="2504" y="1626"/>
                  </a:lnTo>
                  <a:lnTo>
                    <a:pt x="2510" y="1626"/>
                  </a:lnTo>
                  <a:lnTo>
                    <a:pt x="2514" y="1626"/>
                  </a:lnTo>
                  <a:lnTo>
                    <a:pt x="2519" y="1626"/>
                  </a:lnTo>
                  <a:lnTo>
                    <a:pt x="2525" y="1626"/>
                  </a:lnTo>
                  <a:lnTo>
                    <a:pt x="2530" y="1626"/>
                  </a:lnTo>
                  <a:lnTo>
                    <a:pt x="2536" y="1626"/>
                  </a:lnTo>
                  <a:lnTo>
                    <a:pt x="2541" y="1626"/>
                  </a:lnTo>
                  <a:lnTo>
                    <a:pt x="2546" y="162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2212" name="Line 8"/>
          <p:cNvSpPr>
            <a:spLocks noChangeShapeType="1"/>
          </p:cNvSpPr>
          <p:nvPr/>
        </p:nvSpPr>
        <p:spPr bwMode="auto">
          <a:xfrm>
            <a:off x="2187575" y="5178425"/>
            <a:ext cx="52609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13" name="Line 9"/>
          <p:cNvSpPr>
            <a:spLocks noChangeShapeType="1"/>
          </p:cNvSpPr>
          <p:nvPr/>
        </p:nvSpPr>
        <p:spPr bwMode="auto">
          <a:xfrm>
            <a:off x="2159000" y="5178425"/>
            <a:ext cx="952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14" name="Rectangle 10"/>
          <p:cNvSpPr>
            <a:spLocks noChangeArrowheads="1"/>
          </p:cNvSpPr>
          <p:nvPr/>
        </p:nvSpPr>
        <p:spPr bwMode="auto">
          <a:xfrm>
            <a:off x="218757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15" name="Line 11"/>
          <p:cNvSpPr>
            <a:spLocks noChangeShapeType="1"/>
          </p:cNvSpPr>
          <p:nvPr/>
        </p:nvSpPr>
        <p:spPr bwMode="auto">
          <a:xfrm>
            <a:off x="2452688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16" name="Line 12"/>
          <p:cNvSpPr>
            <a:spLocks noChangeShapeType="1"/>
          </p:cNvSpPr>
          <p:nvPr/>
        </p:nvSpPr>
        <p:spPr bwMode="auto">
          <a:xfrm>
            <a:off x="2325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17" name="Line 13"/>
          <p:cNvSpPr>
            <a:spLocks noChangeShapeType="1"/>
          </p:cNvSpPr>
          <p:nvPr/>
        </p:nvSpPr>
        <p:spPr bwMode="auto">
          <a:xfrm>
            <a:off x="21828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18" name="Line 14"/>
          <p:cNvSpPr>
            <a:spLocks noChangeShapeType="1"/>
          </p:cNvSpPr>
          <p:nvPr/>
        </p:nvSpPr>
        <p:spPr bwMode="auto">
          <a:xfrm>
            <a:off x="234315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19" name="Line 15"/>
          <p:cNvSpPr>
            <a:spLocks noChangeShapeType="1"/>
          </p:cNvSpPr>
          <p:nvPr/>
        </p:nvSpPr>
        <p:spPr bwMode="auto">
          <a:xfrm>
            <a:off x="250348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0" name="Line 16"/>
          <p:cNvSpPr>
            <a:spLocks noChangeShapeType="1"/>
          </p:cNvSpPr>
          <p:nvPr/>
        </p:nvSpPr>
        <p:spPr bwMode="auto">
          <a:xfrm>
            <a:off x="25527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1" name="Line 17"/>
          <p:cNvSpPr>
            <a:spLocks noChangeShapeType="1"/>
          </p:cNvSpPr>
          <p:nvPr/>
        </p:nvSpPr>
        <p:spPr bwMode="auto">
          <a:xfrm>
            <a:off x="26130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2" name="Line 18"/>
          <p:cNvSpPr>
            <a:spLocks noChangeShapeType="1"/>
          </p:cNvSpPr>
          <p:nvPr/>
        </p:nvSpPr>
        <p:spPr bwMode="auto">
          <a:xfrm>
            <a:off x="26574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3" name="Line 19"/>
          <p:cNvSpPr>
            <a:spLocks noChangeShapeType="1"/>
          </p:cNvSpPr>
          <p:nvPr/>
        </p:nvSpPr>
        <p:spPr bwMode="auto">
          <a:xfrm>
            <a:off x="2714625" y="5178425"/>
            <a:ext cx="1588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4" name="Rectangle 20"/>
          <p:cNvSpPr>
            <a:spLocks noChangeArrowheads="1"/>
          </p:cNvSpPr>
          <p:nvPr/>
        </p:nvSpPr>
        <p:spPr bwMode="auto">
          <a:xfrm>
            <a:off x="26876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25" name="Line 21"/>
          <p:cNvSpPr>
            <a:spLocks noChangeShapeType="1"/>
          </p:cNvSpPr>
          <p:nvPr/>
        </p:nvSpPr>
        <p:spPr bwMode="auto">
          <a:xfrm>
            <a:off x="2978150" y="5178425"/>
            <a:ext cx="3175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6" name="Line 22"/>
          <p:cNvSpPr>
            <a:spLocks noChangeShapeType="1"/>
          </p:cNvSpPr>
          <p:nvPr/>
        </p:nvSpPr>
        <p:spPr bwMode="auto">
          <a:xfrm>
            <a:off x="27622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7" name="Line 23"/>
          <p:cNvSpPr>
            <a:spLocks noChangeShapeType="1"/>
          </p:cNvSpPr>
          <p:nvPr/>
        </p:nvSpPr>
        <p:spPr bwMode="auto">
          <a:xfrm>
            <a:off x="28162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8" name="Line 24"/>
          <p:cNvSpPr>
            <a:spLocks noChangeShapeType="1"/>
          </p:cNvSpPr>
          <p:nvPr/>
        </p:nvSpPr>
        <p:spPr bwMode="auto">
          <a:xfrm>
            <a:off x="28733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29" name="Line 25"/>
          <p:cNvSpPr>
            <a:spLocks noChangeShapeType="1"/>
          </p:cNvSpPr>
          <p:nvPr/>
        </p:nvSpPr>
        <p:spPr bwMode="auto">
          <a:xfrm>
            <a:off x="29225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0" name="Line 26"/>
          <p:cNvSpPr>
            <a:spLocks noChangeShapeType="1"/>
          </p:cNvSpPr>
          <p:nvPr/>
        </p:nvSpPr>
        <p:spPr bwMode="auto">
          <a:xfrm>
            <a:off x="30321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1" name="Line 27"/>
          <p:cNvSpPr>
            <a:spLocks noChangeShapeType="1"/>
          </p:cNvSpPr>
          <p:nvPr/>
        </p:nvSpPr>
        <p:spPr bwMode="auto">
          <a:xfrm>
            <a:off x="30813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2" name="Line 28"/>
          <p:cNvSpPr>
            <a:spLocks noChangeShapeType="1"/>
          </p:cNvSpPr>
          <p:nvPr/>
        </p:nvSpPr>
        <p:spPr bwMode="auto">
          <a:xfrm>
            <a:off x="31321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3" name="Line 29"/>
          <p:cNvSpPr>
            <a:spLocks noChangeShapeType="1"/>
          </p:cNvSpPr>
          <p:nvPr/>
        </p:nvSpPr>
        <p:spPr bwMode="auto">
          <a:xfrm>
            <a:off x="31908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4" name="Line 30"/>
          <p:cNvSpPr>
            <a:spLocks noChangeShapeType="1"/>
          </p:cNvSpPr>
          <p:nvPr/>
        </p:nvSpPr>
        <p:spPr bwMode="auto">
          <a:xfrm>
            <a:off x="32416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5" name="Rectangle 31"/>
          <p:cNvSpPr>
            <a:spLocks noChangeArrowheads="1"/>
          </p:cNvSpPr>
          <p:nvPr/>
        </p:nvSpPr>
        <p:spPr bwMode="auto">
          <a:xfrm>
            <a:off x="32099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36" name="Line 32"/>
          <p:cNvSpPr>
            <a:spLocks noChangeShapeType="1"/>
          </p:cNvSpPr>
          <p:nvPr/>
        </p:nvSpPr>
        <p:spPr bwMode="auto">
          <a:xfrm>
            <a:off x="3506788" y="5178425"/>
            <a:ext cx="158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7" name="Line 33"/>
          <p:cNvSpPr>
            <a:spLocks noChangeShapeType="1"/>
          </p:cNvSpPr>
          <p:nvPr/>
        </p:nvSpPr>
        <p:spPr bwMode="auto">
          <a:xfrm>
            <a:off x="32861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8" name="Line 34"/>
          <p:cNvSpPr>
            <a:spLocks noChangeShapeType="1"/>
          </p:cNvSpPr>
          <p:nvPr/>
        </p:nvSpPr>
        <p:spPr bwMode="auto">
          <a:xfrm>
            <a:off x="33448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39" name="Line 35"/>
          <p:cNvSpPr>
            <a:spLocks noChangeShapeType="1"/>
          </p:cNvSpPr>
          <p:nvPr/>
        </p:nvSpPr>
        <p:spPr bwMode="auto">
          <a:xfrm>
            <a:off x="3395663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0" name="Line 36"/>
          <p:cNvSpPr>
            <a:spLocks noChangeShapeType="1"/>
          </p:cNvSpPr>
          <p:nvPr/>
        </p:nvSpPr>
        <p:spPr bwMode="auto">
          <a:xfrm>
            <a:off x="34528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1" name="Line 37"/>
          <p:cNvSpPr>
            <a:spLocks noChangeShapeType="1"/>
          </p:cNvSpPr>
          <p:nvPr/>
        </p:nvSpPr>
        <p:spPr bwMode="auto">
          <a:xfrm>
            <a:off x="3554413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2" name="Line 38"/>
          <p:cNvSpPr>
            <a:spLocks noChangeShapeType="1"/>
          </p:cNvSpPr>
          <p:nvPr/>
        </p:nvSpPr>
        <p:spPr bwMode="auto">
          <a:xfrm>
            <a:off x="36068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3" name="Line 39"/>
          <p:cNvSpPr>
            <a:spLocks noChangeShapeType="1"/>
          </p:cNvSpPr>
          <p:nvPr/>
        </p:nvSpPr>
        <p:spPr bwMode="auto">
          <a:xfrm>
            <a:off x="3656013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4" name="Line 40"/>
          <p:cNvSpPr>
            <a:spLocks noChangeShapeType="1"/>
          </p:cNvSpPr>
          <p:nvPr/>
        </p:nvSpPr>
        <p:spPr bwMode="auto">
          <a:xfrm>
            <a:off x="371633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5" name="Line 41"/>
          <p:cNvSpPr>
            <a:spLocks noChangeShapeType="1"/>
          </p:cNvSpPr>
          <p:nvPr/>
        </p:nvSpPr>
        <p:spPr bwMode="auto">
          <a:xfrm>
            <a:off x="37655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6" name="Rectangle 42"/>
          <p:cNvSpPr>
            <a:spLocks noChangeArrowheads="1"/>
          </p:cNvSpPr>
          <p:nvPr/>
        </p:nvSpPr>
        <p:spPr bwMode="auto">
          <a:xfrm>
            <a:off x="37290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47" name="Line 43"/>
          <p:cNvSpPr>
            <a:spLocks noChangeShapeType="1"/>
          </p:cNvSpPr>
          <p:nvPr/>
        </p:nvSpPr>
        <p:spPr bwMode="auto">
          <a:xfrm>
            <a:off x="40338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8" name="Line 44"/>
          <p:cNvSpPr>
            <a:spLocks noChangeShapeType="1"/>
          </p:cNvSpPr>
          <p:nvPr/>
        </p:nvSpPr>
        <p:spPr bwMode="auto">
          <a:xfrm>
            <a:off x="38195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49" name="Line 45"/>
          <p:cNvSpPr>
            <a:spLocks noChangeShapeType="1"/>
          </p:cNvSpPr>
          <p:nvPr/>
        </p:nvSpPr>
        <p:spPr bwMode="auto">
          <a:xfrm>
            <a:off x="38703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0" name="Line 46"/>
          <p:cNvSpPr>
            <a:spLocks noChangeShapeType="1"/>
          </p:cNvSpPr>
          <p:nvPr/>
        </p:nvSpPr>
        <p:spPr bwMode="auto">
          <a:xfrm>
            <a:off x="392430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1" name="Line 47"/>
          <p:cNvSpPr>
            <a:spLocks noChangeShapeType="1"/>
          </p:cNvSpPr>
          <p:nvPr/>
        </p:nvSpPr>
        <p:spPr bwMode="auto">
          <a:xfrm>
            <a:off x="397510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2" name="Line 48"/>
          <p:cNvSpPr>
            <a:spLocks noChangeShapeType="1"/>
          </p:cNvSpPr>
          <p:nvPr/>
        </p:nvSpPr>
        <p:spPr bwMode="auto">
          <a:xfrm>
            <a:off x="4078288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3" name="Line 49"/>
          <p:cNvSpPr>
            <a:spLocks noChangeShapeType="1"/>
          </p:cNvSpPr>
          <p:nvPr/>
        </p:nvSpPr>
        <p:spPr bwMode="auto">
          <a:xfrm>
            <a:off x="4129088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4" name="Line 50"/>
          <p:cNvSpPr>
            <a:spLocks noChangeShapeType="1"/>
          </p:cNvSpPr>
          <p:nvPr/>
        </p:nvSpPr>
        <p:spPr bwMode="auto">
          <a:xfrm>
            <a:off x="418623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5" name="Line 51"/>
          <p:cNvSpPr>
            <a:spLocks noChangeShapeType="1"/>
          </p:cNvSpPr>
          <p:nvPr/>
        </p:nvSpPr>
        <p:spPr bwMode="auto">
          <a:xfrm>
            <a:off x="42354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6" name="Line 52"/>
          <p:cNvSpPr>
            <a:spLocks noChangeShapeType="1"/>
          </p:cNvSpPr>
          <p:nvPr/>
        </p:nvSpPr>
        <p:spPr bwMode="auto">
          <a:xfrm>
            <a:off x="42941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7" name="Rectangle 53"/>
          <p:cNvSpPr>
            <a:spLocks noChangeArrowheads="1"/>
          </p:cNvSpPr>
          <p:nvPr/>
        </p:nvSpPr>
        <p:spPr bwMode="auto">
          <a:xfrm>
            <a:off x="42592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58" name="Line 54"/>
          <p:cNvSpPr>
            <a:spLocks noChangeShapeType="1"/>
          </p:cNvSpPr>
          <p:nvPr/>
        </p:nvSpPr>
        <p:spPr bwMode="auto">
          <a:xfrm>
            <a:off x="4552950" y="5178425"/>
            <a:ext cx="1270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59" name="Line 55"/>
          <p:cNvSpPr>
            <a:spLocks noChangeShapeType="1"/>
          </p:cNvSpPr>
          <p:nvPr/>
        </p:nvSpPr>
        <p:spPr bwMode="auto">
          <a:xfrm>
            <a:off x="43449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0" name="Line 56"/>
          <p:cNvSpPr>
            <a:spLocks noChangeShapeType="1"/>
          </p:cNvSpPr>
          <p:nvPr/>
        </p:nvSpPr>
        <p:spPr bwMode="auto">
          <a:xfrm>
            <a:off x="439896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1" name="Line 57"/>
          <p:cNvSpPr>
            <a:spLocks noChangeShapeType="1"/>
          </p:cNvSpPr>
          <p:nvPr/>
        </p:nvSpPr>
        <p:spPr bwMode="auto">
          <a:xfrm>
            <a:off x="44497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2" name="Line 58"/>
          <p:cNvSpPr>
            <a:spLocks noChangeShapeType="1"/>
          </p:cNvSpPr>
          <p:nvPr/>
        </p:nvSpPr>
        <p:spPr bwMode="auto">
          <a:xfrm>
            <a:off x="44989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3" name="Line 59"/>
          <p:cNvSpPr>
            <a:spLocks noChangeShapeType="1"/>
          </p:cNvSpPr>
          <p:nvPr/>
        </p:nvSpPr>
        <p:spPr bwMode="auto">
          <a:xfrm>
            <a:off x="46085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4" name="Line 60"/>
          <p:cNvSpPr>
            <a:spLocks noChangeShapeType="1"/>
          </p:cNvSpPr>
          <p:nvPr/>
        </p:nvSpPr>
        <p:spPr bwMode="auto">
          <a:xfrm>
            <a:off x="466090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5" name="Line 61"/>
          <p:cNvSpPr>
            <a:spLocks noChangeShapeType="1"/>
          </p:cNvSpPr>
          <p:nvPr/>
        </p:nvSpPr>
        <p:spPr bwMode="auto">
          <a:xfrm>
            <a:off x="47101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6" name="Line 62"/>
          <p:cNvSpPr>
            <a:spLocks noChangeShapeType="1"/>
          </p:cNvSpPr>
          <p:nvPr/>
        </p:nvSpPr>
        <p:spPr bwMode="auto">
          <a:xfrm>
            <a:off x="47625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7" name="Line 63"/>
          <p:cNvSpPr>
            <a:spLocks noChangeShapeType="1"/>
          </p:cNvSpPr>
          <p:nvPr/>
        </p:nvSpPr>
        <p:spPr bwMode="auto">
          <a:xfrm>
            <a:off x="48196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68" name="Rectangle 64"/>
          <p:cNvSpPr>
            <a:spLocks noChangeArrowheads="1"/>
          </p:cNvSpPr>
          <p:nvPr/>
        </p:nvSpPr>
        <p:spPr bwMode="auto">
          <a:xfrm>
            <a:off x="47831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69" name="Line 65"/>
          <p:cNvSpPr>
            <a:spLocks noChangeShapeType="1"/>
          </p:cNvSpPr>
          <p:nvPr/>
        </p:nvSpPr>
        <p:spPr bwMode="auto">
          <a:xfrm>
            <a:off x="5078413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0" name="Line 66"/>
          <p:cNvSpPr>
            <a:spLocks noChangeShapeType="1"/>
          </p:cNvSpPr>
          <p:nvPr/>
        </p:nvSpPr>
        <p:spPr bwMode="auto">
          <a:xfrm>
            <a:off x="48688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1" name="Line 67"/>
          <p:cNvSpPr>
            <a:spLocks noChangeShapeType="1"/>
          </p:cNvSpPr>
          <p:nvPr/>
        </p:nvSpPr>
        <p:spPr bwMode="auto">
          <a:xfrm>
            <a:off x="49196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2" name="Line 68"/>
          <p:cNvSpPr>
            <a:spLocks noChangeShapeType="1"/>
          </p:cNvSpPr>
          <p:nvPr/>
        </p:nvSpPr>
        <p:spPr bwMode="auto">
          <a:xfrm>
            <a:off x="497840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3" name="Line 69"/>
          <p:cNvSpPr>
            <a:spLocks noChangeShapeType="1"/>
          </p:cNvSpPr>
          <p:nvPr/>
        </p:nvSpPr>
        <p:spPr bwMode="auto">
          <a:xfrm>
            <a:off x="50276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4" name="Line 70"/>
          <p:cNvSpPr>
            <a:spLocks noChangeShapeType="1"/>
          </p:cNvSpPr>
          <p:nvPr/>
        </p:nvSpPr>
        <p:spPr bwMode="auto">
          <a:xfrm>
            <a:off x="5135563" y="5178425"/>
            <a:ext cx="158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5" name="Line 71"/>
          <p:cNvSpPr>
            <a:spLocks noChangeShapeType="1"/>
          </p:cNvSpPr>
          <p:nvPr/>
        </p:nvSpPr>
        <p:spPr bwMode="auto">
          <a:xfrm>
            <a:off x="518795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6" name="Line 72"/>
          <p:cNvSpPr>
            <a:spLocks noChangeShapeType="1"/>
          </p:cNvSpPr>
          <p:nvPr/>
        </p:nvSpPr>
        <p:spPr bwMode="auto">
          <a:xfrm>
            <a:off x="52371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7" name="Line 73"/>
          <p:cNvSpPr>
            <a:spLocks noChangeShapeType="1"/>
          </p:cNvSpPr>
          <p:nvPr/>
        </p:nvSpPr>
        <p:spPr bwMode="auto">
          <a:xfrm>
            <a:off x="528955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8" name="Line 74"/>
          <p:cNvSpPr>
            <a:spLocks noChangeShapeType="1"/>
          </p:cNvSpPr>
          <p:nvPr/>
        </p:nvSpPr>
        <p:spPr bwMode="auto">
          <a:xfrm>
            <a:off x="53482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79" name="Rectangle 75"/>
          <p:cNvSpPr>
            <a:spLocks noChangeArrowheads="1"/>
          </p:cNvSpPr>
          <p:nvPr/>
        </p:nvSpPr>
        <p:spPr bwMode="auto">
          <a:xfrm>
            <a:off x="531018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6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80" name="Line 76"/>
          <p:cNvSpPr>
            <a:spLocks noChangeShapeType="1"/>
          </p:cNvSpPr>
          <p:nvPr/>
        </p:nvSpPr>
        <p:spPr bwMode="auto">
          <a:xfrm>
            <a:off x="56086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1" name="Line 77"/>
          <p:cNvSpPr>
            <a:spLocks noChangeShapeType="1"/>
          </p:cNvSpPr>
          <p:nvPr/>
        </p:nvSpPr>
        <p:spPr bwMode="auto">
          <a:xfrm>
            <a:off x="539432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2" name="Line 78"/>
          <p:cNvSpPr>
            <a:spLocks noChangeShapeType="1"/>
          </p:cNvSpPr>
          <p:nvPr/>
        </p:nvSpPr>
        <p:spPr bwMode="auto">
          <a:xfrm>
            <a:off x="54435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3" name="Line 79"/>
          <p:cNvSpPr>
            <a:spLocks noChangeShapeType="1"/>
          </p:cNvSpPr>
          <p:nvPr/>
        </p:nvSpPr>
        <p:spPr bwMode="auto">
          <a:xfrm>
            <a:off x="55022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4" name="Line 80"/>
          <p:cNvSpPr>
            <a:spLocks noChangeShapeType="1"/>
          </p:cNvSpPr>
          <p:nvPr/>
        </p:nvSpPr>
        <p:spPr bwMode="auto">
          <a:xfrm>
            <a:off x="55530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5" name="Line 81"/>
          <p:cNvSpPr>
            <a:spLocks noChangeShapeType="1"/>
          </p:cNvSpPr>
          <p:nvPr/>
        </p:nvSpPr>
        <p:spPr bwMode="auto">
          <a:xfrm>
            <a:off x="56626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6" name="Line 82"/>
          <p:cNvSpPr>
            <a:spLocks noChangeShapeType="1"/>
          </p:cNvSpPr>
          <p:nvPr/>
        </p:nvSpPr>
        <p:spPr bwMode="auto">
          <a:xfrm>
            <a:off x="57118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7" name="Line 83"/>
          <p:cNvSpPr>
            <a:spLocks noChangeShapeType="1"/>
          </p:cNvSpPr>
          <p:nvPr/>
        </p:nvSpPr>
        <p:spPr bwMode="auto">
          <a:xfrm>
            <a:off x="57610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8" name="Line 84"/>
          <p:cNvSpPr>
            <a:spLocks noChangeShapeType="1"/>
          </p:cNvSpPr>
          <p:nvPr/>
        </p:nvSpPr>
        <p:spPr bwMode="auto">
          <a:xfrm>
            <a:off x="58118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89" name="Line 85"/>
          <p:cNvSpPr>
            <a:spLocks noChangeShapeType="1"/>
          </p:cNvSpPr>
          <p:nvPr/>
        </p:nvSpPr>
        <p:spPr bwMode="auto">
          <a:xfrm>
            <a:off x="5868988" y="5178425"/>
            <a:ext cx="635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0" name="Rectangle 86"/>
          <p:cNvSpPr>
            <a:spLocks noChangeArrowheads="1"/>
          </p:cNvSpPr>
          <p:nvPr/>
        </p:nvSpPr>
        <p:spPr bwMode="auto">
          <a:xfrm>
            <a:off x="58340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7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291" name="Line 87"/>
          <p:cNvSpPr>
            <a:spLocks noChangeShapeType="1"/>
          </p:cNvSpPr>
          <p:nvPr/>
        </p:nvSpPr>
        <p:spPr bwMode="auto">
          <a:xfrm>
            <a:off x="6132513" y="5178425"/>
            <a:ext cx="793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2" name="Line 88"/>
          <p:cNvSpPr>
            <a:spLocks noChangeShapeType="1"/>
          </p:cNvSpPr>
          <p:nvPr/>
        </p:nvSpPr>
        <p:spPr bwMode="auto">
          <a:xfrm>
            <a:off x="59229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3" name="Line 89"/>
          <p:cNvSpPr>
            <a:spLocks noChangeShapeType="1"/>
          </p:cNvSpPr>
          <p:nvPr/>
        </p:nvSpPr>
        <p:spPr bwMode="auto">
          <a:xfrm>
            <a:off x="597535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4" name="Line 90"/>
          <p:cNvSpPr>
            <a:spLocks noChangeShapeType="1"/>
          </p:cNvSpPr>
          <p:nvPr/>
        </p:nvSpPr>
        <p:spPr bwMode="auto">
          <a:xfrm>
            <a:off x="6024563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5" name="Line 91"/>
          <p:cNvSpPr>
            <a:spLocks noChangeShapeType="1"/>
          </p:cNvSpPr>
          <p:nvPr/>
        </p:nvSpPr>
        <p:spPr bwMode="auto">
          <a:xfrm>
            <a:off x="60817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6" name="Line 92"/>
          <p:cNvSpPr>
            <a:spLocks noChangeShapeType="1"/>
          </p:cNvSpPr>
          <p:nvPr/>
        </p:nvSpPr>
        <p:spPr bwMode="auto">
          <a:xfrm>
            <a:off x="61817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7" name="Line 93"/>
          <p:cNvSpPr>
            <a:spLocks noChangeShapeType="1"/>
          </p:cNvSpPr>
          <p:nvPr/>
        </p:nvSpPr>
        <p:spPr bwMode="auto">
          <a:xfrm>
            <a:off x="62357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8" name="Line 94"/>
          <p:cNvSpPr>
            <a:spLocks noChangeShapeType="1"/>
          </p:cNvSpPr>
          <p:nvPr/>
        </p:nvSpPr>
        <p:spPr bwMode="auto">
          <a:xfrm>
            <a:off x="62865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299" name="Line 95"/>
          <p:cNvSpPr>
            <a:spLocks noChangeShapeType="1"/>
          </p:cNvSpPr>
          <p:nvPr/>
        </p:nvSpPr>
        <p:spPr bwMode="auto">
          <a:xfrm>
            <a:off x="63404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0" name="Line 96"/>
          <p:cNvSpPr>
            <a:spLocks noChangeShapeType="1"/>
          </p:cNvSpPr>
          <p:nvPr/>
        </p:nvSpPr>
        <p:spPr bwMode="auto">
          <a:xfrm>
            <a:off x="6396038" y="5178425"/>
            <a:ext cx="4762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1" name="Rectangle 97"/>
          <p:cNvSpPr>
            <a:spLocks noChangeArrowheads="1"/>
          </p:cNvSpPr>
          <p:nvPr/>
        </p:nvSpPr>
        <p:spPr bwMode="auto">
          <a:xfrm>
            <a:off x="63595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8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02" name="Line 98"/>
          <p:cNvSpPr>
            <a:spLocks noChangeShapeType="1"/>
          </p:cNvSpPr>
          <p:nvPr/>
        </p:nvSpPr>
        <p:spPr bwMode="auto">
          <a:xfrm>
            <a:off x="6661150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3" name="Line 99"/>
          <p:cNvSpPr>
            <a:spLocks noChangeShapeType="1"/>
          </p:cNvSpPr>
          <p:nvPr/>
        </p:nvSpPr>
        <p:spPr bwMode="auto">
          <a:xfrm>
            <a:off x="64452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4" name="Line 100"/>
          <p:cNvSpPr>
            <a:spLocks noChangeShapeType="1"/>
          </p:cNvSpPr>
          <p:nvPr/>
        </p:nvSpPr>
        <p:spPr bwMode="auto">
          <a:xfrm>
            <a:off x="64992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5" name="Line 101"/>
          <p:cNvSpPr>
            <a:spLocks noChangeShapeType="1"/>
          </p:cNvSpPr>
          <p:nvPr/>
        </p:nvSpPr>
        <p:spPr bwMode="auto">
          <a:xfrm>
            <a:off x="65547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6" name="Line 102"/>
          <p:cNvSpPr>
            <a:spLocks noChangeShapeType="1"/>
          </p:cNvSpPr>
          <p:nvPr/>
        </p:nvSpPr>
        <p:spPr bwMode="auto">
          <a:xfrm>
            <a:off x="660717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7" name="Line 103"/>
          <p:cNvSpPr>
            <a:spLocks noChangeShapeType="1"/>
          </p:cNvSpPr>
          <p:nvPr/>
        </p:nvSpPr>
        <p:spPr bwMode="auto">
          <a:xfrm>
            <a:off x="6710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8" name="Line 104"/>
          <p:cNvSpPr>
            <a:spLocks noChangeShapeType="1"/>
          </p:cNvSpPr>
          <p:nvPr/>
        </p:nvSpPr>
        <p:spPr bwMode="auto">
          <a:xfrm>
            <a:off x="6762750" y="5178425"/>
            <a:ext cx="793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09" name="Line 105"/>
          <p:cNvSpPr>
            <a:spLocks noChangeShapeType="1"/>
          </p:cNvSpPr>
          <p:nvPr/>
        </p:nvSpPr>
        <p:spPr bwMode="auto">
          <a:xfrm>
            <a:off x="68151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0" name="Line 106"/>
          <p:cNvSpPr>
            <a:spLocks noChangeShapeType="1"/>
          </p:cNvSpPr>
          <p:nvPr/>
        </p:nvSpPr>
        <p:spPr bwMode="auto">
          <a:xfrm>
            <a:off x="68659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1" name="Line 107"/>
          <p:cNvSpPr>
            <a:spLocks noChangeShapeType="1"/>
          </p:cNvSpPr>
          <p:nvPr/>
        </p:nvSpPr>
        <p:spPr bwMode="auto">
          <a:xfrm>
            <a:off x="6924675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2" name="Rectangle 108"/>
          <p:cNvSpPr>
            <a:spLocks noChangeArrowheads="1"/>
          </p:cNvSpPr>
          <p:nvPr/>
        </p:nvSpPr>
        <p:spPr bwMode="auto">
          <a:xfrm>
            <a:off x="68881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9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13" name="Line 109"/>
          <p:cNvSpPr>
            <a:spLocks noChangeShapeType="1"/>
          </p:cNvSpPr>
          <p:nvPr/>
        </p:nvSpPr>
        <p:spPr bwMode="auto">
          <a:xfrm>
            <a:off x="7181850" y="5178425"/>
            <a:ext cx="635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4" name="Line 110"/>
          <p:cNvSpPr>
            <a:spLocks noChangeShapeType="1"/>
          </p:cNvSpPr>
          <p:nvPr/>
        </p:nvSpPr>
        <p:spPr bwMode="auto">
          <a:xfrm>
            <a:off x="69738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5" name="Line 111"/>
          <p:cNvSpPr>
            <a:spLocks noChangeShapeType="1"/>
          </p:cNvSpPr>
          <p:nvPr/>
        </p:nvSpPr>
        <p:spPr bwMode="auto">
          <a:xfrm>
            <a:off x="7024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6" name="Line 112"/>
          <p:cNvSpPr>
            <a:spLocks noChangeShapeType="1"/>
          </p:cNvSpPr>
          <p:nvPr/>
        </p:nvSpPr>
        <p:spPr bwMode="auto">
          <a:xfrm>
            <a:off x="70818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7" name="Line 113"/>
          <p:cNvSpPr>
            <a:spLocks noChangeShapeType="1"/>
          </p:cNvSpPr>
          <p:nvPr/>
        </p:nvSpPr>
        <p:spPr bwMode="auto">
          <a:xfrm>
            <a:off x="71358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8" name="Line 114"/>
          <p:cNvSpPr>
            <a:spLocks noChangeShapeType="1"/>
          </p:cNvSpPr>
          <p:nvPr/>
        </p:nvSpPr>
        <p:spPr bwMode="auto">
          <a:xfrm>
            <a:off x="7235825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19" name="Line 115"/>
          <p:cNvSpPr>
            <a:spLocks noChangeShapeType="1"/>
          </p:cNvSpPr>
          <p:nvPr/>
        </p:nvSpPr>
        <p:spPr bwMode="auto">
          <a:xfrm>
            <a:off x="72834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0" name="Line 116"/>
          <p:cNvSpPr>
            <a:spLocks noChangeShapeType="1"/>
          </p:cNvSpPr>
          <p:nvPr/>
        </p:nvSpPr>
        <p:spPr bwMode="auto">
          <a:xfrm>
            <a:off x="7345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1" name="Line 117"/>
          <p:cNvSpPr>
            <a:spLocks noChangeShapeType="1"/>
          </p:cNvSpPr>
          <p:nvPr/>
        </p:nvSpPr>
        <p:spPr bwMode="auto">
          <a:xfrm>
            <a:off x="73945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2" name="Line 118"/>
          <p:cNvSpPr>
            <a:spLocks noChangeShapeType="1"/>
          </p:cNvSpPr>
          <p:nvPr/>
        </p:nvSpPr>
        <p:spPr bwMode="auto">
          <a:xfrm>
            <a:off x="74453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3" name="Rectangle 119"/>
          <p:cNvSpPr>
            <a:spLocks noChangeArrowheads="1"/>
          </p:cNvSpPr>
          <p:nvPr/>
        </p:nvSpPr>
        <p:spPr bwMode="auto">
          <a:xfrm>
            <a:off x="7310438" y="5337175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24" name="Rectangle 120"/>
          <p:cNvSpPr>
            <a:spLocks noChangeArrowheads="1"/>
          </p:cNvSpPr>
          <p:nvPr/>
        </p:nvSpPr>
        <p:spPr bwMode="auto">
          <a:xfrm>
            <a:off x="3006725" y="5597525"/>
            <a:ext cx="2209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         Retention Time (min)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25" name="Line 121"/>
          <p:cNvSpPr>
            <a:spLocks noChangeShapeType="1"/>
          </p:cNvSpPr>
          <p:nvPr/>
        </p:nvSpPr>
        <p:spPr bwMode="auto">
          <a:xfrm>
            <a:off x="2159000" y="2130425"/>
            <a:ext cx="9525" cy="30480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6" name="Line 122"/>
          <p:cNvSpPr>
            <a:spLocks noChangeShapeType="1"/>
          </p:cNvSpPr>
          <p:nvPr/>
        </p:nvSpPr>
        <p:spPr bwMode="auto">
          <a:xfrm flipH="1">
            <a:off x="2128838" y="514191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7" name="Rectangle 123"/>
          <p:cNvSpPr>
            <a:spLocks noChangeArrowheads="1"/>
          </p:cNvSpPr>
          <p:nvPr/>
        </p:nvSpPr>
        <p:spPr bwMode="auto">
          <a:xfrm>
            <a:off x="1616075" y="495141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28" name="Line 124"/>
          <p:cNvSpPr>
            <a:spLocks noChangeShapeType="1"/>
          </p:cNvSpPr>
          <p:nvPr/>
        </p:nvSpPr>
        <p:spPr bwMode="auto">
          <a:xfrm flipH="1">
            <a:off x="2103438" y="4754563"/>
            <a:ext cx="555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29" name="Line 125"/>
          <p:cNvSpPr>
            <a:spLocks noChangeShapeType="1"/>
          </p:cNvSpPr>
          <p:nvPr/>
        </p:nvSpPr>
        <p:spPr bwMode="auto">
          <a:xfrm flipH="1">
            <a:off x="2128838" y="497681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0" name="Line 126"/>
          <p:cNvSpPr>
            <a:spLocks noChangeShapeType="1"/>
          </p:cNvSpPr>
          <p:nvPr/>
        </p:nvSpPr>
        <p:spPr bwMode="auto">
          <a:xfrm flipH="1">
            <a:off x="2128838" y="49228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1" name="Line 127"/>
          <p:cNvSpPr>
            <a:spLocks noChangeShapeType="1"/>
          </p:cNvSpPr>
          <p:nvPr/>
        </p:nvSpPr>
        <p:spPr bwMode="auto">
          <a:xfrm flipH="1">
            <a:off x="2128838" y="486727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2" name="Line 128"/>
          <p:cNvSpPr>
            <a:spLocks noChangeShapeType="1"/>
          </p:cNvSpPr>
          <p:nvPr/>
        </p:nvSpPr>
        <p:spPr bwMode="auto">
          <a:xfrm flipH="1">
            <a:off x="2128838" y="4810125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3" name="Line 129"/>
          <p:cNvSpPr>
            <a:spLocks noChangeShapeType="1"/>
          </p:cNvSpPr>
          <p:nvPr/>
        </p:nvSpPr>
        <p:spPr bwMode="auto">
          <a:xfrm flipH="1">
            <a:off x="2128838" y="47037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4" name="Line 130"/>
          <p:cNvSpPr>
            <a:spLocks noChangeShapeType="1"/>
          </p:cNvSpPr>
          <p:nvPr/>
        </p:nvSpPr>
        <p:spPr bwMode="auto">
          <a:xfrm flipH="1">
            <a:off x="2128838" y="46482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5" name="Line 131"/>
          <p:cNvSpPr>
            <a:spLocks noChangeShapeType="1"/>
          </p:cNvSpPr>
          <p:nvPr/>
        </p:nvSpPr>
        <p:spPr bwMode="auto">
          <a:xfrm flipH="1">
            <a:off x="2128838" y="45926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6" name="Line 132"/>
          <p:cNvSpPr>
            <a:spLocks noChangeShapeType="1"/>
          </p:cNvSpPr>
          <p:nvPr/>
        </p:nvSpPr>
        <p:spPr bwMode="auto">
          <a:xfrm flipH="1">
            <a:off x="2128838" y="45386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7" name="Line 133"/>
          <p:cNvSpPr>
            <a:spLocks noChangeShapeType="1"/>
          </p:cNvSpPr>
          <p:nvPr/>
        </p:nvSpPr>
        <p:spPr bwMode="auto">
          <a:xfrm flipH="1">
            <a:off x="2063750" y="4484688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38" name="Rectangle 134"/>
          <p:cNvSpPr>
            <a:spLocks noChangeArrowheads="1"/>
          </p:cNvSpPr>
          <p:nvPr/>
        </p:nvSpPr>
        <p:spPr bwMode="auto">
          <a:xfrm>
            <a:off x="1616075" y="43989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39" name="Line 135"/>
          <p:cNvSpPr>
            <a:spLocks noChangeShapeType="1"/>
          </p:cNvSpPr>
          <p:nvPr/>
        </p:nvSpPr>
        <p:spPr bwMode="auto">
          <a:xfrm flipH="1">
            <a:off x="2103438" y="42100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0" name="Line 136"/>
          <p:cNvSpPr>
            <a:spLocks noChangeShapeType="1"/>
          </p:cNvSpPr>
          <p:nvPr/>
        </p:nvSpPr>
        <p:spPr bwMode="auto">
          <a:xfrm flipH="1">
            <a:off x="2128838" y="442912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1" name="Line 137"/>
          <p:cNvSpPr>
            <a:spLocks noChangeShapeType="1"/>
          </p:cNvSpPr>
          <p:nvPr/>
        </p:nvSpPr>
        <p:spPr bwMode="auto">
          <a:xfrm flipH="1">
            <a:off x="2128838" y="43735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2" name="Line 138"/>
          <p:cNvSpPr>
            <a:spLocks noChangeShapeType="1"/>
          </p:cNvSpPr>
          <p:nvPr/>
        </p:nvSpPr>
        <p:spPr bwMode="auto">
          <a:xfrm flipH="1">
            <a:off x="2128838" y="4319588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3" name="Line 139"/>
          <p:cNvSpPr>
            <a:spLocks noChangeShapeType="1"/>
          </p:cNvSpPr>
          <p:nvPr/>
        </p:nvSpPr>
        <p:spPr bwMode="auto">
          <a:xfrm flipH="1">
            <a:off x="2128838" y="426561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4" name="Line 140"/>
          <p:cNvSpPr>
            <a:spLocks noChangeShapeType="1"/>
          </p:cNvSpPr>
          <p:nvPr/>
        </p:nvSpPr>
        <p:spPr bwMode="auto">
          <a:xfrm flipH="1">
            <a:off x="2128838" y="41544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5" name="Line 141"/>
          <p:cNvSpPr>
            <a:spLocks noChangeShapeType="1"/>
          </p:cNvSpPr>
          <p:nvPr/>
        </p:nvSpPr>
        <p:spPr bwMode="auto">
          <a:xfrm flipH="1">
            <a:off x="2128838" y="41052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6" name="Line 142"/>
          <p:cNvSpPr>
            <a:spLocks noChangeShapeType="1"/>
          </p:cNvSpPr>
          <p:nvPr/>
        </p:nvSpPr>
        <p:spPr bwMode="auto">
          <a:xfrm flipH="1">
            <a:off x="2128838" y="40465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7" name="Line 143"/>
          <p:cNvSpPr>
            <a:spLocks noChangeShapeType="1"/>
          </p:cNvSpPr>
          <p:nvPr/>
        </p:nvSpPr>
        <p:spPr bwMode="auto">
          <a:xfrm flipH="1">
            <a:off x="2128838" y="3994150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8" name="Line 144"/>
          <p:cNvSpPr>
            <a:spLocks noChangeShapeType="1"/>
          </p:cNvSpPr>
          <p:nvPr/>
        </p:nvSpPr>
        <p:spPr bwMode="auto">
          <a:xfrm flipH="1">
            <a:off x="2063750" y="3938588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49" name="Rectangle 145"/>
          <p:cNvSpPr>
            <a:spLocks noChangeArrowheads="1"/>
          </p:cNvSpPr>
          <p:nvPr/>
        </p:nvSpPr>
        <p:spPr bwMode="auto">
          <a:xfrm>
            <a:off x="1616075" y="38560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50" name="Line 146"/>
          <p:cNvSpPr>
            <a:spLocks noChangeShapeType="1"/>
          </p:cNvSpPr>
          <p:nvPr/>
        </p:nvSpPr>
        <p:spPr bwMode="auto">
          <a:xfrm flipH="1">
            <a:off x="2103438" y="36639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1" name="Line 147"/>
          <p:cNvSpPr>
            <a:spLocks noChangeShapeType="1"/>
          </p:cNvSpPr>
          <p:nvPr/>
        </p:nvSpPr>
        <p:spPr bwMode="auto">
          <a:xfrm flipH="1">
            <a:off x="2128838" y="3879850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2" name="Line 148"/>
          <p:cNvSpPr>
            <a:spLocks noChangeShapeType="1"/>
          </p:cNvSpPr>
          <p:nvPr/>
        </p:nvSpPr>
        <p:spPr bwMode="auto">
          <a:xfrm flipH="1">
            <a:off x="2128838" y="38274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3" name="Line 149"/>
          <p:cNvSpPr>
            <a:spLocks noChangeShapeType="1"/>
          </p:cNvSpPr>
          <p:nvPr/>
        </p:nvSpPr>
        <p:spPr bwMode="auto">
          <a:xfrm flipH="1">
            <a:off x="2128838" y="377031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4" name="Line 150"/>
          <p:cNvSpPr>
            <a:spLocks noChangeShapeType="1"/>
          </p:cNvSpPr>
          <p:nvPr/>
        </p:nvSpPr>
        <p:spPr bwMode="auto">
          <a:xfrm flipH="1">
            <a:off x="2128838" y="37163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5" name="Line 151"/>
          <p:cNvSpPr>
            <a:spLocks noChangeShapeType="1"/>
          </p:cNvSpPr>
          <p:nvPr/>
        </p:nvSpPr>
        <p:spPr bwMode="auto">
          <a:xfrm flipH="1">
            <a:off x="2128838" y="361156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6" name="Line 152"/>
          <p:cNvSpPr>
            <a:spLocks noChangeShapeType="1"/>
          </p:cNvSpPr>
          <p:nvPr/>
        </p:nvSpPr>
        <p:spPr bwMode="auto">
          <a:xfrm flipH="1">
            <a:off x="2128838" y="35560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7" name="Line 153"/>
          <p:cNvSpPr>
            <a:spLocks noChangeShapeType="1"/>
          </p:cNvSpPr>
          <p:nvPr/>
        </p:nvSpPr>
        <p:spPr bwMode="auto">
          <a:xfrm flipH="1">
            <a:off x="2128838" y="34972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8" name="Line 154"/>
          <p:cNvSpPr>
            <a:spLocks noChangeShapeType="1"/>
          </p:cNvSpPr>
          <p:nvPr/>
        </p:nvSpPr>
        <p:spPr bwMode="auto">
          <a:xfrm flipH="1">
            <a:off x="2128838" y="34417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59" name="Line 155"/>
          <p:cNvSpPr>
            <a:spLocks noChangeShapeType="1"/>
          </p:cNvSpPr>
          <p:nvPr/>
        </p:nvSpPr>
        <p:spPr bwMode="auto">
          <a:xfrm flipH="1">
            <a:off x="2063750" y="3389313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0" name="Rectangle 156"/>
          <p:cNvSpPr>
            <a:spLocks noChangeArrowheads="1"/>
          </p:cNvSpPr>
          <p:nvPr/>
        </p:nvSpPr>
        <p:spPr bwMode="auto">
          <a:xfrm>
            <a:off x="1616075" y="33067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61" name="Line 157"/>
          <p:cNvSpPr>
            <a:spLocks noChangeShapeType="1"/>
          </p:cNvSpPr>
          <p:nvPr/>
        </p:nvSpPr>
        <p:spPr bwMode="auto">
          <a:xfrm flipH="1">
            <a:off x="2103438" y="31178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2" name="Line 158"/>
          <p:cNvSpPr>
            <a:spLocks noChangeShapeType="1"/>
          </p:cNvSpPr>
          <p:nvPr/>
        </p:nvSpPr>
        <p:spPr bwMode="auto">
          <a:xfrm flipH="1">
            <a:off x="2128838" y="33321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3" name="Line 159"/>
          <p:cNvSpPr>
            <a:spLocks noChangeShapeType="1"/>
          </p:cNvSpPr>
          <p:nvPr/>
        </p:nvSpPr>
        <p:spPr bwMode="auto">
          <a:xfrm flipH="1">
            <a:off x="2128838" y="32781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4" name="Line 160"/>
          <p:cNvSpPr>
            <a:spLocks noChangeShapeType="1"/>
          </p:cNvSpPr>
          <p:nvPr/>
        </p:nvSpPr>
        <p:spPr bwMode="auto">
          <a:xfrm flipH="1">
            <a:off x="2128838" y="32258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5" name="Line 161"/>
          <p:cNvSpPr>
            <a:spLocks noChangeShapeType="1"/>
          </p:cNvSpPr>
          <p:nvPr/>
        </p:nvSpPr>
        <p:spPr bwMode="auto">
          <a:xfrm flipH="1">
            <a:off x="2128838" y="31686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6" name="Line 162"/>
          <p:cNvSpPr>
            <a:spLocks noChangeShapeType="1"/>
          </p:cNvSpPr>
          <p:nvPr/>
        </p:nvSpPr>
        <p:spPr bwMode="auto">
          <a:xfrm flipH="1">
            <a:off x="2128838" y="3059113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7" name="Line 163"/>
          <p:cNvSpPr>
            <a:spLocks noChangeShapeType="1"/>
          </p:cNvSpPr>
          <p:nvPr/>
        </p:nvSpPr>
        <p:spPr bwMode="auto">
          <a:xfrm flipH="1">
            <a:off x="2128838" y="30067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8" name="Line 164"/>
          <p:cNvSpPr>
            <a:spLocks noChangeShapeType="1"/>
          </p:cNvSpPr>
          <p:nvPr/>
        </p:nvSpPr>
        <p:spPr bwMode="auto">
          <a:xfrm flipH="1">
            <a:off x="2128838" y="29543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69" name="Line 165"/>
          <p:cNvSpPr>
            <a:spLocks noChangeShapeType="1"/>
          </p:cNvSpPr>
          <p:nvPr/>
        </p:nvSpPr>
        <p:spPr bwMode="auto">
          <a:xfrm flipH="1">
            <a:off x="2128838" y="28956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0" name="Line 166"/>
          <p:cNvSpPr>
            <a:spLocks noChangeShapeType="1"/>
          </p:cNvSpPr>
          <p:nvPr/>
        </p:nvSpPr>
        <p:spPr bwMode="auto">
          <a:xfrm flipH="1">
            <a:off x="2063750" y="28432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1" name="Rectangle 167"/>
          <p:cNvSpPr>
            <a:spLocks noChangeArrowheads="1"/>
          </p:cNvSpPr>
          <p:nvPr/>
        </p:nvSpPr>
        <p:spPr bwMode="auto">
          <a:xfrm>
            <a:off x="1616075" y="2765425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72" name="Line 168"/>
          <p:cNvSpPr>
            <a:spLocks noChangeShapeType="1"/>
          </p:cNvSpPr>
          <p:nvPr/>
        </p:nvSpPr>
        <p:spPr bwMode="auto">
          <a:xfrm flipH="1">
            <a:off x="2103438" y="25717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3" name="Line 169"/>
          <p:cNvSpPr>
            <a:spLocks noChangeShapeType="1"/>
          </p:cNvSpPr>
          <p:nvPr/>
        </p:nvSpPr>
        <p:spPr bwMode="auto">
          <a:xfrm flipH="1">
            <a:off x="2128838" y="27908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4" name="Line 170"/>
          <p:cNvSpPr>
            <a:spLocks noChangeShapeType="1"/>
          </p:cNvSpPr>
          <p:nvPr/>
        </p:nvSpPr>
        <p:spPr bwMode="auto">
          <a:xfrm flipH="1">
            <a:off x="2128838" y="27384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5" name="Line 171"/>
          <p:cNvSpPr>
            <a:spLocks noChangeShapeType="1"/>
          </p:cNvSpPr>
          <p:nvPr/>
        </p:nvSpPr>
        <p:spPr bwMode="auto">
          <a:xfrm flipH="1">
            <a:off x="2128838" y="26828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6" name="Line 172"/>
          <p:cNvSpPr>
            <a:spLocks noChangeShapeType="1"/>
          </p:cNvSpPr>
          <p:nvPr/>
        </p:nvSpPr>
        <p:spPr bwMode="auto">
          <a:xfrm flipH="1">
            <a:off x="2128838" y="26241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7" name="Line 173"/>
          <p:cNvSpPr>
            <a:spLocks noChangeShapeType="1"/>
          </p:cNvSpPr>
          <p:nvPr/>
        </p:nvSpPr>
        <p:spPr bwMode="auto">
          <a:xfrm flipH="1">
            <a:off x="2128838" y="251618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8" name="Line 174"/>
          <p:cNvSpPr>
            <a:spLocks noChangeShapeType="1"/>
          </p:cNvSpPr>
          <p:nvPr/>
        </p:nvSpPr>
        <p:spPr bwMode="auto">
          <a:xfrm flipH="1">
            <a:off x="2128838" y="24606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79" name="Line 175"/>
          <p:cNvSpPr>
            <a:spLocks noChangeShapeType="1"/>
          </p:cNvSpPr>
          <p:nvPr/>
        </p:nvSpPr>
        <p:spPr bwMode="auto">
          <a:xfrm flipH="1">
            <a:off x="2128838" y="24018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0" name="Line 176"/>
          <p:cNvSpPr>
            <a:spLocks noChangeShapeType="1"/>
          </p:cNvSpPr>
          <p:nvPr/>
        </p:nvSpPr>
        <p:spPr bwMode="auto">
          <a:xfrm flipH="1">
            <a:off x="2128838" y="23526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1" name="Line 177"/>
          <p:cNvSpPr>
            <a:spLocks noChangeShapeType="1"/>
          </p:cNvSpPr>
          <p:nvPr/>
        </p:nvSpPr>
        <p:spPr bwMode="auto">
          <a:xfrm flipH="1">
            <a:off x="2063750" y="22971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2" name="Rectangle 178"/>
          <p:cNvSpPr>
            <a:spLocks noChangeArrowheads="1"/>
          </p:cNvSpPr>
          <p:nvPr/>
        </p:nvSpPr>
        <p:spPr bwMode="auto">
          <a:xfrm>
            <a:off x="1616075" y="221615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2383" name="Line 179"/>
          <p:cNvSpPr>
            <a:spLocks noChangeShapeType="1"/>
          </p:cNvSpPr>
          <p:nvPr/>
        </p:nvSpPr>
        <p:spPr bwMode="auto">
          <a:xfrm flipH="1">
            <a:off x="2128838" y="22415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4" name="Line 180"/>
          <p:cNvSpPr>
            <a:spLocks noChangeShapeType="1"/>
          </p:cNvSpPr>
          <p:nvPr/>
        </p:nvSpPr>
        <p:spPr bwMode="auto">
          <a:xfrm flipH="1">
            <a:off x="2128838" y="21891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5" name="Line 181"/>
          <p:cNvSpPr>
            <a:spLocks noChangeShapeType="1"/>
          </p:cNvSpPr>
          <p:nvPr/>
        </p:nvSpPr>
        <p:spPr bwMode="auto">
          <a:xfrm flipH="1">
            <a:off x="2128838" y="21304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6" name="Rectangle 182"/>
          <p:cNvSpPr>
            <a:spLocks noChangeArrowheads="1"/>
          </p:cNvSpPr>
          <p:nvPr/>
        </p:nvSpPr>
        <p:spPr bwMode="auto">
          <a:xfrm rot="-5400000">
            <a:off x="876300" y="3586163"/>
            <a:ext cx="1143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Absorbance (AU)</a:t>
            </a:r>
            <a:endParaRPr lang="fr-FR" sz="1000" b="1">
              <a:latin typeface="Times New Roman" pitchFamily="18" charset="0"/>
            </a:endParaRPr>
          </a:p>
        </p:txBody>
      </p:sp>
      <p:grpSp>
        <p:nvGrpSpPr>
          <p:cNvPr id="222387" name="Group 185"/>
          <p:cNvGrpSpPr>
            <a:grpSpLocks/>
          </p:cNvGrpSpPr>
          <p:nvPr/>
        </p:nvGrpSpPr>
        <p:grpSpPr bwMode="auto">
          <a:xfrm>
            <a:off x="2185988" y="2463800"/>
            <a:ext cx="5267325" cy="2573338"/>
            <a:chOff x="3068" y="1538"/>
            <a:chExt cx="2110" cy="1024"/>
          </a:xfrm>
        </p:grpSpPr>
        <p:sp>
          <p:nvSpPr>
            <p:cNvPr id="222407" name="Freeform 186"/>
            <p:cNvSpPr>
              <a:spLocks/>
            </p:cNvSpPr>
            <p:nvPr/>
          </p:nvSpPr>
          <p:spPr bwMode="auto">
            <a:xfrm>
              <a:off x="3068" y="1538"/>
              <a:ext cx="2110" cy="1024"/>
            </a:xfrm>
            <a:custGeom>
              <a:avLst/>
              <a:gdLst>
                <a:gd name="T0" fmla="*/ 9 w 3119"/>
                <a:gd name="T1" fmla="*/ 561 h 1251"/>
                <a:gd name="T2" fmla="*/ 19 w 3119"/>
                <a:gd name="T3" fmla="*/ 561 h 1251"/>
                <a:gd name="T4" fmla="*/ 29 w 3119"/>
                <a:gd name="T5" fmla="*/ 561 h 1251"/>
                <a:gd name="T6" fmla="*/ 40 w 3119"/>
                <a:gd name="T7" fmla="*/ 561 h 1251"/>
                <a:gd name="T8" fmla="*/ 50 w 3119"/>
                <a:gd name="T9" fmla="*/ 561 h 1251"/>
                <a:gd name="T10" fmla="*/ 61 w 3119"/>
                <a:gd name="T11" fmla="*/ 561 h 1251"/>
                <a:gd name="T12" fmla="*/ 72 w 3119"/>
                <a:gd name="T13" fmla="*/ 561 h 1251"/>
                <a:gd name="T14" fmla="*/ 82 w 3119"/>
                <a:gd name="T15" fmla="*/ 562 h 1251"/>
                <a:gd name="T16" fmla="*/ 93 w 3119"/>
                <a:gd name="T17" fmla="*/ 561 h 1251"/>
                <a:gd name="T18" fmla="*/ 103 w 3119"/>
                <a:gd name="T19" fmla="*/ 561 h 1251"/>
                <a:gd name="T20" fmla="*/ 113 w 3119"/>
                <a:gd name="T21" fmla="*/ 561 h 1251"/>
                <a:gd name="T22" fmla="*/ 124 w 3119"/>
                <a:gd name="T23" fmla="*/ 561 h 1251"/>
                <a:gd name="T24" fmla="*/ 134 w 3119"/>
                <a:gd name="T25" fmla="*/ 562 h 1251"/>
                <a:gd name="T26" fmla="*/ 145 w 3119"/>
                <a:gd name="T27" fmla="*/ 562 h 1251"/>
                <a:gd name="T28" fmla="*/ 155 w 3119"/>
                <a:gd name="T29" fmla="*/ 561 h 1251"/>
                <a:gd name="T30" fmla="*/ 165 w 3119"/>
                <a:gd name="T31" fmla="*/ 561 h 1251"/>
                <a:gd name="T32" fmla="*/ 176 w 3119"/>
                <a:gd name="T33" fmla="*/ 562 h 1251"/>
                <a:gd name="T34" fmla="*/ 186 w 3119"/>
                <a:gd name="T35" fmla="*/ 561 h 1251"/>
                <a:gd name="T36" fmla="*/ 197 w 3119"/>
                <a:gd name="T37" fmla="*/ 560 h 1251"/>
                <a:gd name="T38" fmla="*/ 207 w 3119"/>
                <a:gd name="T39" fmla="*/ 560 h 1251"/>
                <a:gd name="T40" fmla="*/ 218 w 3119"/>
                <a:gd name="T41" fmla="*/ 559 h 1251"/>
                <a:gd name="T42" fmla="*/ 229 w 3119"/>
                <a:gd name="T43" fmla="*/ 560 h 1251"/>
                <a:gd name="T44" fmla="*/ 239 w 3119"/>
                <a:gd name="T45" fmla="*/ 547 h 1251"/>
                <a:gd name="T46" fmla="*/ 249 w 3119"/>
                <a:gd name="T47" fmla="*/ 20 h 1251"/>
                <a:gd name="T48" fmla="*/ 260 w 3119"/>
                <a:gd name="T49" fmla="*/ 253 h 1251"/>
                <a:gd name="T50" fmla="*/ 270 w 3119"/>
                <a:gd name="T51" fmla="*/ 500 h 1251"/>
                <a:gd name="T52" fmla="*/ 281 w 3119"/>
                <a:gd name="T53" fmla="*/ 552 h 1251"/>
                <a:gd name="T54" fmla="*/ 291 w 3119"/>
                <a:gd name="T55" fmla="*/ 557 h 1251"/>
                <a:gd name="T56" fmla="*/ 301 w 3119"/>
                <a:gd name="T57" fmla="*/ 558 h 1251"/>
                <a:gd name="T58" fmla="*/ 312 w 3119"/>
                <a:gd name="T59" fmla="*/ 559 h 1251"/>
                <a:gd name="T60" fmla="*/ 322 w 3119"/>
                <a:gd name="T61" fmla="*/ 560 h 1251"/>
                <a:gd name="T62" fmla="*/ 333 w 3119"/>
                <a:gd name="T63" fmla="*/ 560 h 1251"/>
                <a:gd name="T64" fmla="*/ 343 w 3119"/>
                <a:gd name="T65" fmla="*/ 560 h 1251"/>
                <a:gd name="T66" fmla="*/ 354 w 3119"/>
                <a:gd name="T67" fmla="*/ 561 h 1251"/>
                <a:gd name="T68" fmla="*/ 364 w 3119"/>
                <a:gd name="T69" fmla="*/ 561 h 1251"/>
                <a:gd name="T70" fmla="*/ 375 w 3119"/>
                <a:gd name="T71" fmla="*/ 561 h 1251"/>
                <a:gd name="T72" fmla="*/ 385 w 3119"/>
                <a:gd name="T73" fmla="*/ 561 h 1251"/>
                <a:gd name="T74" fmla="*/ 395 w 3119"/>
                <a:gd name="T75" fmla="*/ 558 h 1251"/>
                <a:gd name="T76" fmla="*/ 406 w 3119"/>
                <a:gd name="T77" fmla="*/ 545 h 1251"/>
                <a:gd name="T78" fmla="*/ 417 w 3119"/>
                <a:gd name="T79" fmla="*/ 559 h 1251"/>
                <a:gd name="T80" fmla="*/ 427 w 3119"/>
                <a:gd name="T81" fmla="*/ 560 h 1251"/>
                <a:gd name="T82" fmla="*/ 438 w 3119"/>
                <a:gd name="T83" fmla="*/ 560 h 1251"/>
                <a:gd name="T84" fmla="*/ 448 w 3119"/>
                <a:gd name="T85" fmla="*/ 269 h 1251"/>
                <a:gd name="T86" fmla="*/ 458 w 3119"/>
                <a:gd name="T87" fmla="*/ 295 h 1251"/>
                <a:gd name="T88" fmla="*/ 469 w 3119"/>
                <a:gd name="T89" fmla="*/ 325 h 1251"/>
                <a:gd name="T90" fmla="*/ 479 w 3119"/>
                <a:gd name="T91" fmla="*/ 356 h 1251"/>
                <a:gd name="T92" fmla="*/ 490 w 3119"/>
                <a:gd name="T93" fmla="*/ 387 h 1251"/>
                <a:gd name="T94" fmla="*/ 500 w 3119"/>
                <a:gd name="T95" fmla="*/ 418 h 1251"/>
                <a:gd name="T96" fmla="*/ 511 w 3119"/>
                <a:gd name="T97" fmla="*/ 449 h 1251"/>
                <a:gd name="T98" fmla="*/ 521 w 3119"/>
                <a:gd name="T99" fmla="*/ 478 h 1251"/>
                <a:gd name="T100" fmla="*/ 531 w 3119"/>
                <a:gd name="T101" fmla="*/ 507 h 1251"/>
                <a:gd name="T102" fmla="*/ 542 w 3119"/>
                <a:gd name="T103" fmla="*/ 530 h 1251"/>
                <a:gd name="T104" fmla="*/ 553 w 3119"/>
                <a:gd name="T105" fmla="*/ 548 h 1251"/>
                <a:gd name="T106" fmla="*/ 563 w 3119"/>
                <a:gd name="T107" fmla="*/ 557 h 1251"/>
                <a:gd name="T108" fmla="*/ 574 w 3119"/>
                <a:gd name="T109" fmla="*/ 559 h 1251"/>
                <a:gd name="T110" fmla="*/ 584 w 3119"/>
                <a:gd name="T111" fmla="*/ 560 h 1251"/>
                <a:gd name="T112" fmla="*/ 594 w 3119"/>
                <a:gd name="T113" fmla="*/ 560 h 1251"/>
                <a:gd name="T114" fmla="*/ 605 w 3119"/>
                <a:gd name="T115" fmla="*/ 560 h 1251"/>
                <a:gd name="T116" fmla="*/ 615 w 3119"/>
                <a:gd name="T117" fmla="*/ 561 h 1251"/>
                <a:gd name="T118" fmla="*/ 626 w 3119"/>
                <a:gd name="T119" fmla="*/ 561 h 1251"/>
                <a:gd name="T120" fmla="*/ 636 w 3119"/>
                <a:gd name="T121" fmla="*/ 561 h 1251"/>
                <a:gd name="T122" fmla="*/ 647 w 3119"/>
                <a:gd name="T123" fmla="*/ 561 h 12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119"/>
                <a:gd name="T187" fmla="*/ 0 h 1251"/>
                <a:gd name="T188" fmla="*/ 3119 w 3119"/>
                <a:gd name="T189" fmla="*/ 1251 h 125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119" h="1251">
                  <a:moveTo>
                    <a:pt x="0" y="1250"/>
                  </a:moveTo>
                  <a:lnTo>
                    <a:pt x="8" y="1250"/>
                  </a:lnTo>
                  <a:lnTo>
                    <a:pt x="16" y="1250"/>
                  </a:lnTo>
                  <a:lnTo>
                    <a:pt x="24" y="1250"/>
                  </a:lnTo>
                  <a:lnTo>
                    <a:pt x="33" y="1250"/>
                  </a:lnTo>
                  <a:lnTo>
                    <a:pt x="41" y="1250"/>
                  </a:lnTo>
                  <a:lnTo>
                    <a:pt x="49" y="1250"/>
                  </a:lnTo>
                  <a:lnTo>
                    <a:pt x="58" y="1250"/>
                  </a:lnTo>
                  <a:lnTo>
                    <a:pt x="66" y="1250"/>
                  </a:lnTo>
                  <a:lnTo>
                    <a:pt x="74" y="1250"/>
                  </a:lnTo>
                  <a:lnTo>
                    <a:pt x="83" y="1250"/>
                  </a:lnTo>
                  <a:lnTo>
                    <a:pt x="91" y="1250"/>
                  </a:lnTo>
                  <a:lnTo>
                    <a:pt x="99" y="1250"/>
                  </a:lnTo>
                  <a:lnTo>
                    <a:pt x="108" y="1250"/>
                  </a:lnTo>
                  <a:lnTo>
                    <a:pt x="116" y="1250"/>
                  </a:lnTo>
                  <a:lnTo>
                    <a:pt x="124" y="1250"/>
                  </a:lnTo>
                  <a:lnTo>
                    <a:pt x="133" y="1251"/>
                  </a:lnTo>
                  <a:lnTo>
                    <a:pt x="141" y="1250"/>
                  </a:lnTo>
                  <a:lnTo>
                    <a:pt x="149" y="1250"/>
                  </a:lnTo>
                  <a:lnTo>
                    <a:pt x="158" y="1250"/>
                  </a:lnTo>
                  <a:lnTo>
                    <a:pt x="166" y="1250"/>
                  </a:lnTo>
                  <a:lnTo>
                    <a:pt x="174" y="1250"/>
                  </a:lnTo>
                  <a:lnTo>
                    <a:pt x="183" y="1250"/>
                  </a:lnTo>
                  <a:lnTo>
                    <a:pt x="191" y="1250"/>
                  </a:lnTo>
                  <a:lnTo>
                    <a:pt x="199" y="1250"/>
                  </a:lnTo>
                  <a:lnTo>
                    <a:pt x="207" y="1250"/>
                  </a:lnTo>
                  <a:lnTo>
                    <a:pt x="216" y="1250"/>
                  </a:lnTo>
                  <a:lnTo>
                    <a:pt x="224" y="1250"/>
                  </a:lnTo>
                  <a:lnTo>
                    <a:pt x="232" y="1251"/>
                  </a:lnTo>
                  <a:lnTo>
                    <a:pt x="241" y="1250"/>
                  </a:lnTo>
                  <a:lnTo>
                    <a:pt x="249" y="1250"/>
                  </a:lnTo>
                  <a:lnTo>
                    <a:pt x="257" y="1250"/>
                  </a:lnTo>
                  <a:lnTo>
                    <a:pt x="266" y="1250"/>
                  </a:lnTo>
                  <a:lnTo>
                    <a:pt x="274" y="1250"/>
                  </a:lnTo>
                  <a:lnTo>
                    <a:pt x="282" y="1250"/>
                  </a:lnTo>
                  <a:lnTo>
                    <a:pt x="291" y="1250"/>
                  </a:lnTo>
                  <a:lnTo>
                    <a:pt x="299" y="1250"/>
                  </a:lnTo>
                  <a:lnTo>
                    <a:pt x="307" y="1250"/>
                  </a:lnTo>
                  <a:lnTo>
                    <a:pt x="316" y="1250"/>
                  </a:lnTo>
                  <a:lnTo>
                    <a:pt x="324" y="1250"/>
                  </a:lnTo>
                  <a:lnTo>
                    <a:pt x="332" y="1251"/>
                  </a:lnTo>
                  <a:lnTo>
                    <a:pt x="341" y="1250"/>
                  </a:lnTo>
                  <a:lnTo>
                    <a:pt x="349" y="1251"/>
                  </a:lnTo>
                  <a:lnTo>
                    <a:pt x="357" y="1250"/>
                  </a:lnTo>
                  <a:lnTo>
                    <a:pt x="366" y="1250"/>
                  </a:lnTo>
                  <a:lnTo>
                    <a:pt x="374" y="1251"/>
                  </a:lnTo>
                  <a:lnTo>
                    <a:pt x="382" y="1251"/>
                  </a:lnTo>
                  <a:lnTo>
                    <a:pt x="391" y="1251"/>
                  </a:lnTo>
                  <a:lnTo>
                    <a:pt x="399" y="1250"/>
                  </a:lnTo>
                  <a:lnTo>
                    <a:pt x="407" y="1250"/>
                  </a:lnTo>
                  <a:lnTo>
                    <a:pt x="415" y="1250"/>
                  </a:lnTo>
                  <a:lnTo>
                    <a:pt x="424" y="1250"/>
                  </a:lnTo>
                  <a:lnTo>
                    <a:pt x="432" y="1250"/>
                  </a:lnTo>
                  <a:lnTo>
                    <a:pt x="440" y="1250"/>
                  </a:lnTo>
                  <a:lnTo>
                    <a:pt x="449" y="1251"/>
                  </a:lnTo>
                  <a:lnTo>
                    <a:pt x="457" y="1250"/>
                  </a:lnTo>
                  <a:lnTo>
                    <a:pt x="465" y="1250"/>
                  </a:lnTo>
                  <a:lnTo>
                    <a:pt x="474" y="1250"/>
                  </a:lnTo>
                  <a:lnTo>
                    <a:pt x="482" y="1251"/>
                  </a:lnTo>
                  <a:lnTo>
                    <a:pt x="490" y="1250"/>
                  </a:lnTo>
                  <a:lnTo>
                    <a:pt x="499" y="1250"/>
                  </a:lnTo>
                  <a:lnTo>
                    <a:pt x="507" y="1251"/>
                  </a:lnTo>
                  <a:lnTo>
                    <a:pt x="515" y="1250"/>
                  </a:lnTo>
                  <a:lnTo>
                    <a:pt x="524" y="1251"/>
                  </a:lnTo>
                  <a:lnTo>
                    <a:pt x="532" y="1250"/>
                  </a:lnTo>
                  <a:lnTo>
                    <a:pt x="540" y="1250"/>
                  </a:lnTo>
                  <a:lnTo>
                    <a:pt x="549" y="1251"/>
                  </a:lnTo>
                  <a:lnTo>
                    <a:pt x="557" y="1250"/>
                  </a:lnTo>
                  <a:lnTo>
                    <a:pt x="565" y="1250"/>
                  </a:lnTo>
                  <a:lnTo>
                    <a:pt x="574" y="1251"/>
                  </a:lnTo>
                  <a:lnTo>
                    <a:pt x="582" y="1250"/>
                  </a:lnTo>
                  <a:lnTo>
                    <a:pt x="590" y="1250"/>
                  </a:lnTo>
                  <a:lnTo>
                    <a:pt x="599" y="1251"/>
                  </a:lnTo>
                  <a:lnTo>
                    <a:pt x="607" y="1250"/>
                  </a:lnTo>
                  <a:lnTo>
                    <a:pt x="615" y="1250"/>
                  </a:lnTo>
                  <a:lnTo>
                    <a:pt x="623" y="1250"/>
                  </a:lnTo>
                  <a:lnTo>
                    <a:pt x="632" y="1250"/>
                  </a:lnTo>
                  <a:lnTo>
                    <a:pt x="640" y="1251"/>
                  </a:lnTo>
                  <a:lnTo>
                    <a:pt x="648" y="1250"/>
                  </a:lnTo>
                  <a:lnTo>
                    <a:pt x="657" y="1251"/>
                  </a:lnTo>
                  <a:lnTo>
                    <a:pt x="665" y="1250"/>
                  </a:lnTo>
                  <a:lnTo>
                    <a:pt x="673" y="1250"/>
                  </a:lnTo>
                  <a:lnTo>
                    <a:pt x="682" y="1250"/>
                  </a:lnTo>
                  <a:lnTo>
                    <a:pt x="690" y="1251"/>
                  </a:lnTo>
                  <a:lnTo>
                    <a:pt x="698" y="1250"/>
                  </a:lnTo>
                  <a:lnTo>
                    <a:pt x="707" y="1250"/>
                  </a:lnTo>
                  <a:lnTo>
                    <a:pt x="715" y="1251"/>
                  </a:lnTo>
                  <a:lnTo>
                    <a:pt x="723" y="1250"/>
                  </a:lnTo>
                  <a:lnTo>
                    <a:pt x="732" y="1251"/>
                  </a:lnTo>
                  <a:lnTo>
                    <a:pt x="740" y="1250"/>
                  </a:lnTo>
                  <a:lnTo>
                    <a:pt x="748" y="1250"/>
                  </a:lnTo>
                  <a:lnTo>
                    <a:pt x="757" y="1251"/>
                  </a:lnTo>
                  <a:lnTo>
                    <a:pt x="765" y="1250"/>
                  </a:lnTo>
                  <a:lnTo>
                    <a:pt x="773" y="1250"/>
                  </a:lnTo>
                  <a:lnTo>
                    <a:pt x="782" y="1250"/>
                  </a:lnTo>
                  <a:lnTo>
                    <a:pt x="790" y="1250"/>
                  </a:lnTo>
                  <a:lnTo>
                    <a:pt x="798" y="1250"/>
                  </a:lnTo>
                  <a:lnTo>
                    <a:pt x="807" y="1250"/>
                  </a:lnTo>
                  <a:lnTo>
                    <a:pt x="815" y="1250"/>
                  </a:lnTo>
                  <a:lnTo>
                    <a:pt x="823" y="1250"/>
                  </a:lnTo>
                  <a:lnTo>
                    <a:pt x="831" y="1251"/>
                  </a:lnTo>
                  <a:lnTo>
                    <a:pt x="840" y="1251"/>
                  </a:lnTo>
                  <a:lnTo>
                    <a:pt x="848" y="1250"/>
                  </a:lnTo>
                  <a:lnTo>
                    <a:pt x="856" y="1250"/>
                  </a:lnTo>
                  <a:lnTo>
                    <a:pt x="865" y="1250"/>
                  </a:lnTo>
                  <a:lnTo>
                    <a:pt x="873" y="1250"/>
                  </a:lnTo>
                  <a:lnTo>
                    <a:pt x="881" y="1250"/>
                  </a:lnTo>
                  <a:lnTo>
                    <a:pt x="890" y="1250"/>
                  </a:lnTo>
                  <a:lnTo>
                    <a:pt x="898" y="1250"/>
                  </a:lnTo>
                  <a:lnTo>
                    <a:pt x="906" y="1250"/>
                  </a:lnTo>
                  <a:lnTo>
                    <a:pt x="915" y="1250"/>
                  </a:lnTo>
                  <a:lnTo>
                    <a:pt x="923" y="1249"/>
                  </a:lnTo>
                  <a:lnTo>
                    <a:pt x="931" y="1248"/>
                  </a:lnTo>
                  <a:lnTo>
                    <a:pt x="940" y="1247"/>
                  </a:lnTo>
                  <a:lnTo>
                    <a:pt x="948" y="1247"/>
                  </a:lnTo>
                  <a:lnTo>
                    <a:pt x="956" y="1247"/>
                  </a:lnTo>
                  <a:lnTo>
                    <a:pt x="965" y="1246"/>
                  </a:lnTo>
                  <a:lnTo>
                    <a:pt x="973" y="1247"/>
                  </a:lnTo>
                  <a:lnTo>
                    <a:pt x="981" y="1247"/>
                  </a:lnTo>
                  <a:lnTo>
                    <a:pt x="990" y="1247"/>
                  </a:lnTo>
                  <a:lnTo>
                    <a:pt x="998" y="1247"/>
                  </a:lnTo>
                  <a:lnTo>
                    <a:pt x="1006" y="1247"/>
                  </a:lnTo>
                  <a:lnTo>
                    <a:pt x="1015" y="1246"/>
                  </a:lnTo>
                  <a:lnTo>
                    <a:pt x="1023" y="1246"/>
                  </a:lnTo>
                  <a:lnTo>
                    <a:pt x="1031" y="1245"/>
                  </a:lnTo>
                  <a:lnTo>
                    <a:pt x="1039" y="1245"/>
                  </a:lnTo>
                  <a:lnTo>
                    <a:pt x="1048" y="1245"/>
                  </a:lnTo>
                  <a:lnTo>
                    <a:pt x="1056" y="1245"/>
                  </a:lnTo>
                  <a:lnTo>
                    <a:pt x="1064" y="1246"/>
                  </a:lnTo>
                  <a:lnTo>
                    <a:pt x="1073" y="1246"/>
                  </a:lnTo>
                  <a:lnTo>
                    <a:pt x="1081" y="1246"/>
                  </a:lnTo>
                  <a:lnTo>
                    <a:pt x="1089" y="1247"/>
                  </a:lnTo>
                  <a:lnTo>
                    <a:pt x="1098" y="1244"/>
                  </a:lnTo>
                  <a:lnTo>
                    <a:pt x="1106" y="1232"/>
                  </a:lnTo>
                  <a:lnTo>
                    <a:pt x="1114" y="1210"/>
                  </a:lnTo>
                  <a:lnTo>
                    <a:pt x="1123" y="1195"/>
                  </a:lnTo>
                  <a:lnTo>
                    <a:pt x="1131" y="1203"/>
                  </a:lnTo>
                  <a:lnTo>
                    <a:pt x="1139" y="1218"/>
                  </a:lnTo>
                  <a:lnTo>
                    <a:pt x="1148" y="1226"/>
                  </a:lnTo>
                  <a:lnTo>
                    <a:pt x="1156" y="1092"/>
                  </a:lnTo>
                  <a:lnTo>
                    <a:pt x="1164" y="238"/>
                  </a:lnTo>
                  <a:lnTo>
                    <a:pt x="1173" y="0"/>
                  </a:lnTo>
                  <a:lnTo>
                    <a:pt x="1181" y="10"/>
                  </a:lnTo>
                  <a:lnTo>
                    <a:pt x="1189" y="46"/>
                  </a:lnTo>
                  <a:lnTo>
                    <a:pt x="1198" y="95"/>
                  </a:lnTo>
                  <a:lnTo>
                    <a:pt x="1206" y="158"/>
                  </a:lnTo>
                  <a:lnTo>
                    <a:pt x="1214" y="238"/>
                  </a:lnTo>
                  <a:lnTo>
                    <a:pt x="1223" y="334"/>
                  </a:lnTo>
                  <a:lnTo>
                    <a:pt x="1231" y="445"/>
                  </a:lnTo>
                  <a:lnTo>
                    <a:pt x="1239" y="562"/>
                  </a:lnTo>
                  <a:lnTo>
                    <a:pt x="1247" y="682"/>
                  </a:lnTo>
                  <a:lnTo>
                    <a:pt x="1256" y="796"/>
                  </a:lnTo>
                  <a:lnTo>
                    <a:pt x="1264" y="900"/>
                  </a:lnTo>
                  <a:lnTo>
                    <a:pt x="1272" y="989"/>
                  </a:lnTo>
                  <a:lnTo>
                    <a:pt x="1281" y="1060"/>
                  </a:lnTo>
                  <a:lnTo>
                    <a:pt x="1289" y="1113"/>
                  </a:lnTo>
                  <a:lnTo>
                    <a:pt x="1297" y="1151"/>
                  </a:lnTo>
                  <a:lnTo>
                    <a:pt x="1306" y="1178"/>
                  </a:lnTo>
                  <a:lnTo>
                    <a:pt x="1314" y="1197"/>
                  </a:lnTo>
                  <a:lnTo>
                    <a:pt x="1322" y="1210"/>
                  </a:lnTo>
                  <a:lnTo>
                    <a:pt x="1331" y="1221"/>
                  </a:lnTo>
                  <a:lnTo>
                    <a:pt x="1339" y="1228"/>
                  </a:lnTo>
                  <a:lnTo>
                    <a:pt x="1347" y="1233"/>
                  </a:lnTo>
                  <a:lnTo>
                    <a:pt x="1356" y="1237"/>
                  </a:lnTo>
                  <a:lnTo>
                    <a:pt x="1364" y="1240"/>
                  </a:lnTo>
                  <a:lnTo>
                    <a:pt x="1372" y="1242"/>
                  </a:lnTo>
                  <a:lnTo>
                    <a:pt x="1381" y="1243"/>
                  </a:lnTo>
                  <a:lnTo>
                    <a:pt x="1389" y="1243"/>
                  </a:lnTo>
                  <a:lnTo>
                    <a:pt x="1397" y="1244"/>
                  </a:lnTo>
                  <a:lnTo>
                    <a:pt x="1406" y="1245"/>
                  </a:lnTo>
                  <a:lnTo>
                    <a:pt x="1414" y="1245"/>
                  </a:lnTo>
                  <a:lnTo>
                    <a:pt x="1422" y="1245"/>
                  </a:lnTo>
                  <a:lnTo>
                    <a:pt x="1431" y="1244"/>
                  </a:lnTo>
                  <a:lnTo>
                    <a:pt x="1439" y="1244"/>
                  </a:lnTo>
                  <a:lnTo>
                    <a:pt x="1447" y="1245"/>
                  </a:lnTo>
                  <a:lnTo>
                    <a:pt x="1455" y="1245"/>
                  </a:lnTo>
                  <a:lnTo>
                    <a:pt x="1464" y="1245"/>
                  </a:lnTo>
                  <a:lnTo>
                    <a:pt x="1472" y="1245"/>
                  </a:lnTo>
                  <a:lnTo>
                    <a:pt x="1480" y="1245"/>
                  </a:lnTo>
                  <a:lnTo>
                    <a:pt x="1489" y="1245"/>
                  </a:lnTo>
                  <a:lnTo>
                    <a:pt x="1497" y="1245"/>
                  </a:lnTo>
                  <a:lnTo>
                    <a:pt x="1505" y="1246"/>
                  </a:lnTo>
                  <a:lnTo>
                    <a:pt x="1514" y="1246"/>
                  </a:lnTo>
                  <a:lnTo>
                    <a:pt x="1522" y="1246"/>
                  </a:lnTo>
                  <a:lnTo>
                    <a:pt x="1530" y="1247"/>
                  </a:lnTo>
                  <a:lnTo>
                    <a:pt x="1539" y="1247"/>
                  </a:lnTo>
                  <a:lnTo>
                    <a:pt x="1547" y="1247"/>
                  </a:lnTo>
                  <a:lnTo>
                    <a:pt x="1555" y="1247"/>
                  </a:lnTo>
                  <a:lnTo>
                    <a:pt x="1564" y="1247"/>
                  </a:lnTo>
                  <a:lnTo>
                    <a:pt x="1572" y="1247"/>
                  </a:lnTo>
                  <a:lnTo>
                    <a:pt x="1580" y="1247"/>
                  </a:lnTo>
                  <a:lnTo>
                    <a:pt x="1589" y="1247"/>
                  </a:lnTo>
                  <a:lnTo>
                    <a:pt x="1597" y="1247"/>
                  </a:lnTo>
                  <a:lnTo>
                    <a:pt x="1605" y="1247"/>
                  </a:lnTo>
                  <a:lnTo>
                    <a:pt x="1614" y="1247"/>
                  </a:lnTo>
                  <a:lnTo>
                    <a:pt x="1622" y="1247"/>
                  </a:lnTo>
                  <a:lnTo>
                    <a:pt x="1630" y="1247"/>
                  </a:lnTo>
                  <a:lnTo>
                    <a:pt x="1639" y="1247"/>
                  </a:lnTo>
                  <a:lnTo>
                    <a:pt x="1647" y="1247"/>
                  </a:lnTo>
                  <a:lnTo>
                    <a:pt x="1655" y="1247"/>
                  </a:lnTo>
                  <a:lnTo>
                    <a:pt x="1663" y="1247"/>
                  </a:lnTo>
                  <a:lnTo>
                    <a:pt x="1672" y="1247"/>
                  </a:lnTo>
                  <a:lnTo>
                    <a:pt x="1680" y="1248"/>
                  </a:lnTo>
                  <a:lnTo>
                    <a:pt x="1688" y="1248"/>
                  </a:lnTo>
                  <a:lnTo>
                    <a:pt x="1697" y="1247"/>
                  </a:lnTo>
                  <a:lnTo>
                    <a:pt x="1705" y="1247"/>
                  </a:lnTo>
                  <a:lnTo>
                    <a:pt x="1713" y="1248"/>
                  </a:lnTo>
                  <a:lnTo>
                    <a:pt x="1722" y="1248"/>
                  </a:lnTo>
                  <a:lnTo>
                    <a:pt x="1730" y="1248"/>
                  </a:lnTo>
                  <a:lnTo>
                    <a:pt x="1738" y="1248"/>
                  </a:lnTo>
                  <a:lnTo>
                    <a:pt x="1747" y="1248"/>
                  </a:lnTo>
                  <a:lnTo>
                    <a:pt x="1755" y="1248"/>
                  </a:lnTo>
                  <a:lnTo>
                    <a:pt x="1763" y="1248"/>
                  </a:lnTo>
                  <a:lnTo>
                    <a:pt x="1772" y="1248"/>
                  </a:lnTo>
                  <a:lnTo>
                    <a:pt x="1780" y="1248"/>
                  </a:lnTo>
                  <a:lnTo>
                    <a:pt x="1788" y="1248"/>
                  </a:lnTo>
                  <a:lnTo>
                    <a:pt x="1797" y="1248"/>
                  </a:lnTo>
                  <a:lnTo>
                    <a:pt x="1805" y="1248"/>
                  </a:lnTo>
                  <a:lnTo>
                    <a:pt x="1813" y="1248"/>
                  </a:lnTo>
                  <a:lnTo>
                    <a:pt x="1822" y="1249"/>
                  </a:lnTo>
                  <a:lnTo>
                    <a:pt x="1830" y="1248"/>
                  </a:lnTo>
                  <a:lnTo>
                    <a:pt x="1838" y="1248"/>
                  </a:lnTo>
                  <a:lnTo>
                    <a:pt x="1847" y="1249"/>
                  </a:lnTo>
                  <a:lnTo>
                    <a:pt x="1855" y="1248"/>
                  </a:lnTo>
                  <a:lnTo>
                    <a:pt x="1863" y="1248"/>
                  </a:lnTo>
                  <a:lnTo>
                    <a:pt x="1871" y="1247"/>
                  </a:lnTo>
                  <a:lnTo>
                    <a:pt x="1880" y="1246"/>
                  </a:lnTo>
                  <a:lnTo>
                    <a:pt x="1888" y="1244"/>
                  </a:lnTo>
                  <a:lnTo>
                    <a:pt x="1896" y="1240"/>
                  </a:lnTo>
                  <a:lnTo>
                    <a:pt x="1905" y="1230"/>
                  </a:lnTo>
                  <a:lnTo>
                    <a:pt x="1913" y="1218"/>
                  </a:lnTo>
                  <a:lnTo>
                    <a:pt x="1921" y="1209"/>
                  </a:lnTo>
                  <a:lnTo>
                    <a:pt x="1930" y="1208"/>
                  </a:lnTo>
                  <a:lnTo>
                    <a:pt x="1938" y="1216"/>
                  </a:lnTo>
                  <a:lnTo>
                    <a:pt x="1946" y="1226"/>
                  </a:lnTo>
                  <a:lnTo>
                    <a:pt x="1955" y="1235"/>
                  </a:lnTo>
                  <a:lnTo>
                    <a:pt x="1963" y="1241"/>
                  </a:lnTo>
                  <a:lnTo>
                    <a:pt x="1971" y="1244"/>
                  </a:lnTo>
                  <a:lnTo>
                    <a:pt x="1980" y="1246"/>
                  </a:lnTo>
                  <a:lnTo>
                    <a:pt x="1988" y="1246"/>
                  </a:lnTo>
                  <a:lnTo>
                    <a:pt x="1996" y="1247"/>
                  </a:lnTo>
                  <a:lnTo>
                    <a:pt x="2005" y="1247"/>
                  </a:lnTo>
                  <a:lnTo>
                    <a:pt x="2013" y="1248"/>
                  </a:lnTo>
                  <a:lnTo>
                    <a:pt x="2021" y="1248"/>
                  </a:lnTo>
                  <a:lnTo>
                    <a:pt x="2030" y="1247"/>
                  </a:lnTo>
                  <a:lnTo>
                    <a:pt x="2038" y="1247"/>
                  </a:lnTo>
                  <a:lnTo>
                    <a:pt x="2046" y="1247"/>
                  </a:lnTo>
                  <a:lnTo>
                    <a:pt x="2055" y="1247"/>
                  </a:lnTo>
                  <a:lnTo>
                    <a:pt x="2063" y="1247"/>
                  </a:lnTo>
                  <a:lnTo>
                    <a:pt x="2071" y="1247"/>
                  </a:lnTo>
                  <a:lnTo>
                    <a:pt x="2079" y="1247"/>
                  </a:lnTo>
                  <a:lnTo>
                    <a:pt x="2088" y="1247"/>
                  </a:lnTo>
                  <a:lnTo>
                    <a:pt x="2096" y="1246"/>
                  </a:lnTo>
                  <a:lnTo>
                    <a:pt x="2104" y="1167"/>
                  </a:lnTo>
                  <a:lnTo>
                    <a:pt x="2113" y="907"/>
                  </a:lnTo>
                  <a:lnTo>
                    <a:pt x="2121" y="710"/>
                  </a:lnTo>
                  <a:lnTo>
                    <a:pt x="2129" y="613"/>
                  </a:lnTo>
                  <a:lnTo>
                    <a:pt x="2138" y="600"/>
                  </a:lnTo>
                  <a:lnTo>
                    <a:pt x="2146" y="607"/>
                  </a:lnTo>
                  <a:lnTo>
                    <a:pt x="2154" y="617"/>
                  </a:lnTo>
                  <a:lnTo>
                    <a:pt x="2163" y="627"/>
                  </a:lnTo>
                  <a:lnTo>
                    <a:pt x="2171" y="637"/>
                  </a:lnTo>
                  <a:lnTo>
                    <a:pt x="2179" y="648"/>
                  </a:lnTo>
                  <a:lnTo>
                    <a:pt x="2188" y="658"/>
                  </a:lnTo>
                  <a:lnTo>
                    <a:pt x="2196" y="669"/>
                  </a:lnTo>
                  <a:lnTo>
                    <a:pt x="2204" y="680"/>
                  </a:lnTo>
                  <a:lnTo>
                    <a:pt x="2213" y="691"/>
                  </a:lnTo>
                  <a:lnTo>
                    <a:pt x="2221" y="702"/>
                  </a:lnTo>
                  <a:lnTo>
                    <a:pt x="2229" y="714"/>
                  </a:lnTo>
                  <a:lnTo>
                    <a:pt x="2238" y="725"/>
                  </a:lnTo>
                  <a:lnTo>
                    <a:pt x="2246" y="736"/>
                  </a:lnTo>
                  <a:lnTo>
                    <a:pt x="2254" y="747"/>
                  </a:lnTo>
                  <a:lnTo>
                    <a:pt x="2263" y="759"/>
                  </a:lnTo>
                  <a:lnTo>
                    <a:pt x="2271" y="770"/>
                  </a:lnTo>
                  <a:lnTo>
                    <a:pt x="2279" y="782"/>
                  </a:lnTo>
                  <a:lnTo>
                    <a:pt x="2287" y="793"/>
                  </a:lnTo>
                  <a:lnTo>
                    <a:pt x="2296" y="804"/>
                  </a:lnTo>
                  <a:lnTo>
                    <a:pt x="2304" y="816"/>
                  </a:lnTo>
                  <a:lnTo>
                    <a:pt x="2312" y="827"/>
                  </a:lnTo>
                  <a:lnTo>
                    <a:pt x="2321" y="839"/>
                  </a:lnTo>
                  <a:lnTo>
                    <a:pt x="2329" y="850"/>
                  </a:lnTo>
                  <a:lnTo>
                    <a:pt x="2337" y="862"/>
                  </a:lnTo>
                  <a:lnTo>
                    <a:pt x="2346" y="874"/>
                  </a:lnTo>
                  <a:lnTo>
                    <a:pt x="2354" y="885"/>
                  </a:lnTo>
                  <a:lnTo>
                    <a:pt x="2362" y="896"/>
                  </a:lnTo>
                  <a:lnTo>
                    <a:pt x="2371" y="908"/>
                  </a:lnTo>
                  <a:lnTo>
                    <a:pt x="2379" y="919"/>
                  </a:lnTo>
                  <a:lnTo>
                    <a:pt x="2387" y="931"/>
                  </a:lnTo>
                  <a:lnTo>
                    <a:pt x="2396" y="942"/>
                  </a:lnTo>
                  <a:lnTo>
                    <a:pt x="2404" y="954"/>
                  </a:lnTo>
                  <a:lnTo>
                    <a:pt x="2412" y="965"/>
                  </a:lnTo>
                  <a:lnTo>
                    <a:pt x="2421" y="977"/>
                  </a:lnTo>
                  <a:lnTo>
                    <a:pt x="2429" y="988"/>
                  </a:lnTo>
                  <a:lnTo>
                    <a:pt x="2437" y="999"/>
                  </a:lnTo>
                  <a:lnTo>
                    <a:pt x="2446" y="1010"/>
                  </a:lnTo>
                  <a:lnTo>
                    <a:pt x="2454" y="1021"/>
                  </a:lnTo>
                  <a:lnTo>
                    <a:pt x="2462" y="1032"/>
                  </a:lnTo>
                  <a:lnTo>
                    <a:pt x="2471" y="1043"/>
                  </a:lnTo>
                  <a:lnTo>
                    <a:pt x="2479" y="1054"/>
                  </a:lnTo>
                  <a:lnTo>
                    <a:pt x="2487" y="1065"/>
                  </a:lnTo>
                  <a:lnTo>
                    <a:pt x="2495" y="1075"/>
                  </a:lnTo>
                  <a:lnTo>
                    <a:pt x="2504" y="1086"/>
                  </a:lnTo>
                  <a:lnTo>
                    <a:pt x="2512" y="1097"/>
                  </a:lnTo>
                  <a:lnTo>
                    <a:pt x="2520" y="1107"/>
                  </a:lnTo>
                  <a:lnTo>
                    <a:pt x="2529" y="1117"/>
                  </a:lnTo>
                  <a:lnTo>
                    <a:pt x="2537" y="1127"/>
                  </a:lnTo>
                  <a:lnTo>
                    <a:pt x="2545" y="1137"/>
                  </a:lnTo>
                  <a:lnTo>
                    <a:pt x="2554" y="1147"/>
                  </a:lnTo>
                  <a:lnTo>
                    <a:pt x="2562" y="1156"/>
                  </a:lnTo>
                  <a:lnTo>
                    <a:pt x="2570" y="1165"/>
                  </a:lnTo>
                  <a:lnTo>
                    <a:pt x="2579" y="1174"/>
                  </a:lnTo>
                  <a:lnTo>
                    <a:pt x="2587" y="1183"/>
                  </a:lnTo>
                  <a:lnTo>
                    <a:pt x="2595" y="1191"/>
                  </a:lnTo>
                  <a:lnTo>
                    <a:pt x="2604" y="1199"/>
                  </a:lnTo>
                  <a:lnTo>
                    <a:pt x="2612" y="1205"/>
                  </a:lnTo>
                  <a:lnTo>
                    <a:pt x="2620" y="1212"/>
                  </a:lnTo>
                  <a:lnTo>
                    <a:pt x="2629" y="1218"/>
                  </a:lnTo>
                  <a:lnTo>
                    <a:pt x="2637" y="1223"/>
                  </a:lnTo>
                  <a:lnTo>
                    <a:pt x="2645" y="1228"/>
                  </a:lnTo>
                  <a:lnTo>
                    <a:pt x="2654" y="1232"/>
                  </a:lnTo>
                  <a:lnTo>
                    <a:pt x="2662" y="1235"/>
                  </a:lnTo>
                  <a:lnTo>
                    <a:pt x="2670" y="1238"/>
                  </a:lnTo>
                  <a:lnTo>
                    <a:pt x="2679" y="1240"/>
                  </a:lnTo>
                  <a:lnTo>
                    <a:pt x="2687" y="1242"/>
                  </a:lnTo>
                  <a:lnTo>
                    <a:pt x="2695" y="1243"/>
                  </a:lnTo>
                  <a:lnTo>
                    <a:pt x="2703" y="1243"/>
                  </a:lnTo>
                  <a:lnTo>
                    <a:pt x="2712" y="1244"/>
                  </a:lnTo>
                  <a:lnTo>
                    <a:pt x="2720" y="1245"/>
                  </a:lnTo>
                  <a:lnTo>
                    <a:pt x="2728" y="1245"/>
                  </a:lnTo>
                  <a:lnTo>
                    <a:pt x="2737" y="1246"/>
                  </a:lnTo>
                  <a:lnTo>
                    <a:pt x="2745" y="1246"/>
                  </a:lnTo>
                  <a:lnTo>
                    <a:pt x="2753" y="1246"/>
                  </a:lnTo>
                  <a:lnTo>
                    <a:pt x="2762" y="1246"/>
                  </a:lnTo>
                  <a:lnTo>
                    <a:pt x="2770" y="1246"/>
                  </a:lnTo>
                  <a:lnTo>
                    <a:pt x="2778" y="1246"/>
                  </a:lnTo>
                  <a:lnTo>
                    <a:pt x="2787" y="1247"/>
                  </a:lnTo>
                  <a:lnTo>
                    <a:pt x="2795" y="1247"/>
                  </a:lnTo>
                  <a:lnTo>
                    <a:pt x="2803" y="1247"/>
                  </a:lnTo>
                  <a:lnTo>
                    <a:pt x="2812" y="1247"/>
                  </a:lnTo>
                  <a:lnTo>
                    <a:pt x="2820" y="1247"/>
                  </a:lnTo>
                  <a:lnTo>
                    <a:pt x="2828" y="1247"/>
                  </a:lnTo>
                  <a:lnTo>
                    <a:pt x="2837" y="1247"/>
                  </a:lnTo>
                  <a:lnTo>
                    <a:pt x="2845" y="1247"/>
                  </a:lnTo>
                  <a:lnTo>
                    <a:pt x="2853" y="1247"/>
                  </a:lnTo>
                  <a:lnTo>
                    <a:pt x="2862" y="1247"/>
                  </a:lnTo>
                  <a:lnTo>
                    <a:pt x="2870" y="1247"/>
                  </a:lnTo>
                  <a:lnTo>
                    <a:pt x="2878" y="1248"/>
                  </a:lnTo>
                  <a:lnTo>
                    <a:pt x="2887" y="1247"/>
                  </a:lnTo>
                  <a:lnTo>
                    <a:pt x="2895" y="1248"/>
                  </a:lnTo>
                  <a:lnTo>
                    <a:pt x="2903" y="1248"/>
                  </a:lnTo>
                  <a:lnTo>
                    <a:pt x="2911" y="1248"/>
                  </a:lnTo>
                  <a:lnTo>
                    <a:pt x="2920" y="1248"/>
                  </a:lnTo>
                  <a:lnTo>
                    <a:pt x="2928" y="1248"/>
                  </a:lnTo>
                  <a:lnTo>
                    <a:pt x="2936" y="1248"/>
                  </a:lnTo>
                  <a:lnTo>
                    <a:pt x="2945" y="1248"/>
                  </a:lnTo>
                  <a:lnTo>
                    <a:pt x="2953" y="1248"/>
                  </a:lnTo>
                  <a:lnTo>
                    <a:pt x="2961" y="1248"/>
                  </a:lnTo>
                  <a:lnTo>
                    <a:pt x="2970" y="1248"/>
                  </a:lnTo>
                  <a:lnTo>
                    <a:pt x="2978" y="1248"/>
                  </a:lnTo>
                  <a:lnTo>
                    <a:pt x="2986" y="1248"/>
                  </a:lnTo>
                  <a:lnTo>
                    <a:pt x="2995" y="1248"/>
                  </a:lnTo>
                  <a:lnTo>
                    <a:pt x="3003" y="1248"/>
                  </a:lnTo>
                  <a:lnTo>
                    <a:pt x="3011" y="1249"/>
                  </a:lnTo>
                  <a:lnTo>
                    <a:pt x="3020" y="1249"/>
                  </a:lnTo>
                  <a:lnTo>
                    <a:pt x="3028" y="1248"/>
                  </a:lnTo>
                  <a:lnTo>
                    <a:pt x="3036" y="1248"/>
                  </a:lnTo>
                  <a:lnTo>
                    <a:pt x="3045" y="1249"/>
                  </a:lnTo>
                  <a:lnTo>
                    <a:pt x="3053" y="1248"/>
                  </a:lnTo>
                  <a:lnTo>
                    <a:pt x="3061" y="1249"/>
                  </a:lnTo>
                  <a:lnTo>
                    <a:pt x="3070" y="1249"/>
                  </a:lnTo>
                  <a:lnTo>
                    <a:pt x="3078" y="1249"/>
                  </a:lnTo>
                  <a:lnTo>
                    <a:pt x="3086" y="1249"/>
                  </a:lnTo>
                  <a:lnTo>
                    <a:pt x="3095" y="1248"/>
                  </a:lnTo>
                  <a:lnTo>
                    <a:pt x="3103" y="1249"/>
                  </a:lnTo>
                  <a:lnTo>
                    <a:pt x="3111" y="1249"/>
                  </a:lnTo>
                  <a:lnTo>
                    <a:pt x="3119" y="1249"/>
                  </a:lnTo>
                </a:path>
              </a:pathLst>
            </a:custGeom>
            <a:noFill/>
            <a:ln w="19050" cmpd="sng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8" name="Line 187"/>
            <p:cNvSpPr>
              <a:spLocks noChangeShapeType="1"/>
            </p:cNvSpPr>
            <p:nvPr/>
          </p:nvSpPr>
          <p:spPr bwMode="auto">
            <a:xfrm>
              <a:off x="3161" y="2559"/>
              <a:ext cx="4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9" name="Line 188"/>
            <p:cNvSpPr>
              <a:spLocks noChangeShapeType="1"/>
            </p:cNvSpPr>
            <p:nvPr/>
          </p:nvSpPr>
          <p:spPr bwMode="auto">
            <a:xfrm>
              <a:off x="3169" y="2559"/>
              <a:ext cx="2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2388" name="Line 189"/>
          <p:cNvSpPr>
            <a:spLocks noChangeShapeType="1"/>
          </p:cNvSpPr>
          <p:nvPr/>
        </p:nvSpPr>
        <p:spPr bwMode="auto">
          <a:xfrm>
            <a:off x="23939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89" name="Line 190"/>
          <p:cNvSpPr>
            <a:spLocks noChangeShapeType="1"/>
          </p:cNvSpPr>
          <p:nvPr/>
        </p:nvSpPr>
        <p:spPr bwMode="auto">
          <a:xfrm flipH="1">
            <a:off x="2128838" y="508476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2390" name="Freeform 191"/>
          <p:cNvSpPr>
            <a:spLocks/>
          </p:cNvSpPr>
          <p:nvPr/>
        </p:nvSpPr>
        <p:spPr bwMode="auto">
          <a:xfrm>
            <a:off x="2185988" y="2316163"/>
            <a:ext cx="5164137" cy="2724150"/>
          </a:xfrm>
          <a:custGeom>
            <a:avLst/>
            <a:gdLst>
              <a:gd name="T0" fmla="*/ 2147483647 w 3119"/>
              <a:gd name="T1" fmla="*/ 2147483647 h 1318"/>
              <a:gd name="T2" fmla="*/ 2147483647 w 3119"/>
              <a:gd name="T3" fmla="*/ 2147483647 h 1318"/>
              <a:gd name="T4" fmla="*/ 2147483647 w 3119"/>
              <a:gd name="T5" fmla="*/ 2147483647 h 1318"/>
              <a:gd name="T6" fmla="*/ 2147483647 w 3119"/>
              <a:gd name="T7" fmla="*/ 2147483647 h 1318"/>
              <a:gd name="T8" fmla="*/ 2147483647 w 3119"/>
              <a:gd name="T9" fmla="*/ 2147483647 h 1318"/>
              <a:gd name="T10" fmla="*/ 2147483647 w 3119"/>
              <a:gd name="T11" fmla="*/ 2147483647 h 1318"/>
              <a:gd name="T12" fmla="*/ 2147483647 w 3119"/>
              <a:gd name="T13" fmla="*/ 2147483647 h 1318"/>
              <a:gd name="T14" fmla="*/ 2147483647 w 3119"/>
              <a:gd name="T15" fmla="*/ 2147483647 h 1318"/>
              <a:gd name="T16" fmla="*/ 2147483647 w 3119"/>
              <a:gd name="T17" fmla="*/ 2147483647 h 1318"/>
              <a:gd name="T18" fmla="*/ 2147483647 w 3119"/>
              <a:gd name="T19" fmla="*/ 2147483647 h 1318"/>
              <a:gd name="T20" fmla="*/ 2147483647 w 3119"/>
              <a:gd name="T21" fmla="*/ 2147483647 h 1318"/>
              <a:gd name="T22" fmla="*/ 2147483647 w 3119"/>
              <a:gd name="T23" fmla="*/ 2147483647 h 1318"/>
              <a:gd name="T24" fmla="*/ 2147483647 w 3119"/>
              <a:gd name="T25" fmla="*/ 2147483647 h 1318"/>
              <a:gd name="T26" fmla="*/ 2147483647 w 3119"/>
              <a:gd name="T27" fmla="*/ 2147483647 h 1318"/>
              <a:gd name="T28" fmla="*/ 2147483647 w 3119"/>
              <a:gd name="T29" fmla="*/ 2147483647 h 1318"/>
              <a:gd name="T30" fmla="*/ 2147483647 w 3119"/>
              <a:gd name="T31" fmla="*/ 2147483647 h 1318"/>
              <a:gd name="T32" fmla="*/ 2147483647 w 3119"/>
              <a:gd name="T33" fmla="*/ 2147483647 h 1318"/>
              <a:gd name="T34" fmla="*/ 2147483647 w 3119"/>
              <a:gd name="T35" fmla="*/ 2147483647 h 1318"/>
              <a:gd name="T36" fmla="*/ 2147483647 w 3119"/>
              <a:gd name="T37" fmla="*/ 2147483647 h 1318"/>
              <a:gd name="T38" fmla="*/ 2147483647 w 3119"/>
              <a:gd name="T39" fmla="*/ 2147483647 h 1318"/>
              <a:gd name="T40" fmla="*/ 2147483647 w 3119"/>
              <a:gd name="T41" fmla="*/ 2147483647 h 1318"/>
              <a:gd name="T42" fmla="*/ 2147483647 w 3119"/>
              <a:gd name="T43" fmla="*/ 2147483647 h 1318"/>
              <a:gd name="T44" fmla="*/ 2147483647 w 3119"/>
              <a:gd name="T45" fmla="*/ 2147483647 h 1318"/>
              <a:gd name="T46" fmla="*/ 2147483647 w 3119"/>
              <a:gd name="T47" fmla="*/ 2147483647 h 1318"/>
              <a:gd name="T48" fmla="*/ 2147483647 w 3119"/>
              <a:gd name="T49" fmla="*/ 2147483647 h 1318"/>
              <a:gd name="T50" fmla="*/ 2147483647 w 3119"/>
              <a:gd name="T51" fmla="*/ 2147483647 h 1318"/>
              <a:gd name="T52" fmla="*/ 2147483647 w 3119"/>
              <a:gd name="T53" fmla="*/ 2147483647 h 1318"/>
              <a:gd name="T54" fmla="*/ 2147483647 w 3119"/>
              <a:gd name="T55" fmla="*/ 2147483647 h 1318"/>
              <a:gd name="T56" fmla="*/ 2147483647 w 3119"/>
              <a:gd name="T57" fmla="*/ 2147483647 h 1318"/>
              <a:gd name="T58" fmla="*/ 2147483647 w 3119"/>
              <a:gd name="T59" fmla="*/ 2147483647 h 1318"/>
              <a:gd name="T60" fmla="*/ 2147483647 w 3119"/>
              <a:gd name="T61" fmla="*/ 2147483647 h 1318"/>
              <a:gd name="T62" fmla="*/ 2147483647 w 3119"/>
              <a:gd name="T63" fmla="*/ 2147483647 h 1318"/>
              <a:gd name="T64" fmla="*/ 2147483647 w 3119"/>
              <a:gd name="T65" fmla="*/ 2147483647 h 1318"/>
              <a:gd name="T66" fmla="*/ 2147483647 w 3119"/>
              <a:gd name="T67" fmla="*/ 2147483647 h 1318"/>
              <a:gd name="T68" fmla="*/ 2147483647 w 3119"/>
              <a:gd name="T69" fmla="*/ 2147483647 h 1318"/>
              <a:gd name="T70" fmla="*/ 2147483647 w 3119"/>
              <a:gd name="T71" fmla="*/ 2147483647 h 1318"/>
              <a:gd name="T72" fmla="*/ 2147483647 w 3119"/>
              <a:gd name="T73" fmla="*/ 2147483647 h 1318"/>
              <a:gd name="T74" fmla="*/ 2147483647 w 3119"/>
              <a:gd name="T75" fmla="*/ 2147483647 h 1318"/>
              <a:gd name="T76" fmla="*/ 2147483647 w 3119"/>
              <a:gd name="T77" fmla="*/ 2147483647 h 1318"/>
              <a:gd name="T78" fmla="*/ 2147483647 w 3119"/>
              <a:gd name="T79" fmla="*/ 2147483647 h 1318"/>
              <a:gd name="T80" fmla="*/ 2147483647 w 3119"/>
              <a:gd name="T81" fmla="*/ 2147483647 h 1318"/>
              <a:gd name="T82" fmla="*/ 2147483647 w 3119"/>
              <a:gd name="T83" fmla="*/ 2147483647 h 1318"/>
              <a:gd name="T84" fmla="*/ 2147483647 w 3119"/>
              <a:gd name="T85" fmla="*/ 2147483647 h 1318"/>
              <a:gd name="T86" fmla="*/ 2147483647 w 3119"/>
              <a:gd name="T87" fmla="*/ 2147483647 h 1318"/>
              <a:gd name="T88" fmla="*/ 2147483647 w 3119"/>
              <a:gd name="T89" fmla="*/ 2147483647 h 1318"/>
              <a:gd name="T90" fmla="*/ 2147483647 w 3119"/>
              <a:gd name="T91" fmla="*/ 2147483647 h 1318"/>
              <a:gd name="T92" fmla="*/ 2147483647 w 3119"/>
              <a:gd name="T93" fmla="*/ 2147483647 h 1318"/>
              <a:gd name="T94" fmla="*/ 2147483647 w 3119"/>
              <a:gd name="T95" fmla="*/ 2147483647 h 1318"/>
              <a:gd name="T96" fmla="*/ 2147483647 w 3119"/>
              <a:gd name="T97" fmla="*/ 2147483647 h 1318"/>
              <a:gd name="T98" fmla="*/ 2147483647 w 3119"/>
              <a:gd name="T99" fmla="*/ 2147483647 h 1318"/>
              <a:gd name="T100" fmla="*/ 2147483647 w 3119"/>
              <a:gd name="T101" fmla="*/ 2147483647 h 1318"/>
              <a:gd name="T102" fmla="*/ 2147483647 w 3119"/>
              <a:gd name="T103" fmla="*/ 2147483647 h 1318"/>
              <a:gd name="T104" fmla="*/ 2147483647 w 3119"/>
              <a:gd name="T105" fmla="*/ 2147483647 h 1318"/>
              <a:gd name="T106" fmla="*/ 2147483647 w 3119"/>
              <a:gd name="T107" fmla="*/ 2147483647 h 1318"/>
              <a:gd name="T108" fmla="*/ 2147483647 w 3119"/>
              <a:gd name="T109" fmla="*/ 2147483647 h 1318"/>
              <a:gd name="T110" fmla="*/ 2147483647 w 3119"/>
              <a:gd name="T111" fmla="*/ 2147483647 h 1318"/>
              <a:gd name="T112" fmla="*/ 2147483647 w 3119"/>
              <a:gd name="T113" fmla="*/ 2147483647 h 1318"/>
              <a:gd name="T114" fmla="*/ 2147483647 w 3119"/>
              <a:gd name="T115" fmla="*/ 2147483647 h 1318"/>
              <a:gd name="T116" fmla="*/ 2147483647 w 3119"/>
              <a:gd name="T117" fmla="*/ 2147483647 h 1318"/>
              <a:gd name="T118" fmla="*/ 2147483647 w 3119"/>
              <a:gd name="T119" fmla="*/ 2147483647 h 1318"/>
              <a:gd name="T120" fmla="*/ 2147483647 w 3119"/>
              <a:gd name="T121" fmla="*/ 2147483647 h 1318"/>
              <a:gd name="T122" fmla="*/ 2147483647 w 3119"/>
              <a:gd name="T123" fmla="*/ 2147483647 h 13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18"/>
              <a:gd name="T188" fmla="*/ 3119 w 3119"/>
              <a:gd name="T189" fmla="*/ 1318 h 13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18">
                <a:moveTo>
                  <a:pt x="0" y="1318"/>
                </a:moveTo>
                <a:lnTo>
                  <a:pt x="8" y="1317"/>
                </a:lnTo>
                <a:lnTo>
                  <a:pt x="16" y="1318"/>
                </a:lnTo>
                <a:lnTo>
                  <a:pt x="24" y="1317"/>
                </a:lnTo>
                <a:lnTo>
                  <a:pt x="33" y="1317"/>
                </a:lnTo>
                <a:lnTo>
                  <a:pt x="41" y="1317"/>
                </a:lnTo>
                <a:lnTo>
                  <a:pt x="49" y="1318"/>
                </a:lnTo>
                <a:lnTo>
                  <a:pt x="58" y="1317"/>
                </a:lnTo>
                <a:lnTo>
                  <a:pt x="66" y="1318"/>
                </a:lnTo>
                <a:lnTo>
                  <a:pt x="74" y="1317"/>
                </a:lnTo>
                <a:lnTo>
                  <a:pt x="83" y="1317"/>
                </a:lnTo>
                <a:lnTo>
                  <a:pt x="91" y="1318"/>
                </a:lnTo>
                <a:lnTo>
                  <a:pt x="99" y="1318"/>
                </a:lnTo>
                <a:lnTo>
                  <a:pt x="108" y="1318"/>
                </a:lnTo>
                <a:lnTo>
                  <a:pt x="116" y="1318"/>
                </a:lnTo>
                <a:lnTo>
                  <a:pt x="124" y="1318"/>
                </a:lnTo>
                <a:lnTo>
                  <a:pt x="133" y="1317"/>
                </a:lnTo>
                <a:lnTo>
                  <a:pt x="141" y="1318"/>
                </a:lnTo>
                <a:lnTo>
                  <a:pt x="149" y="1318"/>
                </a:lnTo>
                <a:lnTo>
                  <a:pt x="158" y="1317"/>
                </a:lnTo>
                <a:lnTo>
                  <a:pt x="166" y="1318"/>
                </a:lnTo>
                <a:lnTo>
                  <a:pt x="174" y="1318"/>
                </a:lnTo>
                <a:lnTo>
                  <a:pt x="183" y="1317"/>
                </a:lnTo>
                <a:lnTo>
                  <a:pt x="191" y="1318"/>
                </a:lnTo>
                <a:lnTo>
                  <a:pt x="199" y="1318"/>
                </a:lnTo>
                <a:lnTo>
                  <a:pt x="207" y="1318"/>
                </a:lnTo>
                <a:lnTo>
                  <a:pt x="216" y="1318"/>
                </a:lnTo>
                <a:lnTo>
                  <a:pt x="224" y="1318"/>
                </a:lnTo>
                <a:lnTo>
                  <a:pt x="232" y="1318"/>
                </a:lnTo>
                <a:lnTo>
                  <a:pt x="241" y="1318"/>
                </a:lnTo>
                <a:lnTo>
                  <a:pt x="249" y="1318"/>
                </a:lnTo>
                <a:lnTo>
                  <a:pt x="257" y="1318"/>
                </a:lnTo>
                <a:lnTo>
                  <a:pt x="266" y="1318"/>
                </a:lnTo>
                <a:lnTo>
                  <a:pt x="274" y="1318"/>
                </a:lnTo>
                <a:lnTo>
                  <a:pt x="282" y="1318"/>
                </a:lnTo>
                <a:lnTo>
                  <a:pt x="291" y="1318"/>
                </a:lnTo>
                <a:lnTo>
                  <a:pt x="299" y="1318"/>
                </a:lnTo>
                <a:lnTo>
                  <a:pt x="307" y="1317"/>
                </a:lnTo>
                <a:lnTo>
                  <a:pt x="316" y="1317"/>
                </a:lnTo>
                <a:lnTo>
                  <a:pt x="324" y="1318"/>
                </a:lnTo>
                <a:lnTo>
                  <a:pt x="332" y="1318"/>
                </a:lnTo>
                <a:lnTo>
                  <a:pt x="341" y="1318"/>
                </a:lnTo>
                <a:lnTo>
                  <a:pt x="349" y="1317"/>
                </a:lnTo>
                <a:lnTo>
                  <a:pt x="357" y="1318"/>
                </a:lnTo>
                <a:lnTo>
                  <a:pt x="366" y="1318"/>
                </a:lnTo>
                <a:lnTo>
                  <a:pt x="374" y="1318"/>
                </a:lnTo>
                <a:lnTo>
                  <a:pt x="382" y="1318"/>
                </a:lnTo>
                <a:lnTo>
                  <a:pt x="391" y="1318"/>
                </a:lnTo>
                <a:lnTo>
                  <a:pt x="399" y="1318"/>
                </a:lnTo>
                <a:lnTo>
                  <a:pt x="407" y="1318"/>
                </a:lnTo>
                <a:lnTo>
                  <a:pt x="415" y="1318"/>
                </a:lnTo>
                <a:lnTo>
                  <a:pt x="424" y="1318"/>
                </a:lnTo>
                <a:lnTo>
                  <a:pt x="432" y="1318"/>
                </a:lnTo>
                <a:lnTo>
                  <a:pt x="440" y="1318"/>
                </a:lnTo>
                <a:lnTo>
                  <a:pt x="449" y="1318"/>
                </a:lnTo>
                <a:lnTo>
                  <a:pt x="457" y="1318"/>
                </a:lnTo>
                <a:lnTo>
                  <a:pt x="465" y="1318"/>
                </a:lnTo>
                <a:lnTo>
                  <a:pt x="474" y="1318"/>
                </a:lnTo>
                <a:lnTo>
                  <a:pt x="482" y="1318"/>
                </a:lnTo>
                <a:lnTo>
                  <a:pt x="490" y="1318"/>
                </a:lnTo>
                <a:lnTo>
                  <a:pt x="499" y="1318"/>
                </a:lnTo>
                <a:lnTo>
                  <a:pt x="507" y="1318"/>
                </a:lnTo>
                <a:lnTo>
                  <a:pt x="515" y="1318"/>
                </a:lnTo>
                <a:lnTo>
                  <a:pt x="524" y="1318"/>
                </a:lnTo>
                <a:lnTo>
                  <a:pt x="532" y="1318"/>
                </a:lnTo>
                <a:lnTo>
                  <a:pt x="540" y="1318"/>
                </a:lnTo>
                <a:lnTo>
                  <a:pt x="549" y="1318"/>
                </a:lnTo>
                <a:lnTo>
                  <a:pt x="557" y="1318"/>
                </a:lnTo>
                <a:lnTo>
                  <a:pt x="565" y="1318"/>
                </a:lnTo>
                <a:lnTo>
                  <a:pt x="574" y="1318"/>
                </a:lnTo>
                <a:lnTo>
                  <a:pt x="582" y="1318"/>
                </a:lnTo>
                <a:lnTo>
                  <a:pt x="590" y="1318"/>
                </a:lnTo>
                <a:lnTo>
                  <a:pt x="599" y="1318"/>
                </a:lnTo>
                <a:lnTo>
                  <a:pt x="607" y="1318"/>
                </a:lnTo>
                <a:lnTo>
                  <a:pt x="615" y="1318"/>
                </a:lnTo>
                <a:lnTo>
                  <a:pt x="623" y="1318"/>
                </a:lnTo>
                <a:lnTo>
                  <a:pt x="632" y="1318"/>
                </a:lnTo>
                <a:lnTo>
                  <a:pt x="640" y="1318"/>
                </a:lnTo>
                <a:lnTo>
                  <a:pt x="648" y="1318"/>
                </a:lnTo>
                <a:lnTo>
                  <a:pt x="657" y="1318"/>
                </a:lnTo>
                <a:lnTo>
                  <a:pt x="665" y="1318"/>
                </a:lnTo>
                <a:lnTo>
                  <a:pt x="673" y="1318"/>
                </a:lnTo>
                <a:lnTo>
                  <a:pt x="682" y="1318"/>
                </a:lnTo>
                <a:lnTo>
                  <a:pt x="690" y="1318"/>
                </a:lnTo>
                <a:lnTo>
                  <a:pt x="698" y="1318"/>
                </a:lnTo>
                <a:lnTo>
                  <a:pt x="707" y="1318"/>
                </a:lnTo>
                <a:lnTo>
                  <a:pt x="715" y="1318"/>
                </a:lnTo>
                <a:lnTo>
                  <a:pt x="723" y="1318"/>
                </a:lnTo>
                <a:lnTo>
                  <a:pt x="732" y="1318"/>
                </a:lnTo>
                <a:lnTo>
                  <a:pt x="740" y="1318"/>
                </a:lnTo>
                <a:lnTo>
                  <a:pt x="748" y="1318"/>
                </a:lnTo>
                <a:lnTo>
                  <a:pt x="757" y="1318"/>
                </a:lnTo>
                <a:lnTo>
                  <a:pt x="765" y="1318"/>
                </a:lnTo>
                <a:lnTo>
                  <a:pt x="773" y="1318"/>
                </a:lnTo>
                <a:lnTo>
                  <a:pt x="782" y="1318"/>
                </a:lnTo>
                <a:lnTo>
                  <a:pt x="790" y="1318"/>
                </a:lnTo>
                <a:lnTo>
                  <a:pt x="798" y="1318"/>
                </a:lnTo>
                <a:lnTo>
                  <a:pt x="807" y="1318"/>
                </a:lnTo>
                <a:lnTo>
                  <a:pt x="815" y="1318"/>
                </a:lnTo>
                <a:lnTo>
                  <a:pt x="823" y="1318"/>
                </a:lnTo>
                <a:lnTo>
                  <a:pt x="831" y="1318"/>
                </a:lnTo>
                <a:lnTo>
                  <a:pt x="840" y="1318"/>
                </a:lnTo>
                <a:lnTo>
                  <a:pt x="848" y="1318"/>
                </a:lnTo>
                <a:lnTo>
                  <a:pt x="856" y="1318"/>
                </a:lnTo>
                <a:lnTo>
                  <a:pt x="865" y="1318"/>
                </a:lnTo>
                <a:lnTo>
                  <a:pt x="873" y="1318"/>
                </a:lnTo>
                <a:lnTo>
                  <a:pt x="881" y="1318"/>
                </a:lnTo>
                <a:lnTo>
                  <a:pt x="890" y="1318"/>
                </a:lnTo>
                <a:lnTo>
                  <a:pt x="898" y="1318"/>
                </a:lnTo>
                <a:lnTo>
                  <a:pt x="906" y="1318"/>
                </a:lnTo>
                <a:lnTo>
                  <a:pt x="915" y="1318"/>
                </a:lnTo>
                <a:lnTo>
                  <a:pt x="923" y="1318"/>
                </a:lnTo>
                <a:lnTo>
                  <a:pt x="931" y="1317"/>
                </a:lnTo>
                <a:lnTo>
                  <a:pt x="940" y="1317"/>
                </a:lnTo>
                <a:lnTo>
                  <a:pt x="948" y="1317"/>
                </a:lnTo>
                <a:lnTo>
                  <a:pt x="956" y="1316"/>
                </a:lnTo>
                <a:lnTo>
                  <a:pt x="965" y="1316"/>
                </a:lnTo>
                <a:lnTo>
                  <a:pt x="973" y="1314"/>
                </a:lnTo>
                <a:lnTo>
                  <a:pt x="981" y="1313"/>
                </a:lnTo>
                <a:lnTo>
                  <a:pt x="990" y="1312"/>
                </a:lnTo>
                <a:lnTo>
                  <a:pt x="998" y="1312"/>
                </a:lnTo>
                <a:lnTo>
                  <a:pt x="1006" y="1311"/>
                </a:lnTo>
                <a:lnTo>
                  <a:pt x="1015" y="1311"/>
                </a:lnTo>
                <a:lnTo>
                  <a:pt x="1023" y="1311"/>
                </a:lnTo>
                <a:lnTo>
                  <a:pt x="1031" y="1311"/>
                </a:lnTo>
                <a:lnTo>
                  <a:pt x="1039" y="1311"/>
                </a:lnTo>
                <a:lnTo>
                  <a:pt x="1048" y="1310"/>
                </a:lnTo>
                <a:lnTo>
                  <a:pt x="1056" y="1309"/>
                </a:lnTo>
                <a:lnTo>
                  <a:pt x="1064" y="1309"/>
                </a:lnTo>
                <a:lnTo>
                  <a:pt x="1073" y="1308"/>
                </a:lnTo>
                <a:lnTo>
                  <a:pt x="1081" y="1309"/>
                </a:lnTo>
                <a:lnTo>
                  <a:pt x="1089" y="1308"/>
                </a:lnTo>
                <a:lnTo>
                  <a:pt x="1098" y="1308"/>
                </a:lnTo>
                <a:lnTo>
                  <a:pt x="1106" y="1308"/>
                </a:lnTo>
                <a:lnTo>
                  <a:pt x="1114" y="1309"/>
                </a:lnTo>
                <a:lnTo>
                  <a:pt x="1123" y="1309"/>
                </a:lnTo>
                <a:lnTo>
                  <a:pt x="1131" y="1307"/>
                </a:lnTo>
                <a:lnTo>
                  <a:pt x="1139" y="1293"/>
                </a:lnTo>
                <a:lnTo>
                  <a:pt x="1148" y="1261"/>
                </a:lnTo>
                <a:lnTo>
                  <a:pt x="1156" y="1230"/>
                </a:lnTo>
                <a:lnTo>
                  <a:pt x="1164" y="1222"/>
                </a:lnTo>
                <a:lnTo>
                  <a:pt x="1173" y="1238"/>
                </a:lnTo>
                <a:lnTo>
                  <a:pt x="1181" y="1196"/>
                </a:lnTo>
                <a:lnTo>
                  <a:pt x="1189" y="267"/>
                </a:lnTo>
                <a:lnTo>
                  <a:pt x="1198" y="1"/>
                </a:lnTo>
                <a:lnTo>
                  <a:pt x="1206" y="0"/>
                </a:lnTo>
                <a:lnTo>
                  <a:pt x="1214" y="9"/>
                </a:lnTo>
                <a:lnTo>
                  <a:pt x="1223" y="22"/>
                </a:lnTo>
                <a:lnTo>
                  <a:pt x="1231" y="39"/>
                </a:lnTo>
                <a:lnTo>
                  <a:pt x="1239" y="61"/>
                </a:lnTo>
                <a:lnTo>
                  <a:pt x="1247" y="90"/>
                </a:lnTo>
                <a:lnTo>
                  <a:pt x="1256" y="128"/>
                </a:lnTo>
                <a:lnTo>
                  <a:pt x="1264" y="175"/>
                </a:lnTo>
                <a:lnTo>
                  <a:pt x="1272" y="233"/>
                </a:lnTo>
                <a:lnTo>
                  <a:pt x="1281" y="303"/>
                </a:lnTo>
                <a:lnTo>
                  <a:pt x="1289" y="385"/>
                </a:lnTo>
                <a:lnTo>
                  <a:pt x="1297" y="478"/>
                </a:lnTo>
                <a:lnTo>
                  <a:pt x="1306" y="577"/>
                </a:lnTo>
                <a:lnTo>
                  <a:pt x="1314" y="677"/>
                </a:lnTo>
                <a:lnTo>
                  <a:pt x="1322" y="777"/>
                </a:lnTo>
                <a:lnTo>
                  <a:pt x="1331" y="872"/>
                </a:lnTo>
                <a:lnTo>
                  <a:pt x="1339" y="959"/>
                </a:lnTo>
                <a:lnTo>
                  <a:pt x="1347" y="1034"/>
                </a:lnTo>
                <a:lnTo>
                  <a:pt x="1356" y="1098"/>
                </a:lnTo>
                <a:lnTo>
                  <a:pt x="1364" y="1150"/>
                </a:lnTo>
                <a:lnTo>
                  <a:pt x="1372" y="1190"/>
                </a:lnTo>
                <a:lnTo>
                  <a:pt x="1381" y="1222"/>
                </a:lnTo>
                <a:lnTo>
                  <a:pt x="1389" y="1245"/>
                </a:lnTo>
                <a:lnTo>
                  <a:pt x="1397" y="1263"/>
                </a:lnTo>
                <a:lnTo>
                  <a:pt x="1406" y="1275"/>
                </a:lnTo>
                <a:lnTo>
                  <a:pt x="1414" y="1285"/>
                </a:lnTo>
                <a:lnTo>
                  <a:pt x="1422" y="1290"/>
                </a:lnTo>
                <a:lnTo>
                  <a:pt x="1431" y="1295"/>
                </a:lnTo>
                <a:lnTo>
                  <a:pt x="1439" y="1298"/>
                </a:lnTo>
                <a:lnTo>
                  <a:pt x="1447" y="1300"/>
                </a:lnTo>
                <a:lnTo>
                  <a:pt x="1455" y="1301"/>
                </a:lnTo>
                <a:lnTo>
                  <a:pt x="1464" y="1302"/>
                </a:lnTo>
                <a:lnTo>
                  <a:pt x="1472" y="1303"/>
                </a:lnTo>
                <a:lnTo>
                  <a:pt x="1480" y="1304"/>
                </a:lnTo>
                <a:lnTo>
                  <a:pt x="1489" y="1304"/>
                </a:lnTo>
                <a:lnTo>
                  <a:pt x="1497" y="1305"/>
                </a:lnTo>
                <a:lnTo>
                  <a:pt x="1505" y="1306"/>
                </a:lnTo>
                <a:lnTo>
                  <a:pt x="1514" y="1307"/>
                </a:lnTo>
                <a:lnTo>
                  <a:pt x="1522" y="1308"/>
                </a:lnTo>
                <a:lnTo>
                  <a:pt x="1530" y="1308"/>
                </a:lnTo>
                <a:lnTo>
                  <a:pt x="1539" y="1309"/>
                </a:lnTo>
                <a:lnTo>
                  <a:pt x="1547" y="1310"/>
                </a:lnTo>
                <a:lnTo>
                  <a:pt x="1555" y="1310"/>
                </a:lnTo>
                <a:lnTo>
                  <a:pt x="1564" y="1311"/>
                </a:lnTo>
                <a:lnTo>
                  <a:pt x="1572" y="1311"/>
                </a:lnTo>
                <a:lnTo>
                  <a:pt x="1580" y="1311"/>
                </a:lnTo>
                <a:lnTo>
                  <a:pt x="1589" y="1312"/>
                </a:lnTo>
                <a:lnTo>
                  <a:pt x="1597" y="1311"/>
                </a:lnTo>
                <a:lnTo>
                  <a:pt x="1605" y="1311"/>
                </a:lnTo>
                <a:lnTo>
                  <a:pt x="1614" y="1311"/>
                </a:lnTo>
                <a:lnTo>
                  <a:pt x="1622" y="1311"/>
                </a:lnTo>
                <a:lnTo>
                  <a:pt x="1630" y="1311"/>
                </a:lnTo>
                <a:lnTo>
                  <a:pt x="1639" y="1311"/>
                </a:lnTo>
                <a:lnTo>
                  <a:pt x="1647" y="1311"/>
                </a:lnTo>
                <a:lnTo>
                  <a:pt x="1655" y="1312"/>
                </a:lnTo>
                <a:lnTo>
                  <a:pt x="1663" y="1312"/>
                </a:lnTo>
                <a:lnTo>
                  <a:pt x="1672" y="1312"/>
                </a:lnTo>
                <a:lnTo>
                  <a:pt x="1680" y="1312"/>
                </a:lnTo>
                <a:lnTo>
                  <a:pt x="1688" y="1312"/>
                </a:lnTo>
                <a:lnTo>
                  <a:pt x="1697" y="1313"/>
                </a:lnTo>
                <a:lnTo>
                  <a:pt x="1705" y="1313"/>
                </a:lnTo>
                <a:lnTo>
                  <a:pt x="1713" y="1313"/>
                </a:lnTo>
                <a:lnTo>
                  <a:pt x="1722" y="1313"/>
                </a:lnTo>
                <a:lnTo>
                  <a:pt x="1730" y="1313"/>
                </a:lnTo>
                <a:lnTo>
                  <a:pt x="1738" y="1313"/>
                </a:lnTo>
                <a:lnTo>
                  <a:pt x="1747" y="1313"/>
                </a:lnTo>
                <a:lnTo>
                  <a:pt x="1755" y="1314"/>
                </a:lnTo>
                <a:lnTo>
                  <a:pt x="1763" y="1313"/>
                </a:lnTo>
                <a:lnTo>
                  <a:pt x="1772" y="1314"/>
                </a:lnTo>
                <a:lnTo>
                  <a:pt x="1780" y="1314"/>
                </a:lnTo>
                <a:lnTo>
                  <a:pt x="1788" y="1314"/>
                </a:lnTo>
                <a:lnTo>
                  <a:pt x="1797" y="1314"/>
                </a:lnTo>
                <a:lnTo>
                  <a:pt x="1805" y="1314"/>
                </a:lnTo>
                <a:lnTo>
                  <a:pt x="1813" y="1314"/>
                </a:lnTo>
                <a:lnTo>
                  <a:pt x="1822" y="1314"/>
                </a:lnTo>
                <a:lnTo>
                  <a:pt x="1830" y="1314"/>
                </a:lnTo>
                <a:lnTo>
                  <a:pt x="1838" y="1314"/>
                </a:lnTo>
                <a:lnTo>
                  <a:pt x="1847" y="1314"/>
                </a:lnTo>
                <a:lnTo>
                  <a:pt x="1855" y="1314"/>
                </a:lnTo>
                <a:lnTo>
                  <a:pt x="1863" y="1314"/>
                </a:lnTo>
                <a:lnTo>
                  <a:pt x="1871" y="1313"/>
                </a:lnTo>
                <a:lnTo>
                  <a:pt x="1880" y="1311"/>
                </a:lnTo>
                <a:lnTo>
                  <a:pt x="1888" y="1306"/>
                </a:lnTo>
                <a:lnTo>
                  <a:pt x="1896" y="1294"/>
                </a:lnTo>
                <a:lnTo>
                  <a:pt x="1905" y="1271"/>
                </a:lnTo>
                <a:lnTo>
                  <a:pt x="1913" y="1242"/>
                </a:lnTo>
                <a:lnTo>
                  <a:pt x="1921" y="1223"/>
                </a:lnTo>
                <a:lnTo>
                  <a:pt x="1930" y="1228"/>
                </a:lnTo>
                <a:lnTo>
                  <a:pt x="1938" y="1252"/>
                </a:lnTo>
                <a:lnTo>
                  <a:pt x="1946" y="1278"/>
                </a:lnTo>
                <a:lnTo>
                  <a:pt x="1955" y="1295"/>
                </a:lnTo>
                <a:lnTo>
                  <a:pt x="1963" y="1304"/>
                </a:lnTo>
                <a:lnTo>
                  <a:pt x="1971" y="1308"/>
                </a:lnTo>
                <a:lnTo>
                  <a:pt x="1980" y="1309"/>
                </a:lnTo>
                <a:lnTo>
                  <a:pt x="1988" y="1309"/>
                </a:lnTo>
                <a:lnTo>
                  <a:pt x="1996" y="1306"/>
                </a:lnTo>
                <a:lnTo>
                  <a:pt x="2005" y="1192"/>
                </a:lnTo>
                <a:lnTo>
                  <a:pt x="2013" y="781"/>
                </a:lnTo>
                <a:lnTo>
                  <a:pt x="2021" y="526"/>
                </a:lnTo>
                <a:lnTo>
                  <a:pt x="2030" y="448"/>
                </a:lnTo>
                <a:lnTo>
                  <a:pt x="2038" y="445"/>
                </a:lnTo>
                <a:lnTo>
                  <a:pt x="2046" y="451"/>
                </a:lnTo>
                <a:lnTo>
                  <a:pt x="2055" y="459"/>
                </a:lnTo>
                <a:lnTo>
                  <a:pt x="2063" y="467"/>
                </a:lnTo>
                <a:lnTo>
                  <a:pt x="2071" y="476"/>
                </a:lnTo>
                <a:lnTo>
                  <a:pt x="2079" y="485"/>
                </a:lnTo>
                <a:lnTo>
                  <a:pt x="2088" y="494"/>
                </a:lnTo>
                <a:lnTo>
                  <a:pt x="2096" y="503"/>
                </a:lnTo>
                <a:lnTo>
                  <a:pt x="2104" y="512"/>
                </a:lnTo>
                <a:lnTo>
                  <a:pt x="2113" y="521"/>
                </a:lnTo>
                <a:lnTo>
                  <a:pt x="2121" y="531"/>
                </a:lnTo>
                <a:lnTo>
                  <a:pt x="2129" y="541"/>
                </a:lnTo>
                <a:lnTo>
                  <a:pt x="2138" y="551"/>
                </a:lnTo>
                <a:lnTo>
                  <a:pt x="2146" y="561"/>
                </a:lnTo>
                <a:lnTo>
                  <a:pt x="2154" y="571"/>
                </a:lnTo>
                <a:lnTo>
                  <a:pt x="2163" y="581"/>
                </a:lnTo>
                <a:lnTo>
                  <a:pt x="2171" y="591"/>
                </a:lnTo>
                <a:lnTo>
                  <a:pt x="2179" y="601"/>
                </a:lnTo>
                <a:lnTo>
                  <a:pt x="2188" y="612"/>
                </a:lnTo>
                <a:lnTo>
                  <a:pt x="2196" y="622"/>
                </a:lnTo>
                <a:lnTo>
                  <a:pt x="2204" y="633"/>
                </a:lnTo>
                <a:lnTo>
                  <a:pt x="2213" y="643"/>
                </a:lnTo>
                <a:lnTo>
                  <a:pt x="2221" y="654"/>
                </a:lnTo>
                <a:lnTo>
                  <a:pt x="2229" y="664"/>
                </a:lnTo>
                <a:lnTo>
                  <a:pt x="2238" y="675"/>
                </a:lnTo>
                <a:lnTo>
                  <a:pt x="2246" y="685"/>
                </a:lnTo>
                <a:lnTo>
                  <a:pt x="2254" y="696"/>
                </a:lnTo>
                <a:lnTo>
                  <a:pt x="2263" y="707"/>
                </a:lnTo>
                <a:lnTo>
                  <a:pt x="2271" y="718"/>
                </a:lnTo>
                <a:lnTo>
                  <a:pt x="2279" y="729"/>
                </a:lnTo>
                <a:lnTo>
                  <a:pt x="2287" y="739"/>
                </a:lnTo>
                <a:lnTo>
                  <a:pt x="2296" y="751"/>
                </a:lnTo>
                <a:lnTo>
                  <a:pt x="2304" y="762"/>
                </a:lnTo>
                <a:lnTo>
                  <a:pt x="2312" y="773"/>
                </a:lnTo>
                <a:lnTo>
                  <a:pt x="2321" y="784"/>
                </a:lnTo>
                <a:lnTo>
                  <a:pt x="2329" y="794"/>
                </a:lnTo>
                <a:lnTo>
                  <a:pt x="2337" y="806"/>
                </a:lnTo>
                <a:lnTo>
                  <a:pt x="2346" y="817"/>
                </a:lnTo>
                <a:lnTo>
                  <a:pt x="2354" y="828"/>
                </a:lnTo>
                <a:lnTo>
                  <a:pt x="2362" y="839"/>
                </a:lnTo>
                <a:lnTo>
                  <a:pt x="2371" y="851"/>
                </a:lnTo>
                <a:lnTo>
                  <a:pt x="2379" y="862"/>
                </a:lnTo>
                <a:lnTo>
                  <a:pt x="2387" y="873"/>
                </a:lnTo>
                <a:lnTo>
                  <a:pt x="2396" y="884"/>
                </a:lnTo>
                <a:lnTo>
                  <a:pt x="2404" y="896"/>
                </a:lnTo>
                <a:lnTo>
                  <a:pt x="2412" y="907"/>
                </a:lnTo>
                <a:lnTo>
                  <a:pt x="2421" y="918"/>
                </a:lnTo>
                <a:lnTo>
                  <a:pt x="2429" y="929"/>
                </a:lnTo>
                <a:lnTo>
                  <a:pt x="2437" y="941"/>
                </a:lnTo>
                <a:lnTo>
                  <a:pt x="2446" y="952"/>
                </a:lnTo>
                <a:lnTo>
                  <a:pt x="2454" y="963"/>
                </a:lnTo>
                <a:lnTo>
                  <a:pt x="2462" y="974"/>
                </a:lnTo>
                <a:lnTo>
                  <a:pt x="2471" y="986"/>
                </a:lnTo>
                <a:lnTo>
                  <a:pt x="2479" y="997"/>
                </a:lnTo>
                <a:lnTo>
                  <a:pt x="2487" y="1008"/>
                </a:lnTo>
                <a:lnTo>
                  <a:pt x="2495" y="1019"/>
                </a:lnTo>
                <a:lnTo>
                  <a:pt x="2504" y="1030"/>
                </a:lnTo>
                <a:lnTo>
                  <a:pt x="2512" y="1041"/>
                </a:lnTo>
                <a:lnTo>
                  <a:pt x="2520" y="1052"/>
                </a:lnTo>
                <a:lnTo>
                  <a:pt x="2529" y="1063"/>
                </a:lnTo>
                <a:lnTo>
                  <a:pt x="2537" y="1073"/>
                </a:lnTo>
                <a:lnTo>
                  <a:pt x="2545" y="1085"/>
                </a:lnTo>
                <a:lnTo>
                  <a:pt x="2554" y="1096"/>
                </a:lnTo>
                <a:lnTo>
                  <a:pt x="2562" y="1106"/>
                </a:lnTo>
                <a:lnTo>
                  <a:pt x="2570" y="1116"/>
                </a:lnTo>
                <a:lnTo>
                  <a:pt x="2579" y="1127"/>
                </a:lnTo>
                <a:lnTo>
                  <a:pt x="2587" y="1138"/>
                </a:lnTo>
                <a:lnTo>
                  <a:pt x="2595" y="1148"/>
                </a:lnTo>
                <a:lnTo>
                  <a:pt x="2604" y="1158"/>
                </a:lnTo>
                <a:lnTo>
                  <a:pt x="2612" y="1168"/>
                </a:lnTo>
                <a:lnTo>
                  <a:pt x="2620" y="1178"/>
                </a:lnTo>
                <a:lnTo>
                  <a:pt x="2629" y="1187"/>
                </a:lnTo>
                <a:lnTo>
                  <a:pt x="2637" y="1197"/>
                </a:lnTo>
                <a:lnTo>
                  <a:pt x="2645" y="1207"/>
                </a:lnTo>
                <a:lnTo>
                  <a:pt x="2654" y="1216"/>
                </a:lnTo>
                <a:lnTo>
                  <a:pt x="2662" y="1225"/>
                </a:lnTo>
                <a:lnTo>
                  <a:pt x="2670" y="1233"/>
                </a:lnTo>
                <a:lnTo>
                  <a:pt x="2679" y="1241"/>
                </a:lnTo>
                <a:lnTo>
                  <a:pt x="2687" y="1249"/>
                </a:lnTo>
                <a:lnTo>
                  <a:pt x="2695" y="1257"/>
                </a:lnTo>
                <a:lnTo>
                  <a:pt x="2703" y="1264"/>
                </a:lnTo>
                <a:lnTo>
                  <a:pt x="2712" y="1270"/>
                </a:lnTo>
                <a:lnTo>
                  <a:pt x="2720" y="1276"/>
                </a:lnTo>
                <a:lnTo>
                  <a:pt x="2728" y="1282"/>
                </a:lnTo>
                <a:lnTo>
                  <a:pt x="2737" y="1287"/>
                </a:lnTo>
                <a:lnTo>
                  <a:pt x="2745" y="1291"/>
                </a:lnTo>
                <a:lnTo>
                  <a:pt x="2753" y="1295"/>
                </a:lnTo>
                <a:lnTo>
                  <a:pt x="2762" y="1298"/>
                </a:lnTo>
                <a:lnTo>
                  <a:pt x="2770" y="1301"/>
                </a:lnTo>
                <a:lnTo>
                  <a:pt x="2778" y="1303"/>
                </a:lnTo>
                <a:lnTo>
                  <a:pt x="2787" y="1305"/>
                </a:lnTo>
                <a:lnTo>
                  <a:pt x="2795" y="1306"/>
                </a:lnTo>
                <a:lnTo>
                  <a:pt x="2803" y="1307"/>
                </a:lnTo>
                <a:lnTo>
                  <a:pt x="2812" y="1308"/>
                </a:lnTo>
                <a:lnTo>
                  <a:pt x="2820" y="1309"/>
                </a:lnTo>
                <a:lnTo>
                  <a:pt x="2828" y="1310"/>
                </a:lnTo>
                <a:lnTo>
                  <a:pt x="2837" y="1310"/>
                </a:lnTo>
                <a:lnTo>
                  <a:pt x="2845" y="1311"/>
                </a:lnTo>
                <a:lnTo>
                  <a:pt x="2853" y="1311"/>
                </a:lnTo>
                <a:lnTo>
                  <a:pt x="2862" y="1311"/>
                </a:lnTo>
                <a:lnTo>
                  <a:pt x="2870" y="1312"/>
                </a:lnTo>
                <a:lnTo>
                  <a:pt x="2878" y="1312"/>
                </a:lnTo>
                <a:lnTo>
                  <a:pt x="2887" y="1312"/>
                </a:lnTo>
                <a:lnTo>
                  <a:pt x="2895" y="1313"/>
                </a:lnTo>
                <a:lnTo>
                  <a:pt x="2903" y="1313"/>
                </a:lnTo>
                <a:lnTo>
                  <a:pt x="2911" y="1313"/>
                </a:lnTo>
                <a:lnTo>
                  <a:pt x="2920" y="1313"/>
                </a:lnTo>
                <a:lnTo>
                  <a:pt x="2928" y="1313"/>
                </a:lnTo>
                <a:lnTo>
                  <a:pt x="2936" y="1314"/>
                </a:lnTo>
                <a:lnTo>
                  <a:pt x="2945" y="1314"/>
                </a:lnTo>
                <a:lnTo>
                  <a:pt x="2953" y="1314"/>
                </a:lnTo>
                <a:lnTo>
                  <a:pt x="2961" y="1314"/>
                </a:lnTo>
                <a:lnTo>
                  <a:pt x="2970" y="1314"/>
                </a:lnTo>
                <a:lnTo>
                  <a:pt x="2978" y="1314"/>
                </a:lnTo>
                <a:lnTo>
                  <a:pt x="2986" y="1314"/>
                </a:lnTo>
                <a:lnTo>
                  <a:pt x="2995" y="1314"/>
                </a:lnTo>
                <a:lnTo>
                  <a:pt x="3003" y="1314"/>
                </a:lnTo>
                <a:lnTo>
                  <a:pt x="3011" y="1315"/>
                </a:lnTo>
                <a:lnTo>
                  <a:pt x="3020" y="1314"/>
                </a:lnTo>
                <a:lnTo>
                  <a:pt x="3028" y="1314"/>
                </a:lnTo>
                <a:lnTo>
                  <a:pt x="3036" y="1315"/>
                </a:lnTo>
                <a:lnTo>
                  <a:pt x="3045" y="1315"/>
                </a:lnTo>
                <a:lnTo>
                  <a:pt x="3053" y="1315"/>
                </a:lnTo>
                <a:lnTo>
                  <a:pt x="3061" y="1315"/>
                </a:lnTo>
                <a:lnTo>
                  <a:pt x="3070" y="1315"/>
                </a:lnTo>
                <a:lnTo>
                  <a:pt x="3078" y="1315"/>
                </a:lnTo>
                <a:lnTo>
                  <a:pt x="3086" y="1315"/>
                </a:lnTo>
                <a:lnTo>
                  <a:pt x="3095" y="1315"/>
                </a:lnTo>
                <a:lnTo>
                  <a:pt x="3103" y="1315"/>
                </a:lnTo>
                <a:lnTo>
                  <a:pt x="3111" y="1315"/>
                </a:lnTo>
                <a:lnTo>
                  <a:pt x="3119" y="1315"/>
                </a:lnTo>
              </a:path>
            </a:pathLst>
          </a:custGeom>
          <a:noFill/>
          <a:ln w="19050" cmpd="sng">
            <a:solidFill>
              <a:srgbClr val="FF99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2391" name="Group 195"/>
          <p:cNvGrpSpPr>
            <a:grpSpLocks/>
          </p:cNvGrpSpPr>
          <p:nvPr/>
        </p:nvGrpSpPr>
        <p:grpSpPr bwMode="auto">
          <a:xfrm>
            <a:off x="2522538" y="2039938"/>
            <a:ext cx="1065212" cy="1663700"/>
            <a:chOff x="240" y="1649"/>
            <a:chExt cx="435" cy="703"/>
          </a:xfrm>
        </p:grpSpPr>
        <p:sp>
          <p:nvSpPr>
            <p:cNvPr id="222396" name="Text Box 196"/>
            <p:cNvSpPr txBox="1">
              <a:spLocks noChangeArrowheads="1"/>
            </p:cNvSpPr>
            <p:nvPr/>
          </p:nvSpPr>
          <p:spPr bwMode="auto">
            <a:xfrm>
              <a:off x="240" y="1649"/>
              <a:ext cx="309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400">
                  <a:latin typeface="Times New Roman" pitchFamily="18" charset="0"/>
                </a:rPr>
                <a:t>loading</a:t>
              </a:r>
            </a:p>
          </p:txBody>
        </p:sp>
        <p:sp>
          <p:nvSpPr>
            <p:cNvPr id="222397" name="Text Box 197"/>
            <p:cNvSpPr txBox="1">
              <a:spLocks noChangeArrowheads="1"/>
            </p:cNvSpPr>
            <p:nvPr/>
          </p:nvSpPr>
          <p:spPr bwMode="auto">
            <a:xfrm>
              <a:off x="465" y="1920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16mg</a:t>
              </a:r>
            </a:p>
          </p:txBody>
        </p:sp>
        <p:sp>
          <p:nvSpPr>
            <p:cNvPr id="222398" name="Text Box 198"/>
            <p:cNvSpPr txBox="1">
              <a:spLocks noChangeArrowheads="1"/>
            </p:cNvSpPr>
            <p:nvPr/>
          </p:nvSpPr>
          <p:spPr bwMode="auto">
            <a:xfrm>
              <a:off x="473" y="1824"/>
              <a:ext cx="196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20mg</a:t>
              </a:r>
            </a:p>
          </p:txBody>
        </p:sp>
        <p:sp>
          <p:nvSpPr>
            <p:cNvPr id="222399" name="Line 199"/>
            <p:cNvSpPr>
              <a:spLocks noChangeShapeType="1"/>
            </p:cNvSpPr>
            <p:nvPr/>
          </p:nvSpPr>
          <p:spPr bwMode="auto">
            <a:xfrm>
              <a:off x="240" y="1920"/>
              <a:ext cx="233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0" name="Line 200"/>
            <p:cNvSpPr>
              <a:spLocks noChangeShapeType="1"/>
            </p:cNvSpPr>
            <p:nvPr/>
          </p:nvSpPr>
          <p:spPr bwMode="auto">
            <a:xfrm>
              <a:off x="240" y="2016"/>
              <a:ext cx="233" cy="0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1" name="Line 201"/>
            <p:cNvSpPr>
              <a:spLocks noChangeShapeType="1"/>
            </p:cNvSpPr>
            <p:nvPr/>
          </p:nvSpPr>
          <p:spPr bwMode="auto">
            <a:xfrm>
              <a:off x="240" y="2130"/>
              <a:ext cx="235" cy="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2" name="Line 202"/>
            <p:cNvSpPr>
              <a:spLocks noChangeShapeType="1"/>
            </p:cNvSpPr>
            <p:nvPr/>
          </p:nvSpPr>
          <p:spPr bwMode="auto">
            <a:xfrm>
              <a:off x="240" y="2256"/>
              <a:ext cx="233" cy="0"/>
            </a:xfrm>
            <a:prstGeom prst="line">
              <a:avLst/>
            </a:prstGeom>
            <a:noFill/>
            <a:ln w="19050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3" name="Line 203"/>
            <p:cNvSpPr>
              <a:spLocks noChangeShapeType="1"/>
            </p:cNvSpPr>
            <p:nvPr/>
          </p:nvSpPr>
          <p:spPr bwMode="auto">
            <a:xfrm>
              <a:off x="240" y="2352"/>
              <a:ext cx="233" cy="0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404" name="Text Box 204"/>
            <p:cNvSpPr txBox="1">
              <a:spLocks noChangeArrowheads="1"/>
            </p:cNvSpPr>
            <p:nvPr/>
          </p:nvSpPr>
          <p:spPr bwMode="auto">
            <a:xfrm>
              <a:off x="504" y="2248"/>
              <a:ext cx="171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4mg</a:t>
              </a:r>
            </a:p>
          </p:txBody>
        </p:sp>
        <p:sp>
          <p:nvSpPr>
            <p:cNvPr id="222405" name="Text Box 205"/>
            <p:cNvSpPr txBox="1">
              <a:spLocks noChangeArrowheads="1"/>
            </p:cNvSpPr>
            <p:nvPr/>
          </p:nvSpPr>
          <p:spPr bwMode="auto">
            <a:xfrm>
              <a:off x="504" y="2150"/>
              <a:ext cx="170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8mg</a:t>
              </a:r>
            </a:p>
          </p:txBody>
        </p:sp>
        <p:sp>
          <p:nvSpPr>
            <p:cNvPr id="222406" name="Text Box 206"/>
            <p:cNvSpPr txBox="1">
              <a:spLocks noChangeArrowheads="1"/>
            </p:cNvSpPr>
            <p:nvPr/>
          </p:nvSpPr>
          <p:spPr bwMode="auto">
            <a:xfrm>
              <a:off x="464" y="2034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12mg</a:t>
              </a:r>
            </a:p>
          </p:txBody>
        </p:sp>
      </p:grpSp>
      <p:sp>
        <p:nvSpPr>
          <p:cNvPr id="222392" name="Line 207"/>
          <p:cNvSpPr>
            <a:spLocks noChangeShapeType="1"/>
          </p:cNvSpPr>
          <p:nvPr/>
        </p:nvSpPr>
        <p:spPr bwMode="auto">
          <a:xfrm flipH="1">
            <a:off x="6534150" y="2568575"/>
            <a:ext cx="117475" cy="908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1536" name="Rectangle 208"/>
          <p:cNvSpPr>
            <a:spLocks noChangeArrowheads="1"/>
          </p:cNvSpPr>
          <p:nvPr/>
        </p:nvSpPr>
        <p:spPr bwMode="auto">
          <a:xfrm>
            <a:off x="533400" y="54102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Dichloromethane/THF 70:30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5 µm CSP)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611540" name="Rectangle 212"/>
          <p:cNvSpPr>
            <a:spLocks noChangeArrowheads="1"/>
          </p:cNvSpPr>
          <p:nvPr/>
        </p:nvSpPr>
        <p:spPr bwMode="auto">
          <a:xfrm>
            <a:off x="5334000" y="56769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45 g/L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222395" name="ZoneTexte 4"/>
          <p:cNvSpPr txBox="1">
            <a:spLocks noChangeArrowheads="1"/>
          </p:cNvSpPr>
          <p:nvPr/>
        </p:nvSpPr>
        <p:spPr bwMode="auto">
          <a:xfrm>
            <a:off x="723900" y="227013"/>
            <a:ext cx="6500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fr-FR" sz="2800" b="1" i="1">
                <a:solidFill>
                  <a:schemeClr val="tx2"/>
                </a:solidFill>
                <a:latin typeface="Calibri" pitchFamily="34" charset="0"/>
              </a:rPr>
              <a:t>Loading Study for EMD-53986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2"/>
          <p:cNvSpPr>
            <a:spLocks noChangeArrowheads="1"/>
          </p:cNvSpPr>
          <p:nvPr/>
        </p:nvSpPr>
        <p:spPr bwMode="auto">
          <a:xfrm rot="-5400000">
            <a:off x="4274344" y="20089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3.9</a:t>
            </a:r>
          </a:p>
        </p:txBody>
      </p:sp>
      <p:sp>
        <p:nvSpPr>
          <p:cNvPr id="224258" name="Rectangle 3"/>
          <p:cNvSpPr>
            <a:spLocks noChangeArrowheads="1"/>
          </p:cNvSpPr>
          <p:nvPr/>
        </p:nvSpPr>
        <p:spPr bwMode="auto">
          <a:xfrm rot="-5400000">
            <a:off x="6619081" y="35075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8.3</a:t>
            </a:r>
          </a:p>
        </p:txBody>
      </p:sp>
      <p:grpSp>
        <p:nvGrpSpPr>
          <p:cNvPr id="224259" name="Group 4"/>
          <p:cNvGrpSpPr>
            <a:grpSpLocks/>
          </p:cNvGrpSpPr>
          <p:nvPr/>
        </p:nvGrpSpPr>
        <p:grpSpPr bwMode="auto">
          <a:xfrm>
            <a:off x="2187575" y="2012950"/>
            <a:ext cx="5238750" cy="3117850"/>
            <a:chOff x="177" y="2592"/>
            <a:chExt cx="2142" cy="1124"/>
          </a:xfrm>
        </p:grpSpPr>
        <p:sp>
          <p:nvSpPr>
            <p:cNvPr id="224459" name="Freeform 5"/>
            <p:cNvSpPr>
              <a:spLocks/>
            </p:cNvSpPr>
            <p:nvPr/>
          </p:nvSpPr>
          <p:spPr bwMode="auto">
            <a:xfrm>
              <a:off x="177" y="3636"/>
              <a:ext cx="735" cy="80"/>
            </a:xfrm>
            <a:custGeom>
              <a:avLst/>
              <a:gdLst>
                <a:gd name="T0" fmla="*/ 0 w 2721"/>
                <a:gd name="T1" fmla="*/ 2 h 240"/>
                <a:gd name="T2" fmla="*/ 1 w 2721"/>
                <a:gd name="T3" fmla="*/ 2 h 240"/>
                <a:gd name="T4" fmla="*/ 1 w 2721"/>
                <a:gd name="T5" fmla="*/ 2 h 240"/>
                <a:gd name="T6" fmla="*/ 1 w 2721"/>
                <a:gd name="T7" fmla="*/ 2 h 240"/>
                <a:gd name="T8" fmla="*/ 1 w 2721"/>
                <a:gd name="T9" fmla="*/ 2 h 240"/>
                <a:gd name="T10" fmla="*/ 2 w 2721"/>
                <a:gd name="T11" fmla="*/ 2 h 240"/>
                <a:gd name="T12" fmla="*/ 2 w 2721"/>
                <a:gd name="T13" fmla="*/ 2 h 240"/>
                <a:gd name="T14" fmla="*/ 2 w 2721"/>
                <a:gd name="T15" fmla="*/ 2 h 240"/>
                <a:gd name="T16" fmla="*/ 2 w 2721"/>
                <a:gd name="T17" fmla="*/ 2 h 240"/>
                <a:gd name="T18" fmla="*/ 2 w 2721"/>
                <a:gd name="T19" fmla="*/ 2 h 240"/>
                <a:gd name="T20" fmla="*/ 3 w 2721"/>
                <a:gd name="T21" fmla="*/ 2 h 240"/>
                <a:gd name="T22" fmla="*/ 3 w 2721"/>
                <a:gd name="T23" fmla="*/ 2 h 240"/>
                <a:gd name="T24" fmla="*/ 3 w 2721"/>
                <a:gd name="T25" fmla="*/ 2 h 240"/>
                <a:gd name="T26" fmla="*/ 4 w 2721"/>
                <a:gd name="T27" fmla="*/ 2 h 240"/>
                <a:gd name="T28" fmla="*/ 4 w 2721"/>
                <a:gd name="T29" fmla="*/ 2 h 240"/>
                <a:gd name="T30" fmla="*/ 4 w 2721"/>
                <a:gd name="T31" fmla="*/ 2 h 240"/>
                <a:gd name="T32" fmla="*/ 4 w 2721"/>
                <a:gd name="T33" fmla="*/ 2 h 240"/>
                <a:gd name="T34" fmla="*/ 5 w 2721"/>
                <a:gd name="T35" fmla="*/ 2 h 240"/>
                <a:gd name="T36" fmla="*/ 5 w 2721"/>
                <a:gd name="T37" fmla="*/ 2 h 240"/>
                <a:gd name="T38" fmla="*/ 5 w 2721"/>
                <a:gd name="T39" fmla="*/ 2 h 240"/>
                <a:gd name="T40" fmla="*/ 5 w 2721"/>
                <a:gd name="T41" fmla="*/ 2 h 240"/>
                <a:gd name="T42" fmla="*/ 6 w 2721"/>
                <a:gd name="T43" fmla="*/ 2 h 240"/>
                <a:gd name="T44" fmla="*/ 6 w 2721"/>
                <a:gd name="T45" fmla="*/ 2 h 240"/>
                <a:gd name="T46" fmla="*/ 6 w 2721"/>
                <a:gd name="T47" fmla="*/ 2 h 240"/>
                <a:gd name="T48" fmla="*/ 6 w 2721"/>
                <a:gd name="T49" fmla="*/ 2 h 240"/>
                <a:gd name="T50" fmla="*/ 6 w 2721"/>
                <a:gd name="T51" fmla="*/ 2 h 240"/>
                <a:gd name="T52" fmla="*/ 7 w 2721"/>
                <a:gd name="T53" fmla="*/ 2 h 240"/>
                <a:gd name="T54" fmla="*/ 7 w 2721"/>
                <a:gd name="T55" fmla="*/ 2 h 240"/>
                <a:gd name="T56" fmla="*/ 7 w 2721"/>
                <a:gd name="T57" fmla="*/ 2 h 240"/>
                <a:gd name="T58" fmla="*/ 8 w 2721"/>
                <a:gd name="T59" fmla="*/ 2 h 240"/>
                <a:gd name="T60" fmla="*/ 8 w 2721"/>
                <a:gd name="T61" fmla="*/ 2 h 240"/>
                <a:gd name="T62" fmla="*/ 8 w 2721"/>
                <a:gd name="T63" fmla="*/ 2 h 240"/>
                <a:gd name="T64" fmla="*/ 8 w 2721"/>
                <a:gd name="T65" fmla="*/ 2 h 240"/>
                <a:gd name="T66" fmla="*/ 9 w 2721"/>
                <a:gd name="T67" fmla="*/ 2 h 240"/>
                <a:gd name="T68" fmla="*/ 9 w 2721"/>
                <a:gd name="T69" fmla="*/ 2 h 240"/>
                <a:gd name="T70" fmla="*/ 9 w 2721"/>
                <a:gd name="T71" fmla="*/ 2 h 240"/>
                <a:gd name="T72" fmla="*/ 9 w 2721"/>
                <a:gd name="T73" fmla="*/ 2 h 240"/>
                <a:gd name="T74" fmla="*/ 10 w 2721"/>
                <a:gd name="T75" fmla="*/ 2 h 240"/>
                <a:gd name="T76" fmla="*/ 10 w 2721"/>
                <a:gd name="T77" fmla="*/ 2 h 240"/>
                <a:gd name="T78" fmla="*/ 10 w 2721"/>
                <a:gd name="T79" fmla="*/ 2 h 240"/>
                <a:gd name="T80" fmla="*/ 11 w 2721"/>
                <a:gd name="T81" fmla="*/ 2 h 240"/>
                <a:gd name="T82" fmla="*/ 11 w 2721"/>
                <a:gd name="T83" fmla="*/ 2 h 240"/>
                <a:gd name="T84" fmla="*/ 11 w 2721"/>
                <a:gd name="T85" fmla="*/ 2 h 240"/>
                <a:gd name="T86" fmla="*/ 11 w 2721"/>
                <a:gd name="T87" fmla="*/ 2 h 240"/>
                <a:gd name="T88" fmla="*/ 11 w 2721"/>
                <a:gd name="T89" fmla="*/ 2 h 240"/>
                <a:gd name="T90" fmla="*/ 12 w 2721"/>
                <a:gd name="T91" fmla="*/ 2 h 240"/>
                <a:gd name="T92" fmla="*/ 12 w 2721"/>
                <a:gd name="T93" fmla="*/ 2 h 240"/>
                <a:gd name="T94" fmla="*/ 12 w 2721"/>
                <a:gd name="T95" fmla="*/ 2 h 240"/>
                <a:gd name="T96" fmla="*/ 12 w 2721"/>
                <a:gd name="T97" fmla="*/ 3 h 240"/>
                <a:gd name="T98" fmla="*/ 13 w 2721"/>
                <a:gd name="T99" fmla="*/ 2 h 240"/>
                <a:gd name="T100" fmla="*/ 13 w 2721"/>
                <a:gd name="T101" fmla="*/ 2 h 240"/>
                <a:gd name="T102" fmla="*/ 13 w 2721"/>
                <a:gd name="T103" fmla="*/ 2 h 240"/>
                <a:gd name="T104" fmla="*/ 14 w 2721"/>
                <a:gd name="T105" fmla="*/ 2 h 240"/>
                <a:gd name="T106" fmla="*/ 14 w 2721"/>
                <a:gd name="T107" fmla="*/ 1 h 240"/>
                <a:gd name="T108" fmla="*/ 14 w 2721"/>
                <a:gd name="T109" fmla="*/ 0 h 240"/>
                <a:gd name="T110" fmla="*/ 14 w 2721"/>
                <a:gd name="T111" fmla="*/ 1 h 2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1"/>
                <a:gd name="T169" fmla="*/ 0 h 240"/>
                <a:gd name="T170" fmla="*/ 2721 w 2721"/>
                <a:gd name="T171" fmla="*/ 240 h 2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1" h="240">
                  <a:moveTo>
                    <a:pt x="0" y="146"/>
                  </a:moveTo>
                  <a:lnTo>
                    <a:pt x="4" y="146"/>
                  </a:lnTo>
                  <a:lnTo>
                    <a:pt x="9" y="146"/>
                  </a:lnTo>
                  <a:lnTo>
                    <a:pt x="15" y="146"/>
                  </a:lnTo>
                  <a:lnTo>
                    <a:pt x="20" y="146"/>
                  </a:lnTo>
                  <a:lnTo>
                    <a:pt x="26" y="148"/>
                  </a:lnTo>
                  <a:lnTo>
                    <a:pt x="31" y="148"/>
                  </a:lnTo>
                  <a:lnTo>
                    <a:pt x="36" y="148"/>
                  </a:lnTo>
                  <a:lnTo>
                    <a:pt x="42" y="148"/>
                  </a:lnTo>
                  <a:lnTo>
                    <a:pt x="47" y="148"/>
                  </a:lnTo>
                  <a:lnTo>
                    <a:pt x="53" y="148"/>
                  </a:lnTo>
                  <a:lnTo>
                    <a:pt x="57" y="148"/>
                  </a:lnTo>
                  <a:lnTo>
                    <a:pt x="63" y="148"/>
                  </a:lnTo>
                  <a:lnTo>
                    <a:pt x="68" y="148"/>
                  </a:lnTo>
                  <a:lnTo>
                    <a:pt x="73" y="146"/>
                  </a:lnTo>
                  <a:lnTo>
                    <a:pt x="79" y="146"/>
                  </a:lnTo>
                  <a:lnTo>
                    <a:pt x="84" y="146"/>
                  </a:lnTo>
                  <a:lnTo>
                    <a:pt x="90" y="146"/>
                  </a:lnTo>
                  <a:lnTo>
                    <a:pt x="95" y="146"/>
                  </a:lnTo>
                  <a:lnTo>
                    <a:pt x="101" y="146"/>
                  </a:lnTo>
                  <a:lnTo>
                    <a:pt x="106" y="146"/>
                  </a:lnTo>
                  <a:lnTo>
                    <a:pt x="110" y="146"/>
                  </a:lnTo>
                  <a:lnTo>
                    <a:pt x="116" y="146"/>
                  </a:lnTo>
                  <a:lnTo>
                    <a:pt x="121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8" y="146"/>
                  </a:lnTo>
                  <a:lnTo>
                    <a:pt x="143" y="146"/>
                  </a:lnTo>
                  <a:lnTo>
                    <a:pt x="148" y="146"/>
                  </a:lnTo>
                  <a:lnTo>
                    <a:pt x="154" y="146"/>
                  </a:lnTo>
                  <a:lnTo>
                    <a:pt x="159" y="146"/>
                  </a:lnTo>
                  <a:lnTo>
                    <a:pt x="165" y="146"/>
                  </a:lnTo>
                  <a:lnTo>
                    <a:pt x="169" y="146"/>
                  </a:lnTo>
                  <a:lnTo>
                    <a:pt x="174" y="146"/>
                  </a:lnTo>
                  <a:lnTo>
                    <a:pt x="180" y="146"/>
                  </a:lnTo>
                  <a:lnTo>
                    <a:pt x="185" y="146"/>
                  </a:lnTo>
                  <a:lnTo>
                    <a:pt x="191" y="146"/>
                  </a:lnTo>
                  <a:lnTo>
                    <a:pt x="196" y="146"/>
                  </a:lnTo>
                  <a:lnTo>
                    <a:pt x="202" y="146"/>
                  </a:lnTo>
                  <a:lnTo>
                    <a:pt x="207" y="146"/>
                  </a:lnTo>
                  <a:lnTo>
                    <a:pt x="212" y="146"/>
                  </a:lnTo>
                  <a:lnTo>
                    <a:pt x="218" y="146"/>
                  </a:lnTo>
                  <a:lnTo>
                    <a:pt x="222" y="146"/>
                  </a:lnTo>
                  <a:lnTo>
                    <a:pt x="228" y="146"/>
                  </a:lnTo>
                  <a:lnTo>
                    <a:pt x="233" y="146"/>
                  </a:lnTo>
                  <a:lnTo>
                    <a:pt x="239" y="146"/>
                  </a:lnTo>
                  <a:lnTo>
                    <a:pt x="244" y="146"/>
                  </a:lnTo>
                  <a:lnTo>
                    <a:pt x="249" y="146"/>
                  </a:lnTo>
                  <a:lnTo>
                    <a:pt x="255" y="146"/>
                  </a:lnTo>
                  <a:lnTo>
                    <a:pt x="260" y="146"/>
                  </a:lnTo>
                  <a:lnTo>
                    <a:pt x="266" y="146"/>
                  </a:lnTo>
                  <a:lnTo>
                    <a:pt x="271" y="146"/>
                  </a:lnTo>
                  <a:lnTo>
                    <a:pt x="277" y="146"/>
                  </a:lnTo>
                  <a:lnTo>
                    <a:pt x="281" y="146"/>
                  </a:lnTo>
                  <a:lnTo>
                    <a:pt x="286" y="146"/>
                  </a:lnTo>
                  <a:lnTo>
                    <a:pt x="292" y="146"/>
                  </a:lnTo>
                  <a:lnTo>
                    <a:pt x="297" y="146"/>
                  </a:lnTo>
                  <a:lnTo>
                    <a:pt x="303" y="146"/>
                  </a:lnTo>
                  <a:lnTo>
                    <a:pt x="308" y="146"/>
                  </a:lnTo>
                  <a:lnTo>
                    <a:pt x="313" y="146"/>
                  </a:lnTo>
                  <a:lnTo>
                    <a:pt x="319" y="146"/>
                  </a:lnTo>
                  <a:lnTo>
                    <a:pt x="324" y="146"/>
                  </a:lnTo>
                  <a:lnTo>
                    <a:pt x="330" y="146"/>
                  </a:lnTo>
                  <a:lnTo>
                    <a:pt x="334" y="146"/>
                  </a:lnTo>
                  <a:lnTo>
                    <a:pt x="340" y="146"/>
                  </a:lnTo>
                  <a:lnTo>
                    <a:pt x="345" y="146"/>
                  </a:lnTo>
                  <a:lnTo>
                    <a:pt x="350" y="146"/>
                  </a:lnTo>
                  <a:lnTo>
                    <a:pt x="356" y="146"/>
                  </a:lnTo>
                  <a:lnTo>
                    <a:pt x="361" y="146"/>
                  </a:lnTo>
                  <a:lnTo>
                    <a:pt x="367" y="146"/>
                  </a:lnTo>
                  <a:lnTo>
                    <a:pt x="372" y="146"/>
                  </a:lnTo>
                  <a:lnTo>
                    <a:pt x="378" y="146"/>
                  </a:lnTo>
                  <a:lnTo>
                    <a:pt x="383" y="146"/>
                  </a:lnTo>
                  <a:lnTo>
                    <a:pt x="387" y="146"/>
                  </a:lnTo>
                  <a:lnTo>
                    <a:pt x="393" y="146"/>
                  </a:lnTo>
                  <a:lnTo>
                    <a:pt x="398" y="146"/>
                  </a:lnTo>
                  <a:lnTo>
                    <a:pt x="404" y="146"/>
                  </a:lnTo>
                  <a:lnTo>
                    <a:pt x="409" y="146"/>
                  </a:lnTo>
                  <a:lnTo>
                    <a:pt x="415" y="146"/>
                  </a:lnTo>
                  <a:lnTo>
                    <a:pt x="420" y="146"/>
                  </a:lnTo>
                  <a:lnTo>
                    <a:pt x="425" y="146"/>
                  </a:lnTo>
                  <a:lnTo>
                    <a:pt x="431" y="146"/>
                  </a:lnTo>
                  <a:lnTo>
                    <a:pt x="436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51" y="146"/>
                  </a:lnTo>
                  <a:lnTo>
                    <a:pt x="457" y="146"/>
                  </a:lnTo>
                  <a:lnTo>
                    <a:pt x="462" y="146"/>
                  </a:lnTo>
                  <a:lnTo>
                    <a:pt x="468" y="146"/>
                  </a:lnTo>
                  <a:lnTo>
                    <a:pt x="473" y="146"/>
                  </a:lnTo>
                  <a:lnTo>
                    <a:pt x="479" y="146"/>
                  </a:lnTo>
                  <a:lnTo>
                    <a:pt x="484" y="146"/>
                  </a:lnTo>
                  <a:lnTo>
                    <a:pt x="489" y="146"/>
                  </a:lnTo>
                  <a:lnTo>
                    <a:pt x="495" y="146"/>
                  </a:lnTo>
                  <a:lnTo>
                    <a:pt x="499" y="146"/>
                  </a:lnTo>
                  <a:lnTo>
                    <a:pt x="505" y="146"/>
                  </a:lnTo>
                  <a:lnTo>
                    <a:pt x="510" y="146"/>
                  </a:lnTo>
                  <a:lnTo>
                    <a:pt x="516" y="146"/>
                  </a:lnTo>
                  <a:lnTo>
                    <a:pt x="521" y="146"/>
                  </a:lnTo>
                  <a:lnTo>
                    <a:pt x="526" y="146"/>
                  </a:lnTo>
                  <a:lnTo>
                    <a:pt x="532" y="146"/>
                  </a:lnTo>
                  <a:lnTo>
                    <a:pt x="537" y="146"/>
                  </a:lnTo>
                  <a:lnTo>
                    <a:pt x="543" y="146"/>
                  </a:lnTo>
                  <a:lnTo>
                    <a:pt x="548" y="146"/>
                  </a:lnTo>
                  <a:lnTo>
                    <a:pt x="554" y="146"/>
                  </a:lnTo>
                  <a:lnTo>
                    <a:pt x="558" y="146"/>
                  </a:lnTo>
                  <a:lnTo>
                    <a:pt x="563" y="146"/>
                  </a:lnTo>
                  <a:lnTo>
                    <a:pt x="569" y="146"/>
                  </a:lnTo>
                  <a:lnTo>
                    <a:pt x="574" y="146"/>
                  </a:lnTo>
                  <a:lnTo>
                    <a:pt x="580" y="146"/>
                  </a:lnTo>
                  <a:lnTo>
                    <a:pt x="585" y="146"/>
                  </a:lnTo>
                  <a:lnTo>
                    <a:pt x="590" y="146"/>
                  </a:lnTo>
                  <a:lnTo>
                    <a:pt x="596" y="146"/>
                  </a:lnTo>
                  <a:lnTo>
                    <a:pt x="601" y="146"/>
                  </a:lnTo>
                  <a:lnTo>
                    <a:pt x="607" y="146"/>
                  </a:lnTo>
                  <a:lnTo>
                    <a:pt x="611" y="146"/>
                  </a:lnTo>
                  <a:lnTo>
                    <a:pt x="617" y="146"/>
                  </a:lnTo>
                  <a:lnTo>
                    <a:pt x="622" y="146"/>
                  </a:lnTo>
                  <a:lnTo>
                    <a:pt x="627" y="146"/>
                  </a:lnTo>
                  <a:lnTo>
                    <a:pt x="633" y="146"/>
                  </a:lnTo>
                  <a:lnTo>
                    <a:pt x="638" y="146"/>
                  </a:lnTo>
                  <a:lnTo>
                    <a:pt x="644" y="146"/>
                  </a:lnTo>
                  <a:lnTo>
                    <a:pt x="649" y="146"/>
                  </a:lnTo>
                  <a:lnTo>
                    <a:pt x="655" y="146"/>
                  </a:lnTo>
                  <a:lnTo>
                    <a:pt x="660" y="146"/>
                  </a:lnTo>
                  <a:lnTo>
                    <a:pt x="664" y="146"/>
                  </a:lnTo>
                  <a:lnTo>
                    <a:pt x="670" y="146"/>
                  </a:lnTo>
                  <a:lnTo>
                    <a:pt x="675" y="146"/>
                  </a:lnTo>
                  <a:lnTo>
                    <a:pt x="681" y="146"/>
                  </a:lnTo>
                  <a:lnTo>
                    <a:pt x="686" y="146"/>
                  </a:lnTo>
                  <a:lnTo>
                    <a:pt x="692" y="146"/>
                  </a:lnTo>
                  <a:lnTo>
                    <a:pt x="697" y="146"/>
                  </a:lnTo>
                  <a:lnTo>
                    <a:pt x="702" y="146"/>
                  </a:lnTo>
                  <a:lnTo>
                    <a:pt x="708" y="146"/>
                  </a:lnTo>
                  <a:lnTo>
                    <a:pt x="713" y="146"/>
                  </a:lnTo>
                  <a:lnTo>
                    <a:pt x="719" y="146"/>
                  </a:lnTo>
                  <a:lnTo>
                    <a:pt x="723" y="146"/>
                  </a:lnTo>
                  <a:lnTo>
                    <a:pt x="728" y="146"/>
                  </a:lnTo>
                  <a:lnTo>
                    <a:pt x="734" y="146"/>
                  </a:lnTo>
                  <a:lnTo>
                    <a:pt x="739" y="146"/>
                  </a:lnTo>
                  <a:lnTo>
                    <a:pt x="745" y="146"/>
                  </a:lnTo>
                  <a:lnTo>
                    <a:pt x="750" y="146"/>
                  </a:lnTo>
                  <a:lnTo>
                    <a:pt x="756" y="146"/>
                  </a:lnTo>
                  <a:lnTo>
                    <a:pt x="761" y="146"/>
                  </a:lnTo>
                  <a:lnTo>
                    <a:pt x="765" y="146"/>
                  </a:lnTo>
                  <a:lnTo>
                    <a:pt x="772" y="146"/>
                  </a:lnTo>
                  <a:lnTo>
                    <a:pt x="776" y="146"/>
                  </a:lnTo>
                  <a:lnTo>
                    <a:pt x="782" y="146"/>
                  </a:lnTo>
                  <a:lnTo>
                    <a:pt x="787" y="146"/>
                  </a:lnTo>
                  <a:lnTo>
                    <a:pt x="793" y="146"/>
                  </a:lnTo>
                  <a:lnTo>
                    <a:pt x="798" y="146"/>
                  </a:lnTo>
                  <a:lnTo>
                    <a:pt x="803" y="146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6"/>
                  </a:lnTo>
                  <a:lnTo>
                    <a:pt x="825" y="146"/>
                  </a:lnTo>
                  <a:lnTo>
                    <a:pt x="831" y="146"/>
                  </a:lnTo>
                  <a:lnTo>
                    <a:pt x="835" y="146"/>
                  </a:lnTo>
                  <a:lnTo>
                    <a:pt x="840" y="146"/>
                  </a:lnTo>
                  <a:lnTo>
                    <a:pt x="846" y="146"/>
                  </a:lnTo>
                  <a:lnTo>
                    <a:pt x="851" y="146"/>
                  </a:lnTo>
                  <a:lnTo>
                    <a:pt x="857" y="146"/>
                  </a:lnTo>
                  <a:lnTo>
                    <a:pt x="862" y="146"/>
                  </a:lnTo>
                  <a:lnTo>
                    <a:pt x="868" y="146"/>
                  </a:lnTo>
                  <a:lnTo>
                    <a:pt x="873" y="146"/>
                  </a:lnTo>
                  <a:lnTo>
                    <a:pt x="877" y="146"/>
                  </a:lnTo>
                  <a:lnTo>
                    <a:pt x="884" y="146"/>
                  </a:lnTo>
                  <a:lnTo>
                    <a:pt x="888" y="146"/>
                  </a:lnTo>
                  <a:lnTo>
                    <a:pt x="894" y="146"/>
                  </a:lnTo>
                  <a:lnTo>
                    <a:pt x="899" y="148"/>
                  </a:lnTo>
                  <a:lnTo>
                    <a:pt x="904" y="148"/>
                  </a:lnTo>
                  <a:lnTo>
                    <a:pt x="910" y="148"/>
                  </a:lnTo>
                  <a:lnTo>
                    <a:pt x="915" y="148"/>
                  </a:lnTo>
                  <a:lnTo>
                    <a:pt x="921" y="148"/>
                  </a:lnTo>
                  <a:lnTo>
                    <a:pt x="926" y="148"/>
                  </a:lnTo>
                  <a:lnTo>
                    <a:pt x="932" y="146"/>
                  </a:lnTo>
                  <a:lnTo>
                    <a:pt x="936" y="146"/>
                  </a:lnTo>
                  <a:lnTo>
                    <a:pt x="941" y="146"/>
                  </a:lnTo>
                  <a:lnTo>
                    <a:pt x="947" y="146"/>
                  </a:lnTo>
                  <a:lnTo>
                    <a:pt x="952" y="146"/>
                  </a:lnTo>
                  <a:lnTo>
                    <a:pt x="958" y="146"/>
                  </a:lnTo>
                  <a:lnTo>
                    <a:pt x="963" y="146"/>
                  </a:lnTo>
                  <a:lnTo>
                    <a:pt x="969" y="146"/>
                  </a:lnTo>
                  <a:lnTo>
                    <a:pt x="974" y="146"/>
                  </a:lnTo>
                  <a:lnTo>
                    <a:pt x="979" y="146"/>
                  </a:lnTo>
                  <a:lnTo>
                    <a:pt x="985" y="146"/>
                  </a:lnTo>
                  <a:lnTo>
                    <a:pt x="989" y="146"/>
                  </a:lnTo>
                  <a:lnTo>
                    <a:pt x="996" y="148"/>
                  </a:lnTo>
                  <a:lnTo>
                    <a:pt x="1000" y="148"/>
                  </a:lnTo>
                  <a:lnTo>
                    <a:pt x="1006" y="148"/>
                  </a:lnTo>
                  <a:lnTo>
                    <a:pt x="1011" y="146"/>
                  </a:lnTo>
                  <a:lnTo>
                    <a:pt x="1016" y="146"/>
                  </a:lnTo>
                  <a:lnTo>
                    <a:pt x="1022" y="146"/>
                  </a:lnTo>
                  <a:lnTo>
                    <a:pt x="1027" y="146"/>
                  </a:lnTo>
                  <a:lnTo>
                    <a:pt x="1033" y="146"/>
                  </a:lnTo>
                  <a:lnTo>
                    <a:pt x="1038" y="146"/>
                  </a:lnTo>
                  <a:lnTo>
                    <a:pt x="1042" y="146"/>
                  </a:lnTo>
                  <a:lnTo>
                    <a:pt x="1048" y="146"/>
                  </a:lnTo>
                  <a:lnTo>
                    <a:pt x="1053" y="146"/>
                  </a:lnTo>
                  <a:lnTo>
                    <a:pt x="1059" y="146"/>
                  </a:lnTo>
                  <a:lnTo>
                    <a:pt x="1064" y="146"/>
                  </a:lnTo>
                  <a:lnTo>
                    <a:pt x="1070" y="146"/>
                  </a:lnTo>
                  <a:lnTo>
                    <a:pt x="1075" y="146"/>
                  </a:lnTo>
                  <a:lnTo>
                    <a:pt x="1080" y="146"/>
                  </a:lnTo>
                  <a:lnTo>
                    <a:pt x="1086" y="146"/>
                  </a:lnTo>
                  <a:lnTo>
                    <a:pt x="1091" y="146"/>
                  </a:lnTo>
                  <a:lnTo>
                    <a:pt x="1097" y="146"/>
                  </a:lnTo>
                  <a:lnTo>
                    <a:pt x="1101" y="146"/>
                  </a:lnTo>
                  <a:lnTo>
                    <a:pt x="1108" y="146"/>
                  </a:lnTo>
                  <a:lnTo>
                    <a:pt x="1112" y="146"/>
                  </a:lnTo>
                  <a:lnTo>
                    <a:pt x="1117" y="146"/>
                  </a:lnTo>
                  <a:lnTo>
                    <a:pt x="1123" y="146"/>
                  </a:lnTo>
                  <a:lnTo>
                    <a:pt x="1128" y="148"/>
                  </a:lnTo>
                  <a:lnTo>
                    <a:pt x="1134" y="148"/>
                  </a:lnTo>
                  <a:lnTo>
                    <a:pt x="1139" y="148"/>
                  </a:lnTo>
                  <a:lnTo>
                    <a:pt x="1145" y="146"/>
                  </a:lnTo>
                  <a:lnTo>
                    <a:pt x="1150" y="146"/>
                  </a:lnTo>
                  <a:lnTo>
                    <a:pt x="1154" y="146"/>
                  </a:lnTo>
                  <a:lnTo>
                    <a:pt x="1160" y="146"/>
                  </a:lnTo>
                  <a:lnTo>
                    <a:pt x="1165" y="146"/>
                  </a:lnTo>
                  <a:lnTo>
                    <a:pt x="1171" y="146"/>
                  </a:lnTo>
                  <a:lnTo>
                    <a:pt x="1176" y="146"/>
                  </a:lnTo>
                  <a:lnTo>
                    <a:pt x="1181" y="146"/>
                  </a:lnTo>
                  <a:lnTo>
                    <a:pt x="1187" y="146"/>
                  </a:lnTo>
                  <a:lnTo>
                    <a:pt x="1192" y="146"/>
                  </a:lnTo>
                  <a:lnTo>
                    <a:pt x="1198" y="146"/>
                  </a:lnTo>
                  <a:lnTo>
                    <a:pt x="1203" y="146"/>
                  </a:lnTo>
                  <a:lnTo>
                    <a:pt x="1209" y="146"/>
                  </a:lnTo>
                  <a:lnTo>
                    <a:pt x="1213" y="146"/>
                  </a:lnTo>
                  <a:lnTo>
                    <a:pt x="1218" y="146"/>
                  </a:lnTo>
                  <a:lnTo>
                    <a:pt x="1224" y="145"/>
                  </a:lnTo>
                  <a:lnTo>
                    <a:pt x="1229" y="145"/>
                  </a:lnTo>
                  <a:lnTo>
                    <a:pt x="1235" y="145"/>
                  </a:lnTo>
                  <a:lnTo>
                    <a:pt x="1240" y="145"/>
                  </a:lnTo>
                  <a:lnTo>
                    <a:pt x="1246" y="145"/>
                  </a:lnTo>
                  <a:lnTo>
                    <a:pt x="1251" y="145"/>
                  </a:lnTo>
                  <a:lnTo>
                    <a:pt x="1256" y="145"/>
                  </a:lnTo>
                  <a:lnTo>
                    <a:pt x="1262" y="145"/>
                  </a:lnTo>
                  <a:lnTo>
                    <a:pt x="1266" y="145"/>
                  </a:lnTo>
                  <a:lnTo>
                    <a:pt x="1272" y="145"/>
                  </a:lnTo>
                  <a:lnTo>
                    <a:pt x="1277" y="145"/>
                  </a:lnTo>
                  <a:lnTo>
                    <a:pt x="1283" y="145"/>
                  </a:lnTo>
                  <a:lnTo>
                    <a:pt x="1288" y="145"/>
                  </a:lnTo>
                  <a:lnTo>
                    <a:pt x="1293" y="145"/>
                  </a:lnTo>
                  <a:lnTo>
                    <a:pt x="1299" y="145"/>
                  </a:lnTo>
                  <a:lnTo>
                    <a:pt x="1304" y="145"/>
                  </a:lnTo>
                  <a:lnTo>
                    <a:pt x="1310" y="145"/>
                  </a:lnTo>
                  <a:lnTo>
                    <a:pt x="1315" y="145"/>
                  </a:lnTo>
                  <a:lnTo>
                    <a:pt x="1319" y="146"/>
                  </a:lnTo>
                  <a:lnTo>
                    <a:pt x="1325" y="146"/>
                  </a:lnTo>
                  <a:lnTo>
                    <a:pt x="1330" y="146"/>
                  </a:lnTo>
                  <a:lnTo>
                    <a:pt x="1336" y="146"/>
                  </a:lnTo>
                  <a:lnTo>
                    <a:pt x="1341" y="146"/>
                  </a:lnTo>
                  <a:lnTo>
                    <a:pt x="1347" y="146"/>
                  </a:lnTo>
                  <a:lnTo>
                    <a:pt x="1352" y="146"/>
                  </a:lnTo>
                  <a:lnTo>
                    <a:pt x="1357" y="146"/>
                  </a:lnTo>
                  <a:lnTo>
                    <a:pt x="1363" y="146"/>
                  </a:lnTo>
                  <a:lnTo>
                    <a:pt x="1368" y="146"/>
                  </a:lnTo>
                  <a:lnTo>
                    <a:pt x="1374" y="146"/>
                  </a:lnTo>
                  <a:lnTo>
                    <a:pt x="1378" y="146"/>
                  </a:lnTo>
                  <a:lnTo>
                    <a:pt x="1384" y="146"/>
                  </a:lnTo>
                  <a:lnTo>
                    <a:pt x="1389" y="146"/>
                  </a:lnTo>
                  <a:lnTo>
                    <a:pt x="1394" y="146"/>
                  </a:lnTo>
                  <a:lnTo>
                    <a:pt x="1400" y="146"/>
                  </a:lnTo>
                  <a:lnTo>
                    <a:pt x="1405" y="146"/>
                  </a:lnTo>
                  <a:lnTo>
                    <a:pt x="1411" y="146"/>
                  </a:lnTo>
                  <a:lnTo>
                    <a:pt x="1416" y="146"/>
                  </a:lnTo>
                  <a:lnTo>
                    <a:pt x="1422" y="146"/>
                  </a:lnTo>
                  <a:lnTo>
                    <a:pt x="1427" y="146"/>
                  </a:lnTo>
                  <a:lnTo>
                    <a:pt x="1431" y="146"/>
                  </a:lnTo>
                  <a:lnTo>
                    <a:pt x="1437" y="146"/>
                  </a:lnTo>
                  <a:lnTo>
                    <a:pt x="1442" y="146"/>
                  </a:lnTo>
                  <a:lnTo>
                    <a:pt x="1448" y="146"/>
                  </a:lnTo>
                  <a:lnTo>
                    <a:pt x="1453" y="146"/>
                  </a:lnTo>
                  <a:lnTo>
                    <a:pt x="1458" y="146"/>
                  </a:lnTo>
                  <a:lnTo>
                    <a:pt x="1464" y="146"/>
                  </a:lnTo>
                  <a:lnTo>
                    <a:pt x="1469" y="146"/>
                  </a:lnTo>
                  <a:lnTo>
                    <a:pt x="1475" y="146"/>
                  </a:lnTo>
                  <a:lnTo>
                    <a:pt x="1480" y="146"/>
                  </a:lnTo>
                  <a:lnTo>
                    <a:pt x="1486" y="146"/>
                  </a:lnTo>
                  <a:lnTo>
                    <a:pt x="1490" y="146"/>
                  </a:lnTo>
                  <a:lnTo>
                    <a:pt x="1495" y="146"/>
                  </a:lnTo>
                  <a:lnTo>
                    <a:pt x="1501" y="146"/>
                  </a:lnTo>
                  <a:lnTo>
                    <a:pt x="1506" y="146"/>
                  </a:lnTo>
                  <a:lnTo>
                    <a:pt x="1512" y="146"/>
                  </a:lnTo>
                  <a:lnTo>
                    <a:pt x="1517" y="146"/>
                  </a:lnTo>
                  <a:lnTo>
                    <a:pt x="1523" y="146"/>
                  </a:lnTo>
                  <a:lnTo>
                    <a:pt x="1528" y="146"/>
                  </a:lnTo>
                  <a:lnTo>
                    <a:pt x="1533" y="146"/>
                  </a:lnTo>
                  <a:lnTo>
                    <a:pt x="1539" y="146"/>
                  </a:lnTo>
                  <a:lnTo>
                    <a:pt x="1543" y="146"/>
                  </a:lnTo>
                  <a:lnTo>
                    <a:pt x="1549" y="146"/>
                  </a:lnTo>
                  <a:lnTo>
                    <a:pt x="1554" y="146"/>
                  </a:lnTo>
                  <a:lnTo>
                    <a:pt x="1560" y="146"/>
                  </a:lnTo>
                  <a:lnTo>
                    <a:pt x="1565" y="146"/>
                  </a:lnTo>
                  <a:lnTo>
                    <a:pt x="1570" y="146"/>
                  </a:lnTo>
                  <a:lnTo>
                    <a:pt x="1576" y="146"/>
                  </a:lnTo>
                  <a:lnTo>
                    <a:pt x="1581" y="146"/>
                  </a:lnTo>
                  <a:lnTo>
                    <a:pt x="1587" y="146"/>
                  </a:lnTo>
                  <a:lnTo>
                    <a:pt x="1592" y="146"/>
                  </a:lnTo>
                  <a:lnTo>
                    <a:pt x="1596" y="146"/>
                  </a:lnTo>
                  <a:lnTo>
                    <a:pt x="1602" y="146"/>
                  </a:lnTo>
                  <a:lnTo>
                    <a:pt x="1607" y="146"/>
                  </a:lnTo>
                  <a:lnTo>
                    <a:pt x="1613" y="146"/>
                  </a:lnTo>
                  <a:lnTo>
                    <a:pt x="1618" y="146"/>
                  </a:lnTo>
                  <a:lnTo>
                    <a:pt x="1624" y="146"/>
                  </a:lnTo>
                  <a:lnTo>
                    <a:pt x="1629" y="148"/>
                  </a:lnTo>
                  <a:lnTo>
                    <a:pt x="1634" y="148"/>
                  </a:lnTo>
                  <a:lnTo>
                    <a:pt x="1640" y="148"/>
                  </a:lnTo>
                  <a:lnTo>
                    <a:pt x="1645" y="148"/>
                  </a:lnTo>
                  <a:lnTo>
                    <a:pt x="1651" y="148"/>
                  </a:lnTo>
                  <a:lnTo>
                    <a:pt x="1655" y="148"/>
                  </a:lnTo>
                  <a:lnTo>
                    <a:pt x="1661" y="148"/>
                  </a:lnTo>
                  <a:lnTo>
                    <a:pt x="1666" y="148"/>
                  </a:lnTo>
                  <a:lnTo>
                    <a:pt x="1671" y="148"/>
                  </a:lnTo>
                  <a:lnTo>
                    <a:pt x="1677" y="146"/>
                  </a:lnTo>
                  <a:lnTo>
                    <a:pt x="1682" y="146"/>
                  </a:lnTo>
                  <a:lnTo>
                    <a:pt x="1688" y="146"/>
                  </a:lnTo>
                  <a:lnTo>
                    <a:pt x="1693" y="146"/>
                  </a:lnTo>
                  <a:lnTo>
                    <a:pt x="1699" y="146"/>
                  </a:lnTo>
                  <a:lnTo>
                    <a:pt x="1704" y="146"/>
                  </a:lnTo>
                  <a:lnTo>
                    <a:pt x="1708" y="146"/>
                  </a:lnTo>
                  <a:lnTo>
                    <a:pt x="1714" y="146"/>
                  </a:lnTo>
                  <a:lnTo>
                    <a:pt x="1719" y="146"/>
                  </a:lnTo>
                  <a:lnTo>
                    <a:pt x="1725" y="146"/>
                  </a:lnTo>
                  <a:lnTo>
                    <a:pt x="1730" y="146"/>
                  </a:lnTo>
                  <a:lnTo>
                    <a:pt x="1736" y="146"/>
                  </a:lnTo>
                  <a:lnTo>
                    <a:pt x="1741" y="148"/>
                  </a:lnTo>
                  <a:lnTo>
                    <a:pt x="1746" y="148"/>
                  </a:lnTo>
                  <a:lnTo>
                    <a:pt x="1752" y="148"/>
                  </a:lnTo>
                  <a:lnTo>
                    <a:pt x="1757" y="148"/>
                  </a:lnTo>
                  <a:lnTo>
                    <a:pt x="1763" y="148"/>
                  </a:lnTo>
                  <a:lnTo>
                    <a:pt x="1767" y="148"/>
                  </a:lnTo>
                  <a:lnTo>
                    <a:pt x="1772" y="148"/>
                  </a:lnTo>
                  <a:lnTo>
                    <a:pt x="1778" y="146"/>
                  </a:lnTo>
                  <a:lnTo>
                    <a:pt x="1783" y="146"/>
                  </a:lnTo>
                  <a:lnTo>
                    <a:pt x="1789" y="146"/>
                  </a:lnTo>
                  <a:lnTo>
                    <a:pt x="1794" y="146"/>
                  </a:lnTo>
                  <a:lnTo>
                    <a:pt x="1800" y="146"/>
                  </a:lnTo>
                  <a:lnTo>
                    <a:pt x="1805" y="146"/>
                  </a:lnTo>
                  <a:lnTo>
                    <a:pt x="1810" y="146"/>
                  </a:lnTo>
                  <a:lnTo>
                    <a:pt x="1816" y="146"/>
                  </a:lnTo>
                  <a:lnTo>
                    <a:pt x="1820" y="146"/>
                  </a:lnTo>
                  <a:lnTo>
                    <a:pt x="1826" y="146"/>
                  </a:lnTo>
                  <a:lnTo>
                    <a:pt x="1831" y="146"/>
                  </a:lnTo>
                  <a:lnTo>
                    <a:pt x="1837" y="146"/>
                  </a:lnTo>
                  <a:lnTo>
                    <a:pt x="1842" y="146"/>
                  </a:lnTo>
                  <a:lnTo>
                    <a:pt x="1847" y="146"/>
                  </a:lnTo>
                  <a:lnTo>
                    <a:pt x="1853" y="146"/>
                  </a:lnTo>
                  <a:lnTo>
                    <a:pt x="1858" y="146"/>
                  </a:lnTo>
                  <a:lnTo>
                    <a:pt x="1864" y="146"/>
                  </a:lnTo>
                  <a:lnTo>
                    <a:pt x="1869" y="148"/>
                  </a:lnTo>
                  <a:lnTo>
                    <a:pt x="1875" y="148"/>
                  </a:lnTo>
                  <a:lnTo>
                    <a:pt x="1879" y="148"/>
                  </a:lnTo>
                  <a:lnTo>
                    <a:pt x="1884" y="148"/>
                  </a:lnTo>
                  <a:lnTo>
                    <a:pt x="1890" y="148"/>
                  </a:lnTo>
                  <a:lnTo>
                    <a:pt x="1895" y="148"/>
                  </a:lnTo>
                  <a:lnTo>
                    <a:pt x="1901" y="148"/>
                  </a:lnTo>
                  <a:lnTo>
                    <a:pt x="1906" y="148"/>
                  </a:lnTo>
                  <a:lnTo>
                    <a:pt x="1911" y="146"/>
                  </a:lnTo>
                  <a:lnTo>
                    <a:pt x="1917" y="146"/>
                  </a:lnTo>
                  <a:lnTo>
                    <a:pt x="1922" y="146"/>
                  </a:lnTo>
                  <a:lnTo>
                    <a:pt x="1928" y="146"/>
                  </a:lnTo>
                  <a:lnTo>
                    <a:pt x="1932" y="146"/>
                  </a:lnTo>
                  <a:lnTo>
                    <a:pt x="1938" y="146"/>
                  </a:lnTo>
                  <a:lnTo>
                    <a:pt x="1943" y="146"/>
                  </a:lnTo>
                  <a:lnTo>
                    <a:pt x="1948" y="146"/>
                  </a:lnTo>
                  <a:lnTo>
                    <a:pt x="1954" y="146"/>
                  </a:lnTo>
                  <a:lnTo>
                    <a:pt x="1959" y="146"/>
                  </a:lnTo>
                  <a:lnTo>
                    <a:pt x="1965" y="146"/>
                  </a:lnTo>
                  <a:lnTo>
                    <a:pt x="1970" y="146"/>
                  </a:lnTo>
                  <a:lnTo>
                    <a:pt x="1976" y="146"/>
                  </a:lnTo>
                  <a:lnTo>
                    <a:pt x="1981" y="146"/>
                  </a:lnTo>
                  <a:lnTo>
                    <a:pt x="1985" y="146"/>
                  </a:lnTo>
                  <a:lnTo>
                    <a:pt x="1991" y="146"/>
                  </a:lnTo>
                  <a:lnTo>
                    <a:pt x="1996" y="146"/>
                  </a:lnTo>
                  <a:lnTo>
                    <a:pt x="2002" y="146"/>
                  </a:lnTo>
                  <a:lnTo>
                    <a:pt x="2007" y="146"/>
                  </a:lnTo>
                  <a:lnTo>
                    <a:pt x="2013" y="146"/>
                  </a:lnTo>
                  <a:lnTo>
                    <a:pt x="2018" y="146"/>
                  </a:lnTo>
                  <a:lnTo>
                    <a:pt x="2023" y="146"/>
                  </a:lnTo>
                  <a:lnTo>
                    <a:pt x="2029" y="146"/>
                  </a:lnTo>
                  <a:lnTo>
                    <a:pt x="2034" y="146"/>
                  </a:lnTo>
                  <a:lnTo>
                    <a:pt x="2040" y="146"/>
                  </a:lnTo>
                  <a:lnTo>
                    <a:pt x="2044" y="148"/>
                  </a:lnTo>
                  <a:lnTo>
                    <a:pt x="2049" y="148"/>
                  </a:lnTo>
                  <a:lnTo>
                    <a:pt x="2055" y="148"/>
                  </a:lnTo>
                  <a:lnTo>
                    <a:pt x="2060" y="146"/>
                  </a:lnTo>
                  <a:lnTo>
                    <a:pt x="2066" y="146"/>
                  </a:lnTo>
                  <a:lnTo>
                    <a:pt x="2071" y="146"/>
                  </a:lnTo>
                  <a:lnTo>
                    <a:pt x="2077" y="148"/>
                  </a:lnTo>
                  <a:lnTo>
                    <a:pt x="2082" y="148"/>
                  </a:lnTo>
                  <a:lnTo>
                    <a:pt x="2087" y="148"/>
                  </a:lnTo>
                  <a:lnTo>
                    <a:pt x="2093" y="148"/>
                  </a:lnTo>
                  <a:lnTo>
                    <a:pt x="2097" y="146"/>
                  </a:lnTo>
                  <a:lnTo>
                    <a:pt x="2103" y="146"/>
                  </a:lnTo>
                  <a:lnTo>
                    <a:pt x="2108" y="146"/>
                  </a:lnTo>
                  <a:lnTo>
                    <a:pt x="2114" y="146"/>
                  </a:lnTo>
                  <a:lnTo>
                    <a:pt x="2119" y="148"/>
                  </a:lnTo>
                  <a:lnTo>
                    <a:pt x="2124" y="148"/>
                  </a:lnTo>
                  <a:lnTo>
                    <a:pt x="2130" y="148"/>
                  </a:lnTo>
                  <a:lnTo>
                    <a:pt x="2135" y="148"/>
                  </a:lnTo>
                  <a:lnTo>
                    <a:pt x="2141" y="148"/>
                  </a:lnTo>
                  <a:lnTo>
                    <a:pt x="2146" y="148"/>
                  </a:lnTo>
                  <a:lnTo>
                    <a:pt x="2152" y="148"/>
                  </a:lnTo>
                  <a:lnTo>
                    <a:pt x="2156" y="148"/>
                  </a:lnTo>
                  <a:lnTo>
                    <a:pt x="2161" y="148"/>
                  </a:lnTo>
                  <a:lnTo>
                    <a:pt x="2167" y="148"/>
                  </a:lnTo>
                  <a:lnTo>
                    <a:pt x="2172" y="148"/>
                  </a:lnTo>
                  <a:lnTo>
                    <a:pt x="2178" y="148"/>
                  </a:lnTo>
                  <a:lnTo>
                    <a:pt x="2183" y="148"/>
                  </a:lnTo>
                  <a:lnTo>
                    <a:pt x="2188" y="148"/>
                  </a:lnTo>
                  <a:lnTo>
                    <a:pt x="2194" y="148"/>
                  </a:lnTo>
                  <a:lnTo>
                    <a:pt x="2199" y="148"/>
                  </a:lnTo>
                  <a:lnTo>
                    <a:pt x="2205" y="148"/>
                  </a:lnTo>
                  <a:lnTo>
                    <a:pt x="2209" y="148"/>
                  </a:lnTo>
                  <a:lnTo>
                    <a:pt x="2215" y="148"/>
                  </a:lnTo>
                  <a:lnTo>
                    <a:pt x="2220" y="148"/>
                  </a:lnTo>
                  <a:lnTo>
                    <a:pt x="2225" y="146"/>
                  </a:lnTo>
                  <a:lnTo>
                    <a:pt x="2231" y="146"/>
                  </a:lnTo>
                  <a:lnTo>
                    <a:pt x="2236" y="146"/>
                  </a:lnTo>
                  <a:lnTo>
                    <a:pt x="2242" y="146"/>
                  </a:lnTo>
                  <a:lnTo>
                    <a:pt x="2247" y="146"/>
                  </a:lnTo>
                  <a:lnTo>
                    <a:pt x="2253" y="146"/>
                  </a:lnTo>
                  <a:lnTo>
                    <a:pt x="2258" y="146"/>
                  </a:lnTo>
                  <a:lnTo>
                    <a:pt x="2262" y="148"/>
                  </a:lnTo>
                  <a:lnTo>
                    <a:pt x="2268" y="149"/>
                  </a:lnTo>
                  <a:lnTo>
                    <a:pt x="2273" y="151"/>
                  </a:lnTo>
                  <a:lnTo>
                    <a:pt x="2279" y="155"/>
                  </a:lnTo>
                  <a:lnTo>
                    <a:pt x="2284" y="161"/>
                  </a:lnTo>
                  <a:lnTo>
                    <a:pt x="2290" y="168"/>
                  </a:lnTo>
                  <a:lnTo>
                    <a:pt x="2295" y="178"/>
                  </a:lnTo>
                  <a:lnTo>
                    <a:pt x="2300" y="191"/>
                  </a:lnTo>
                  <a:lnTo>
                    <a:pt x="2306" y="204"/>
                  </a:lnTo>
                  <a:lnTo>
                    <a:pt x="2311" y="217"/>
                  </a:lnTo>
                  <a:lnTo>
                    <a:pt x="2317" y="229"/>
                  </a:lnTo>
                  <a:lnTo>
                    <a:pt x="2321" y="236"/>
                  </a:lnTo>
                  <a:lnTo>
                    <a:pt x="2326" y="240"/>
                  </a:lnTo>
                  <a:lnTo>
                    <a:pt x="2332" y="240"/>
                  </a:lnTo>
                  <a:lnTo>
                    <a:pt x="2337" y="236"/>
                  </a:lnTo>
                  <a:lnTo>
                    <a:pt x="2343" y="230"/>
                  </a:lnTo>
                  <a:lnTo>
                    <a:pt x="2348" y="220"/>
                  </a:lnTo>
                  <a:lnTo>
                    <a:pt x="2354" y="210"/>
                  </a:lnTo>
                  <a:lnTo>
                    <a:pt x="2359" y="201"/>
                  </a:lnTo>
                  <a:lnTo>
                    <a:pt x="2364" y="191"/>
                  </a:lnTo>
                  <a:lnTo>
                    <a:pt x="2370" y="183"/>
                  </a:lnTo>
                  <a:lnTo>
                    <a:pt x="2374" y="175"/>
                  </a:lnTo>
                  <a:lnTo>
                    <a:pt x="2380" y="170"/>
                  </a:lnTo>
                  <a:lnTo>
                    <a:pt x="2385" y="165"/>
                  </a:lnTo>
                  <a:lnTo>
                    <a:pt x="2391" y="161"/>
                  </a:lnTo>
                  <a:lnTo>
                    <a:pt x="2396" y="158"/>
                  </a:lnTo>
                  <a:lnTo>
                    <a:pt x="2401" y="155"/>
                  </a:lnTo>
                  <a:lnTo>
                    <a:pt x="2407" y="154"/>
                  </a:lnTo>
                  <a:lnTo>
                    <a:pt x="2412" y="152"/>
                  </a:lnTo>
                  <a:lnTo>
                    <a:pt x="2418" y="152"/>
                  </a:lnTo>
                  <a:lnTo>
                    <a:pt x="2423" y="152"/>
                  </a:lnTo>
                  <a:lnTo>
                    <a:pt x="2429" y="152"/>
                  </a:lnTo>
                  <a:lnTo>
                    <a:pt x="2433" y="152"/>
                  </a:lnTo>
                  <a:lnTo>
                    <a:pt x="2438" y="152"/>
                  </a:lnTo>
                  <a:lnTo>
                    <a:pt x="2444" y="152"/>
                  </a:lnTo>
                  <a:lnTo>
                    <a:pt x="2449" y="152"/>
                  </a:lnTo>
                  <a:lnTo>
                    <a:pt x="2455" y="151"/>
                  </a:lnTo>
                  <a:lnTo>
                    <a:pt x="2460" y="151"/>
                  </a:lnTo>
                  <a:lnTo>
                    <a:pt x="2466" y="151"/>
                  </a:lnTo>
                  <a:lnTo>
                    <a:pt x="2471" y="151"/>
                  </a:lnTo>
                  <a:lnTo>
                    <a:pt x="2476" y="152"/>
                  </a:lnTo>
                  <a:lnTo>
                    <a:pt x="2482" y="154"/>
                  </a:lnTo>
                  <a:lnTo>
                    <a:pt x="2486" y="157"/>
                  </a:lnTo>
                  <a:lnTo>
                    <a:pt x="2492" y="161"/>
                  </a:lnTo>
                  <a:lnTo>
                    <a:pt x="2497" y="168"/>
                  </a:lnTo>
                  <a:lnTo>
                    <a:pt x="2502" y="175"/>
                  </a:lnTo>
                  <a:lnTo>
                    <a:pt x="2508" y="183"/>
                  </a:lnTo>
                  <a:lnTo>
                    <a:pt x="2513" y="187"/>
                  </a:lnTo>
                  <a:lnTo>
                    <a:pt x="2519" y="190"/>
                  </a:lnTo>
                  <a:lnTo>
                    <a:pt x="2524" y="187"/>
                  </a:lnTo>
                  <a:lnTo>
                    <a:pt x="2530" y="178"/>
                  </a:lnTo>
                  <a:lnTo>
                    <a:pt x="2535" y="165"/>
                  </a:lnTo>
                  <a:lnTo>
                    <a:pt x="2539" y="148"/>
                  </a:lnTo>
                  <a:lnTo>
                    <a:pt x="2545" y="129"/>
                  </a:lnTo>
                  <a:lnTo>
                    <a:pt x="2550" y="110"/>
                  </a:lnTo>
                  <a:lnTo>
                    <a:pt x="2556" y="94"/>
                  </a:lnTo>
                  <a:lnTo>
                    <a:pt x="2561" y="81"/>
                  </a:lnTo>
                  <a:lnTo>
                    <a:pt x="2567" y="73"/>
                  </a:lnTo>
                  <a:lnTo>
                    <a:pt x="2572" y="68"/>
                  </a:lnTo>
                  <a:lnTo>
                    <a:pt x="2577" y="67"/>
                  </a:lnTo>
                  <a:lnTo>
                    <a:pt x="2583" y="67"/>
                  </a:lnTo>
                  <a:lnTo>
                    <a:pt x="2588" y="67"/>
                  </a:lnTo>
                  <a:lnTo>
                    <a:pt x="2594" y="67"/>
                  </a:lnTo>
                  <a:lnTo>
                    <a:pt x="2598" y="65"/>
                  </a:lnTo>
                  <a:lnTo>
                    <a:pt x="2604" y="62"/>
                  </a:lnTo>
                  <a:lnTo>
                    <a:pt x="2609" y="55"/>
                  </a:lnTo>
                  <a:lnTo>
                    <a:pt x="2614" y="47"/>
                  </a:lnTo>
                  <a:lnTo>
                    <a:pt x="2620" y="36"/>
                  </a:lnTo>
                  <a:lnTo>
                    <a:pt x="2625" y="25"/>
                  </a:lnTo>
                  <a:lnTo>
                    <a:pt x="2631" y="15"/>
                  </a:lnTo>
                  <a:lnTo>
                    <a:pt x="2636" y="6"/>
                  </a:lnTo>
                  <a:lnTo>
                    <a:pt x="2641" y="0"/>
                  </a:lnTo>
                  <a:lnTo>
                    <a:pt x="2647" y="0"/>
                  </a:lnTo>
                  <a:lnTo>
                    <a:pt x="2651" y="3"/>
                  </a:lnTo>
                  <a:lnTo>
                    <a:pt x="2657" y="10"/>
                  </a:lnTo>
                  <a:lnTo>
                    <a:pt x="2662" y="20"/>
                  </a:lnTo>
                  <a:lnTo>
                    <a:pt x="2668" y="34"/>
                  </a:lnTo>
                  <a:lnTo>
                    <a:pt x="2673" y="47"/>
                  </a:lnTo>
                  <a:lnTo>
                    <a:pt x="2678" y="60"/>
                  </a:lnTo>
                  <a:lnTo>
                    <a:pt x="2684" y="73"/>
                  </a:lnTo>
                  <a:lnTo>
                    <a:pt x="2689" y="84"/>
                  </a:lnTo>
                  <a:lnTo>
                    <a:pt x="2695" y="94"/>
                  </a:lnTo>
                  <a:lnTo>
                    <a:pt x="2700" y="102"/>
                  </a:lnTo>
                  <a:lnTo>
                    <a:pt x="2706" y="109"/>
                  </a:lnTo>
                  <a:lnTo>
                    <a:pt x="2710" y="115"/>
                  </a:lnTo>
                  <a:lnTo>
                    <a:pt x="2715" y="119"/>
                  </a:lnTo>
                  <a:lnTo>
                    <a:pt x="2721" y="123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60" name="Freeform 6"/>
            <p:cNvSpPr>
              <a:spLocks/>
            </p:cNvSpPr>
            <p:nvPr/>
          </p:nvSpPr>
          <p:spPr bwMode="auto">
            <a:xfrm>
              <a:off x="896" y="2592"/>
              <a:ext cx="736" cy="1092"/>
            </a:xfrm>
            <a:custGeom>
              <a:avLst/>
              <a:gdLst>
                <a:gd name="T0" fmla="*/ 0 w 2722"/>
                <a:gd name="T1" fmla="*/ 40 h 3276"/>
                <a:gd name="T2" fmla="*/ 1 w 2722"/>
                <a:gd name="T3" fmla="*/ 40 h 3276"/>
                <a:gd name="T4" fmla="*/ 1 w 2722"/>
                <a:gd name="T5" fmla="*/ 40 h 3276"/>
                <a:gd name="T6" fmla="*/ 1 w 2722"/>
                <a:gd name="T7" fmla="*/ 40 h 3276"/>
                <a:gd name="T8" fmla="*/ 1 w 2722"/>
                <a:gd name="T9" fmla="*/ 40 h 3276"/>
                <a:gd name="T10" fmla="*/ 2 w 2722"/>
                <a:gd name="T11" fmla="*/ 40 h 3276"/>
                <a:gd name="T12" fmla="*/ 2 w 2722"/>
                <a:gd name="T13" fmla="*/ 40 h 3276"/>
                <a:gd name="T14" fmla="*/ 2 w 2722"/>
                <a:gd name="T15" fmla="*/ 39 h 3276"/>
                <a:gd name="T16" fmla="*/ 2 w 2722"/>
                <a:gd name="T17" fmla="*/ 16 h 3276"/>
                <a:gd name="T18" fmla="*/ 2 w 2722"/>
                <a:gd name="T19" fmla="*/ 5 h 3276"/>
                <a:gd name="T20" fmla="*/ 3 w 2722"/>
                <a:gd name="T21" fmla="*/ 31 h 3276"/>
                <a:gd name="T22" fmla="*/ 3 w 2722"/>
                <a:gd name="T23" fmla="*/ 38 h 3276"/>
                <a:gd name="T24" fmla="*/ 3 w 2722"/>
                <a:gd name="T25" fmla="*/ 40 h 3276"/>
                <a:gd name="T26" fmla="*/ 4 w 2722"/>
                <a:gd name="T27" fmla="*/ 40 h 3276"/>
                <a:gd name="T28" fmla="*/ 4 w 2722"/>
                <a:gd name="T29" fmla="*/ 40 h 3276"/>
                <a:gd name="T30" fmla="*/ 4 w 2722"/>
                <a:gd name="T31" fmla="*/ 40 h 3276"/>
                <a:gd name="T32" fmla="*/ 4 w 2722"/>
                <a:gd name="T33" fmla="*/ 40 h 3276"/>
                <a:gd name="T34" fmla="*/ 5 w 2722"/>
                <a:gd name="T35" fmla="*/ 40 h 3276"/>
                <a:gd name="T36" fmla="*/ 5 w 2722"/>
                <a:gd name="T37" fmla="*/ 40 h 3276"/>
                <a:gd name="T38" fmla="*/ 5 w 2722"/>
                <a:gd name="T39" fmla="*/ 40 h 3276"/>
                <a:gd name="T40" fmla="*/ 5 w 2722"/>
                <a:gd name="T41" fmla="*/ 40 h 3276"/>
                <a:gd name="T42" fmla="*/ 6 w 2722"/>
                <a:gd name="T43" fmla="*/ 40 h 3276"/>
                <a:gd name="T44" fmla="*/ 6 w 2722"/>
                <a:gd name="T45" fmla="*/ 40 h 3276"/>
                <a:gd name="T46" fmla="*/ 6 w 2722"/>
                <a:gd name="T47" fmla="*/ 40 h 3276"/>
                <a:gd name="T48" fmla="*/ 6 w 2722"/>
                <a:gd name="T49" fmla="*/ 40 h 3276"/>
                <a:gd name="T50" fmla="*/ 7 w 2722"/>
                <a:gd name="T51" fmla="*/ 40 h 3276"/>
                <a:gd name="T52" fmla="*/ 7 w 2722"/>
                <a:gd name="T53" fmla="*/ 40 h 3276"/>
                <a:gd name="T54" fmla="*/ 7 w 2722"/>
                <a:gd name="T55" fmla="*/ 40 h 3276"/>
                <a:gd name="T56" fmla="*/ 7 w 2722"/>
                <a:gd name="T57" fmla="*/ 40 h 3276"/>
                <a:gd name="T58" fmla="*/ 8 w 2722"/>
                <a:gd name="T59" fmla="*/ 40 h 3276"/>
                <a:gd name="T60" fmla="*/ 8 w 2722"/>
                <a:gd name="T61" fmla="*/ 40 h 3276"/>
                <a:gd name="T62" fmla="*/ 8 w 2722"/>
                <a:gd name="T63" fmla="*/ 40 h 3276"/>
                <a:gd name="T64" fmla="*/ 8 w 2722"/>
                <a:gd name="T65" fmla="*/ 40 h 3276"/>
                <a:gd name="T66" fmla="*/ 9 w 2722"/>
                <a:gd name="T67" fmla="*/ 40 h 3276"/>
                <a:gd name="T68" fmla="*/ 9 w 2722"/>
                <a:gd name="T69" fmla="*/ 40 h 3276"/>
                <a:gd name="T70" fmla="*/ 9 w 2722"/>
                <a:gd name="T71" fmla="*/ 40 h 3276"/>
                <a:gd name="T72" fmla="*/ 9 w 2722"/>
                <a:gd name="T73" fmla="*/ 40 h 3276"/>
                <a:gd name="T74" fmla="*/ 10 w 2722"/>
                <a:gd name="T75" fmla="*/ 40 h 3276"/>
                <a:gd name="T76" fmla="*/ 10 w 2722"/>
                <a:gd name="T77" fmla="*/ 40 h 3276"/>
                <a:gd name="T78" fmla="*/ 10 w 2722"/>
                <a:gd name="T79" fmla="*/ 40 h 3276"/>
                <a:gd name="T80" fmla="*/ 11 w 2722"/>
                <a:gd name="T81" fmla="*/ 40 h 3276"/>
                <a:gd name="T82" fmla="*/ 11 w 2722"/>
                <a:gd name="T83" fmla="*/ 40 h 3276"/>
                <a:gd name="T84" fmla="*/ 11 w 2722"/>
                <a:gd name="T85" fmla="*/ 40 h 3276"/>
                <a:gd name="T86" fmla="*/ 11 w 2722"/>
                <a:gd name="T87" fmla="*/ 40 h 3276"/>
                <a:gd name="T88" fmla="*/ 11 w 2722"/>
                <a:gd name="T89" fmla="*/ 40 h 3276"/>
                <a:gd name="T90" fmla="*/ 12 w 2722"/>
                <a:gd name="T91" fmla="*/ 40 h 3276"/>
                <a:gd name="T92" fmla="*/ 12 w 2722"/>
                <a:gd name="T93" fmla="*/ 40 h 3276"/>
                <a:gd name="T94" fmla="*/ 12 w 2722"/>
                <a:gd name="T95" fmla="*/ 40 h 3276"/>
                <a:gd name="T96" fmla="*/ 12 w 2722"/>
                <a:gd name="T97" fmla="*/ 40 h 3276"/>
                <a:gd name="T98" fmla="*/ 13 w 2722"/>
                <a:gd name="T99" fmla="*/ 40 h 3276"/>
                <a:gd name="T100" fmla="*/ 13 w 2722"/>
                <a:gd name="T101" fmla="*/ 40 h 3276"/>
                <a:gd name="T102" fmla="*/ 13 w 2722"/>
                <a:gd name="T103" fmla="*/ 40 h 3276"/>
                <a:gd name="T104" fmla="*/ 14 w 2722"/>
                <a:gd name="T105" fmla="*/ 40 h 3276"/>
                <a:gd name="T106" fmla="*/ 14 w 2722"/>
                <a:gd name="T107" fmla="*/ 40 h 3276"/>
                <a:gd name="T108" fmla="*/ 14 w 2722"/>
                <a:gd name="T109" fmla="*/ 40 h 3276"/>
                <a:gd name="T110" fmla="*/ 14 w 2722"/>
                <a:gd name="T111" fmla="*/ 40 h 32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2"/>
                <a:gd name="T169" fmla="*/ 0 h 3276"/>
                <a:gd name="T170" fmla="*/ 2722 w 2722"/>
                <a:gd name="T171" fmla="*/ 3276 h 32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2" h="3276">
                  <a:moveTo>
                    <a:pt x="0" y="3254"/>
                  </a:moveTo>
                  <a:lnTo>
                    <a:pt x="5" y="3257"/>
                  </a:lnTo>
                  <a:lnTo>
                    <a:pt x="11" y="3260"/>
                  </a:lnTo>
                  <a:lnTo>
                    <a:pt x="16" y="3261"/>
                  </a:lnTo>
                  <a:lnTo>
                    <a:pt x="22" y="3263"/>
                  </a:lnTo>
                  <a:lnTo>
                    <a:pt x="27" y="3264"/>
                  </a:lnTo>
                  <a:lnTo>
                    <a:pt x="32" y="3264"/>
                  </a:lnTo>
                  <a:lnTo>
                    <a:pt x="38" y="3266"/>
                  </a:lnTo>
                  <a:lnTo>
                    <a:pt x="42" y="3267"/>
                  </a:lnTo>
                  <a:lnTo>
                    <a:pt x="48" y="3267"/>
                  </a:lnTo>
                  <a:lnTo>
                    <a:pt x="53" y="3267"/>
                  </a:lnTo>
                  <a:lnTo>
                    <a:pt x="58" y="3269"/>
                  </a:lnTo>
                  <a:lnTo>
                    <a:pt x="64" y="3269"/>
                  </a:lnTo>
                  <a:lnTo>
                    <a:pt x="69" y="3270"/>
                  </a:lnTo>
                  <a:lnTo>
                    <a:pt x="75" y="3270"/>
                  </a:lnTo>
                  <a:lnTo>
                    <a:pt x="80" y="3270"/>
                  </a:lnTo>
                  <a:lnTo>
                    <a:pt x="86" y="3272"/>
                  </a:lnTo>
                  <a:lnTo>
                    <a:pt x="91" y="3272"/>
                  </a:lnTo>
                  <a:lnTo>
                    <a:pt x="95" y="3272"/>
                  </a:lnTo>
                  <a:lnTo>
                    <a:pt x="101" y="3272"/>
                  </a:lnTo>
                  <a:lnTo>
                    <a:pt x="106" y="3272"/>
                  </a:lnTo>
                  <a:lnTo>
                    <a:pt x="112" y="3272"/>
                  </a:lnTo>
                  <a:lnTo>
                    <a:pt x="117" y="3272"/>
                  </a:lnTo>
                  <a:lnTo>
                    <a:pt x="123" y="3272"/>
                  </a:lnTo>
                  <a:lnTo>
                    <a:pt x="128" y="3270"/>
                  </a:lnTo>
                  <a:lnTo>
                    <a:pt x="133" y="3270"/>
                  </a:lnTo>
                  <a:lnTo>
                    <a:pt x="139" y="3270"/>
                  </a:lnTo>
                  <a:lnTo>
                    <a:pt x="144" y="3270"/>
                  </a:lnTo>
                  <a:lnTo>
                    <a:pt x="150" y="3270"/>
                  </a:lnTo>
                  <a:lnTo>
                    <a:pt x="154" y="3269"/>
                  </a:lnTo>
                  <a:lnTo>
                    <a:pt x="160" y="3269"/>
                  </a:lnTo>
                  <a:lnTo>
                    <a:pt x="165" y="3267"/>
                  </a:lnTo>
                  <a:lnTo>
                    <a:pt x="170" y="3267"/>
                  </a:lnTo>
                  <a:lnTo>
                    <a:pt x="176" y="3266"/>
                  </a:lnTo>
                  <a:lnTo>
                    <a:pt x="181" y="3264"/>
                  </a:lnTo>
                  <a:lnTo>
                    <a:pt x="187" y="3263"/>
                  </a:lnTo>
                  <a:lnTo>
                    <a:pt x="192" y="3261"/>
                  </a:lnTo>
                  <a:lnTo>
                    <a:pt x="197" y="3260"/>
                  </a:lnTo>
                  <a:lnTo>
                    <a:pt x="203" y="3257"/>
                  </a:lnTo>
                  <a:lnTo>
                    <a:pt x="207" y="3256"/>
                  </a:lnTo>
                  <a:lnTo>
                    <a:pt x="213" y="3254"/>
                  </a:lnTo>
                  <a:lnTo>
                    <a:pt x="218" y="3253"/>
                  </a:lnTo>
                  <a:lnTo>
                    <a:pt x="224" y="3251"/>
                  </a:lnTo>
                  <a:lnTo>
                    <a:pt x="229" y="3250"/>
                  </a:lnTo>
                  <a:lnTo>
                    <a:pt x="234" y="3248"/>
                  </a:lnTo>
                  <a:lnTo>
                    <a:pt x="240" y="3247"/>
                  </a:lnTo>
                  <a:lnTo>
                    <a:pt x="245" y="3246"/>
                  </a:lnTo>
                  <a:lnTo>
                    <a:pt x="251" y="3246"/>
                  </a:lnTo>
                  <a:lnTo>
                    <a:pt x="256" y="3244"/>
                  </a:lnTo>
                  <a:lnTo>
                    <a:pt x="262" y="3244"/>
                  </a:lnTo>
                  <a:lnTo>
                    <a:pt x="266" y="3244"/>
                  </a:lnTo>
                  <a:lnTo>
                    <a:pt x="271" y="3243"/>
                  </a:lnTo>
                  <a:lnTo>
                    <a:pt x="277" y="3241"/>
                  </a:lnTo>
                  <a:lnTo>
                    <a:pt x="282" y="3241"/>
                  </a:lnTo>
                  <a:lnTo>
                    <a:pt x="288" y="3241"/>
                  </a:lnTo>
                  <a:lnTo>
                    <a:pt x="293" y="3240"/>
                  </a:lnTo>
                  <a:lnTo>
                    <a:pt x="299" y="3240"/>
                  </a:lnTo>
                  <a:lnTo>
                    <a:pt x="304" y="3238"/>
                  </a:lnTo>
                  <a:lnTo>
                    <a:pt x="309" y="3238"/>
                  </a:lnTo>
                  <a:lnTo>
                    <a:pt x="315" y="3238"/>
                  </a:lnTo>
                  <a:lnTo>
                    <a:pt x="319" y="3238"/>
                  </a:lnTo>
                  <a:lnTo>
                    <a:pt x="325" y="3238"/>
                  </a:lnTo>
                  <a:lnTo>
                    <a:pt x="330" y="3238"/>
                  </a:lnTo>
                  <a:lnTo>
                    <a:pt x="335" y="3238"/>
                  </a:lnTo>
                  <a:lnTo>
                    <a:pt x="341" y="3237"/>
                  </a:lnTo>
                  <a:lnTo>
                    <a:pt x="346" y="3235"/>
                  </a:lnTo>
                  <a:lnTo>
                    <a:pt x="352" y="3234"/>
                  </a:lnTo>
                  <a:lnTo>
                    <a:pt x="357" y="3228"/>
                  </a:lnTo>
                  <a:lnTo>
                    <a:pt x="363" y="3220"/>
                  </a:lnTo>
                  <a:lnTo>
                    <a:pt x="368" y="3205"/>
                  </a:lnTo>
                  <a:lnTo>
                    <a:pt x="372" y="3180"/>
                  </a:lnTo>
                  <a:lnTo>
                    <a:pt x="378" y="3141"/>
                  </a:lnTo>
                  <a:lnTo>
                    <a:pt x="383" y="3083"/>
                  </a:lnTo>
                  <a:lnTo>
                    <a:pt x="389" y="3000"/>
                  </a:lnTo>
                  <a:lnTo>
                    <a:pt x="394" y="2881"/>
                  </a:lnTo>
                  <a:lnTo>
                    <a:pt x="400" y="2720"/>
                  </a:lnTo>
                  <a:lnTo>
                    <a:pt x="405" y="2515"/>
                  </a:lnTo>
                  <a:lnTo>
                    <a:pt x="410" y="2260"/>
                  </a:lnTo>
                  <a:lnTo>
                    <a:pt x="416" y="1962"/>
                  </a:lnTo>
                  <a:lnTo>
                    <a:pt x="421" y="1631"/>
                  </a:lnTo>
                  <a:lnTo>
                    <a:pt x="427" y="1279"/>
                  </a:lnTo>
                  <a:lnTo>
                    <a:pt x="431" y="930"/>
                  </a:lnTo>
                  <a:lnTo>
                    <a:pt x="437" y="609"/>
                  </a:lnTo>
                  <a:lnTo>
                    <a:pt x="442" y="338"/>
                  </a:lnTo>
                  <a:lnTo>
                    <a:pt x="447" y="139"/>
                  </a:lnTo>
                  <a:lnTo>
                    <a:pt x="453" y="24"/>
                  </a:lnTo>
                  <a:lnTo>
                    <a:pt x="458" y="0"/>
                  </a:lnTo>
                  <a:lnTo>
                    <a:pt x="464" y="64"/>
                  </a:lnTo>
                  <a:lnTo>
                    <a:pt x="469" y="205"/>
                  </a:lnTo>
                  <a:lnTo>
                    <a:pt x="474" y="411"/>
                  </a:lnTo>
                  <a:lnTo>
                    <a:pt x="480" y="658"/>
                  </a:lnTo>
                  <a:lnTo>
                    <a:pt x="484" y="932"/>
                  </a:lnTo>
                  <a:lnTo>
                    <a:pt x="490" y="1211"/>
                  </a:lnTo>
                  <a:lnTo>
                    <a:pt x="495" y="1486"/>
                  </a:lnTo>
                  <a:lnTo>
                    <a:pt x="501" y="1742"/>
                  </a:lnTo>
                  <a:lnTo>
                    <a:pt x="506" y="1975"/>
                  </a:lnTo>
                  <a:lnTo>
                    <a:pt x="511" y="2181"/>
                  </a:lnTo>
                  <a:lnTo>
                    <a:pt x="517" y="2359"/>
                  </a:lnTo>
                  <a:lnTo>
                    <a:pt x="522" y="2509"/>
                  </a:lnTo>
                  <a:lnTo>
                    <a:pt x="528" y="2636"/>
                  </a:lnTo>
                  <a:lnTo>
                    <a:pt x="533" y="2743"/>
                  </a:lnTo>
                  <a:lnTo>
                    <a:pt x="539" y="2830"/>
                  </a:lnTo>
                  <a:lnTo>
                    <a:pt x="543" y="2903"/>
                  </a:lnTo>
                  <a:lnTo>
                    <a:pt x="548" y="2963"/>
                  </a:lnTo>
                  <a:lnTo>
                    <a:pt x="554" y="3013"/>
                  </a:lnTo>
                  <a:lnTo>
                    <a:pt x="559" y="3053"/>
                  </a:lnTo>
                  <a:lnTo>
                    <a:pt x="565" y="3086"/>
                  </a:lnTo>
                  <a:lnTo>
                    <a:pt x="570" y="3114"/>
                  </a:lnTo>
                  <a:lnTo>
                    <a:pt x="576" y="3137"/>
                  </a:lnTo>
                  <a:lnTo>
                    <a:pt x="581" y="3156"/>
                  </a:lnTo>
                  <a:lnTo>
                    <a:pt x="586" y="3170"/>
                  </a:lnTo>
                  <a:lnTo>
                    <a:pt x="592" y="3183"/>
                  </a:lnTo>
                  <a:lnTo>
                    <a:pt x="596" y="3193"/>
                  </a:lnTo>
                  <a:lnTo>
                    <a:pt x="602" y="3202"/>
                  </a:lnTo>
                  <a:lnTo>
                    <a:pt x="607" y="3209"/>
                  </a:lnTo>
                  <a:lnTo>
                    <a:pt x="613" y="3217"/>
                  </a:lnTo>
                  <a:lnTo>
                    <a:pt x="618" y="3222"/>
                  </a:lnTo>
                  <a:lnTo>
                    <a:pt x="623" y="3227"/>
                  </a:lnTo>
                  <a:lnTo>
                    <a:pt x="629" y="3231"/>
                  </a:lnTo>
                  <a:lnTo>
                    <a:pt x="634" y="3234"/>
                  </a:lnTo>
                  <a:lnTo>
                    <a:pt x="640" y="3238"/>
                  </a:lnTo>
                  <a:lnTo>
                    <a:pt x="645" y="3241"/>
                  </a:lnTo>
                  <a:lnTo>
                    <a:pt x="649" y="3243"/>
                  </a:lnTo>
                  <a:lnTo>
                    <a:pt x="655" y="3246"/>
                  </a:lnTo>
                  <a:lnTo>
                    <a:pt x="660" y="3247"/>
                  </a:lnTo>
                  <a:lnTo>
                    <a:pt x="666" y="3248"/>
                  </a:lnTo>
                  <a:lnTo>
                    <a:pt x="671" y="3250"/>
                  </a:lnTo>
                  <a:lnTo>
                    <a:pt x="677" y="3251"/>
                  </a:lnTo>
                  <a:lnTo>
                    <a:pt x="682" y="3253"/>
                  </a:lnTo>
                  <a:lnTo>
                    <a:pt x="687" y="3253"/>
                  </a:lnTo>
                  <a:lnTo>
                    <a:pt x="693" y="3254"/>
                  </a:lnTo>
                  <a:lnTo>
                    <a:pt x="698" y="3254"/>
                  </a:lnTo>
                  <a:lnTo>
                    <a:pt x="704" y="3254"/>
                  </a:lnTo>
                  <a:lnTo>
                    <a:pt x="708" y="3254"/>
                  </a:lnTo>
                  <a:lnTo>
                    <a:pt x="714" y="3256"/>
                  </a:lnTo>
                  <a:lnTo>
                    <a:pt x="719" y="3256"/>
                  </a:lnTo>
                  <a:lnTo>
                    <a:pt x="724" y="3256"/>
                  </a:lnTo>
                  <a:lnTo>
                    <a:pt x="730" y="3256"/>
                  </a:lnTo>
                  <a:lnTo>
                    <a:pt x="735" y="3256"/>
                  </a:lnTo>
                  <a:lnTo>
                    <a:pt x="741" y="3256"/>
                  </a:lnTo>
                  <a:lnTo>
                    <a:pt x="746" y="3256"/>
                  </a:lnTo>
                  <a:lnTo>
                    <a:pt x="752" y="3256"/>
                  </a:lnTo>
                  <a:lnTo>
                    <a:pt x="757" y="3256"/>
                  </a:lnTo>
                  <a:lnTo>
                    <a:pt x="761" y="3254"/>
                  </a:lnTo>
                  <a:lnTo>
                    <a:pt x="767" y="3254"/>
                  </a:lnTo>
                  <a:lnTo>
                    <a:pt x="772" y="3254"/>
                  </a:lnTo>
                  <a:lnTo>
                    <a:pt x="778" y="3253"/>
                  </a:lnTo>
                  <a:lnTo>
                    <a:pt x="783" y="3253"/>
                  </a:lnTo>
                  <a:lnTo>
                    <a:pt x="788" y="3251"/>
                  </a:lnTo>
                  <a:lnTo>
                    <a:pt x="794" y="3251"/>
                  </a:lnTo>
                  <a:lnTo>
                    <a:pt x="799" y="3251"/>
                  </a:lnTo>
                  <a:lnTo>
                    <a:pt x="805" y="3251"/>
                  </a:lnTo>
                  <a:lnTo>
                    <a:pt x="810" y="3251"/>
                  </a:lnTo>
                  <a:lnTo>
                    <a:pt x="816" y="3251"/>
                  </a:lnTo>
                  <a:lnTo>
                    <a:pt x="820" y="3253"/>
                  </a:lnTo>
                  <a:lnTo>
                    <a:pt x="825" y="3253"/>
                  </a:lnTo>
                  <a:lnTo>
                    <a:pt x="831" y="3254"/>
                  </a:lnTo>
                  <a:lnTo>
                    <a:pt x="836" y="3254"/>
                  </a:lnTo>
                  <a:lnTo>
                    <a:pt x="842" y="3256"/>
                  </a:lnTo>
                  <a:lnTo>
                    <a:pt x="847" y="3257"/>
                  </a:lnTo>
                  <a:lnTo>
                    <a:pt x="853" y="3257"/>
                  </a:lnTo>
                  <a:lnTo>
                    <a:pt x="858" y="3259"/>
                  </a:lnTo>
                  <a:lnTo>
                    <a:pt x="863" y="3260"/>
                  </a:lnTo>
                  <a:lnTo>
                    <a:pt x="869" y="3260"/>
                  </a:lnTo>
                  <a:lnTo>
                    <a:pt x="873" y="3261"/>
                  </a:lnTo>
                  <a:lnTo>
                    <a:pt x="879" y="3263"/>
                  </a:lnTo>
                  <a:lnTo>
                    <a:pt x="884" y="3263"/>
                  </a:lnTo>
                  <a:lnTo>
                    <a:pt x="890" y="3263"/>
                  </a:lnTo>
                  <a:lnTo>
                    <a:pt x="895" y="3264"/>
                  </a:lnTo>
                  <a:lnTo>
                    <a:pt x="900" y="3264"/>
                  </a:lnTo>
                  <a:lnTo>
                    <a:pt x="906" y="3264"/>
                  </a:lnTo>
                  <a:lnTo>
                    <a:pt x="911" y="3266"/>
                  </a:lnTo>
                  <a:lnTo>
                    <a:pt x="917" y="3266"/>
                  </a:lnTo>
                  <a:lnTo>
                    <a:pt x="922" y="3266"/>
                  </a:lnTo>
                  <a:lnTo>
                    <a:pt x="926" y="3266"/>
                  </a:lnTo>
                  <a:lnTo>
                    <a:pt x="932" y="3267"/>
                  </a:lnTo>
                  <a:lnTo>
                    <a:pt x="937" y="3267"/>
                  </a:lnTo>
                  <a:lnTo>
                    <a:pt x="943" y="3267"/>
                  </a:lnTo>
                  <a:lnTo>
                    <a:pt x="948" y="3267"/>
                  </a:lnTo>
                  <a:lnTo>
                    <a:pt x="954" y="3267"/>
                  </a:lnTo>
                  <a:lnTo>
                    <a:pt x="959" y="3267"/>
                  </a:lnTo>
                  <a:lnTo>
                    <a:pt x="964" y="3267"/>
                  </a:lnTo>
                  <a:lnTo>
                    <a:pt x="970" y="3267"/>
                  </a:lnTo>
                  <a:lnTo>
                    <a:pt x="975" y="3269"/>
                  </a:lnTo>
                  <a:lnTo>
                    <a:pt x="981" y="3269"/>
                  </a:lnTo>
                  <a:lnTo>
                    <a:pt x="985" y="3269"/>
                  </a:lnTo>
                  <a:lnTo>
                    <a:pt x="991" y="3267"/>
                  </a:lnTo>
                  <a:lnTo>
                    <a:pt x="996" y="3267"/>
                  </a:lnTo>
                  <a:lnTo>
                    <a:pt x="1001" y="3267"/>
                  </a:lnTo>
                  <a:lnTo>
                    <a:pt x="1007" y="3267"/>
                  </a:lnTo>
                  <a:lnTo>
                    <a:pt x="1012" y="3267"/>
                  </a:lnTo>
                  <a:lnTo>
                    <a:pt x="1018" y="3266"/>
                  </a:lnTo>
                  <a:lnTo>
                    <a:pt x="1023" y="3266"/>
                  </a:lnTo>
                  <a:lnTo>
                    <a:pt x="1029" y="3264"/>
                  </a:lnTo>
                  <a:lnTo>
                    <a:pt x="1034" y="3263"/>
                  </a:lnTo>
                  <a:lnTo>
                    <a:pt x="1038" y="3261"/>
                  </a:lnTo>
                  <a:lnTo>
                    <a:pt x="1044" y="3260"/>
                  </a:lnTo>
                  <a:lnTo>
                    <a:pt x="1049" y="3257"/>
                  </a:lnTo>
                  <a:lnTo>
                    <a:pt x="1055" y="3254"/>
                  </a:lnTo>
                  <a:lnTo>
                    <a:pt x="1060" y="3251"/>
                  </a:lnTo>
                  <a:lnTo>
                    <a:pt x="1065" y="3248"/>
                  </a:lnTo>
                  <a:lnTo>
                    <a:pt x="1071" y="3246"/>
                  </a:lnTo>
                  <a:lnTo>
                    <a:pt x="1076" y="3241"/>
                  </a:lnTo>
                  <a:lnTo>
                    <a:pt x="1082" y="3238"/>
                  </a:lnTo>
                  <a:lnTo>
                    <a:pt x="1087" y="3234"/>
                  </a:lnTo>
                  <a:lnTo>
                    <a:pt x="1093" y="3231"/>
                  </a:lnTo>
                  <a:lnTo>
                    <a:pt x="1097" y="3228"/>
                  </a:lnTo>
                  <a:lnTo>
                    <a:pt x="1102" y="3227"/>
                  </a:lnTo>
                  <a:lnTo>
                    <a:pt x="1108" y="3225"/>
                  </a:lnTo>
                  <a:lnTo>
                    <a:pt x="1113" y="3224"/>
                  </a:lnTo>
                  <a:lnTo>
                    <a:pt x="1119" y="3224"/>
                  </a:lnTo>
                  <a:lnTo>
                    <a:pt x="1124" y="3225"/>
                  </a:lnTo>
                  <a:lnTo>
                    <a:pt x="1130" y="3227"/>
                  </a:lnTo>
                  <a:lnTo>
                    <a:pt x="1135" y="3228"/>
                  </a:lnTo>
                  <a:lnTo>
                    <a:pt x="1140" y="3231"/>
                  </a:lnTo>
                  <a:lnTo>
                    <a:pt x="1146" y="3234"/>
                  </a:lnTo>
                  <a:lnTo>
                    <a:pt x="1150" y="3237"/>
                  </a:lnTo>
                  <a:lnTo>
                    <a:pt x="1156" y="3240"/>
                  </a:lnTo>
                  <a:lnTo>
                    <a:pt x="1161" y="3241"/>
                  </a:lnTo>
                  <a:lnTo>
                    <a:pt x="1167" y="3244"/>
                  </a:lnTo>
                  <a:lnTo>
                    <a:pt x="1172" y="3247"/>
                  </a:lnTo>
                  <a:lnTo>
                    <a:pt x="1177" y="3250"/>
                  </a:lnTo>
                  <a:lnTo>
                    <a:pt x="1183" y="3253"/>
                  </a:lnTo>
                  <a:lnTo>
                    <a:pt x="1188" y="3254"/>
                  </a:lnTo>
                  <a:lnTo>
                    <a:pt x="1194" y="3256"/>
                  </a:lnTo>
                  <a:lnTo>
                    <a:pt x="1199" y="3259"/>
                  </a:lnTo>
                  <a:lnTo>
                    <a:pt x="1203" y="3260"/>
                  </a:lnTo>
                  <a:lnTo>
                    <a:pt x="1209" y="3261"/>
                  </a:lnTo>
                  <a:lnTo>
                    <a:pt x="1214" y="3263"/>
                  </a:lnTo>
                  <a:lnTo>
                    <a:pt x="1220" y="3263"/>
                  </a:lnTo>
                  <a:lnTo>
                    <a:pt x="1225" y="3264"/>
                  </a:lnTo>
                  <a:lnTo>
                    <a:pt x="1231" y="3266"/>
                  </a:lnTo>
                  <a:lnTo>
                    <a:pt x="1236" y="3266"/>
                  </a:lnTo>
                  <a:lnTo>
                    <a:pt x="1241" y="3267"/>
                  </a:lnTo>
                  <a:lnTo>
                    <a:pt x="1247" y="3267"/>
                  </a:lnTo>
                  <a:lnTo>
                    <a:pt x="1252" y="3269"/>
                  </a:lnTo>
                  <a:lnTo>
                    <a:pt x="1258" y="3269"/>
                  </a:lnTo>
                  <a:lnTo>
                    <a:pt x="1262" y="3269"/>
                  </a:lnTo>
                  <a:lnTo>
                    <a:pt x="1268" y="3270"/>
                  </a:lnTo>
                  <a:lnTo>
                    <a:pt x="1273" y="3270"/>
                  </a:lnTo>
                  <a:lnTo>
                    <a:pt x="1278" y="3270"/>
                  </a:lnTo>
                  <a:lnTo>
                    <a:pt x="1284" y="3270"/>
                  </a:lnTo>
                  <a:lnTo>
                    <a:pt x="1289" y="3272"/>
                  </a:lnTo>
                  <a:lnTo>
                    <a:pt x="1295" y="3272"/>
                  </a:lnTo>
                  <a:lnTo>
                    <a:pt x="1300" y="3272"/>
                  </a:lnTo>
                  <a:lnTo>
                    <a:pt x="1306" y="3272"/>
                  </a:lnTo>
                  <a:lnTo>
                    <a:pt x="1311" y="3272"/>
                  </a:lnTo>
                  <a:lnTo>
                    <a:pt x="1315" y="3273"/>
                  </a:lnTo>
                  <a:lnTo>
                    <a:pt x="1321" y="3273"/>
                  </a:lnTo>
                  <a:lnTo>
                    <a:pt x="1326" y="3273"/>
                  </a:lnTo>
                  <a:lnTo>
                    <a:pt x="1332" y="3273"/>
                  </a:lnTo>
                  <a:lnTo>
                    <a:pt x="1337" y="3273"/>
                  </a:lnTo>
                  <a:lnTo>
                    <a:pt x="1343" y="3273"/>
                  </a:lnTo>
                  <a:lnTo>
                    <a:pt x="1348" y="3273"/>
                  </a:lnTo>
                  <a:lnTo>
                    <a:pt x="1353" y="3273"/>
                  </a:lnTo>
                  <a:lnTo>
                    <a:pt x="1359" y="3273"/>
                  </a:lnTo>
                  <a:lnTo>
                    <a:pt x="1364" y="3273"/>
                  </a:lnTo>
                  <a:lnTo>
                    <a:pt x="1370" y="3273"/>
                  </a:lnTo>
                  <a:lnTo>
                    <a:pt x="1374" y="3273"/>
                  </a:lnTo>
                  <a:lnTo>
                    <a:pt x="1379" y="3273"/>
                  </a:lnTo>
                  <a:lnTo>
                    <a:pt x="1385" y="3273"/>
                  </a:lnTo>
                  <a:lnTo>
                    <a:pt x="1390" y="3273"/>
                  </a:lnTo>
                  <a:lnTo>
                    <a:pt x="1396" y="3274"/>
                  </a:lnTo>
                  <a:lnTo>
                    <a:pt x="1401" y="3274"/>
                  </a:lnTo>
                  <a:lnTo>
                    <a:pt x="1407" y="3273"/>
                  </a:lnTo>
                  <a:lnTo>
                    <a:pt x="1412" y="3273"/>
                  </a:lnTo>
                  <a:lnTo>
                    <a:pt x="1416" y="3273"/>
                  </a:lnTo>
                  <a:lnTo>
                    <a:pt x="1423" y="3273"/>
                  </a:lnTo>
                  <a:lnTo>
                    <a:pt x="1427" y="3274"/>
                  </a:lnTo>
                  <a:lnTo>
                    <a:pt x="1433" y="3274"/>
                  </a:lnTo>
                  <a:lnTo>
                    <a:pt x="1438" y="3274"/>
                  </a:lnTo>
                  <a:lnTo>
                    <a:pt x="1444" y="3274"/>
                  </a:lnTo>
                  <a:lnTo>
                    <a:pt x="1449" y="3274"/>
                  </a:lnTo>
                  <a:lnTo>
                    <a:pt x="1454" y="3274"/>
                  </a:lnTo>
                  <a:lnTo>
                    <a:pt x="1460" y="3273"/>
                  </a:lnTo>
                  <a:lnTo>
                    <a:pt x="1465" y="3273"/>
                  </a:lnTo>
                  <a:lnTo>
                    <a:pt x="1471" y="3273"/>
                  </a:lnTo>
                  <a:lnTo>
                    <a:pt x="1476" y="3273"/>
                  </a:lnTo>
                  <a:lnTo>
                    <a:pt x="1482" y="3273"/>
                  </a:lnTo>
                  <a:lnTo>
                    <a:pt x="1486" y="3273"/>
                  </a:lnTo>
                  <a:lnTo>
                    <a:pt x="1491" y="3273"/>
                  </a:lnTo>
                  <a:lnTo>
                    <a:pt x="1497" y="3273"/>
                  </a:lnTo>
                  <a:lnTo>
                    <a:pt x="1502" y="3273"/>
                  </a:lnTo>
                  <a:lnTo>
                    <a:pt x="1508" y="3273"/>
                  </a:lnTo>
                  <a:lnTo>
                    <a:pt x="1513" y="3273"/>
                  </a:lnTo>
                  <a:lnTo>
                    <a:pt x="1518" y="3273"/>
                  </a:lnTo>
                  <a:lnTo>
                    <a:pt x="1524" y="3273"/>
                  </a:lnTo>
                  <a:lnTo>
                    <a:pt x="1528" y="3273"/>
                  </a:lnTo>
                  <a:lnTo>
                    <a:pt x="1535" y="3273"/>
                  </a:lnTo>
                  <a:lnTo>
                    <a:pt x="1539" y="3273"/>
                  </a:lnTo>
                  <a:lnTo>
                    <a:pt x="1545" y="3273"/>
                  </a:lnTo>
                  <a:lnTo>
                    <a:pt x="1550" y="3273"/>
                  </a:lnTo>
                  <a:lnTo>
                    <a:pt x="1555" y="3273"/>
                  </a:lnTo>
                  <a:lnTo>
                    <a:pt x="1561" y="3273"/>
                  </a:lnTo>
                  <a:lnTo>
                    <a:pt x="1566" y="3273"/>
                  </a:lnTo>
                  <a:lnTo>
                    <a:pt x="1572" y="3273"/>
                  </a:lnTo>
                  <a:lnTo>
                    <a:pt x="1577" y="3273"/>
                  </a:lnTo>
                  <a:lnTo>
                    <a:pt x="1583" y="3273"/>
                  </a:lnTo>
                  <a:lnTo>
                    <a:pt x="1587" y="3272"/>
                  </a:lnTo>
                  <a:lnTo>
                    <a:pt x="1592" y="3272"/>
                  </a:lnTo>
                  <a:lnTo>
                    <a:pt x="1598" y="3272"/>
                  </a:lnTo>
                  <a:lnTo>
                    <a:pt x="1603" y="3273"/>
                  </a:lnTo>
                  <a:lnTo>
                    <a:pt x="1609" y="3273"/>
                  </a:lnTo>
                  <a:lnTo>
                    <a:pt x="1614" y="3273"/>
                  </a:lnTo>
                  <a:lnTo>
                    <a:pt x="1620" y="3272"/>
                  </a:lnTo>
                  <a:lnTo>
                    <a:pt x="1625" y="3272"/>
                  </a:lnTo>
                  <a:lnTo>
                    <a:pt x="1630" y="3272"/>
                  </a:lnTo>
                  <a:lnTo>
                    <a:pt x="1636" y="3272"/>
                  </a:lnTo>
                  <a:lnTo>
                    <a:pt x="1640" y="3272"/>
                  </a:lnTo>
                  <a:lnTo>
                    <a:pt x="1647" y="3272"/>
                  </a:lnTo>
                  <a:lnTo>
                    <a:pt x="1651" y="3272"/>
                  </a:lnTo>
                  <a:lnTo>
                    <a:pt x="1656" y="3270"/>
                  </a:lnTo>
                  <a:lnTo>
                    <a:pt x="1662" y="3270"/>
                  </a:lnTo>
                  <a:lnTo>
                    <a:pt x="1667" y="3269"/>
                  </a:lnTo>
                  <a:lnTo>
                    <a:pt x="1673" y="3269"/>
                  </a:lnTo>
                  <a:lnTo>
                    <a:pt x="1678" y="3267"/>
                  </a:lnTo>
                  <a:lnTo>
                    <a:pt x="1684" y="3267"/>
                  </a:lnTo>
                  <a:lnTo>
                    <a:pt x="1689" y="3266"/>
                  </a:lnTo>
                  <a:lnTo>
                    <a:pt x="1693" y="3266"/>
                  </a:lnTo>
                  <a:lnTo>
                    <a:pt x="1699" y="3264"/>
                  </a:lnTo>
                  <a:lnTo>
                    <a:pt x="1704" y="3264"/>
                  </a:lnTo>
                  <a:lnTo>
                    <a:pt x="1710" y="3263"/>
                  </a:lnTo>
                  <a:lnTo>
                    <a:pt x="1715" y="3263"/>
                  </a:lnTo>
                  <a:lnTo>
                    <a:pt x="1721" y="3261"/>
                  </a:lnTo>
                  <a:lnTo>
                    <a:pt x="1726" y="3261"/>
                  </a:lnTo>
                  <a:lnTo>
                    <a:pt x="1731" y="3261"/>
                  </a:lnTo>
                  <a:lnTo>
                    <a:pt x="1737" y="3261"/>
                  </a:lnTo>
                  <a:lnTo>
                    <a:pt x="1742" y="3261"/>
                  </a:lnTo>
                  <a:lnTo>
                    <a:pt x="1748" y="3263"/>
                  </a:lnTo>
                  <a:lnTo>
                    <a:pt x="1752" y="3263"/>
                  </a:lnTo>
                  <a:lnTo>
                    <a:pt x="1759" y="3264"/>
                  </a:lnTo>
                  <a:lnTo>
                    <a:pt x="1763" y="3264"/>
                  </a:lnTo>
                  <a:lnTo>
                    <a:pt x="1768" y="3266"/>
                  </a:lnTo>
                  <a:lnTo>
                    <a:pt x="1774" y="3266"/>
                  </a:lnTo>
                  <a:lnTo>
                    <a:pt x="1779" y="3267"/>
                  </a:lnTo>
                  <a:lnTo>
                    <a:pt x="1785" y="3267"/>
                  </a:lnTo>
                  <a:lnTo>
                    <a:pt x="1790" y="3269"/>
                  </a:lnTo>
                  <a:lnTo>
                    <a:pt x="1795" y="3269"/>
                  </a:lnTo>
                  <a:lnTo>
                    <a:pt x="1801" y="3270"/>
                  </a:lnTo>
                  <a:lnTo>
                    <a:pt x="1805" y="3270"/>
                  </a:lnTo>
                  <a:lnTo>
                    <a:pt x="1811" y="3272"/>
                  </a:lnTo>
                  <a:lnTo>
                    <a:pt x="1816" y="3272"/>
                  </a:lnTo>
                  <a:lnTo>
                    <a:pt x="1822" y="3272"/>
                  </a:lnTo>
                  <a:lnTo>
                    <a:pt x="1827" y="3272"/>
                  </a:lnTo>
                  <a:lnTo>
                    <a:pt x="1832" y="3273"/>
                  </a:lnTo>
                  <a:lnTo>
                    <a:pt x="1838" y="3273"/>
                  </a:lnTo>
                  <a:lnTo>
                    <a:pt x="1843" y="3273"/>
                  </a:lnTo>
                  <a:lnTo>
                    <a:pt x="1849" y="3273"/>
                  </a:lnTo>
                  <a:lnTo>
                    <a:pt x="1854" y="3273"/>
                  </a:lnTo>
                  <a:lnTo>
                    <a:pt x="1860" y="3273"/>
                  </a:lnTo>
                  <a:lnTo>
                    <a:pt x="1864" y="3273"/>
                  </a:lnTo>
                  <a:lnTo>
                    <a:pt x="1869" y="3274"/>
                  </a:lnTo>
                  <a:lnTo>
                    <a:pt x="1875" y="3274"/>
                  </a:lnTo>
                  <a:lnTo>
                    <a:pt x="1880" y="3274"/>
                  </a:lnTo>
                  <a:lnTo>
                    <a:pt x="1886" y="3274"/>
                  </a:lnTo>
                  <a:lnTo>
                    <a:pt x="1891" y="3274"/>
                  </a:lnTo>
                  <a:lnTo>
                    <a:pt x="1897" y="3274"/>
                  </a:lnTo>
                  <a:lnTo>
                    <a:pt x="1902" y="3274"/>
                  </a:lnTo>
                  <a:lnTo>
                    <a:pt x="1907" y="3274"/>
                  </a:lnTo>
                  <a:lnTo>
                    <a:pt x="1913" y="3274"/>
                  </a:lnTo>
                  <a:lnTo>
                    <a:pt x="1917" y="3274"/>
                  </a:lnTo>
                  <a:lnTo>
                    <a:pt x="1923" y="3274"/>
                  </a:lnTo>
                  <a:lnTo>
                    <a:pt x="1928" y="3274"/>
                  </a:lnTo>
                  <a:lnTo>
                    <a:pt x="1933" y="3274"/>
                  </a:lnTo>
                  <a:lnTo>
                    <a:pt x="1939" y="3274"/>
                  </a:lnTo>
                  <a:lnTo>
                    <a:pt x="1944" y="3274"/>
                  </a:lnTo>
                  <a:lnTo>
                    <a:pt x="1950" y="3274"/>
                  </a:lnTo>
                  <a:lnTo>
                    <a:pt x="1955" y="3274"/>
                  </a:lnTo>
                  <a:lnTo>
                    <a:pt x="1961" y="3274"/>
                  </a:lnTo>
                  <a:lnTo>
                    <a:pt x="1966" y="3274"/>
                  </a:lnTo>
                  <a:lnTo>
                    <a:pt x="1970" y="3274"/>
                  </a:lnTo>
                  <a:lnTo>
                    <a:pt x="1976" y="3274"/>
                  </a:lnTo>
                  <a:lnTo>
                    <a:pt x="1981" y="3274"/>
                  </a:lnTo>
                  <a:lnTo>
                    <a:pt x="1987" y="3274"/>
                  </a:lnTo>
                  <a:lnTo>
                    <a:pt x="1992" y="3274"/>
                  </a:lnTo>
                  <a:lnTo>
                    <a:pt x="1998" y="3274"/>
                  </a:lnTo>
                  <a:lnTo>
                    <a:pt x="2003" y="3274"/>
                  </a:lnTo>
                  <a:lnTo>
                    <a:pt x="2008" y="3274"/>
                  </a:lnTo>
                  <a:lnTo>
                    <a:pt x="2014" y="3274"/>
                  </a:lnTo>
                  <a:lnTo>
                    <a:pt x="2019" y="3274"/>
                  </a:lnTo>
                  <a:lnTo>
                    <a:pt x="2025" y="3274"/>
                  </a:lnTo>
                  <a:lnTo>
                    <a:pt x="2029" y="3274"/>
                  </a:lnTo>
                  <a:lnTo>
                    <a:pt x="2035" y="3274"/>
                  </a:lnTo>
                  <a:lnTo>
                    <a:pt x="2040" y="3274"/>
                  </a:lnTo>
                  <a:lnTo>
                    <a:pt x="2045" y="3274"/>
                  </a:lnTo>
                  <a:lnTo>
                    <a:pt x="2051" y="3274"/>
                  </a:lnTo>
                  <a:lnTo>
                    <a:pt x="2056" y="3274"/>
                  </a:lnTo>
                  <a:lnTo>
                    <a:pt x="2062" y="3274"/>
                  </a:lnTo>
                  <a:lnTo>
                    <a:pt x="2067" y="3274"/>
                  </a:lnTo>
                  <a:lnTo>
                    <a:pt x="2073" y="3274"/>
                  </a:lnTo>
                  <a:lnTo>
                    <a:pt x="2078" y="3274"/>
                  </a:lnTo>
                  <a:lnTo>
                    <a:pt x="2082" y="3274"/>
                  </a:lnTo>
                  <a:lnTo>
                    <a:pt x="2088" y="3274"/>
                  </a:lnTo>
                  <a:lnTo>
                    <a:pt x="2093" y="3274"/>
                  </a:lnTo>
                  <a:lnTo>
                    <a:pt x="2099" y="3274"/>
                  </a:lnTo>
                  <a:lnTo>
                    <a:pt x="2104" y="3274"/>
                  </a:lnTo>
                  <a:lnTo>
                    <a:pt x="2109" y="3274"/>
                  </a:lnTo>
                  <a:lnTo>
                    <a:pt x="2115" y="3274"/>
                  </a:lnTo>
                  <a:lnTo>
                    <a:pt x="2120" y="3274"/>
                  </a:lnTo>
                  <a:lnTo>
                    <a:pt x="2126" y="3274"/>
                  </a:lnTo>
                  <a:lnTo>
                    <a:pt x="2131" y="3274"/>
                  </a:lnTo>
                  <a:lnTo>
                    <a:pt x="2137" y="3274"/>
                  </a:lnTo>
                  <a:lnTo>
                    <a:pt x="2141" y="3274"/>
                  </a:lnTo>
                  <a:lnTo>
                    <a:pt x="2146" y="3274"/>
                  </a:lnTo>
                  <a:lnTo>
                    <a:pt x="2152" y="3274"/>
                  </a:lnTo>
                  <a:lnTo>
                    <a:pt x="2157" y="3274"/>
                  </a:lnTo>
                  <a:lnTo>
                    <a:pt x="2163" y="3274"/>
                  </a:lnTo>
                  <a:lnTo>
                    <a:pt x="2168" y="3274"/>
                  </a:lnTo>
                  <a:lnTo>
                    <a:pt x="2174" y="3274"/>
                  </a:lnTo>
                  <a:lnTo>
                    <a:pt x="2179" y="3274"/>
                  </a:lnTo>
                  <a:lnTo>
                    <a:pt x="2184" y="3274"/>
                  </a:lnTo>
                  <a:lnTo>
                    <a:pt x="2190" y="3273"/>
                  </a:lnTo>
                  <a:lnTo>
                    <a:pt x="2194" y="3273"/>
                  </a:lnTo>
                  <a:lnTo>
                    <a:pt x="2200" y="3273"/>
                  </a:lnTo>
                  <a:lnTo>
                    <a:pt x="2205" y="3273"/>
                  </a:lnTo>
                  <a:lnTo>
                    <a:pt x="2211" y="3273"/>
                  </a:lnTo>
                  <a:lnTo>
                    <a:pt x="2216" y="3273"/>
                  </a:lnTo>
                  <a:lnTo>
                    <a:pt x="2221" y="3274"/>
                  </a:lnTo>
                  <a:lnTo>
                    <a:pt x="2227" y="3274"/>
                  </a:lnTo>
                  <a:lnTo>
                    <a:pt x="2232" y="3273"/>
                  </a:lnTo>
                  <a:lnTo>
                    <a:pt x="2238" y="3273"/>
                  </a:lnTo>
                  <a:lnTo>
                    <a:pt x="2243" y="3273"/>
                  </a:lnTo>
                  <a:lnTo>
                    <a:pt x="2247" y="3273"/>
                  </a:lnTo>
                  <a:lnTo>
                    <a:pt x="2253" y="3273"/>
                  </a:lnTo>
                  <a:lnTo>
                    <a:pt x="2258" y="3273"/>
                  </a:lnTo>
                  <a:lnTo>
                    <a:pt x="2264" y="3273"/>
                  </a:lnTo>
                  <a:lnTo>
                    <a:pt x="2269" y="3273"/>
                  </a:lnTo>
                  <a:lnTo>
                    <a:pt x="2275" y="3273"/>
                  </a:lnTo>
                  <a:lnTo>
                    <a:pt x="2280" y="3273"/>
                  </a:lnTo>
                  <a:lnTo>
                    <a:pt x="2285" y="3273"/>
                  </a:lnTo>
                  <a:lnTo>
                    <a:pt x="2291" y="3273"/>
                  </a:lnTo>
                  <a:lnTo>
                    <a:pt x="2296" y="3273"/>
                  </a:lnTo>
                  <a:lnTo>
                    <a:pt x="2302" y="3273"/>
                  </a:lnTo>
                  <a:lnTo>
                    <a:pt x="2306" y="3273"/>
                  </a:lnTo>
                  <a:lnTo>
                    <a:pt x="2312" y="3273"/>
                  </a:lnTo>
                  <a:lnTo>
                    <a:pt x="2317" y="3273"/>
                  </a:lnTo>
                  <a:lnTo>
                    <a:pt x="2322" y="3273"/>
                  </a:lnTo>
                  <a:lnTo>
                    <a:pt x="2328" y="3273"/>
                  </a:lnTo>
                  <a:lnTo>
                    <a:pt x="2333" y="3273"/>
                  </a:lnTo>
                  <a:lnTo>
                    <a:pt x="2339" y="3273"/>
                  </a:lnTo>
                  <a:lnTo>
                    <a:pt x="2344" y="3273"/>
                  </a:lnTo>
                  <a:lnTo>
                    <a:pt x="2350" y="3273"/>
                  </a:lnTo>
                  <a:lnTo>
                    <a:pt x="2355" y="3273"/>
                  </a:lnTo>
                  <a:lnTo>
                    <a:pt x="2359" y="3273"/>
                  </a:lnTo>
                  <a:lnTo>
                    <a:pt x="2365" y="3273"/>
                  </a:lnTo>
                  <a:lnTo>
                    <a:pt x="2370" y="3273"/>
                  </a:lnTo>
                  <a:lnTo>
                    <a:pt x="2376" y="3273"/>
                  </a:lnTo>
                  <a:lnTo>
                    <a:pt x="2381" y="3273"/>
                  </a:lnTo>
                  <a:lnTo>
                    <a:pt x="2386" y="3273"/>
                  </a:lnTo>
                  <a:lnTo>
                    <a:pt x="2392" y="3273"/>
                  </a:lnTo>
                  <a:lnTo>
                    <a:pt x="2397" y="3273"/>
                  </a:lnTo>
                  <a:lnTo>
                    <a:pt x="2403" y="3273"/>
                  </a:lnTo>
                  <a:lnTo>
                    <a:pt x="2408" y="3273"/>
                  </a:lnTo>
                  <a:lnTo>
                    <a:pt x="2414" y="3273"/>
                  </a:lnTo>
                  <a:lnTo>
                    <a:pt x="2418" y="3273"/>
                  </a:lnTo>
                  <a:lnTo>
                    <a:pt x="2423" y="3273"/>
                  </a:lnTo>
                  <a:lnTo>
                    <a:pt x="2429" y="3273"/>
                  </a:lnTo>
                  <a:lnTo>
                    <a:pt x="2434" y="3273"/>
                  </a:lnTo>
                  <a:lnTo>
                    <a:pt x="2440" y="3273"/>
                  </a:lnTo>
                  <a:lnTo>
                    <a:pt x="2445" y="3273"/>
                  </a:lnTo>
                  <a:lnTo>
                    <a:pt x="2451" y="3273"/>
                  </a:lnTo>
                  <a:lnTo>
                    <a:pt x="2456" y="3273"/>
                  </a:lnTo>
                  <a:lnTo>
                    <a:pt x="2461" y="3273"/>
                  </a:lnTo>
                  <a:lnTo>
                    <a:pt x="2467" y="3272"/>
                  </a:lnTo>
                  <a:lnTo>
                    <a:pt x="2471" y="3272"/>
                  </a:lnTo>
                  <a:lnTo>
                    <a:pt x="2477" y="3272"/>
                  </a:lnTo>
                  <a:lnTo>
                    <a:pt x="2482" y="3272"/>
                  </a:lnTo>
                  <a:lnTo>
                    <a:pt x="2488" y="3272"/>
                  </a:lnTo>
                  <a:lnTo>
                    <a:pt x="2493" y="3272"/>
                  </a:lnTo>
                  <a:lnTo>
                    <a:pt x="2498" y="3272"/>
                  </a:lnTo>
                  <a:lnTo>
                    <a:pt x="2504" y="3272"/>
                  </a:lnTo>
                  <a:lnTo>
                    <a:pt x="2509" y="3272"/>
                  </a:lnTo>
                  <a:lnTo>
                    <a:pt x="2515" y="3272"/>
                  </a:lnTo>
                  <a:lnTo>
                    <a:pt x="2520" y="3272"/>
                  </a:lnTo>
                  <a:lnTo>
                    <a:pt x="2524" y="3272"/>
                  </a:lnTo>
                  <a:lnTo>
                    <a:pt x="2530" y="3272"/>
                  </a:lnTo>
                  <a:lnTo>
                    <a:pt x="2535" y="3272"/>
                  </a:lnTo>
                  <a:lnTo>
                    <a:pt x="2541" y="3273"/>
                  </a:lnTo>
                  <a:lnTo>
                    <a:pt x="2546" y="3273"/>
                  </a:lnTo>
                  <a:lnTo>
                    <a:pt x="2552" y="3273"/>
                  </a:lnTo>
                  <a:lnTo>
                    <a:pt x="2557" y="3273"/>
                  </a:lnTo>
                  <a:lnTo>
                    <a:pt x="2562" y="3273"/>
                  </a:lnTo>
                  <a:lnTo>
                    <a:pt x="2568" y="3274"/>
                  </a:lnTo>
                  <a:lnTo>
                    <a:pt x="2573" y="3274"/>
                  </a:lnTo>
                  <a:lnTo>
                    <a:pt x="2579" y="3274"/>
                  </a:lnTo>
                  <a:lnTo>
                    <a:pt x="2583" y="3274"/>
                  </a:lnTo>
                  <a:lnTo>
                    <a:pt x="2589" y="3274"/>
                  </a:lnTo>
                  <a:lnTo>
                    <a:pt x="2594" y="3274"/>
                  </a:lnTo>
                  <a:lnTo>
                    <a:pt x="2599" y="3274"/>
                  </a:lnTo>
                  <a:lnTo>
                    <a:pt x="2605" y="3276"/>
                  </a:lnTo>
                  <a:lnTo>
                    <a:pt x="2610" y="3276"/>
                  </a:lnTo>
                  <a:lnTo>
                    <a:pt x="2616" y="3276"/>
                  </a:lnTo>
                  <a:lnTo>
                    <a:pt x="2621" y="3276"/>
                  </a:lnTo>
                  <a:lnTo>
                    <a:pt x="2627" y="3276"/>
                  </a:lnTo>
                  <a:lnTo>
                    <a:pt x="2632" y="3276"/>
                  </a:lnTo>
                  <a:lnTo>
                    <a:pt x="2636" y="3276"/>
                  </a:lnTo>
                  <a:lnTo>
                    <a:pt x="2642" y="3276"/>
                  </a:lnTo>
                  <a:lnTo>
                    <a:pt x="2647" y="3276"/>
                  </a:lnTo>
                  <a:lnTo>
                    <a:pt x="2653" y="3276"/>
                  </a:lnTo>
                  <a:lnTo>
                    <a:pt x="2658" y="3276"/>
                  </a:lnTo>
                  <a:lnTo>
                    <a:pt x="2663" y="3276"/>
                  </a:lnTo>
                  <a:lnTo>
                    <a:pt x="2669" y="3276"/>
                  </a:lnTo>
                  <a:lnTo>
                    <a:pt x="2674" y="3276"/>
                  </a:lnTo>
                  <a:lnTo>
                    <a:pt x="2680" y="3276"/>
                  </a:lnTo>
                  <a:lnTo>
                    <a:pt x="2685" y="3276"/>
                  </a:lnTo>
                  <a:lnTo>
                    <a:pt x="2691" y="3276"/>
                  </a:lnTo>
                  <a:lnTo>
                    <a:pt x="2695" y="3276"/>
                  </a:lnTo>
                  <a:lnTo>
                    <a:pt x="2700" y="3276"/>
                  </a:lnTo>
                  <a:lnTo>
                    <a:pt x="2706" y="3276"/>
                  </a:lnTo>
                  <a:lnTo>
                    <a:pt x="2711" y="3276"/>
                  </a:lnTo>
                  <a:lnTo>
                    <a:pt x="2717" y="3276"/>
                  </a:lnTo>
                  <a:lnTo>
                    <a:pt x="2722" y="327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61" name="Freeform 7"/>
            <p:cNvSpPr>
              <a:spLocks/>
            </p:cNvSpPr>
            <p:nvPr/>
          </p:nvSpPr>
          <p:spPr bwMode="auto">
            <a:xfrm>
              <a:off x="1632" y="3142"/>
              <a:ext cx="687" cy="542"/>
            </a:xfrm>
            <a:custGeom>
              <a:avLst/>
              <a:gdLst>
                <a:gd name="T0" fmla="*/ 0 w 2546"/>
                <a:gd name="T1" fmla="*/ 20 h 1626"/>
                <a:gd name="T2" fmla="*/ 1 w 2546"/>
                <a:gd name="T3" fmla="*/ 20 h 1626"/>
                <a:gd name="T4" fmla="*/ 1 w 2546"/>
                <a:gd name="T5" fmla="*/ 20 h 1626"/>
                <a:gd name="T6" fmla="*/ 1 w 2546"/>
                <a:gd name="T7" fmla="*/ 20 h 1626"/>
                <a:gd name="T8" fmla="*/ 1 w 2546"/>
                <a:gd name="T9" fmla="*/ 20 h 1626"/>
                <a:gd name="T10" fmla="*/ 1 w 2546"/>
                <a:gd name="T11" fmla="*/ 20 h 1626"/>
                <a:gd name="T12" fmla="*/ 2 w 2546"/>
                <a:gd name="T13" fmla="*/ 20 h 1626"/>
                <a:gd name="T14" fmla="*/ 2 w 2546"/>
                <a:gd name="T15" fmla="*/ 20 h 1626"/>
                <a:gd name="T16" fmla="*/ 2 w 2546"/>
                <a:gd name="T17" fmla="*/ 20 h 1626"/>
                <a:gd name="T18" fmla="*/ 2 w 2546"/>
                <a:gd name="T19" fmla="*/ 20 h 1626"/>
                <a:gd name="T20" fmla="*/ 2 w 2546"/>
                <a:gd name="T21" fmla="*/ 20 h 1626"/>
                <a:gd name="T22" fmla="*/ 3 w 2546"/>
                <a:gd name="T23" fmla="*/ 20 h 1626"/>
                <a:gd name="T24" fmla="*/ 3 w 2546"/>
                <a:gd name="T25" fmla="*/ 20 h 1626"/>
                <a:gd name="T26" fmla="*/ 3 w 2546"/>
                <a:gd name="T27" fmla="*/ 20 h 1626"/>
                <a:gd name="T28" fmla="*/ 3 w 2546"/>
                <a:gd name="T29" fmla="*/ 20 h 1626"/>
                <a:gd name="T30" fmla="*/ 4 w 2546"/>
                <a:gd name="T31" fmla="*/ 20 h 1626"/>
                <a:gd name="T32" fmla="*/ 4 w 2546"/>
                <a:gd name="T33" fmla="*/ 20 h 1626"/>
                <a:gd name="T34" fmla="*/ 4 w 2546"/>
                <a:gd name="T35" fmla="*/ 20 h 1626"/>
                <a:gd name="T36" fmla="*/ 4 w 2546"/>
                <a:gd name="T37" fmla="*/ 20 h 1626"/>
                <a:gd name="T38" fmla="*/ 5 w 2546"/>
                <a:gd name="T39" fmla="*/ 20 h 1626"/>
                <a:gd name="T40" fmla="*/ 5 w 2546"/>
                <a:gd name="T41" fmla="*/ 20 h 1626"/>
                <a:gd name="T42" fmla="*/ 5 w 2546"/>
                <a:gd name="T43" fmla="*/ 20 h 1626"/>
                <a:gd name="T44" fmla="*/ 5 w 2546"/>
                <a:gd name="T45" fmla="*/ 20 h 1626"/>
                <a:gd name="T46" fmla="*/ 5 w 2546"/>
                <a:gd name="T47" fmla="*/ 20 h 1626"/>
                <a:gd name="T48" fmla="*/ 6 w 2546"/>
                <a:gd name="T49" fmla="*/ 20 h 1626"/>
                <a:gd name="T50" fmla="*/ 6 w 2546"/>
                <a:gd name="T51" fmla="*/ 18 h 1626"/>
                <a:gd name="T52" fmla="*/ 6 w 2546"/>
                <a:gd name="T53" fmla="*/ 13 h 1626"/>
                <a:gd name="T54" fmla="*/ 6 w 2546"/>
                <a:gd name="T55" fmla="*/ 4 h 1626"/>
                <a:gd name="T56" fmla="*/ 6 w 2546"/>
                <a:gd name="T57" fmla="*/ 0 h 1626"/>
                <a:gd name="T58" fmla="*/ 7 w 2546"/>
                <a:gd name="T59" fmla="*/ 3 h 1626"/>
                <a:gd name="T60" fmla="*/ 7 w 2546"/>
                <a:gd name="T61" fmla="*/ 10 h 1626"/>
                <a:gd name="T62" fmla="*/ 7 w 2546"/>
                <a:gd name="T63" fmla="*/ 15 h 1626"/>
                <a:gd name="T64" fmla="*/ 8 w 2546"/>
                <a:gd name="T65" fmla="*/ 18 h 1626"/>
                <a:gd name="T66" fmla="*/ 8 w 2546"/>
                <a:gd name="T67" fmla="*/ 19 h 1626"/>
                <a:gd name="T68" fmla="*/ 8 w 2546"/>
                <a:gd name="T69" fmla="*/ 20 h 1626"/>
                <a:gd name="T70" fmla="*/ 8 w 2546"/>
                <a:gd name="T71" fmla="*/ 20 h 1626"/>
                <a:gd name="T72" fmla="*/ 8 w 2546"/>
                <a:gd name="T73" fmla="*/ 20 h 1626"/>
                <a:gd name="T74" fmla="*/ 9 w 2546"/>
                <a:gd name="T75" fmla="*/ 20 h 1626"/>
                <a:gd name="T76" fmla="*/ 9 w 2546"/>
                <a:gd name="T77" fmla="*/ 20 h 1626"/>
                <a:gd name="T78" fmla="*/ 9 w 2546"/>
                <a:gd name="T79" fmla="*/ 20 h 1626"/>
                <a:gd name="T80" fmla="*/ 9 w 2546"/>
                <a:gd name="T81" fmla="*/ 20 h 1626"/>
                <a:gd name="T82" fmla="*/ 9 w 2546"/>
                <a:gd name="T83" fmla="*/ 20 h 1626"/>
                <a:gd name="T84" fmla="*/ 10 w 2546"/>
                <a:gd name="T85" fmla="*/ 20 h 1626"/>
                <a:gd name="T86" fmla="*/ 10 w 2546"/>
                <a:gd name="T87" fmla="*/ 20 h 1626"/>
                <a:gd name="T88" fmla="*/ 10 w 2546"/>
                <a:gd name="T89" fmla="*/ 20 h 1626"/>
                <a:gd name="T90" fmla="*/ 10 w 2546"/>
                <a:gd name="T91" fmla="*/ 20 h 1626"/>
                <a:gd name="T92" fmla="*/ 11 w 2546"/>
                <a:gd name="T93" fmla="*/ 20 h 1626"/>
                <a:gd name="T94" fmla="*/ 11 w 2546"/>
                <a:gd name="T95" fmla="*/ 20 h 1626"/>
                <a:gd name="T96" fmla="*/ 11 w 2546"/>
                <a:gd name="T97" fmla="*/ 20 h 1626"/>
                <a:gd name="T98" fmla="*/ 11 w 2546"/>
                <a:gd name="T99" fmla="*/ 20 h 1626"/>
                <a:gd name="T100" fmla="*/ 12 w 2546"/>
                <a:gd name="T101" fmla="*/ 20 h 1626"/>
                <a:gd name="T102" fmla="*/ 12 w 2546"/>
                <a:gd name="T103" fmla="*/ 20 h 1626"/>
                <a:gd name="T104" fmla="*/ 12 w 2546"/>
                <a:gd name="T105" fmla="*/ 20 h 1626"/>
                <a:gd name="T106" fmla="*/ 12 w 2546"/>
                <a:gd name="T107" fmla="*/ 20 h 1626"/>
                <a:gd name="T108" fmla="*/ 12 w 2546"/>
                <a:gd name="T109" fmla="*/ 20 h 1626"/>
                <a:gd name="T110" fmla="*/ 13 w 2546"/>
                <a:gd name="T111" fmla="*/ 20 h 1626"/>
                <a:gd name="T112" fmla="*/ 13 w 2546"/>
                <a:gd name="T113" fmla="*/ 20 h 1626"/>
                <a:gd name="T114" fmla="*/ 13 w 2546"/>
                <a:gd name="T115" fmla="*/ 20 h 1626"/>
                <a:gd name="T116" fmla="*/ 13 w 2546"/>
                <a:gd name="T117" fmla="*/ 20 h 16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6"/>
                <a:gd name="T178" fmla="*/ 0 h 1626"/>
                <a:gd name="T179" fmla="*/ 2546 w 2546"/>
                <a:gd name="T180" fmla="*/ 1626 h 16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6" h="1626">
                  <a:moveTo>
                    <a:pt x="0" y="1625"/>
                  </a:moveTo>
                  <a:lnTo>
                    <a:pt x="6" y="1625"/>
                  </a:lnTo>
                  <a:lnTo>
                    <a:pt x="11" y="1625"/>
                  </a:lnTo>
                  <a:lnTo>
                    <a:pt x="16" y="1625"/>
                  </a:lnTo>
                  <a:lnTo>
                    <a:pt x="22" y="1625"/>
                  </a:lnTo>
                  <a:lnTo>
                    <a:pt x="26" y="1625"/>
                  </a:lnTo>
                  <a:lnTo>
                    <a:pt x="32" y="1625"/>
                  </a:lnTo>
                  <a:lnTo>
                    <a:pt x="37" y="1625"/>
                  </a:lnTo>
                  <a:lnTo>
                    <a:pt x="43" y="1625"/>
                  </a:lnTo>
                  <a:lnTo>
                    <a:pt x="48" y="1625"/>
                  </a:lnTo>
                  <a:lnTo>
                    <a:pt x="53" y="1625"/>
                  </a:lnTo>
                  <a:lnTo>
                    <a:pt x="59" y="1625"/>
                  </a:lnTo>
                  <a:lnTo>
                    <a:pt x="64" y="1625"/>
                  </a:lnTo>
                  <a:lnTo>
                    <a:pt x="70" y="1625"/>
                  </a:lnTo>
                  <a:lnTo>
                    <a:pt x="75" y="1625"/>
                  </a:lnTo>
                  <a:lnTo>
                    <a:pt x="79" y="1625"/>
                  </a:lnTo>
                  <a:lnTo>
                    <a:pt x="85" y="1625"/>
                  </a:lnTo>
                  <a:lnTo>
                    <a:pt x="90" y="1625"/>
                  </a:lnTo>
                  <a:lnTo>
                    <a:pt x="96" y="1625"/>
                  </a:lnTo>
                  <a:lnTo>
                    <a:pt x="101" y="1625"/>
                  </a:lnTo>
                  <a:lnTo>
                    <a:pt x="107" y="1625"/>
                  </a:lnTo>
                  <a:lnTo>
                    <a:pt x="112" y="1625"/>
                  </a:lnTo>
                  <a:lnTo>
                    <a:pt x="117" y="1625"/>
                  </a:lnTo>
                  <a:lnTo>
                    <a:pt x="123" y="1625"/>
                  </a:lnTo>
                  <a:lnTo>
                    <a:pt x="128" y="1625"/>
                  </a:lnTo>
                  <a:lnTo>
                    <a:pt x="134" y="1625"/>
                  </a:lnTo>
                  <a:lnTo>
                    <a:pt x="138" y="1625"/>
                  </a:lnTo>
                  <a:lnTo>
                    <a:pt x="144" y="1625"/>
                  </a:lnTo>
                  <a:lnTo>
                    <a:pt x="149" y="1625"/>
                  </a:lnTo>
                  <a:lnTo>
                    <a:pt x="154" y="1625"/>
                  </a:lnTo>
                  <a:lnTo>
                    <a:pt x="160" y="1625"/>
                  </a:lnTo>
                  <a:lnTo>
                    <a:pt x="165" y="1625"/>
                  </a:lnTo>
                  <a:lnTo>
                    <a:pt x="171" y="1625"/>
                  </a:lnTo>
                  <a:lnTo>
                    <a:pt x="176" y="1625"/>
                  </a:lnTo>
                  <a:lnTo>
                    <a:pt x="182" y="1625"/>
                  </a:lnTo>
                  <a:lnTo>
                    <a:pt x="187" y="1625"/>
                  </a:lnTo>
                  <a:lnTo>
                    <a:pt x="191" y="1625"/>
                  </a:lnTo>
                  <a:lnTo>
                    <a:pt x="197" y="1625"/>
                  </a:lnTo>
                  <a:lnTo>
                    <a:pt x="202" y="1625"/>
                  </a:lnTo>
                  <a:lnTo>
                    <a:pt x="208" y="1625"/>
                  </a:lnTo>
                  <a:lnTo>
                    <a:pt x="213" y="1625"/>
                  </a:lnTo>
                  <a:lnTo>
                    <a:pt x="219" y="1625"/>
                  </a:lnTo>
                  <a:lnTo>
                    <a:pt x="224" y="1625"/>
                  </a:lnTo>
                  <a:lnTo>
                    <a:pt x="229" y="1625"/>
                  </a:lnTo>
                  <a:lnTo>
                    <a:pt x="235" y="1625"/>
                  </a:lnTo>
                  <a:lnTo>
                    <a:pt x="240" y="1625"/>
                  </a:lnTo>
                  <a:lnTo>
                    <a:pt x="246" y="1625"/>
                  </a:lnTo>
                  <a:lnTo>
                    <a:pt x="250" y="1625"/>
                  </a:lnTo>
                  <a:lnTo>
                    <a:pt x="255" y="1625"/>
                  </a:lnTo>
                  <a:lnTo>
                    <a:pt x="261" y="1625"/>
                  </a:lnTo>
                  <a:lnTo>
                    <a:pt x="266" y="1625"/>
                  </a:lnTo>
                  <a:lnTo>
                    <a:pt x="272" y="1625"/>
                  </a:lnTo>
                  <a:lnTo>
                    <a:pt x="277" y="1625"/>
                  </a:lnTo>
                  <a:lnTo>
                    <a:pt x="283" y="1625"/>
                  </a:lnTo>
                  <a:lnTo>
                    <a:pt x="288" y="1625"/>
                  </a:lnTo>
                  <a:lnTo>
                    <a:pt x="293" y="1625"/>
                  </a:lnTo>
                  <a:lnTo>
                    <a:pt x="299" y="1625"/>
                  </a:lnTo>
                  <a:lnTo>
                    <a:pt x="303" y="1625"/>
                  </a:lnTo>
                  <a:lnTo>
                    <a:pt x="309" y="1625"/>
                  </a:lnTo>
                  <a:lnTo>
                    <a:pt x="314" y="1625"/>
                  </a:lnTo>
                  <a:lnTo>
                    <a:pt x="320" y="1625"/>
                  </a:lnTo>
                  <a:lnTo>
                    <a:pt x="325" y="1625"/>
                  </a:lnTo>
                  <a:lnTo>
                    <a:pt x="330" y="1625"/>
                  </a:lnTo>
                  <a:lnTo>
                    <a:pt x="336" y="1625"/>
                  </a:lnTo>
                  <a:lnTo>
                    <a:pt x="341" y="1625"/>
                  </a:lnTo>
                  <a:lnTo>
                    <a:pt x="347" y="1625"/>
                  </a:lnTo>
                  <a:lnTo>
                    <a:pt x="352" y="1625"/>
                  </a:lnTo>
                  <a:lnTo>
                    <a:pt x="358" y="1625"/>
                  </a:lnTo>
                  <a:lnTo>
                    <a:pt x="362" y="1625"/>
                  </a:lnTo>
                  <a:lnTo>
                    <a:pt x="367" y="1625"/>
                  </a:lnTo>
                  <a:lnTo>
                    <a:pt x="373" y="1625"/>
                  </a:lnTo>
                  <a:lnTo>
                    <a:pt x="378" y="1625"/>
                  </a:lnTo>
                  <a:lnTo>
                    <a:pt x="384" y="1625"/>
                  </a:lnTo>
                  <a:lnTo>
                    <a:pt x="389" y="1625"/>
                  </a:lnTo>
                  <a:lnTo>
                    <a:pt x="394" y="1625"/>
                  </a:lnTo>
                  <a:lnTo>
                    <a:pt x="400" y="1625"/>
                  </a:lnTo>
                  <a:lnTo>
                    <a:pt x="405" y="1625"/>
                  </a:lnTo>
                  <a:lnTo>
                    <a:pt x="411" y="1625"/>
                  </a:lnTo>
                  <a:lnTo>
                    <a:pt x="415" y="1625"/>
                  </a:lnTo>
                  <a:lnTo>
                    <a:pt x="421" y="1625"/>
                  </a:lnTo>
                  <a:lnTo>
                    <a:pt x="426" y="1625"/>
                  </a:lnTo>
                  <a:lnTo>
                    <a:pt x="431" y="1625"/>
                  </a:lnTo>
                  <a:lnTo>
                    <a:pt x="437" y="1625"/>
                  </a:lnTo>
                  <a:lnTo>
                    <a:pt x="442" y="1625"/>
                  </a:lnTo>
                  <a:lnTo>
                    <a:pt x="448" y="1625"/>
                  </a:lnTo>
                  <a:lnTo>
                    <a:pt x="453" y="1625"/>
                  </a:lnTo>
                  <a:lnTo>
                    <a:pt x="459" y="1625"/>
                  </a:lnTo>
                  <a:lnTo>
                    <a:pt x="464" y="1625"/>
                  </a:lnTo>
                  <a:lnTo>
                    <a:pt x="468" y="1625"/>
                  </a:lnTo>
                  <a:lnTo>
                    <a:pt x="474" y="1625"/>
                  </a:lnTo>
                  <a:lnTo>
                    <a:pt x="479" y="1625"/>
                  </a:lnTo>
                  <a:lnTo>
                    <a:pt x="485" y="1625"/>
                  </a:lnTo>
                  <a:lnTo>
                    <a:pt x="490" y="1625"/>
                  </a:lnTo>
                  <a:lnTo>
                    <a:pt x="496" y="1625"/>
                  </a:lnTo>
                  <a:lnTo>
                    <a:pt x="501" y="1625"/>
                  </a:lnTo>
                  <a:lnTo>
                    <a:pt x="506" y="1625"/>
                  </a:lnTo>
                  <a:lnTo>
                    <a:pt x="512" y="1625"/>
                  </a:lnTo>
                  <a:lnTo>
                    <a:pt x="517" y="1625"/>
                  </a:lnTo>
                  <a:lnTo>
                    <a:pt x="523" y="1625"/>
                  </a:lnTo>
                  <a:lnTo>
                    <a:pt x="527" y="1625"/>
                  </a:lnTo>
                  <a:lnTo>
                    <a:pt x="532" y="1625"/>
                  </a:lnTo>
                  <a:lnTo>
                    <a:pt x="538" y="1625"/>
                  </a:lnTo>
                  <a:lnTo>
                    <a:pt x="543" y="1625"/>
                  </a:lnTo>
                  <a:lnTo>
                    <a:pt x="549" y="1625"/>
                  </a:lnTo>
                  <a:lnTo>
                    <a:pt x="554" y="1625"/>
                  </a:lnTo>
                  <a:lnTo>
                    <a:pt x="560" y="1625"/>
                  </a:lnTo>
                  <a:lnTo>
                    <a:pt x="565" y="1625"/>
                  </a:lnTo>
                  <a:lnTo>
                    <a:pt x="570" y="1625"/>
                  </a:lnTo>
                  <a:lnTo>
                    <a:pt x="576" y="1625"/>
                  </a:lnTo>
                  <a:lnTo>
                    <a:pt x="580" y="1625"/>
                  </a:lnTo>
                  <a:lnTo>
                    <a:pt x="586" y="1625"/>
                  </a:lnTo>
                  <a:lnTo>
                    <a:pt x="591" y="1625"/>
                  </a:lnTo>
                  <a:lnTo>
                    <a:pt x="597" y="1625"/>
                  </a:lnTo>
                  <a:lnTo>
                    <a:pt x="602" y="1625"/>
                  </a:lnTo>
                  <a:lnTo>
                    <a:pt x="607" y="1625"/>
                  </a:lnTo>
                  <a:lnTo>
                    <a:pt x="613" y="1625"/>
                  </a:lnTo>
                  <a:lnTo>
                    <a:pt x="618" y="1625"/>
                  </a:lnTo>
                  <a:lnTo>
                    <a:pt x="624" y="1625"/>
                  </a:lnTo>
                  <a:lnTo>
                    <a:pt x="629" y="1625"/>
                  </a:lnTo>
                  <a:lnTo>
                    <a:pt x="635" y="1625"/>
                  </a:lnTo>
                  <a:lnTo>
                    <a:pt x="639" y="1625"/>
                  </a:lnTo>
                  <a:lnTo>
                    <a:pt x="644" y="1625"/>
                  </a:lnTo>
                  <a:lnTo>
                    <a:pt x="650" y="1625"/>
                  </a:lnTo>
                  <a:lnTo>
                    <a:pt x="655" y="1625"/>
                  </a:lnTo>
                  <a:lnTo>
                    <a:pt x="661" y="1625"/>
                  </a:lnTo>
                  <a:lnTo>
                    <a:pt x="666" y="1625"/>
                  </a:lnTo>
                  <a:lnTo>
                    <a:pt x="671" y="1625"/>
                  </a:lnTo>
                  <a:lnTo>
                    <a:pt x="677" y="1625"/>
                  </a:lnTo>
                  <a:lnTo>
                    <a:pt x="682" y="1625"/>
                  </a:lnTo>
                  <a:lnTo>
                    <a:pt x="688" y="1625"/>
                  </a:lnTo>
                  <a:lnTo>
                    <a:pt x="692" y="1625"/>
                  </a:lnTo>
                  <a:lnTo>
                    <a:pt x="698" y="1625"/>
                  </a:lnTo>
                  <a:lnTo>
                    <a:pt x="703" y="1625"/>
                  </a:lnTo>
                  <a:lnTo>
                    <a:pt x="708" y="1625"/>
                  </a:lnTo>
                  <a:lnTo>
                    <a:pt x="714" y="1625"/>
                  </a:lnTo>
                  <a:lnTo>
                    <a:pt x="719" y="1625"/>
                  </a:lnTo>
                  <a:lnTo>
                    <a:pt x="725" y="1625"/>
                  </a:lnTo>
                  <a:lnTo>
                    <a:pt x="730" y="1625"/>
                  </a:lnTo>
                  <a:lnTo>
                    <a:pt x="736" y="1625"/>
                  </a:lnTo>
                  <a:lnTo>
                    <a:pt x="741" y="1625"/>
                  </a:lnTo>
                  <a:lnTo>
                    <a:pt x="745" y="1625"/>
                  </a:lnTo>
                  <a:lnTo>
                    <a:pt x="751" y="1625"/>
                  </a:lnTo>
                  <a:lnTo>
                    <a:pt x="756" y="1625"/>
                  </a:lnTo>
                  <a:lnTo>
                    <a:pt x="762" y="1625"/>
                  </a:lnTo>
                  <a:lnTo>
                    <a:pt x="767" y="1625"/>
                  </a:lnTo>
                  <a:lnTo>
                    <a:pt x="773" y="1625"/>
                  </a:lnTo>
                  <a:lnTo>
                    <a:pt x="778" y="1625"/>
                  </a:lnTo>
                  <a:lnTo>
                    <a:pt x="783" y="1625"/>
                  </a:lnTo>
                  <a:lnTo>
                    <a:pt x="789" y="1625"/>
                  </a:lnTo>
                  <a:lnTo>
                    <a:pt x="794" y="1625"/>
                  </a:lnTo>
                  <a:lnTo>
                    <a:pt x="800" y="1625"/>
                  </a:lnTo>
                  <a:lnTo>
                    <a:pt x="804" y="1625"/>
                  </a:lnTo>
                  <a:lnTo>
                    <a:pt x="809" y="1625"/>
                  </a:lnTo>
                  <a:lnTo>
                    <a:pt x="815" y="1625"/>
                  </a:lnTo>
                  <a:lnTo>
                    <a:pt x="820" y="1625"/>
                  </a:lnTo>
                  <a:lnTo>
                    <a:pt x="826" y="1625"/>
                  </a:lnTo>
                  <a:lnTo>
                    <a:pt x="831" y="1625"/>
                  </a:lnTo>
                  <a:lnTo>
                    <a:pt x="837" y="1625"/>
                  </a:lnTo>
                  <a:lnTo>
                    <a:pt x="842" y="1625"/>
                  </a:lnTo>
                  <a:lnTo>
                    <a:pt x="847" y="1625"/>
                  </a:lnTo>
                  <a:lnTo>
                    <a:pt x="853" y="1625"/>
                  </a:lnTo>
                  <a:lnTo>
                    <a:pt x="857" y="1625"/>
                  </a:lnTo>
                  <a:lnTo>
                    <a:pt x="863" y="1625"/>
                  </a:lnTo>
                  <a:lnTo>
                    <a:pt x="868" y="1625"/>
                  </a:lnTo>
                  <a:lnTo>
                    <a:pt x="874" y="1625"/>
                  </a:lnTo>
                  <a:lnTo>
                    <a:pt x="879" y="1625"/>
                  </a:lnTo>
                  <a:lnTo>
                    <a:pt x="884" y="1625"/>
                  </a:lnTo>
                  <a:lnTo>
                    <a:pt x="890" y="1625"/>
                  </a:lnTo>
                  <a:lnTo>
                    <a:pt x="895" y="1625"/>
                  </a:lnTo>
                  <a:lnTo>
                    <a:pt x="901" y="1625"/>
                  </a:lnTo>
                  <a:lnTo>
                    <a:pt x="906" y="1625"/>
                  </a:lnTo>
                  <a:lnTo>
                    <a:pt x="912" y="1625"/>
                  </a:lnTo>
                  <a:lnTo>
                    <a:pt x="916" y="1625"/>
                  </a:lnTo>
                  <a:lnTo>
                    <a:pt x="921" y="1625"/>
                  </a:lnTo>
                  <a:lnTo>
                    <a:pt x="927" y="1625"/>
                  </a:lnTo>
                  <a:lnTo>
                    <a:pt x="932" y="1625"/>
                  </a:lnTo>
                  <a:lnTo>
                    <a:pt x="938" y="1623"/>
                  </a:lnTo>
                  <a:lnTo>
                    <a:pt x="943" y="1623"/>
                  </a:lnTo>
                  <a:lnTo>
                    <a:pt x="948" y="1623"/>
                  </a:lnTo>
                  <a:lnTo>
                    <a:pt x="954" y="1623"/>
                  </a:lnTo>
                  <a:lnTo>
                    <a:pt x="959" y="1623"/>
                  </a:lnTo>
                  <a:lnTo>
                    <a:pt x="965" y="1623"/>
                  </a:lnTo>
                  <a:lnTo>
                    <a:pt x="969" y="1623"/>
                  </a:lnTo>
                  <a:lnTo>
                    <a:pt x="975" y="1623"/>
                  </a:lnTo>
                  <a:lnTo>
                    <a:pt x="980" y="1623"/>
                  </a:lnTo>
                  <a:lnTo>
                    <a:pt x="985" y="1622"/>
                  </a:lnTo>
                  <a:lnTo>
                    <a:pt x="991" y="1622"/>
                  </a:lnTo>
                  <a:lnTo>
                    <a:pt x="996" y="1622"/>
                  </a:lnTo>
                  <a:lnTo>
                    <a:pt x="1002" y="1621"/>
                  </a:lnTo>
                  <a:lnTo>
                    <a:pt x="1007" y="1621"/>
                  </a:lnTo>
                  <a:lnTo>
                    <a:pt x="1013" y="1619"/>
                  </a:lnTo>
                  <a:lnTo>
                    <a:pt x="1018" y="1618"/>
                  </a:lnTo>
                  <a:lnTo>
                    <a:pt x="1022" y="1616"/>
                  </a:lnTo>
                  <a:lnTo>
                    <a:pt x="1028" y="1613"/>
                  </a:lnTo>
                  <a:lnTo>
                    <a:pt x="1033" y="1612"/>
                  </a:lnTo>
                  <a:lnTo>
                    <a:pt x="1039" y="1608"/>
                  </a:lnTo>
                  <a:lnTo>
                    <a:pt x="1044" y="1603"/>
                  </a:lnTo>
                  <a:lnTo>
                    <a:pt x="1050" y="1599"/>
                  </a:lnTo>
                  <a:lnTo>
                    <a:pt x="1055" y="1592"/>
                  </a:lnTo>
                  <a:lnTo>
                    <a:pt x="1060" y="1584"/>
                  </a:lnTo>
                  <a:lnTo>
                    <a:pt x="1066" y="1574"/>
                  </a:lnTo>
                  <a:lnTo>
                    <a:pt x="1071" y="1564"/>
                  </a:lnTo>
                  <a:lnTo>
                    <a:pt x="1077" y="1550"/>
                  </a:lnTo>
                  <a:lnTo>
                    <a:pt x="1081" y="1534"/>
                  </a:lnTo>
                  <a:lnTo>
                    <a:pt x="1087" y="1515"/>
                  </a:lnTo>
                  <a:lnTo>
                    <a:pt x="1092" y="1493"/>
                  </a:lnTo>
                  <a:lnTo>
                    <a:pt x="1097" y="1467"/>
                  </a:lnTo>
                  <a:lnTo>
                    <a:pt x="1103" y="1437"/>
                  </a:lnTo>
                  <a:lnTo>
                    <a:pt x="1108" y="1404"/>
                  </a:lnTo>
                  <a:lnTo>
                    <a:pt x="1114" y="1364"/>
                  </a:lnTo>
                  <a:lnTo>
                    <a:pt x="1119" y="1320"/>
                  </a:lnTo>
                  <a:lnTo>
                    <a:pt x="1124" y="1270"/>
                  </a:lnTo>
                  <a:lnTo>
                    <a:pt x="1130" y="1215"/>
                  </a:lnTo>
                  <a:lnTo>
                    <a:pt x="1134" y="1155"/>
                  </a:lnTo>
                  <a:lnTo>
                    <a:pt x="1140" y="1088"/>
                  </a:lnTo>
                  <a:lnTo>
                    <a:pt x="1145" y="1017"/>
                  </a:lnTo>
                  <a:lnTo>
                    <a:pt x="1151" y="942"/>
                  </a:lnTo>
                  <a:lnTo>
                    <a:pt x="1156" y="861"/>
                  </a:lnTo>
                  <a:lnTo>
                    <a:pt x="1161" y="778"/>
                  </a:lnTo>
                  <a:lnTo>
                    <a:pt x="1167" y="693"/>
                  </a:lnTo>
                  <a:lnTo>
                    <a:pt x="1172" y="608"/>
                  </a:lnTo>
                  <a:lnTo>
                    <a:pt x="1178" y="522"/>
                  </a:lnTo>
                  <a:lnTo>
                    <a:pt x="1183" y="438"/>
                  </a:lnTo>
                  <a:lnTo>
                    <a:pt x="1189" y="359"/>
                  </a:lnTo>
                  <a:lnTo>
                    <a:pt x="1193" y="284"/>
                  </a:lnTo>
                  <a:lnTo>
                    <a:pt x="1198" y="214"/>
                  </a:lnTo>
                  <a:lnTo>
                    <a:pt x="1204" y="153"/>
                  </a:lnTo>
                  <a:lnTo>
                    <a:pt x="1209" y="101"/>
                  </a:lnTo>
                  <a:lnTo>
                    <a:pt x="1215" y="59"/>
                  </a:lnTo>
                  <a:lnTo>
                    <a:pt x="1220" y="29"/>
                  </a:lnTo>
                  <a:lnTo>
                    <a:pt x="1226" y="9"/>
                  </a:lnTo>
                  <a:lnTo>
                    <a:pt x="1231" y="0"/>
                  </a:lnTo>
                  <a:lnTo>
                    <a:pt x="1236" y="3"/>
                  </a:lnTo>
                  <a:lnTo>
                    <a:pt x="1242" y="16"/>
                  </a:lnTo>
                  <a:lnTo>
                    <a:pt x="1246" y="39"/>
                  </a:lnTo>
                  <a:lnTo>
                    <a:pt x="1252" y="72"/>
                  </a:lnTo>
                  <a:lnTo>
                    <a:pt x="1257" y="114"/>
                  </a:lnTo>
                  <a:lnTo>
                    <a:pt x="1262" y="163"/>
                  </a:lnTo>
                  <a:lnTo>
                    <a:pt x="1268" y="218"/>
                  </a:lnTo>
                  <a:lnTo>
                    <a:pt x="1273" y="279"/>
                  </a:lnTo>
                  <a:lnTo>
                    <a:pt x="1279" y="344"/>
                  </a:lnTo>
                  <a:lnTo>
                    <a:pt x="1284" y="411"/>
                  </a:lnTo>
                  <a:lnTo>
                    <a:pt x="1290" y="480"/>
                  </a:lnTo>
                  <a:lnTo>
                    <a:pt x="1295" y="551"/>
                  </a:lnTo>
                  <a:lnTo>
                    <a:pt x="1299" y="621"/>
                  </a:lnTo>
                  <a:lnTo>
                    <a:pt x="1305" y="690"/>
                  </a:lnTo>
                  <a:lnTo>
                    <a:pt x="1310" y="758"/>
                  </a:lnTo>
                  <a:lnTo>
                    <a:pt x="1316" y="825"/>
                  </a:lnTo>
                  <a:lnTo>
                    <a:pt x="1321" y="887"/>
                  </a:lnTo>
                  <a:lnTo>
                    <a:pt x="1327" y="948"/>
                  </a:lnTo>
                  <a:lnTo>
                    <a:pt x="1332" y="1006"/>
                  </a:lnTo>
                  <a:lnTo>
                    <a:pt x="1337" y="1059"/>
                  </a:lnTo>
                  <a:lnTo>
                    <a:pt x="1343" y="1110"/>
                  </a:lnTo>
                  <a:lnTo>
                    <a:pt x="1348" y="1158"/>
                  </a:lnTo>
                  <a:lnTo>
                    <a:pt x="1354" y="1201"/>
                  </a:lnTo>
                  <a:lnTo>
                    <a:pt x="1358" y="1241"/>
                  </a:lnTo>
                  <a:lnTo>
                    <a:pt x="1364" y="1278"/>
                  </a:lnTo>
                  <a:lnTo>
                    <a:pt x="1369" y="1312"/>
                  </a:lnTo>
                  <a:lnTo>
                    <a:pt x="1374" y="1343"/>
                  </a:lnTo>
                  <a:lnTo>
                    <a:pt x="1380" y="1370"/>
                  </a:lnTo>
                  <a:lnTo>
                    <a:pt x="1385" y="1395"/>
                  </a:lnTo>
                  <a:lnTo>
                    <a:pt x="1391" y="1418"/>
                  </a:lnTo>
                  <a:lnTo>
                    <a:pt x="1396" y="1438"/>
                  </a:lnTo>
                  <a:lnTo>
                    <a:pt x="1401" y="1457"/>
                  </a:lnTo>
                  <a:lnTo>
                    <a:pt x="1407" y="1474"/>
                  </a:lnTo>
                  <a:lnTo>
                    <a:pt x="1411" y="1489"/>
                  </a:lnTo>
                  <a:lnTo>
                    <a:pt x="1417" y="1502"/>
                  </a:lnTo>
                  <a:lnTo>
                    <a:pt x="1422" y="1514"/>
                  </a:lnTo>
                  <a:lnTo>
                    <a:pt x="1428" y="1525"/>
                  </a:lnTo>
                  <a:lnTo>
                    <a:pt x="1433" y="1535"/>
                  </a:lnTo>
                  <a:lnTo>
                    <a:pt x="1438" y="1544"/>
                  </a:lnTo>
                  <a:lnTo>
                    <a:pt x="1444" y="1551"/>
                  </a:lnTo>
                  <a:lnTo>
                    <a:pt x="1449" y="1558"/>
                  </a:lnTo>
                  <a:lnTo>
                    <a:pt x="1455" y="1564"/>
                  </a:lnTo>
                  <a:lnTo>
                    <a:pt x="1460" y="1570"/>
                  </a:lnTo>
                  <a:lnTo>
                    <a:pt x="1466" y="1576"/>
                  </a:lnTo>
                  <a:lnTo>
                    <a:pt x="1470" y="1580"/>
                  </a:lnTo>
                  <a:lnTo>
                    <a:pt x="1475" y="1584"/>
                  </a:lnTo>
                  <a:lnTo>
                    <a:pt x="1481" y="1589"/>
                  </a:lnTo>
                  <a:lnTo>
                    <a:pt x="1486" y="1592"/>
                  </a:lnTo>
                  <a:lnTo>
                    <a:pt x="1492" y="1595"/>
                  </a:lnTo>
                  <a:lnTo>
                    <a:pt x="1497" y="1597"/>
                  </a:lnTo>
                  <a:lnTo>
                    <a:pt x="1503" y="1600"/>
                  </a:lnTo>
                  <a:lnTo>
                    <a:pt x="1508" y="1603"/>
                  </a:lnTo>
                  <a:lnTo>
                    <a:pt x="1513" y="1605"/>
                  </a:lnTo>
                  <a:lnTo>
                    <a:pt x="1519" y="1606"/>
                  </a:lnTo>
                  <a:lnTo>
                    <a:pt x="1523" y="1608"/>
                  </a:lnTo>
                  <a:lnTo>
                    <a:pt x="1529" y="1609"/>
                  </a:lnTo>
                  <a:lnTo>
                    <a:pt x="1534" y="1610"/>
                  </a:lnTo>
                  <a:lnTo>
                    <a:pt x="1539" y="1612"/>
                  </a:lnTo>
                  <a:lnTo>
                    <a:pt x="1545" y="1613"/>
                  </a:lnTo>
                  <a:lnTo>
                    <a:pt x="1550" y="1615"/>
                  </a:lnTo>
                  <a:lnTo>
                    <a:pt x="1556" y="1615"/>
                  </a:lnTo>
                  <a:lnTo>
                    <a:pt x="1561" y="1616"/>
                  </a:lnTo>
                  <a:lnTo>
                    <a:pt x="1567" y="1616"/>
                  </a:lnTo>
                  <a:lnTo>
                    <a:pt x="1572" y="1618"/>
                  </a:lnTo>
                  <a:lnTo>
                    <a:pt x="1576" y="1618"/>
                  </a:lnTo>
                  <a:lnTo>
                    <a:pt x="1582" y="1618"/>
                  </a:lnTo>
                  <a:lnTo>
                    <a:pt x="1587" y="1619"/>
                  </a:lnTo>
                  <a:lnTo>
                    <a:pt x="1593" y="1619"/>
                  </a:lnTo>
                  <a:lnTo>
                    <a:pt x="1598" y="1619"/>
                  </a:lnTo>
                  <a:lnTo>
                    <a:pt x="1604" y="1619"/>
                  </a:lnTo>
                  <a:lnTo>
                    <a:pt x="1609" y="1621"/>
                  </a:lnTo>
                  <a:lnTo>
                    <a:pt x="1614" y="1621"/>
                  </a:lnTo>
                  <a:lnTo>
                    <a:pt x="1620" y="1621"/>
                  </a:lnTo>
                  <a:lnTo>
                    <a:pt x="1625" y="1621"/>
                  </a:lnTo>
                  <a:lnTo>
                    <a:pt x="1631" y="1621"/>
                  </a:lnTo>
                  <a:lnTo>
                    <a:pt x="1635" y="1621"/>
                  </a:lnTo>
                  <a:lnTo>
                    <a:pt x="1641" y="1622"/>
                  </a:lnTo>
                  <a:lnTo>
                    <a:pt x="1646" y="1622"/>
                  </a:lnTo>
                  <a:lnTo>
                    <a:pt x="1651" y="1622"/>
                  </a:lnTo>
                  <a:lnTo>
                    <a:pt x="1657" y="1622"/>
                  </a:lnTo>
                  <a:lnTo>
                    <a:pt x="1662" y="1622"/>
                  </a:lnTo>
                  <a:lnTo>
                    <a:pt x="1668" y="1622"/>
                  </a:lnTo>
                  <a:lnTo>
                    <a:pt x="1673" y="1622"/>
                  </a:lnTo>
                  <a:lnTo>
                    <a:pt x="1678" y="1622"/>
                  </a:lnTo>
                  <a:lnTo>
                    <a:pt x="1684" y="1622"/>
                  </a:lnTo>
                  <a:lnTo>
                    <a:pt x="1688" y="1623"/>
                  </a:lnTo>
                  <a:lnTo>
                    <a:pt x="1694" y="1623"/>
                  </a:lnTo>
                  <a:lnTo>
                    <a:pt x="1699" y="1623"/>
                  </a:lnTo>
                  <a:lnTo>
                    <a:pt x="1705" y="1623"/>
                  </a:lnTo>
                  <a:lnTo>
                    <a:pt x="1710" y="1623"/>
                  </a:lnTo>
                  <a:lnTo>
                    <a:pt x="1715" y="1623"/>
                  </a:lnTo>
                  <a:lnTo>
                    <a:pt x="1721" y="1623"/>
                  </a:lnTo>
                  <a:lnTo>
                    <a:pt x="1726" y="1623"/>
                  </a:lnTo>
                  <a:lnTo>
                    <a:pt x="1732" y="1623"/>
                  </a:lnTo>
                  <a:lnTo>
                    <a:pt x="1737" y="1623"/>
                  </a:lnTo>
                  <a:lnTo>
                    <a:pt x="1743" y="1623"/>
                  </a:lnTo>
                  <a:lnTo>
                    <a:pt x="1747" y="1623"/>
                  </a:lnTo>
                  <a:lnTo>
                    <a:pt x="1752" y="1625"/>
                  </a:lnTo>
                  <a:lnTo>
                    <a:pt x="1758" y="1625"/>
                  </a:lnTo>
                  <a:lnTo>
                    <a:pt x="1763" y="1625"/>
                  </a:lnTo>
                  <a:lnTo>
                    <a:pt x="1769" y="1625"/>
                  </a:lnTo>
                  <a:lnTo>
                    <a:pt x="1774" y="1625"/>
                  </a:lnTo>
                  <a:lnTo>
                    <a:pt x="1780" y="1625"/>
                  </a:lnTo>
                  <a:lnTo>
                    <a:pt x="1785" y="1625"/>
                  </a:lnTo>
                  <a:lnTo>
                    <a:pt x="1790" y="1625"/>
                  </a:lnTo>
                  <a:lnTo>
                    <a:pt x="1796" y="1625"/>
                  </a:lnTo>
                  <a:lnTo>
                    <a:pt x="1800" y="1625"/>
                  </a:lnTo>
                  <a:lnTo>
                    <a:pt x="1806" y="1625"/>
                  </a:lnTo>
                  <a:lnTo>
                    <a:pt x="1811" y="1625"/>
                  </a:lnTo>
                  <a:lnTo>
                    <a:pt x="1817" y="1625"/>
                  </a:lnTo>
                  <a:lnTo>
                    <a:pt x="1822" y="1625"/>
                  </a:lnTo>
                  <a:lnTo>
                    <a:pt x="1827" y="1625"/>
                  </a:lnTo>
                  <a:lnTo>
                    <a:pt x="1833" y="1625"/>
                  </a:lnTo>
                  <a:lnTo>
                    <a:pt x="1838" y="1625"/>
                  </a:lnTo>
                  <a:lnTo>
                    <a:pt x="1844" y="1625"/>
                  </a:lnTo>
                  <a:lnTo>
                    <a:pt x="1849" y="1625"/>
                  </a:lnTo>
                  <a:lnTo>
                    <a:pt x="1853" y="1625"/>
                  </a:lnTo>
                  <a:lnTo>
                    <a:pt x="1859" y="1625"/>
                  </a:lnTo>
                  <a:lnTo>
                    <a:pt x="1864" y="1625"/>
                  </a:lnTo>
                  <a:lnTo>
                    <a:pt x="1870" y="1625"/>
                  </a:lnTo>
                  <a:lnTo>
                    <a:pt x="1875" y="1625"/>
                  </a:lnTo>
                  <a:lnTo>
                    <a:pt x="1881" y="1625"/>
                  </a:lnTo>
                  <a:lnTo>
                    <a:pt x="1886" y="1625"/>
                  </a:lnTo>
                  <a:lnTo>
                    <a:pt x="1891" y="1625"/>
                  </a:lnTo>
                  <a:lnTo>
                    <a:pt x="1897" y="1625"/>
                  </a:lnTo>
                  <a:lnTo>
                    <a:pt x="1902" y="1625"/>
                  </a:lnTo>
                  <a:lnTo>
                    <a:pt x="1908" y="1625"/>
                  </a:lnTo>
                  <a:lnTo>
                    <a:pt x="1912" y="1626"/>
                  </a:lnTo>
                  <a:lnTo>
                    <a:pt x="1918" y="1626"/>
                  </a:lnTo>
                  <a:lnTo>
                    <a:pt x="1923" y="1626"/>
                  </a:lnTo>
                  <a:lnTo>
                    <a:pt x="1928" y="1626"/>
                  </a:lnTo>
                  <a:lnTo>
                    <a:pt x="1934" y="1626"/>
                  </a:lnTo>
                  <a:lnTo>
                    <a:pt x="1939" y="1626"/>
                  </a:lnTo>
                  <a:lnTo>
                    <a:pt x="1945" y="1626"/>
                  </a:lnTo>
                  <a:lnTo>
                    <a:pt x="1950" y="1626"/>
                  </a:lnTo>
                  <a:lnTo>
                    <a:pt x="1956" y="1626"/>
                  </a:lnTo>
                  <a:lnTo>
                    <a:pt x="1961" y="1626"/>
                  </a:lnTo>
                  <a:lnTo>
                    <a:pt x="1965" y="1626"/>
                  </a:lnTo>
                  <a:lnTo>
                    <a:pt x="1971" y="1626"/>
                  </a:lnTo>
                  <a:lnTo>
                    <a:pt x="1976" y="1626"/>
                  </a:lnTo>
                  <a:lnTo>
                    <a:pt x="1982" y="1626"/>
                  </a:lnTo>
                  <a:lnTo>
                    <a:pt x="1987" y="1626"/>
                  </a:lnTo>
                  <a:lnTo>
                    <a:pt x="1992" y="1626"/>
                  </a:lnTo>
                  <a:lnTo>
                    <a:pt x="1998" y="1626"/>
                  </a:lnTo>
                  <a:lnTo>
                    <a:pt x="2003" y="1626"/>
                  </a:lnTo>
                  <a:lnTo>
                    <a:pt x="2009" y="1626"/>
                  </a:lnTo>
                  <a:lnTo>
                    <a:pt x="2014" y="1626"/>
                  </a:lnTo>
                  <a:lnTo>
                    <a:pt x="2020" y="1626"/>
                  </a:lnTo>
                  <a:lnTo>
                    <a:pt x="2024" y="1626"/>
                  </a:lnTo>
                  <a:lnTo>
                    <a:pt x="2029" y="1626"/>
                  </a:lnTo>
                  <a:lnTo>
                    <a:pt x="2035" y="1626"/>
                  </a:lnTo>
                  <a:lnTo>
                    <a:pt x="2040" y="1626"/>
                  </a:lnTo>
                  <a:lnTo>
                    <a:pt x="2046" y="1626"/>
                  </a:lnTo>
                  <a:lnTo>
                    <a:pt x="2051" y="1626"/>
                  </a:lnTo>
                  <a:lnTo>
                    <a:pt x="2057" y="1626"/>
                  </a:lnTo>
                  <a:lnTo>
                    <a:pt x="2062" y="1626"/>
                  </a:lnTo>
                  <a:lnTo>
                    <a:pt x="2066" y="1626"/>
                  </a:lnTo>
                  <a:lnTo>
                    <a:pt x="2073" y="1626"/>
                  </a:lnTo>
                  <a:lnTo>
                    <a:pt x="2077" y="1626"/>
                  </a:lnTo>
                  <a:lnTo>
                    <a:pt x="2083" y="1626"/>
                  </a:lnTo>
                  <a:lnTo>
                    <a:pt x="2088" y="1626"/>
                  </a:lnTo>
                  <a:lnTo>
                    <a:pt x="2094" y="1626"/>
                  </a:lnTo>
                  <a:lnTo>
                    <a:pt x="2099" y="1626"/>
                  </a:lnTo>
                  <a:lnTo>
                    <a:pt x="2104" y="1626"/>
                  </a:lnTo>
                  <a:lnTo>
                    <a:pt x="2110" y="1626"/>
                  </a:lnTo>
                  <a:lnTo>
                    <a:pt x="2115" y="1626"/>
                  </a:lnTo>
                  <a:lnTo>
                    <a:pt x="2121" y="1626"/>
                  </a:lnTo>
                  <a:lnTo>
                    <a:pt x="2126" y="1626"/>
                  </a:lnTo>
                  <a:lnTo>
                    <a:pt x="2130" y="1626"/>
                  </a:lnTo>
                  <a:lnTo>
                    <a:pt x="2136" y="1626"/>
                  </a:lnTo>
                  <a:lnTo>
                    <a:pt x="2141" y="1626"/>
                  </a:lnTo>
                  <a:lnTo>
                    <a:pt x="2147" y="1626"/>
                  </a:lnTo>
                  <a:lnTo>
                    <a:pt x="2152" y="1626"/>
                  </a:lnTo>
                  <a:lnTo>
                    <a:pt x="2158" y="1626"/>
                  </a:lnTo>
                  <a:lnTo>
                    <a:pt x="2163" y="1626"/>
                  </a:lnTo>
                  <a:lnTo>
                    <a:pt x="2168" y="1626"/>
                  </a:lnTo>
                  <a:lnTo>
                    <a:pt x="2174" y="1626"/>
                  </a:lnTo>
                  <a:lnTo>
                    <a:pt x="2178" y="1626"/>
                  </a:lnTo>
                  <a:lnTo>
                    <a:pt x="2185" y="1626"/>
                  </a:lnTo>
                  <a:lnTo>
                    <a:pt x="2189" y="1626"/>
                  </a:lnTo>
                  <a:lnTo>
                    <a:pt x="2195" y="1626"/>
                  </a:lnTo>
                  <a:lnTo>
                    <a:pt x="2200" y="1626"/>
                  </a:lnTo>
                  <a:lnTo>
                    <a:pt x="2205" y="1626"/>
                  </a:lnTo>
                  <a:lnTo>
                    <a:pt x="2211" y="1626"/>
                  </a:lnTo>
                  <a:lnTo>
                    <a:pt x="2216" y="1626"/>
                  </a:lnTo>
                  <a:lnTo>
                    <a:pt x="2222" y="1626"/>
                  </a:lnTo>
                  <a:lnTo>
                    <a:pt x="2227" y="1626"/>
                  </a:lnTo>
                  <a:lnTo>
                    <a:pt x="2233" y="1626"/>
                  </a:lnTo>
                  <a:lnTo>
                    <a:pt x="2237" y="1626"/>
                  </a:lnTo>
                  <a:lnTo>
                    <a:pt x="2242" y="1626"/>
                  </a:lnTo>
                  <a:lnTo>
                    <a:pt x="2248" y="1626"/>
                  </a:lnTo>
                  <a:lnTo>
                    <a:pt x="2253" y="1626"/>
                  </a:lnTo>
                  <a:lnTo>
                    <a:pt x="2259" y="1626"/>
                  </a:lnTo>
                  <a:lnTo>
                    <a:pt x="2264" y="1626"/>
                  </a:lnTo>
                  <a:lnTo>
                    <a:pt x="2269" y="1626"/>
                  </a:lnTo>
                  <a:lnTo>
                    <a:pt x="2275" y="1626"/>
                  </a:lnTo>
                  <a:lnTo>
                    <a:pt x="2280" y="1626"/>
                  </a:lnTo>
                  <a:lnTo>
                    <a:pt x="2286" y="1626"/>
                  </a:lnTo>
                  <a:lnTo>
                    <a:pt x="2290" y="1626"/>
                  </a:lnTo>
                  <a:lnTo>
                    <a:pt x="2297" y="1626"/>
                  </a:lnTo>
                  <a:lnTo>
                    <a:pt x="2301" y="1626"/>
                  </a:lnTo>
                  <a:lnTo>
                    <a:pt x="2306" y="1626"/>
                  </a:lnTo>
                  <a:lnTo>
                    <a:pt x="2312" y="1626"/>
                  </a:lnTo>
                  <a:lnTo>
                    <a:pt x="2317" y="1626"/>
                  </a:lnTo>
                  <a:lnTo>
                    <a:pt x="2323" y="1626"/>
                  </a:lnTo>
                  <a:lnTo>
                    <a:pt x="2328" y="1626"/>
                  </a:lnTo>
                  <a:lnTo>
                    <a:pt x="2334" y="1626"/>
                  </a:lnTo>
                  <a:lnTo>
                    <a:pt x="2339" y="1626"/>
                  </a:lnTo>
                  <a:lnTo>
                    <a:pt x="2343" y="1626"/>
                  </a:lnTo>
                  <a:lnTo>
                    <a:pt x="2349" y="1626"/>
                  </a:lnTo>
                  <a:lnTo>
                    <a:pt x="2354" y="1626"/>
                  </a:lnTo>
                  <a:lnTo>
                    <a:pt x="2360" y="1626"/>
                  </a:lnTo>
                  <a:lnTo>
                    <a:pt x="2365" y="1626"/>
                  </a:lnTo>
                  <a:lnTo>
                    <a:pt x="2371" y="1626"/>
                  </a:lnTo>
                  <a:lnTo>
                    <a:pt x="2376" y="1626"/>
                  </a:lnTo>
                  <a:lnTo>
                    <a:pt x="2381" y="1626"/>
                  </a:lnTo>
                  <a:lnTo>
                    <a:pt x="2387" y="1626"/>
                  </a:lnTo>
                  <a:lnTo>
                    <a:pt x="2392" y="1626"/>
                  </a:lnTo>
                  <a:lnTo>
                    <a:pt x="2398" y="1626"/>
                  </a:lnTo>
                  <a:lnTo>
                    <a:pt x="2402" y="1626"/>
                  </a:lnTo>
                  <a:lnTo>
                    <a:pt x="2407" y="1626"/>
                  </a:lnTo>
                  <a:lnTo>
                    <a:pt x="2413" y="1626"/>
                  </a:lnTo>
                  <a:lnTo>
                    <a:pt x="2418" y="1626"/>
                  </a:lnTo>
                  <a:lnTo>
                    <a:pt x="2424" y="1626"/>
                  </a:lnTo>
                  <a:lnTo>
                    <a:pt x="2429" y="1626"/>
                  </a:lnTo>
                  <a:lnTo>
                    <a:pt x="2435" y="1626"/>
                  </a:lnTo>
                  <a:lnTo>
                    <a:pt x="2440" y="1626"/>
                  </a:lnTo>
                  <a:lnTo>
                    <a:pt x="2445" y="1626"/>
                  </a:lnTo>
                  <a:lnTo>
                    <a:pt x="2451" y="1626"/>
                  </a:lnTo>
                  <a:lnTo>
                    <a:pt x="2455" y="1626"/>
                  </a:lnTo>
                  <a:lnTo>
                    <a:pt x="2461" y="1626"/>
                  </a:lnTo>
                  <a:lnTo>
                    <a:pt x="2466" y="1626"/>
                  </a:lnTo>
                  <a:lnTo>
                    <a:pt x="2472" y="1626"/>
                  </a:lnTo>
                  <a:lnTo>
                    <a:pt x="2477" y="1626"/>
                  </a:lnTo>
                  <a:lnTo>
                    <a:pt x="2482" y="1626"/>
                  </a:lnTo>
                  <a:lnTo>
                    <a:pt x="2488" y="1626"/>
                  </a:lnTo>
                  <a:lnTo>
                    <a:pt x="2493" y="1626"/>
                  </a:lnTo>
                  <a:lnTo>
                    <a:pt x="2499" y="1626"/>
                  </a:lnTo>
                  <a:lnTo>
                    <a:pt x="2504" y="1626"/>
                  </a:lnTo>
                  <a:lnTo>
                    <a:pt x="2510" y="1626"/>
                  </a:lnTo>
                  <a:lnTo>
                    <a:pt x="2514" y="1626"/>
                  </a:lnTo>
                  <a:lnTo>
                    <a:pt x="2519" y="1626"/>
                  </a:lnTo>
                  <a:lnTo>
                    <a:pt x="2525" y="1626"/>
                  </a:lnTo>
                  <a:lnTo>
                    <a:pt x="2530" y="1626"/>
                  </a:lnTo>
                  <a:lnTo>
                    <a:pt x="2536" y="1626"/>
                  </a:lnTo>
                  <a:lnTo>
                    <a:pt x="2541" y="1626"/>
                  </a:lnTo>
                  <a:lnTo>
                    <a:pt x="2546" y="162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4260" name="Line 8"/>
          <p:cNvSpPr>
            <a:spLocks noChangeShapeType="1"/>
          </p:cNvSpPr>
          <p:nvPr/>
        </p:nvSpPr>
        <p:spPr bwMode="auto">
          <a:xfrm>
            <a:off x="2187575" y="5178425"/>
            <a:ext cx="52609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1" name="Line 9"/>
          <p:cNvSpPr>
            <a:spLocks noChangeShapeType="1"/>
          </p:cNvSpPr>
          <p:nvPr/>
        </p:nvSpPr>
        <p:spPr bwMode="auto">
          <a:xfrm>
            <a:off x="2159000" y="5178425"/>
            <a:ext cx="952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2" name="Rectangle 10"/>
          <p:cNvSpPr>
            <a:spLocks noChangeArrowheads="1"/>
          </p:cNvSpPr>
          <p:nvPr/>
        </p:nvSpPr>
        <p:spPr bwMode="auto">
          <a:xfrm>
            <a:off x="218757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263" name="Line 11"/>
          <p:cNvSpPr>
            <a:spLocks noChangeShapeType="1"/>
          </p:cNvSpPr>
          <p:nvPr/>
        </p:nvSpPr>
        <p:spPr bwMode="auto">
          <a:xfrm>
            <a:off x="2452688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4" name="Line 12"/>
          <p:cNvSpPr>
            <a:spLocks noChangeShapeType="1"/>
          </p:cNvSpPr>
          <p:nvPr/>
        </p:nvSpPr>
        <p:spPr bwMode="auto">
          <a:xfrm>
            <a:off x="2325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5" name="Line 13"/>
          <p:cNvSpPr>
            <a:spLocks noChangeShapeType="1"/>
          </p:cNvSpPr>
          <p:nvPr/>
        </p:nvSpPr>
        <p:spPr bwMode="auto">
          <a:xfrm>
            <a:off x="21828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6" name="Line 14"/>
          <p:cNvSpPr>
            <a:spLocks noChangeShapeType="1"/>
          </p:cNvSpPr>
          <p:nvPr/>
        </p:nvSpPr>
        <p:spPr bwMode="auto">
          <a:xfrm>
            <a:off x="234315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7" name="Line 15"/>
          <p:cNvSpPr>
            <a:spLocks noChangeShapeType="1"/>
          </p:cNvSpPr>
          <p:nvPr/>
        </p:nvSpPr>
        <p:spPr bwMode="auto">
          <a:xfrm>
            <a:off x="250348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8" name="Line 16"/>
          <p:cNvSpPr>
            <a:spLocks noChangeShapeType="1"/>
          </p:cNvSpPr>
          <p:nvPr/>
        </p:nvSpPr>
        <p:spPr bwMode="auto">
          <a:xfrm>
            <a:off x="25527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69" name="Line 17"/>
          <p:cNvSpPr>
            <a:spLocks noChangeShapeType="1"/>
          </p:cNvSpPr>
          <p:nvPr/>
        </p:nvSpPr>
        <p:spPr bwMode="auto">
          <a:xfrm>
            <a:off x="26130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0" name="Line 18"/>
          <p:cNvSpPr>
            <a:spLocks noChangeShapeType="1"/>
          </p:cNvSpPr>
          <p:nvPr/>
        </p:nvSpPr>
        <p:spPr bwMode="auto">
          <a:xfrm>
            <a:off x="26574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1" name="Line 19"/>
          <p:cNvSpPr>
            <a:spLocks noChangeShapeType="1"/>
          </p:cNvSpPr>
          <p:nvPr/>
        </p:nvSpPr>
        <p:spPr bwMode="auto">
          <a:xfrm>
            <a:off x="2714625" y="5178425"/>
            <a:ext cx="1588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2" name="Rectangle 20"/>
          <p:cNvSpPr>
            <a:spLocks noChangeArrowheads="1"/>
          </p:cNvSpPr>
          <p:nvPr/>
        </p:nvSpPr>
        <p:spPr bwMode="auto">
          <a:xfrm>
            <a:off x="26876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273" name="Line 21"/>
          <p:cNvSpPr>
            <a:spLocks noChangeShapeType="1"/>
          </p:cNvSpPr>
          <p:nvPr/>
        </p:nvSpPr>
        <p:spPr bwMode="auto">
          <a:xfrm>
            <a:off x="2978150" y="5178425"/>
            <a:ext cx="3175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4" name="Line 22"/>
          <p:cNvSpPr>
            <a:spLocks noChangeShapeType="1"/>
          </p:cNvSpPr>
          <p:nvPr/>
        </p:nvSpPr>
        <p:spPr bwMode="auto">
          <a:xfrm>
            <a:off x="27622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5" name="Line 23"/>
          <p:cNvSpPr>
            <a:spLocks noChangeShapeType="1"/>
          </p:cNvSpPr>
          <p:nvPr/>
        </p:nvSpPr>
        <p:spPr bwMode="auto">
          <a:xfrm>
            <a:off x="28162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6" name="Line 24"/>
          <p:cNvSpPr>
            <a:spLocks noChangeShapeType="1"/>
          </p:cNvSpPr>
          <p:nvPr/>
        </p:nvSpPr>
        <p:spPr bwMode="auto">
          <a:xfrm>
            <a:off x="28733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7" name="Line 25"/>
          <p:cNvSpPr>
            <a:spLocks noChangeShapeType="1"/>
          </p:cNvSpPr>
          <p:nvPr/>
        </p:nvSpPr>
        <p:spPr bwMode="auto">
          <a:xfrm>
            <a:off x="29225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8" name="Line 26"/>
          <p:cNvSpPr>
            <a:spLocks noChangeShapeType="1"/>
          </p:cNvSpPr>
          <p:nvPr/>
        </p:nvSpPr>
        <p:spPr bwMode="auto">
          <a:xfrm>
            <a:off x="30321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79" name="Line 27"/>
          <p:cNvSpPr>
            <a:spLocks noChangeShapeType="1"/>
          </p:cNvSpPr>
          <p:nvPr/>
        </p:nvSpPr>
        <p:spPr bwMode="auto">
          <a:xfrm>
            <a:off x="30813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0" name="Line 28"/>
          <p:cNvSpPr>
            <a:spLocks noChangeShapeType="1"/>
          </p:cNvSpPr>
          <p:nvPr/>
        </p:nvSpPr>
        <p:spPr bwMode="auto">
          <a:xfrm>
            <a:off x="31321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1" name="Line 29"/>
          <p:cNvSpPr>
            <a:spLocks noChangeShapeType="1"/>
          </p:cNvSpPr>
          <p:nvPr/>
        </p:nvSpPr>
        <p:spPr bwMode="auto">
          <a:xfrm>
            <a:off x="31908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2" name="Line 30"/>
          <p:cNvSpPr>
            <a:spLocks noChangeShapeType="1"/>
          </p:cNvSpPr>
          <p:nvPr/>
        </p:nvSpPr>
        <p:spPr bwMode="auto">
          <a:xfrm>
            <a:off x="32416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3" name="Rectangle 31"/>
          <p:cNvSpPr>
            <a:spLocks noChangeArrowheads="1"/>
          </p:cNvSpPr>
          <p:nvPr/>
        </p:nvSpPr>
        <p:spPr bwMode="auto">
          <a:xfrm>
            <a:off x="32099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284" name="Line 32"/>
          <p:cNvSpPr>
            <a:spLocks noChangeShapeType="1"/>
          </p:cNvSpPr>
          <p:nvPr/>
        </p:nvSpPr>
        <p:spPr bwMode="auto">
          <a:xfrm>
            <a:off x="3506788" y="5178425"/>
            <a:ext cx="158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5" name="Line 33"/>
          <p:cNvSpPr>
            <a:spLocks noChangeShapeType="1"/>
          </p:cNvSpPr>
          <p:nvPr/>
        </p:nvSpPr>
        <p:spPr bwMode="auto">
          <a:xfrm>
            <a:off x="32861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6" name="Line 34"/>
          <p:cNvSpPr>
            <a:spLocks noChangeShapeType="1"/>
          </p:cNvSpPr>
          <p:nvPr/>
        </p:nvSpPr>
        <p:spPr bwMode="auto">
          <a:xfrm>
            <a:off x="33448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7" name="Line 35"/>
          <p:cNvSpPr>
            <a:spLocks noChangeShapeType="1"/>
          </p:cNvSpPr>
          <p:nvPr/>
        </p:nvSpPr>
        <p:spPr bwMode="auto">
          <a:xfrm>
            <a:off x="3395663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8" name="Line 36"/>
          <p:cNvSpPr>
            <a:spLocks noChangeShapeType="1"/>
          </p:cNvSpPr>
          <p:nvPr/>
        </p:nvSpPr>
        <p:spPr bwMode="auto">
          <a:xfrm>
            <a:off x="34528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89" name="Line 37"/>
          <p:cNvSpPr>
            <a:spLocks noChangeShapeType="1"/>
          </p:cNvSpPr>
          <p:nvPr/>
        </p:nvSpPr>
        <p:spPr bwMode="auto">
          <a:xfrm>
            <a:off x="3554413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0" name="Line 38"/>
          <p:cNvSpPr>
            <a:spLocks noChangeShapeType="1"/>
          </p:cNvSpPr>
          <p:nvPr/>
        </p:nvSpPr>
        <p:spPr bwMode="auto">
          <a:xfrm>
            <a:off x="36068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1" name="Line 39"/>
          <p:cNvSpPr>
            <a:spLocks noChangeShapeType="1"/>
          </p:cNvSpPr>
          <p:nvPr/>
        </p:nvSpPr>
        <p:spPr bwMode="auto">
          <a:xfrm>
            <a:off x="3656013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2" name="Line 40"/>
          <p:cNvSpPr>
            <a:spLocks noChangeShapeType="1"/>
          </p:cNvSpPr>
          <p:nvPr/>
        </p:nvSpPr>
        <p:spPr bwMode="auto">
          <a:xfrm>
            <a:off x="371633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3" name="Line 41"/>
          <p:cNvSpPr>
            <a:spLocks noChangeShapeType="1"/>
          </p:cNvSpPr>
          <p:nvPr/>
        </p:nvSpPr>
        <p:spPr bwMode="auto">
          <a:xfrm>
            <a:off x="37655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4" name="Rectangle 42"/>
          <p:cNvSpPr>
            <a:spLocks noChangeArrowheads="1"/>
          </p:cNvSpPr>
          <p:nvPr/>
        </p:nvSpPr>
        <p:spPr bwMode="auto">
          <a:xfrm>
            <a:off x="37290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295" name="Line 43"/>
          <p:cNvSpPr>
            <a:spLocks noChangeShapeType="1"/>
          </p:cNvSpPr>
          <p:nvPr/>
        </p:nvSpPr>
        <p:spPr bwMode="auto">
          <a:xfrm>
            <a:off x="40338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6" name="Line 44"/>
          <p:cNvSpPr>
            <a:spLocks noChangeShapeType="1"/>
          </p:cNvSpPr>
          <p:nvPr/>
        </p:nvSpPr>
        <p:spPr bwMode="auto">
          <a:xfrm>
            <a:off x="38195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7" name="Line 45"/>
          <p:cNvSpPr>
            <a:spLocks noChangeShapeType="1"/>
          </p:cNvSpPr>
          <p:nvPr/>
        </p:nvSpPr>
        <p:spPr bwMode="auto">
          <a:xfrm>
            <a:off x="38703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8" name="Line 46"/>
          <p:cNvSpPr>
            <a:spLocks noChangeShapeType="1"/>
          </p:cNvSpPr>
          <p:nvPr/>
        </p:nvSpPr>
        <p:spPr bwMode="auto">
          <a:xfrm>
            <a:off x="392430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299" name="Line 47"/>
          <p:cNvSpPr>
            <a:spLocks noChangeShapeType="1"/>
          </p:cNvSpPr>
          <p:nvPr/>
        </p:nvSpPr>
        <p:spPr bwMode="auto">
          <a:xfrm>
            <a:off x="397510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0" name="Line 48"/>
          <p:cNvSpPr>
            <a:spLocks noChangeShapeType="1"/>
          </p:cNvSpPr>
          <p:nvPr/>
        </p:nvSpPr>
        <p:spPr bwMode="auto">
          <a:xfrm>
            <a:off x="4078288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1" name="Line 49"/>
          <p:cNvSpPr>
            <a:spLocks noChangeShapeType="1"/>
          </p:cNvSpPr>
          <p:nvPr/>
        </p:nvSpPr>
        <p:spPr bwMode="auto">
          <a:xfrm>
            <a:off x="4129088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2" name="Line 50"/>
          <p:cNvSpPr>
            <a:spLocks noChangeShapeType="1"/>
          </p:cNvSpPr>
          <p:nvPr/>
        </p:nvSpPr>
        <p:spPr bwMode="auto">
          <a:xfrm>
            <a:off x="418623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3" name="Line 51"/>
          <p:cNvSpPr>
            <a:spLocks noChangeShapeType="1"/>
          </p:cNvSpPr>
          <p:nvPr/>
        </p:nvSpPr>
        <p:spPr bwMode="auto">
          <a:xfrm>
            <a:off x="42354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4" name="Line 52"/>
          <p:cNvSpPr>
            <a:spLocks noChangeShapeType="1"/>
          </p:cNvSpPr>
          <p:nvPr/>
        </p:nvSpPr>
        <p:spPr bwMode="auto">
          <a:xfrm>
            <a:off x="42941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5" name="Rectangle 53"/>
          <p:cNvSpPr>
            <a:spLocks noChangeArrowheads="1"/>
          </p:cNvSpPr>
          <p:nvPr/>
        </p:nvSpPr>
        <p:spPr bwMode="auto">
          <a:xfrm>
            <a:off x="42592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06" name="Line 54"/>
          <p:cNvSpPr>
            <a:spLocks noChangeShapeType="1"/>
          </p:cNvSpPr>
          <p:nvPr/>
        </p:nvSpPr>
        <p:spPr bwMode="auto">
          <a:xfrm>
            <a:off x="4552950" y="5178425"/>
            <a:ext cx="1270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7" name="Line 55"/>
          <p:cNvSpPr>
            <a:spLocks noChangeShapeType="1"/>
          </p:cNvSpPr>
          <p:nvPr/>
        </p:nvSpPr>
        <p:spPr bwMode="auto">
          <a:xfrm>
            <a:off x="43449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8" name="Line 56"/>
          <p:cNvSpPr>
            <a:spLocks noChangeShapeType="1"/>
          </p:cNvSpPr>
          <p:nvPr/>
        </p:nvSpPr>
        <p:spPr bwMode="auto">
          <a:xfrm>
            <a:off x="439896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09" name="Line 57"/>
          <p:cNvSpPr>
            <a:spLocks noChangeShapeType="1"/>
          </p:cNvSpPr>
          <p:nvPr/>
        </p:nvSpPr>
        <p:spPr bwMode="auto">
          <a:xfrm>
            <a:off x="44497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0" name="Line 58"/>
          <p:cNvSpPr>
            <a:spLocks noChangeShapeType="1"/>
          </p:cNvSpPr>
          <p:nvPr/>
        </p:nvSpPr>
        <p:spPr bwMode="auto">
          <a:xfrm>
            <a:off x="44989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1" name="Line 59"/>
          <p:cNvSpPr>
            <a:spLocks noChangeShapeType="1"/>
          </p:cNvSpPr>
          <p:nvPr/>
        </p:nvSpPr>
        <p:spPr bwMode="auto">
          <a:xfrm>
            <a:off x="46085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2" name="Line 60"/>
          <p:cNvSpPr>
            <a:spLocks noChangeShapeType="1"/>
          </p:cNvSpPr>
          <p:nvPr/>
        </p:nvSpPr>
        <p:spPr bwMode="auto">
          <a:xfrm>
            <a:off x="466090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3" name="Line 61"/>
          <p:cNvSpPr>
            <a:spLocks noChangeShapeType="1"/>
          </p:cNvSpPr>
          <p:nvPr/>
        </p:nvSpPr>
        <p:spPr bwMode="auto">
          <a:xfrm>
            <a:off x="47101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4" name="Line 62"/>
          <p:cNvSpPr>
            <a:spLocks noChangeShapeType="1"/>
          </p:cNvSpPr>
          <p:nvPr/>
        </p:nvSpPr>
        <p:spPr bwMode="auto">
          <a:xfrm>
            <a:off x="47625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5" name="Line 63"/>
          <p:cNvSpPr>
            <a:spLocks noChangeShapeType="1"/>
          </p:cNvSpPr>
          <p:nvPr/>
        </p:nvSpPr>
        <p:spPr bwMode="auto">
          <a:xfrm>
            <a:off x="48196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6" name="Rectangle 64"/>
          <p:cNvSpPr>
            <a:spLocks noChangeArrowheads="1"/>
          </p:cNvSpPr>
          <p:nvPr/>
        </p:nvSpPr>
        <p:spPr bwMode="auto">
          <a:xfrm>
            <a:off x="47831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17" name="Line 65"/>
          <p:cNvSpPr>
            <a:spLocks noChangeShapeType="1"/>
          </p:cNvSpPr>
          <p:nvPr/>
        </p:nvSpPr>
        <p:spPr bwMode="auto">
          <a:xfrm>
            <a:off x="5078413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8" name="Line 66"/>
          <p:cNvSpPr>
            <a:spLocks noChangeShapeType="1"/>
          </p:cNvSpPr>
          <p:nvPr/>
        </p:nvSpPr>
        <p:spPr bwMode="auto">
          <a:xfrm>
            <a:off x="48688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19" name="Line 67"/>
          <p:cNvSpPr>
            <a:spLocks noChangeShapeType="1"/>
          </p:cNvSpPr>
          <p:nvPr/>
        </p:nvSpPr>
        <p:spPr bwMode="auto">
          <a:xfrm>
            <a:off x="49196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0" name="Line 68"/>
          <p:cNvSpPr>
            <a:spLocks noChangeShapeType="1"/>
          </p:cNvSpPr>
          <p:nvPr/>
        </p:nvSpPr>
        <p:spPr bwMode="auto">
          <a:xfrm>
            <a:off x="497840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1" name="Line 69"/>
          <p:cNvSpPr>
            <a:spLocks noChangeShapeType="1"/>
          </p:cNvSpPr>
          <p:nvPr/>
        </p:nvSpPr>
        <p:spPr bwMode="auto">
          <a:xfrm>
            <a:off x="50276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2" name="Line 70"/>
          <p:cNvSpPr>
            <a:spLocks noChangeShapeType="1"/>
          </p:cNvSpPr>
          <p:nvPr/>
        </p:nvSpPr>
        <p:spPr bwMode="auto">
          <a:xfrm>
            <a:off x="5135563" y="5178425"/>
            <a:ext cx="158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3" name="Line 71"/>
          <p:cNvSpPr>
            <a:spLocks noChangeShapeType="1"/>
          </p:cNvSpPr>
          <p:nvPr/>
        </p:nvSpPr>
        <p:spPr bwMode="auto">
          <a:xfrm>
            <a:off x="518795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4" name="Line 72"/>
          <p:cNvSpPr>
            <a:spLocks noChangeShapeType="1"/>
          </p:cNvSpPr>
          <p:nvPr/>
        </p:nvSpPr>
        <p:spPr bwMode="auto">
          <a:xfrm>
            <a:off x="52371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5" name="Line 73"/>
          <p:cNvSpPr>
            <a:spLocks noChangeShapeType="1"/>
          </p:cNvSpPr>
          <p:nvPr/>
        </p:nvSpPr>
        <p:spPr bwMode="auto">
          <a:xfrm>
            <a:off x="528955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6" name="Line 74"/>
          <p:cNvSpPr>
            <a:spLocks noChangeShapeType="1"/>
          </p:cNvSpPr>
          <p:nvPr/>
        </p:nvSpPr>
        <p:spPr bwMode="auto">
          <a:xfrm>
            <a:off x="53482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7" name="Rectangle 75"/>
          <p:cNvSpPr>
            <a:spLocks noChangeArrowheads="1"/>
          </p:cNvSpPr>
          <p:nvPr/>
        </p:nvSpPr>
        <p:spPr bwMode="auto">
          <a:xfrm>
            <a:off x="531018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6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28" name="Line 76"/>
          <p:cNvSpPr>
            <a:spLocks noChangeShapeType="1"/>
          </p:cNvSpPr>
          <p:nvPr/>
        </p:nvSpPr>
        <p:spPr bwMode="auto">
          <a:xfrm>
            <a:off x="56086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29" name="Line 77"/>
          <p:cNvSpPr>
            <a:spLocks noChangeShapeType="1"/>
          </p:cNvSpPr>
          <p:nvPr/>
        </p:nvSpPr>
        <p:spPr bwMode="auto">
          <a:xfrm>
            <a:off x="539432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0" name="Line 78"/>
          <p:cNvSpPr>
            <a:spLocks noChangeShapeType="1"/>
          </p:cNvSpPr>
          <p:nvPr/>
        </p:nvSpPr>
        <p:spPr bwMode="auto">
          <a:xfrm>
            <a:off x="54435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1" name="Line 79"/>
          <p:cNvSpPr>
            <a:spLocks noChangeShapeType="1"/>
          </p:cNvSpPr>
          <p:nvPr/>
        </p:nvSpPr>
        <p:spPr bwMode="auto">
          <a:xfrm>
            <a:off x="55022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2" name="Line 80"/>
          <p:cNvSpPr>
            <a:spLocks noChangeShapeType="1"/>
          </p:cNvSpPr>
          <p:nvPr/>
        </p:nvSpPr>
        <p:spPr bwMode="auto">
          <a:xfrm>
            <a:off x="55530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3" name="Line 81"/>
          <p:cNvSpPr>
            <a:spLocks noChangeShapeType="1"/>
          </p:cNvSpPr>
          <p:nvPr/>
        </p:nvSpPr>
        <p:spPr bwMode="auto">
          <a:xfrm>
            <a:off x="56626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4" name="Line 82"/>
          <p:cNvSpPr>
            <a:spLocks noChangeShapeType="1"/>
          </p:cNvSpPr>
          <p:nvPr/>
        </p:nvSpPr>
        <p:spPr bwMode="auto">
          <a:xfrm>
            <a:off x="57118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5" name="Line 83"/>
          <p:cNvSpPr>
            <a:spLocks noChangeShapeType="1"/>
          </p:cNvSpPr>
          <p:nvPr/>
        </p:nvSpPr>
        <p:spPr bwMode="auto">
          <a:xfrm>
            <a:off x="57610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6" name="Line 84"/>
          <p:cNvSpPr>
            <a:spLocks noChangeShapeType="1"/>
          </p:cNvSpPr>
          <p:nvPr/>
        </p:nvSpPr>
        <p:spPr bwMode="auto">
          <a:xfrm>
            <a:off x="58118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7" name="Line 85"/>
          <p:cNvSpPr>
            <a:spLocks noChangeShapeType="1"/>
          </p:cNvSpPr>
          <p:nvPr/>
        </p:nvSpPr>
        <p:spPr bwMode="auto">
          <a:xfrm>
            <a:off x="5868988" y="5178425"/>
            <a:ext cx="635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38" name="Rectangle 86"/>
          <p:cNvSpPr>
            <a:spLocks noChangeArrowheads="1"/>
          </p:cNvSpPr>
          <p:nvPr/>
        </p:nvSpPr>
        <p:spPr bwMode="auto">
          <a:xfrm>
            <a:off x="58340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7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39" name="Line 87"/>
          <p:cNvSpPr>
            <a:spLocks noChangeShapeType="1"/>
          </p:cNvSpPr>
          <p:nvPr/>
        </p:nvSpPr>
        <p:spPr bwMode="auto">
          <a:xfrm>
            <a:off x="6132513" y="5178425"/>
            <a:ext cx="793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0" name="Line 88"/>
          <p:cNvSpPr>
            <a:spLocks noChangeShapeType="1"/>
          </p:cNvSpPr>
          <p:nvPr/>
        </p:nvSpPr>
        <p:spPr bwMode="auto">
          <a:xfrm>
            <a:off x="59229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1" name="Line 89"/>
          <p:cNvSpPr>
            <a:spLocks noChangeShapeType="1"/>
          </p:cNvSpPr>
          <p:nvPr/>
        </p:nvSpPr>
        <p:spPr bwMode="auto">
          <a:xfrm>
            <a:off x="597535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2" name="Line 90"/>
          <p:cNvSpPr>
            <a:spLocks noChangeShapeType="1"/>
          </p:cNvSpPr>
          <p:nvPr/>
        </p:nvSpPr>
        <p:spPr bwMode="auto">
          <a:xfrm>
            <a:off x="6024563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3" name="Line 91"/>
          <p:cNvSpPr>
            <a:spLocks noChangeShapeType="1"/>
          </p:cNvSpPr>
          <p:nvPr/>
        </p:nvSpPr>
        <p:spPr bwMode="auto">
          <a:xfrm>
            <a:off x="60817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4" name="Line 92"/>
          <p:cNvSpPr>
            <a:spLocks noChangeShapeType="1"/>
          </p:cNvSpPr>
          <p:nvPr/>
        </p:nvSpPr>
        <p:spPr bwMode="auto">
          <a:xfrm>
            <a:off x="61817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5" name="Line 93"/>
          <p:cNvSpPr>
            <a:spLocks noChangeShapeType="1"/>
          </p:cNvSpPr>
          <p:nvPr/>
        </p:nvSpPr>
        <p:spPr bwMode="auto">
          <a:xfrm>
            <a:off x="62357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6" name="Line 94"/>
          <p:cNvSpPr>
            <a:spLocks noChangeShapeType="1"/>
          </p:cNvSpPr>
          <p:nvPr/>
        </p:nvSpPr>
        <p:spPr bwMode="auto">
          <a:xfrm>
            <a:off x="62865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7" name="Line 95"/>
          <p:cNvSpPr>
            <a:spLocks noChangeShapeType="1"/>
          </p:cNvSpPr>
          <p:nvPr/>
        </p:nvSpPr>
        <p:spPr bwMode="auto">
          <a:xfrm>
            <a:off x="63404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8" name="Line 96"/>
          <p:cNvSpPr>
            <a:spLocks noChangeShapeType="1"/>
          </p:cNvSpPr>
          <p:nvPr/>
        </p:nvSpPr>
        <p:spPr bwMode="auto">
          <a:xfrm>
            <a:off x="6396038" y="5178425"/>
            <a:ext cx="4762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49" name="Rectangle 97"/>
          <p:cNvSpPr>
            <a:spLocks noChangeArrowheads="1"/>
          </p:cNvSpPr>
          <p:nvPr/>
        </p:nvSpPr>
        <p:spPr bwMode="auto">
          <a:xfrm>
            <a:off x="63595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8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50" name="Line 98"/>
          <p:cNvSpPr>
            <a:spLocks noChangeShapeType="1"/>
          </p:cNvSpPr>
          <p:nvPr/>
        </p:nvSpPr>
        <p:spPr bwMode="auto">
          <a:xfrm>
            <a:off x="6661150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1" name="Line 99"/>
          <p:cNvSpPr>
            <a:spLocks noChangeShapeType="1"/>
          </p:cNvSpPr>
          <p:nvPr/>
        </p:nvSpPr>
        <p:spPr bwMode="auto">
          <a:xfrm>
            <a:off x="64452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2" name="Line 100"/>
          <p:cNvSpPr>
            <a:spLocks noChangeShapeType="1"/>
          </p:cNvSpPr>
          <p:nvPr/>
        </p:nvSpPr>
        <p:spPr bwMode="auto">
          <a:xfrm>
            <a:off x="64992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3" name="Line 101"/>
          <p:cNvSpPr>
            <a:spLocks noChangeShapeType="1"/>
          </p:cNvSpPr>
          <p:nvPr/>
        </p:nvSpPr>
        <p:spPr bwMode="auto">
          <a:xfrm>
            <a:off x="65547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4" name="Line 102"/>
          <p:cNvSpPr>
            <a:spLocks noChangeShapeType="1"/>
          </p:cNvSpPr>
          <p:nvPr/>
        </p:nvSpPr>
        <p:spPr bwMode="auto">
          <a:xfrm>
            <a:off x="660717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5" name="Line 103"/>
          <p:cNvSpPr>
            <a:spLocks noChangeShapeType="1"/>
          </p:cNvSpPr>
          <p:nvPr/>
        </p:nvSpPr>
        <p:spPr bwMode="auto">
          <a:xfrm>
            <a:off x="6710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6" name="Line 104"/>
          <p:cNvSpPr>
            <a:spLocks noChangeShapeType="1"/>
          </p:cNvSpPr>
          <p:nvPr/>
        </p:nvSpPr>
        <p:spPr bwMode="auto">
          <a:xfrm>
            <a:off x="6762750" y="5178425"/>
            <a:ext cx="793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7" name="Line 105"/>
          <p:cNvSpPr>
            <a:spLocks noChangeShapeType="1"/>
          </p:cNvSpPr>
          <p:nvPr/>
        </p:nvSpPr>
        <p:spPr bwMode="auto">
          <a:xfrm>
            <a:off x="68151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8" name="Line 106"/>
          <p:cNvSpPr>
            <a:spLocks noChangeShapeType="1"/>
          </p:cNvSpPr>
          <p:nvPr/>
        </p:nvSpPr>
        <p:spPr bwMode="auto">
          <a:xfrm>
            <a:off x="68659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59" name="Line 107"/>
          <p:cNvSpPr>
            <a:spLocks noChangeShapeType="1"/>
          </p:cNvSpPr>
          <p:nvPr/>
        </p:nvSpPr>
        <p:spPr bwMode="auto">
          <a:xfrm>
            <a:off x="6924675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0" name="Rectangle 108"/>
          <p:cNvSpPr>
            <a:spLocks noChangeArrowheads="1"/>
          </p:cNvSpPr>
          <p:nvPr/>
        </p:nvSpPr>
        <p:spPr bwMode="auto">
          <a:xfrm>
            <a:off x="68881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9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61" name="Line 109"/>
          <p:cNvSpPr>
            <a:spLocks noChangeShapeType="1"/>
          </p:cNvSpPr>
          <p:nvPr/>
        </p:nvSpPr>
        <p:spPr bwMode="auto">
          <a:xfrm>
            <a:off x="7181850" y="5178425"/>
            <a:ext cx="635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2" name="Line 110"/>
          <p:cNvSpPr>
            <a:spLocks noChangeShapeType="1"/>
          </p:cNvSpPr>
          <p:nvPr/>
        </p:nvSpPr>
        <p:spPr bwMode="auto">
          <a:xfrm>
            <a:off x="69738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3" name="Line 111"/>
          <p:cNvSpPr>
            <a:spLocks noChangeShapeType="1"/>
          </p:cNvSpPr>
          <p:nvPr/>
        </p:nvSpPr>
        <p:spPr bwMode="auto">
          <a:xfrm>
            <a:off x="7024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4" name="Line 112"/>
          <p:cNvSpPr>
            <a:spLocks noChangeShapeType="1"/>
          </p:cNvSpPr>
          <p:nvPr/>
        </p:nvSpPr>
        <p:spPr bwMode="auto">
          <a:xfrm>
            <a:off x="70818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5" name="Line 113"/>
          <p:cNvSpPr>
            <a:spLocks noChangeShapeType="1"/>
          </p:cNvSpPr>
          <p:nvPr/>
        </p:nvSpPr>
        <p:spPr bwMode="auto">
          <a:xfrm>
            <a:off x="71358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6" name="Line 114"/>
          <p:cNvSpPr>
            <a:spLocks noChangeShapeType="1"/>
          </p:cNvSpPr>
          <p:nvPr/>
        </p:nvSpPr>
        <p:spPr bwMode="auto">
          <a:xfrm>
            <a:off x="7235825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7" name="Line 115"/>
          <p:cNvSpPr>
            <a:spLocks noChangeShapeType="1"/>
          </p:cNvSpPr>
          <p:nvPr/>
        </p:nvSpPr>
        <p:spPr bwMode="auto">
          <a:xfrm>
            <a:off x="72834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8" name="Line 116"/>
          <p:cNvSpPr>
            <a:spLocks noChangeShapeType="1"/>
          </p:cNvSpPr>
          <p:nvPr/>
        </p:nvSpPr>
        <p:spPr bwMode="auto">
          <a:xfrm>
            <a:off x="7345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69" name="Line 117"/>
          <p:cNvSpPr>
            <a:spLocks noChangeShapeType="1"/>
          </p:cNvSpPr>
          <p:nvPr/>
        </p:nvSpPr>
        <p:spPr bwMode="auto">
          <a:xfrm>
            <a:off x="73945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0" name="Line 118"/>
          <p:cNvSpPr>
            <a:spLocks noChangeShapeType="1"/>
          </p:cNvSpPr>
          <p:nvPr/>
        </p:nvSpPr>
        <p:spPr bwMode="auto">
          <a:xfrm>
            <a:off x="74453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1" name="Rectangle 119"/>
          <p:cNvSpPr>
            <a:spLocks noChangeArrowheads="1"/>
          </p:cNvSpPr>
          <p:nvPr/>
        </p:nvSpPr>
        <p:spPr bwMode="auto">
          <a:xfrm>
            <a:off x="7310438" y="5337175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72" name="Rectangle 120"/>
          <p:cNvSpPr>
            <a:spLocks noChangeArrowheads="1"/>
          </p:cNvSpPr>
          <p:nvPr/>
        </p:nvSpPr>
        <p:spPr bwMode="auto">
          <a:xfrm>
            <a:off x="3006725" y="5597525"/>
            <a:ext cx="2209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         Retention Time (min)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73" name="Line 121"/>
          <p:cNvSpPr>
            <a:spLocks noChangeShapeType="1"/>
          </p:cNvSpPr>
          <p:nvPr/>
        </p:nvSpPr>
        <p:spPr bwMode="auto">
          <a:xfrm>
            <a:off x="2159000" y="2130425"/>
            <a:ext cx="9525" cy="30480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4" name="Line 122"/>
          <p:cNvSpPr>
            <a:spLocks noChangeShapeType="1"/>
          </p:cNvSpPr>
          <p:nvPr/>
        </p:nvSpPr>
        <p:spPr bwMode="auto">
          <a:xfrm flipH="1">
            <a:off x="2128838" y="514191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5" name="Rectangle 123"/>
          <p:cNvSpPr>
            <a:spLocks noChangeArrowheads="1"/>
          </p:cNvSpPr>
          <p:nvPr/>
        </p:nvSpPr>
        <p:spPr bwMode="auto">
          <a:xfrm>
            <a:off x="1616075" y="495141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76" name="Line 124"/>
          <p:cNvSpPr>
            <a:spLocks noChangeShapeType="1"/>
          </p:cNvSpPr>
          <p:nvPr/>
        </p:nvSpPr>
        <p:spPr bwMode="auto">
          <a:xfrm flipH="1">
            <a:off x="2103438" y="4754563"/>
            <a:ext cx="555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7" name="Line 125"/>
          <p:cNvSpPr>
            <a:spLocks noChangeShapeType="1"/>
          </p:cNvSpPr>
          <p:nvPr/>
        </p:nvSpPr>
        <p:spPr bwMode="auto">
          <a:xfrm flipH="1">
            <a:off x="2128838" y="497681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8" name="Line 126"/>
          <p:cNvSpPr>
            <a:spLocks noChangeShapeType="1"/>
          </p:cNvSpPr>
          <p:nvPr/>
        </p:nvSpPr>
        <p:spPr bwMode="auto">
          <a:xfrm flipH="1">
            <a:off x="2128838" y="49228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79" name="Line 127"/>
          <p:cNvSpPr>
            <a:spLocks noChangeShapeType="1"/>
          </p:cNvSpPr>
          <p:nvPr/>
        </p:nvSpPr>
        <p:spPr bwMode="auto">
          <a:xfrm flipH="1">
            <a:off x="2128838" y="486727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0" name="Line 128"/>
          <p:cNvSpPr>
            <a:spLocks noChangeShapeType="1"/>
          </p:cNvSpPr>
          <p:nvPr/>
        </p:nvSpPr>
        <p:spPr bwMode="auto">
          <a:xfrm flipH="1">
            <a:off x="2128838" y="4810125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1" name="Line 129"/>
          <p:cNvSpPr>
            <a:spLocks noChangeShapeType="1"/>
          </p:cNvSpPr>
          <p:nvPr/>
        </p:nvSpPr>
        <p:spPr bwMode="auto">
          <a:xfrm flipH="1">
            <a:off x="2128838" y="47037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2" name="Line 130"/>
          <p:cNvSpPr>
            <a:spLocks noChangeShapeType="1"/>
          </p:cNvSpPr>
          <p:nvPr/>
        </p:nvSpPr>
        <p:spPr bwMode="auto">
          <a:xfrm flipH="1">
            <a:off x="2128838" y="46482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3" name="Line 131"/>
          <p:cNvSpPr>
            <a:spLocks noChangeShapeType="1"/>
          </p:cNvSpPr>
          <p:nvPr/>
        </p:nvSpPr>
        <p:spPr bwMode="auto">
          <a:xfrm flipH="1">
            <a:off x="2128838" y="45926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4" name="Line 132"/>
          <p:cNvSpPr>
            <a:spLocks noChangeShapeType="1"/>
          </p:cNvSpPr>
          <p:nvPr/>
        </p:nvSpPr>
        <p:spPr bwMode="auto">
          <a:xfrm flipH="1">
            <a:off x="2128838" y="45386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5" name="Line 133"/>
          <p:cNvSpPr>
            <a:spLocks noChangeShapeType="1"/>
          </p:cNvSpPr>
          <p:nvPr/>
        </p:nvSpPr>
        <p:spPr bwMode="auto">
          <a:xfrm flipH="1">
            <a:off x="2063750" y="4484688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6" name="Rectangle 134"/>
          <p:cNvSpPr>
            <a:spLocks noChangeArrowheads="1"/>
          </p:cNvSpPr>
          <p:nvPr/>
        </p:nvSpPr>
        <p:spPr bwMode="auto">
          <a:xfrm>
            <a:off x="1616075" y="43989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87" name="Line 135"/>
          <p:cNvSpPr>
            <a:spLocks noChangeShapeType="1"/>
          </p:cNvSpPr>
          <p:nvPr/>
        </p:nvSpPr>
        <p:spPr bwMode="auto">
          <a:xfrm flipH="1">
            <a:off x="2103438" y="42100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8" name="Line 136"/>
          <p:cNvSpPr>
            <a:spLocks noChangeShapeType="1"/>
          </p:cNvSpPr>
          <p:nvPr/>
        </p:nvSpPr>
        <p:spPr bwMode="auto">
          <a:xfrm flipH="1">
            <a:off x="2128838" y="442912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89" name="Line 137"/>
          <p:cNvSpPr>
            <a:spLocks noChangeShapeType="1"/>
          </p:cNvSpPr>
          <p:nvPr/>
        </p:nvSpPr>
        <p:spPr bwMode="auto">
          <a:xfrm flipH="1">
            <a:off x="2128838" y="43735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0" name="Line 138"/>
          <p:cNvSpPr>
            <a:spLocks noChangeShapeType="1"/>
          </p:cNvSpPr>
          <p:nvPr/>
        </p:nvSpPr>
        <p:spPr bwMode="auto">
          <a:xfrm flipH="1">
            <a:off x="2128838" y="4319588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1" name="Line 139"/>
          <p:cNvSpPr>
            <a:spLocks noChangeShapeType="1"/>
          </p:cNvSpPr>
          <p:nvPr/>
        </p:nvSpPr>
        <p:spPr bwMode="auto">
          <a:xfrm flipH="1">
            <a:off x="2128838" y="426561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2" name="Line 140"/>
          <p:cNvSpPr>
            <a:spLocks noChangeShapeType="1"/>
          </p:cNvSpPr>
          <p:nvPr/>
        </p:nvSpPr>
        <p:spPr bwMode="auto">
          <a:xfrm flipH="1">
            <a:off x="2128838" y="41544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3" name="Line 141"/>
          <p:cNvSpPr>
            <a:spLocks noChangeShapeType="1"/>
          </p:cNvSpPr>
          <p:nvPr/>
        </p:nvSpPr>
        <p:spPr bwMode="auto">
          <a:xfrm flipH="1">
            <a:off x="2128838" y="41052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4" name="Line 142"/>
          <p:cNvSpPr>
            <a:spLocks noChangeShapeType="1"/>
          </p:cNvSpPr>
          <p:nvPr/>
        </p:nvSpPr>
        <p:spPr bwMode="auto">
          <a:xfrm flipH="1">
            <a:off x="2128838" y="40465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5" name="Line 143"/>
          <p:cNvSpPr>
            <a:spLocks noChangeShapeType="1"/>
          </p:cNvSpPr>
          <p:nvPr/>
        </p:nvSpPr>
        <p:spPr bwMode="auto">
          <a:xfrm flipH="1">
            <a:off x="2128838" y="3994150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6" name="Line 144"/>
          <p:cNvSpPr>
            <a:spLocks noChangeShapeType="1"/>
          </p:cNvSpPr>
          <p:nvPr/>
        </p:nvSpPr>
        <p:spPr bwMode="auto">
          <a:xfrm flipH="1">
            <a:off x="2063750" y="3938588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7" name="Rectangle 145"/>
          <p:cNvSpPr>
            <a:spLocks noChangeArrowheads="1"/>
          </p:cNvSpPr>
          <p:nvPr/>
        </p:nvSpPr>
        <p:spPr bwMode="auto">
          <a:xfrm>
            <a:off x="1616075" y="38560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398" name="Line 146"/>
          <p:cNvSpPr>
            <a:spLocks noChangeShapeType="1"/>
          </p:cNvSpPr>
          <p:nvPr/>
        </p:nvSpPr>
        <p:spPr bwMode="auto">
          <a:xfrm flipH="1">
            <a:off x="2103438" y="36639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399" name="Line 147"/>
          <p:cNvSpPr>
            <a:spLocks noChangeShapeType="1"/>
          </p:cNvSpPr>
          <p:nvPr/>
        </p:nvSpPr>
        <p:spPr bwMode="auto">
          <a:xfrm flipH="1">
            <a:off x="2128838" y="3879850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0" name="Line 148"/>
          <p:cNvSpPr>
            <a:spLocks noChangeShapeType="1"/>
          </p:cNvSpPr>
          <p:nvPr/>
        </p:nvSpPr>
        <p:spPr bwMode="auto">
          <a:xfrm flipH="1">
            <a:off x="2128838" y="38274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1" name="Line 149"/>
          <p:cNvSpPr>
            <a:spLocks noChangeShapeType="1"/>
          </p:cNvSpPr>
          <p:nvPr/>
        </p:nvSpPr>
        <p:spPr bwMode="auto">
          <a:xfrm flipH="1">
            <a:off x="2128838" y="377031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2" name="Line 150"/>
          <p:cNvSpPr>
            <a:spLocks noChangeShapeType="1"/>
          </p:cNvSpPr>
          <p:nvPr/>
        </p:nvSpPr>
        <p:spPr bwMode="auto">
          <a:xfrm flipH="1">
            <a:off x="2128838" y="37163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3" name="Line 151"/>
          <p:cNvSpPr>
            <a:spLocks noChangeShapeType="1"/>
          </p:cNvSpPr>
          <p:nvPr/>
        </p:nvSpPr>
        <p:spPr bwMode="auto">
          <a:xfrm flipH="1">
            <a:off x="2128838" y="361156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4" name="Line 152"/>
          <p:cNvSpPr>
            <a:spLocks noChangeShapeType="1"/>
          </p:cNvSpPr>
          <p:nvPr/>
        </p:nvSpPr>
        <p:spPr bwMode="auto">
          <a:xfrm flipH="1">
            <a:off x="2128838" y="35560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5" name="Line 153"/>
          <p:cNvSpPr>
            <a:spLocks noChangeShapeType="1"/>
          </p:cNvSpPr>
          <p:nvPr/>
        </p:nvSpPr>
        <p:spPr bwMode="auto">
          <a:xfrm flipH="1">
            <a:off x="2128838" y="34972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6" name="Line 154"/>
          <p:cNvSpPr>
            <a:spLocks noChangeShapeType="1"/>
          </p:cNvSpPr>
          <p:nvPr/>
        </p:nvSpPr>
        <p:spPr bwMode="auto">
          <a:xfrm flipH="1">
            <a:off x="2128838" y="34417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7" name="Line 155"/>
          <p:cNvSpPr>
            <a:spLocks noChangeShapeType="1"/>
          </p:cNvSpPr>
          <p:nvPr/>
        </p:nvSpPr>
        <p:spPr bwMode="auto">
          <a:xfrm flipH="1">
            <a:off x="2063750" y="3389313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08" name="Rectangle 156"/>
          <p:cNvSpPr>
            <a:spLocks noChangeArrowheads="1"/>
          </p:cNvSpPr>
          <p:nvPr/>
        </p:nvSpPr>
        <p:spPr bwMode="auto">
          <a:xfrm>
            <a:off x="1616075" y="33067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409" name="Line 157"/>
          <p:cNvSpPr>
            <a:spLocks noChangeShapeType="1"/>
          </p:cNvSpPr>
          <p:nvPr/>
        </p:nvSpPr>
        <p:spPr bwMode="auto">
          <a:xfrm flipH="1">
            <a:off x="2103438" y="31178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0" name="Line 158"/>
          <p:cNvSpPr>
            <a:spLocks noChangeShapeType="1"/>
          </p:cNvSpPr>
          <p:nvPr/>
        </p:nvSpPr>
        <p:spPr bwMode="auto">
          <a:xfrm flipH="1">
            <a:off x="2128838" y="33321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1" name="Line 159"/>
          <p:cNvSpPr>
            <a:spLocks noChangeShapeType="1"/>
          </p:cNvSpPr>
          <p:nvPr/>
        </p:nvSpPr>
        <p:spPr bwMode="auto">
          <a:xfrm flipH="1">
            <a:off x="2128838" y="32781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2" name="Line 160"/>
          <p:cNvSpPr>
            <a:spLocks noChangeShapeType="1"/>
          </p:cNvSpPr>
          <p:nvPr/>
        </p:nvSpPr>
        <p:spPr bwMode="auto">
          <a:xfrm flipH="1">
            <a:off x="2128838" y="32258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3" name="Line 161"/>
          <p:cNvSpPr>
            <a:spLocks noChangeShapeType="1"/>
          </p:cNvSpPr>
          <p:nvPr/>
        </p:nvSpPr>
        <p:spPr bwMode="auto">
          <a:xfrm flipH="1">
            <a:off x="2128838" y="31686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4" name="Line 162"/>
          <p:cNvSpPr>
            <a:spLocks noChangeShapeType="1"/>
          </p:cNvSpPr>
          <p:nvPr/>
        </p:nvSpPr>
        <p:spPr bwMode="auto">
          <a:xfrm flipH="1">
            <a:off x="2128838" y="3059113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5" name="Line 163"/>
          <p:cNvSpPr>
            <a:spLocks noChangeShapeType="1"/>
          </p:cNvSpPr>
          <p:nvPr/>
        </p:nvSpPr>
        <p:spPr bwMode="auto">
          <a:xfrm flipH="1">
            <a:off x="2128838" y="30067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6" name="Line 164"/>
          <p:cNvSpPr>
            <a:spLocks noChangeShapeType="1"/>
          </p:cNvSpPr>
          <p:nvPr/>
        </p:nvSpPr>
        <p:spPr bwMode="auto">
          <a:xfrm flipH="1">
            <a:off x="2128838" y="29543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7" name="Line 165"/>
          <p:cNvSpPr>
            <a:spLocks noChangeShapeType="1"/>
          </p:cNvSpPr>
          <p:nvPr/>
        </p:nvSpPr>
        <p:spPr bwMode="auto">
          <a:xfrm flipH="1">
            <a:off x="2128838" y="28956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8" name="Line 166"/>
          <p:cNvSpPr>
            <a:spLocks noChangeShapeType="1"/>
          </p:cNvSpPr>
          <p:nvPr/>
        </p:nvSpPr>
        <p:spPr bwMode="auto">
          <a:xfrm flipH="1">
            <a:off x="2063750" y="28432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19" name="Rectangle 167"/>
          <p:cNvSpPr>
            <a:spLocks noChangeArrowheads="1"/>
          </p:cNvSpPr>
          <p:nvPr/>
        </p:nvSpPr>
        <p:spPr bwMode="auto">
          <a:xfrm>
            <a:off x="1616075" y="2765425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420" name="Line 168"/>
          <p:cNvSpPr>
            <a:spLocks noChangeShapeType="1"/>
          </p:cNvSpPr>
          <p:nvPr/>
        </p:nvSpPr>
        <p:spPr bwMode="auto">
          <a:xfrm flipH="1">
            <a:off x="2103438" y="25717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1" name="Line 169"/>
          <p:cNvSpPr>
            <a:spLocks noChangeShapeType="1"/>
          </p:cNvSpPr>
          <p:nvPr/>
        </p:nvSpPr>
        <p:spPr bwMode="auto">
          <a:xfrm flipH="1">
            <a:off x="2128838" y="27908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2" name="Line 170"/>
          <p:cNvSpPr>
            <a:spLocks noChangeShapeType="1"/>
          </p:cNvSpPr>
          <p:nvPr/>
        </p:nvSpPr>
        <p:spPr bwMode="auto">
          <a:xfrm flipH="1">
            <a:off x="2128838" y="27384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3" name="Line 171"/>
          <p:cNvSpPr>
            <a:spLocks noChangeShapeType="1"/>
          </p:cNvSpPr>
          <p:nvPr/>
        </p:nvSpPr>
        <p:spPr bwMode="auto">
          <a:xfrm flipH="1">
            <a:off x="2128838" y="26828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4" name="Line 172"/>
          <p:cNvSpPr>
            <a:spLocks noChangeShapeType="1"/>
          </p:cNvSpPr>
          <p:nvPr/>
        </p:nvSpPr>
        <p:spPr bwMode="auto">
          <a:xfrm flipH="1">
            <a:off x="2128838" y="26241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5" name="Line 173"/>
          <p:cNvSpPr>
            <a:spLocks noChangeShapeType="1"/>
          </p:cNvSpPr>
          <p:nvPr/>
        </p:nvSpPr>
        <p:spPr bwMode="auto">
          <a:xfrm flipH="1">
            <a:off x="2128838" y="251618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6" name="Line 174"/>
          <p:cNvSpPr>
            <a:spLocks noChangeShapeType="1"/>
          </p:cNvSpPr>
          <p:nvPr/>
        </p:nvSpPr>
        <p:spPr bwMode="auto">
          <a:xfrm flipH="1">
            <a:off x="2128838" y="24606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7" name="Line 175"/>
          <p:cNvSpPr>
            <a:spLocks noChangeShapeType="1"/>
          </p:cNvSpPr>
          <p:nvPr/>
        </p:nvSpPr>
        <p:spPr bwMode="auto">
          <a:xfrm flipH="1">
            <a:off x="2128838" y="24018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8" name="Line 176"/>
          <p:cNvSpPr>
            <a:spLocks noChangeShapeType="1"/>
          </p:cNvSpPr>
          <p:nvPr/>
        </p:nvSpPr>
        <p:spPr bwMode="auto">
          <a:xfrm flipH="1">
            <a:off x="2128838" y="23526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29" name="Line 177"/>
          <p:cNvSpPr>
            <a:spLocks noChangeShapeType="1"/>
          </p:cNvSpPr>
          <p:nvPr/>
        </p:nvSpPr>
        <p:spPr bwMode="auto">
          <a:xfrm flipH="1">
            <a:off x="2063750" y="22971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0" name="Rectangle 178"/>
          <p:cNvSpPr>
            <a:spLocks noChangeArrowheads="1"/>
          </p:cNvSpPr>
          <p:nvPr/>
        </p:nvSpPr>
        <p:spPr bwMode="auto">
          <a:xfrm>
            <a:off x="1616075" y="221615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4431" name="Line 179"/>
          <p:cNvSpPr>
            <a:spLocks noChangeShapeType="1"/>
          </p:cNvSpPr>
          <p:nvPr/>
        </p:nvSpPr>
        <p:spPr bwMode="auto">
          <a:xfrm flipH="1">
            <a:off x="2128838" y="22415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2" name="Line 180"/>
          <p:cNvSpPr>
            <a:spLocks noChangeShapeType="1"/>
          </p:cNvSpPr>
          <p:nvPr/>
        </p:nvSpPr>
        <p:spPr bwMode="auto">
          <a:xfrm flipH="1">
            <a:off x="2128838" y="21891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3" name="Line 181"/>
          <p:cNvSpPr>
            <a:spLocks noChangeShapeType="1"/>
          </p:cNvSpPr>
          <p:nvPr/>
        </p:nvSpPr>
        <p:spPr bwMode="auto">
          <a:xfrm flipH="1">
            <a:off x="2128838" y="21304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4" name="Rectangle 182"/>
          <p:cNvSpPr>
            <a:spLocks noChangeArrowheads="1"/>
          </p:cNvSpPr>
          <p:nvPr/>
        </p:nvSpPr>
        <p:spPr bwMode="auto">
          <a:xfrm rot="-5400000">
            <a:off x="876300" y="3586163"/>
            <a:ext cx="1143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Absorbance (AU)</a:t>
            </a:r>
            <a:endParaRPr lang="fr-FR" sz="1000" b="1">
              <a:latin typeface="Times New Roman" pitchFamily="18" charset="0"/>
            </a:endParaRPr>
          </a:p>
        </p:txBody>
      </p:sp>
      <p:grpSp>
        <p:nvGrpSpPr>
          <p:cNvPr id="224435" name="Group 185"/>
          <p:cNvGrpSpPr>
            <a:grpSpLocks/>
          </p:cNvGrpSpPr>
          <p:nvPr/>
        </p:nvGrpSpPr>
        <p:grpSpPr bwMode="auto">
          <a:xfrm>
            <a:off x="2185988" y="2463800"/>
            <a:ext cx="5267325" cy="2573338"/>
            <a:chOff x="3068" y="1538"/>
            <a:chExt cx="2110" cy="1024"/>
          </a:xfrm>
        </p:grpSpPr>
        <p:sp>
          <p:nvSpPr>
            <p:cNvPr id="224456" name="Freeform 186"/>
            <p:cNvSpPr>
              <a:spLocks/>
            </p:cNvSpPr>
            <p:nvPr/>
          </p:nvSpPr>
          <p:spPr bwMode="auto">
            <a:xfrm>
              <a:off x="3068" y="1538"/>
              <a:ext cx="2110" cy="1024"/>
            </a:xfrm>
            <a:custGeom>
              <a:avLst/>
              <a:gdLst>
                <a:gd name="T0" fmla="*/ 9 w 3119"/>
                <a:gd name="T1" fmla="*/ 561 h 1251"/>
                <a:gd name="T2" fmla="*/ 19 w 3119"/>
                <a:gd name="T3" fmla="*/ 561 h 1251"/>
                <a:gd name="T4" fmla="*/ 29 w 3119"/>
                <a:gd name="T5" fmla="*/ 561 h 1251"/>
                <a:gd name="T6" fmla="*/ 40 w 3119"/>
                <a:gd name="T7" fmla="*/ 561 h 1251"/>
                <a:gd name="T8" fmla="*/ 50 w 3119"/>
                <a:gd name="T9" fmla="*/ 561 h 1251"/>
                <a:gd name="T10" fmla="*/ 61 w 3119"/>
                <a:gd name="T11" fmla="*/ 561 h 1251"/>
                <a:gd name="T12" fmla="*/ 72 w 3119"/>
                <a:gd name="T13" fmla="*/ 561 h 1251"/>
                <a:gd name="T14" fmla="*/ 82 w 3119"/>
                <a:gd name="T15" fmla="*/ 562 h 1251"/>
                <a:gd name="T16" fmla="*/ 93 w 3119"/>
                <a:gd name="T17" fmla="*/ 561 h 1251"/>
                <a:gd name="T18" fmla="*/ 103 w 3119"/>
                <a:gd name="T19" fmla="*/ 561 h 1251"/>
                <a:gd name="T20" fmla="*/ 113 w 3119"/>
                <a:gd name="T21" fmla="*/ 561 h 1251"/>
                <a:gd name="T22" fmla="*/ 124 w 3119"/>
                <a:gd name="T23" fmla="*/ 561 h 1251"/>
                <a:gd name="T24" fmla="*/ 134 w 3119"/>
                <a:gd name="T25" fmla="*/ 562 h 1251"/>
                <a:gd name="T26" fmla="*/ 145 w 3119"/>
                <a:gd name="T27" fmla="*/ 562 h 1251"/>
                <a:gd name="T28" fmla="*/ 155 w 3119"/>
                <a:gd name="T29" fmla="*/ 561 h 1251"/>
                <a:gd name="T30" fmla="*/ 165 w 3119"/>
                <a:gd name="T31" fmla="*/ 561 h 1251"/>
                <a:gd name="T32" fmla="*/ 176 w 3119"/>
                <a:gd name="T33" fmla="*/ 562 h 1251"/>
                <a:gd name="T34" fmla="*/ 186 w 3119"/>
                <a:gd name="T35" fmla="*/ 561 h 1251"/>
                <a:gd name="T36" fmla="*/ 197 w 3119"/>
                <a:gd name="T37" fmla="*/ 560 h 1251"/>
                <a:gd name="T38" fmla="*/ 207 w 3119"/>
                <a:gd name="T39" fmla="*/ 560 h 1251"/>
                <a:gd name="T40" fmla="*/ 218 w 3119"/>
                <a:gd name="T41" fmla="*/ 559 h 1251"/>
                <a:gd name="T42" fmla="*/ 229 w 3119"/>
                <a:gd name="T43" fmla="*/ 560 h 1251"/>
                <a:gd name="T44" fmla="*/ 239 w 3119"/>
                <a:gd name="T45" fmla="*/ 547 h 1251"/>
                <a:gd name="T46" fmla="*/ 249 w 3119"/>
                <a:gd name="T47" fmla="*/ 20 h 1251"/>
                <a:gd name="T48" fmla="*/ 260 w 3119"/>
                <a:gd name="T49" fmla="*/ 253 h 1251"/>
                <a:gd name="T50" fmla="*/ 270 w 3119"/>
                <a:gd name="T51" fmla="*/ 500 h 1251"/>
                <a:gd name="T52" fmla="*/ 281 w 3119"/>
                <a:gd name="T53" fmla="*/ 552 h 1251"/>
                <a:gd name="T54" fmla="*/ 291 w 3119"/>
                <a:gd name="T55" fmla="*/ 557 h 1251"/>
                <a:gd name="T56" fmla="*/ 301 w 3119"/>
                <a:gd name="T57" fmla="*/ 558 h 1251"/>
                <a:gd name="T58" fmla="*/ 312 w 3119"/>
                <a:gd name="T59" fmla="*/ 559 h 1251"/>
                <a:gd name="T60" fmla="*/ 322 w 3119"/>
                <a:gd name="T61" fmla="*/ 560 h 1251"/>
                <a:gd name="T62" fmla="*/ 333 w 3119"/>
                <a:gd name="T63" fmla="*/ 560 h 1251"/>
                <a:gd name="T64" fmla="*/ 343 w 3119"/>
                <a:gd name="T65" fmla="*/ 560 h 1251"/>
                <a:gd name="T66" fmla="*/ 354 w 3119"/>
                <a:gd name="T67" fmla="*/ 561 h 1251"/>
                <a:gd name="T68" fmla="*/ 364 w 3119"/>
                <a:gd name="T69" fmla="*/ 561 h 1251"/>
                <a:gd name="T70" fmla="*/ 375 w 3119"/>
                <a:gd name="T71" fmla="*/ 561 h 1251"/>
                <a:gd name="T72" fmla="*/ 385 w 3119"/>
                <a:gd name="T73" fmla="*/ 561 h 1251"/>
                <a:gd name="T74" fmla="*/ 395 w 3119"/>
                <a:gd name="T75" fmla="*/ 558 h 1251"/>
                <a:gd name="T76" fmla="*/ 406 w 3119"/>
                <a:gd name="T77" fmla="*/ 545 h 1251"/>
                <a:gd name="T78" fmla="*/ 417 w 3119"/>
                <a:gd name="T79" fmla="*/ 559 h 1251"/>
                <a:gd name="T80" fmla="*/ 427 w 3119"/>
                <a:gd name="T81" fmla="*/ 560 h 1251"/>
                <a:gd name="T82" fmla="*/ 438 w 3119"/>
                <a:gd name="T83" fmla="*/ 560 h 1251"/>
                <a:gd name="T84" fmla="*/ 448 w 3119"/>
                <a:gd name="T85" fmla="*/ 269 h 1251"/>
                <a:gd name="T86" fmla="*/ 458 w 3119"/>
                <a:gd name="T87" fmla="*/ 295 h 1251"/>
                <a:gd name="T88" fmla="*/ 469 w 3119"/>
                <a:gd name="T89" fmla="*/ 325 h 1251"/>
                <a:gd name="T90" fmla="*/ 479 w 3119"/>
                <a:gd name="T91" fmla="*/ 356 h 1251"/>
                <a:gd name="T92" fmla="*/ 490 w 3119"/>
                <a:gd name="T93" fmla="*/ 387 h 1251"/>
                <a:gd name="T94" fmla="*/ 500 w 3119"/>
                <a:gd name="T95" fmla="*/ 418 h 1251"/>
                <a:gd name="T96" fmla="*/ 511 w 3119"/>
                <a:gd name="T97" fmla="*/ 449 h 1251"/>
                <a:gd name="T98" fmla="*/ 521 w 3119"/>
                <a:gd name="T99" fmla="*/ 478 h 1251"/>
                <a:gd name="T100" fmla="*/ 531 w 3119"/>
                <a:gd name="T101" fmla="*/ 507 h 1251"/>
                <a:gd name="T102" fmla="*/ 542 w 3119"/>
                <a:gd name="T103" fmla="*/ 530 h 1251"/>
                <a:gd name="T104" fmla="*/ 553 w 3119"/>
                <a:gd name="T105" fmla="*/ 548 h 1251"/>
                <a:gd name="T106" fmla="*/ 563 w 3119"/>
                <a:gd name="T107" fmla="*/ 557 h 1251"/>
                <a:gd name="T108" fmla="*/ 574 w 3119"/>
                <a:gd name="T109" fmla="*/ 559 h 1251"/>
                <a:gd name="T110" fmla="*/ 584 w 3119"/>
                <a:gd name="T111" fmla="*/ 560 h 1251"/>
                <a:gd name="T112" fmla="*/ 594 w 3119"/>
                <a:gd name="T113" fmla="*/ 560 h 1251"/>
                <a:gd name="T114" fmla="*/ 605 w 3119"/>
                <a:gd name="T115" fmla="*/ 560 h 1251"/>
                <a:gd name="T116" fmla="*/ 615 w 3119"/>
                <a:gd name="T117" fmla="*/ 561 h 1251"/>
                <a:gd name="T118" fmla="*/ 626 w 3119"/>
                <a:gd name="T119" fmla="*/ 561 h 1251"/>
                <a:gd name="T120" fmla="*/ 636 w 3119"/>
                <a:gd name="T121" fmla="*/ 561 h 1251"/>
                <a:gd name="T122" fmla="*/ 647 w 3119"/>
                <a:gd name="T123" fmla="*/ 561 h 12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119"/>
                <a:gd name="T187" fmla="*/ 0 h 1251"/>
                <a:gd name="T188" fmla="*/ 3119 w 3119"/>
                <a:gd name="T189" fmla="*/ 1251 h 125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119" h="1251">
                  <a:moveTo>
                    <a:pt x="0" y="1250"/>
                  </a:moveTo>
                  <a:lnTo>
                    <a:pt x="8" y="1250"/>
                  </a:lnTo>
                  <a:lnTo>
                    <a:pt x="16" y="1250"/>
                  </a:lnTo>
                  <a:lnTo>
                    <a:pt x="24" y="1250"/>
                  </a:lnTo>
                  <a:lnTo>
                    <a:pt x="33" y="1250"/>
                  </a:lnTo>
                  <a:lnTo>
                    <a:pt x="41" y="1250"/>
                  </a:lnTo>
                  <a:lnTo>
                    <a:pt x="49" y="1250"/>
                  </a:lnTo>
                  <a:lnTo>
                    <a:pt x="58" y="1250"/>
                  </a:lnTo>
                  <a:lnTo>
                    <a:pt x="66" y="1250"/>
                  </a:lnTo>
                  <a:lnTo>
                    <a:pt x="74" y="1250"/>
                  </a:lnTo>
                  <a:lnTo>
                    <a:pt x="83" y="1250"/>
                  </a:lnTo>
                  <a:lnTo>
                    <a:pt x="91" y="1250"/>
                  </a:lnTo>
                  <a:lnTo>
                    <a:pt x="99" y="1250"/>
                  </a:lnTo>
                  <a:lnTo>
                    <a:pt x="108" y="1250"/>
                  </a:lnTo>
                  <a:lnTo>
                    <a:pt x="116" y="1250"/>
                  </a:lnTo>
                  <a:lnTo>
                    <a:pt x="124" y="1250"/>
                  </a:lnTo>
                  <a:lnTo>
                    <a:pt x="133" y="1251"/>
                  </a:lnTo>
                  <a:lnTo>
                    <a:pt x="141" y="1250"/>
                  </a:lnTo>
                  <a:lnTo>
                    <a:pt x="149" y="1250"/>
                  </a:lnTo>
                  <a:lnTo>
                    <a:pt x="158" y="1250"/>
                  </a:lnTo>
                  <a:lnTo>
                    <a:pt x="166" y="1250"/>
                  </a:lnTo>
                  <a:lnTo>
                    <a:pt x="174" y="1250"/>
                  </a:lnTo>
                  <a:lnTo>
                    <a:pt x="183" y="1250"/>
                  </a:lnTo>
                  <a:lnTo>
                    <a:pt x="191" y="1250"/>
                  </a:lnTo>
                  <a:lnTo>
                    <a:pt x="199" y="1250"/>
                  </a:lnTo>
                  <a:lnTo>
                    <a:pt x="207" y="1250"/>
                  </a:lnTo>
                  <a:lnTo>
                    <a:pt x="216" y="1250"/>
                  </a:lnTo>
                  <a:lnTo>
                    <a:pt x="224" y="1250"/>
                  </a:lnTo>
                  <a:lnTo>
                    <a:pt x="232" y="1251"/>
                  </a:lnTo>
                  <a:lnTo>
                    <a:pt x="241" y="1250"/>
                  </a:lnTo>
                  <a:lnTo>
                    <a:pt x="249" y="1250"/>
                  </a:lnTo>
                  <a:lnTo>
                    <a:pt x="257" y="1250"/>
                  </a:lnTo>
                  <a:lnTo>
                    <a:pt x="266" y="1250"/>
                  </a:lnTo>
                  <a:lnTo>
                    <a:pt x="274" y="1250"/>
                  </a:lnTo>
                  <a:lnTo>
                    <a:pt x="282" y="1250"/>
                  </a:lnTo>
                  <a:lnTo>
                    <a:pt x="291" y="1250"/>
                  </a:lnTo>
                  <a:lnTo>
                    <a:pt x="299" y="1250"/>
                  </a:lnTo>
                  <a:lnTo>
                    <a:pt x="307" y="1250"/>
                  </a:lnTo>
                  <a:lnTo>
                    <a:pt x="316" y="1250"/>
                  </a:lnTo>
                  <a:lnTo>
                    <a:pt x="324" y="1250"/>
                  </a:lnTo>
                  <a:lnTo>
                    <a:pt x="332" y="1251"/>
                  </a:lnTo>
                  <a:lnTo>
                    <a:pt x="341" y="1250"/>
                  </a:lnTo>
                  <a:lnTo>
                    <a:pt x="349" y="1251"/>
                  </a:lnTo>
                  <a:lnTo>
                    <a:pt x="357" y="1250"/>
                  </a:lnTo>
                  <a:lnTo>
                    <a:pt x="366" y="1250"/>
                  </a:lnTo>
                  <a:lnTo>
                    <a:pt x="374" y="1251"/>
                  </a:lnTo>
                  <a:lnTo>
                    <a:pt x="382" y="1251"/>
                  </a:lnTo>
                  <a:lnTo>
                    <a:pt x="391" y="1251"/>
                  </a:lnTo>
                  <a:lnTo>
                    <a:pt x="399" y="1250"/>
                  </a:lnTo>
                  <a:lnTo>
                    <a:pt x="407" y="1250"/>
                  </a:lnTo>
                  <a:lnTo>
                    <a:pt x="415" y="1250"/>
                  </a:lnTo>
                  <a:lnTo>
                    <a:pt x="424" y="1250"/>
                  </a:lnTo>
                  <a:lnTo>
                    <a:pt x="432" y="1250"/>
                  </a:lnTo>
                  <a:lnTo>
                    <a:pt x="440" y="1250"/>
                  </a:lnTo>
                  <a:lnTo>
                    <a:pt x="449" y="1251"/>
                  </a:lnTo>
                  <a:lnTo>
                    <a:pt x="457" y="1250"/>
                  </a:lnTo>
                  <a:lnTo>
                    <a:pt x="465" y="1250"/>
                  </a:lnTo>
                  <a:lnTo>
                    <a:pt x="474" y="1250"/>
                  </a:lnTo>
                  <a:lnTo>
                    <a:pt x="482" y="1251"/>
                  </a:lnTo>
                  <a:lnTo>
                    <a:pt x="490" y="1250"/>
                  </a:lnTo>
                  <a:lnTo>
                    <a:pt x="499" y="1250"/>
                  </a:lnTo>
                  <a:lnTo>
                    <a:pt x="507" y="1251"/>
                  </a:lnTo>
                  <a:lnTo>
                    <a:pt x="515" y="1250"/>
                  </a:lnTo>
                  <a:lnTo>
                    <a:pt x="524" y="1251"/>
                  </a:lnTo>
                  <a:lnTo>
                    <a:pt x="532" y="1250"/>
                  </a:lnTo>
                  <a:lnTo>
                    <a:pt x="540" y="1250"/>
                  </a:lnTo>
                  <a:lnTo>
                    <a:pt x="549" y="1251"/>
                  </a:lnTo>
                  <a:lnTo>
                    <a:pt x="557" y="1250"/>
                  </a:lnTo>
                  <a:lnTo>
                    <a:pt x="565" y="1250"/>
                  </a:lnTo>
                  <a:lnTo>
                    <a:pt x="574" y="1251"/>
                  </a:lnTo>
                  <a:lnTo>
                    <a:pt x="582" y="1250"/>
                  </a:lnTo>
                  <a:lnTo>
                    <a:pt x="590" y="1250"/>
                  </a:lnTo>
                  <a:lnTo>
                    <a:pt x="599" y="1251"/>
                  </a:lnTo>
                  <a:lnTo>
                    <a:pt x="607" y="1250"/>
                  </a:lnTo>
                  <a:lnTo>
                    <a:pt x="615" y="1250"/>
                  </a:lnTo>
                  <a:lnTo>
                    <a:pt x="623" y="1250"/>
                  </a:lnTo>
                  <a:lnTo>
                    <a:pt x="632" y="1250"/>
                  </a:lnTo>
                  <a:lnTo>
                    <a:pt x="640" y="1251"/>
                  </a:lnTo>
                  <a:lnTo>
                    <a:pt x="648" y="1250"/>
                  </a:lnTo>
                  <a:lnTo>
                    <a:pt x="657" y="1251"/>
                  </a:lnTo>
                  <a:lnTo>
                    <a:pt x="665" y="1250"/>
                  </a:lnTo>
                  <a:lnTo>
                    <a:pt x="673" y="1250"/>
                  </a:lnTo>
                  <a:lnTo>
                    <a:pt x="682" y="1250"/>
                  </a:lnTo>
                  <a:lnTo>
                    <a:pt x="690" y="1251"/>
                  </a:lnTo>
                  <a:lnTo>
                    <a:pt x="698" y="1250"/>
                  </a:lnTo>
                  <a:lnTo>
                    <a:pt x="707" y="1250"/>
                  </a:lnTo>
                  <a:lnTo>
                    <a:pt x="715" y="1251"/>
                  </a:lnTo>
                  <a:lnTo>
                    <a:pt x="723" y="1250"/>
                  </a:lnTo>
                  <a:lnTo>
                    <a:pt x="732" y="1251"/>
                  </a:lnTo>
                  <a:lnTo>
                    <a:pt x="740" y="1250"/>
                  </a:lnTo>
                  <a:lnTo>
                    <a:pt x="748" y="1250"/>
                  </a:lnTo>
                  <a:lnTo>
                    <a:pt x="757" y="1251"/>
                  </a:lnTo>
                  <a:lnTo>
                    <a:pt x="765" y="1250"/>
                  </a:lnTo>
                  <a:lnTo>
                    <a:pt x="773" y="1250"/>
                  </a:lnTo>
                  <a:lnTo>
                    <a:pt x="782" y="1250"/>
                  </a:lnTo>
                  <a:lnTo>
                    <a:pt x="790" y="1250"/>
                  </a:lnTo>
                  <a:lnTo>
                    <a:pt x="798" y="1250"/>
                  </a:lnTo>
                  <a:lnTo>
                    <a:pt x="807" y="1250"/>
                  </a:lnTo>
                  <a:lnTo>
                    <a:pt x="815" y="1250"/>
                  </a:lnTo>
                  <a:lnTo>
                    <a:pt x="823" y="1250"/>
                  </a:lnTo>
                  <a:lnTo>
                    <a:pt x="831" y="1251"/>
                  </a:lnTo>
                  <a:lnTo>
                    <a:pt x="840" y="1251"/>
                  </a:lnTo>
                  <a:lnTo>
                    <a:pt x="848" y="1250"/>
                  </a:lnTo>
                  <a:lnTo>
                    <a:pt x="856" y="1250"/>
                  </a:lnTo>
                  <a:lnTo>
                    <a:pt x="865" y="1250"/>
                  </a:lnTo>
                  <a:lnTo>
                    <a:pt x="873" y="1250"/>
                  </a:lnTo>
                  <a:lnTo>
                    <a:pt x="881" y="1250"/>
                  </a:lnTo>
                  <a:lnTo>
                    <a:pt x="890" y="1250"/>
                  </a:lnTo>
                  <a:lnTo>
                    <a:pt x="898" y="1250"/>
                  </a:lnTo>
                  <a:lnTo>
                    <a:pt x="906" y="1250"/>
                  </a:lnTo>
                  <a:lnTo>
                    <a:pt x="915" y="1250"/>
                  </a:lnTo>
                  <a:lnTo>
                    <a:pt x="923" y="1249"/>
                  </a:lnTo>
                  <a:lnTo>
                    <a:pt x="931" y="1248"/>
                  </a:lnTo>
                  <a:lnTo>
                    <a:pt x="940" y="1247"/>
                  </a:lnTo>
                  <a:lnTo>
                    <a:pt x="948" y="1247"/>
                  </a:lnTo>
                  <a:lnTo>
                    <a:pt x="956" y="1247"/>
                  </a:lnTo>
                  <a:lnTo>
                    <a:pt x="965" y="1246"/>
                  </a:lnTo>
                  <a:lnTo>
                    <a:pt x="973" y="1247"/>
                  </a:lnTo>
                  <a:lnTo>
                    <a:pt x="981" y="1247"/>
                  </a:lnTo>
                  <a:lnTo>
                    <a:pt x="990" y="1247"/>
                  </a:lnTo>
                  <a:lnTo>
                    <a:pt x="998" y="1247"/>
                  </a:lnTo>
                  <a:lnTo>
                    <a:pt x="1006" y="1247"/>
                  </a:lnTo>
                  <a:lnTo>
                    <a:pt x="1015" y="1246"/>
                  </a:lnTo>
                  <a:lnTo>
                    <a:pt x="1023" y="1246"/>
                  </a:lnTo>
                  <a:lnTo>
                    <a:pt x="1031" y="1245"/>
                  </a:lnTo>
                  <a:lnTo>
                    <a:pt x="1039" y="1245"/>
                  </a:lnTo>
                  <a:lnTo>
                    <a:pt x="1048" y="1245"/>
                  </a:lnTo>
                  <a:lnTo>
                    <a:pt x="1056" y="1245"/>
                  </a:lnTo>
                  <a:lnTo>
                    <a:pt x="1064" y="1246"/>
                  </a:lnTo>
                  <a:lnTo>
                    <a:pt x="1073" y="1246"/>
                  </a:lnTo>
                  <a:lnTo>
                    <a:pt x="1081" y="1246"/>
                  </a:lnTo>
                  <a:lnTo>
                    <a:pt x="1089" y="1247"/>
                  </a:lnTo>
                  <a:lnTo>
                    <a:pt x="1098" y="1244"/>
                  </a:lnTo>
                  <a:lnTo>
                    <a:pt x="1106" y="1232"/>
                  </a:lnTo>
                  <a:lnTo>
                    <a:pt x="1114" y="1210"/>
                  </a:lnTo>
                  <a:lnTo>
                    <a:pt x="1123" y="1195"/>
                  </a:lnTo>
                  <a:lnTo>
                    <a:pt x="1131" y="1203"/>
                  </a:lnTo>
                  <a:lnTo>
                    <a:pt x="1139" y="1218"/>
                  </a:lnTo>
                  <a:lnTo>
                    <a:pt x="1148" y="1226"/>
                  </a:lnTo>
                  <a:lnTo>
                    <a:pt x="1156" y="1092"/>
                  </a:lnTo>
                  <a:lnTo>
                    <a:pt x="1164" y="238"/>
                  </a:lnTo>
                  <a:lnTo>
                    <a:pt x="1173" y="0"/>
                  </a:lnTo>
                  <a:lnTo>
                    <a:pt x="1181" y="10"/>
                  </a:lnTo>
                  <a:lnTo>
                    <a:pt x="1189" y="46"/>
                  </a:lnTo>
                  <a:lnTo>
                    <a:pt x="1198" y="95"/>
                  </a:lnTo>
                  <a:lnTo>
                    <a:pt x="1206" y="158"/>
                  </a:lnTo>
                  <a:lnTo>
                    <a:pt x="1214" y="238"/>
                  </a:lnTo>
                  <a:lnTo>
                    <a:pt x="1223" y="334"/>
                  </a:lnTo>
                  <a:lnTo>
                    <a:pt x="1231" y="445"/>
                  </a:lnTo>
                  <a:lnTo>
                    <a:pt x="1239" y="562"/>
                  </a:lnTo>
                  <a:lnTo>
                    <a:pt x="1247" y="682"/>
                  </a:lnTo>
                  <a:lnTo>
                    <a:pt x="1256" y="796"/>
                  </a:lnTo>
                  <a:lnTo>
                    <a:pt x="1264" y="900"/>
                  </a:lnTo>
                  <a:lnTo>
                    <a:pt x="1272" y="989"/>
                  </a:lnTo>
                  <a:lnTo>
                    <a:pt x="1281" y="1060"/>
                  </a:lnTo>
                  <a:lnTo>
                    <a:pt x="1289" y="1113"/>
                  </a:lnTo>
                  <a:lnTo>
                    <a:pt x="1297" y="1151"/>
                  </a:lnTo>
                  <a:lnTo>
                    <a:pt x="1306" y="1178"/>
                  </a:lnTo>
                  <a:lnTo>
                    <a:pt x="1314" y="1197"/>
                  </a:lnTo>
                  <a:lnTo>
                    <a:pt x="1322" y="1210"/>
                  </a:lnTo>
                  <a:lnTo>
                    <a:pt x="1331" y="1221"/>
                  </a:lnTo>
                  <a:lnTo>
                    <a:pt x="1339" y="1228"/>
                  </a:lnTo>
                  <a:lnTo>
                    <a:pt x="1347" y="1233"/>
                  </a:lnTo>
                  <a:lnTo>
                    <a:pt x="1356" y="1237"/>
                  </a:lnTo>
                  <a:lnTo>
                    <a:pt x="1364" y="1240"/>
                  </a:lnTo>
                  <a:lnTo>
                    <a:pt x="1372" y="1242"/>
                  </a:lnTo>
                  <a:lnTo>
                    <a:pt x="1381" y="1243"/>
                  </a:lnTo>
                  <a:lnTo>
                    <a:pt x="1389" y="1243"/>
                  </a:lnTo>
                  <a:lnTo>
                    <a:pt x="1397" y="1244"/>
                  </a:lnTo>
                  <a:lnTo>
                    <a:pt x="1406" y="1245"/>
                  </a:lnTo>
                  <a:lnTo>
                    <a:pt x="1414" y="1245"/>
                  </a:lnTo>
                  <a:lnTo>
                    <a:pt x="1422" y="1245"/>
                  </a:lnTo>
                  <a:lnTo>
                    <a:pt x="1431" y="1244"/>
                  </a:lnTo>
                  <a:lnTo>
                    <a:pt x="1439" y="1244"/>
                  </a:lnTo>
                  <a:lnTo>
                    <a:pt x="1447" y="1245"/>
                  </a:lnTo>
                  <a:lnTo>
                    <a:pt x="1455" y="1245"/>
                  </a:lnTo>
                  <a:lnTo>
                    <a:pt x="1464" y="1245"/>
                  </a:lnTo>
                  <a:lnTo>
                    <a:pt x="1472" y="1245"/>
                  </a:lnTo>
                  <a:lnTo>
                    <a:pt x="1480" y="1245"/>
                  </a:lnTo>
                  <a:lnTo>
                    <a:pt x="1489" y="1245"/>
                  </a:lnTo>
                  <a:lnTo>
                    <a:pt x="1497" y="1245"/>
                  </a:lnTo>
                  <a:lnTo>
                    <a:pt x="1505" y="1246"/>
                  </a:lnTo>
                  <a:lnTo>
                    <a:pt x="1514" y="1246"/>
                  </a:lnTo>
                  <a:lnTo>
                    <a:pt x="1522" y="1246"/>
                  </a:lnTo>
                  <a:lnTo>
                    <a:pt x="1530" y="1247"/>
                  </a:lnTo>
                  <a:lnTo>
                    <a:pt x="1539" y="1247"/>
                  </a:lnTo>
                  <a:lnTo>
                    <a:pt x="1547" y="1247"/>
                  </a:lnTo>
                  <a:lnTo>
                    <a:pt x="1555" y="1247"/>
                  </a:lnTo>
                  <a:lnTo>
                    <a:pt x="1564" y="1247"/>
                  </a:lnTo>
                  <a:lnTo>
                    <a:pt x="1572" y="1247"/>
                  </a:lnTo>
                  <a:lnTo>
                    <a:pt x="1580" y="1247"/>
                  </a:lnTo>
                  <a:lnTo>
                    <a:pt x="1589" y="1247"/>
                  </a:lnTo>
                  <a:lnTo>
                    <a:pt x="1597" y="1247"/>
                  </a:lnTo>
                  <a:lnTo>
                    <a:pt x="1605" y="1247"/>
                  </a:lnTo>
                  <a:lnTo>
                    <a:pt x="1614" y="1247"/>
                  </a:lnTo>
                  <a:lnTo>
                    <a:pt x="1622" y="1247"/>
                  </a:lnTo>
                  <a:lnTo>
                    <a:pt x="1630" y="1247"/>
                  </a:lnTo>
                  <a:lnTo>
                    <a:pt x="1639" y="1247"/>
                  </a:lnTo>
                  <a:lnTo>
                    <a:pt x="1647" y="1247"/>
                  </a:lnTo>
                  <a:lnTo>
                    <a:pt x="1655" y="1247"/>
                  </a:lnTo>
                  <a:lnTo>
                    <a:pt x="1663" y="1247"/>
                  </a:lnTo>
                  <a:lnTo>
                    <a:pt x="1672" y="1247"/>
                  </a:lnTo>
                  <a:lnTo>
                    <a:pt x="1680" y="1248"/>
                  </a:lnTo>
                  <a:lnTo>
                    <a:pt x="1688" y="1248"/>
                  </a:lnTo>
                  <a:lnTo>
                    <a:pt x="1697" y="1247"/>
                  </a:lnTo>
                  <a:lnTo>
                    <a:pt x="1705" y="1247"/>
                  </a:lnTo>
                  <a:lnTo>
                    <a:pt x="1713" y="1248"/>
                  </a:lnTo>
                  <a:lnTo>
                    <a:pt x="1722" y="1248"/>
                  </a:lnTo>
                  <a:lnTo>
                    <a:pt x="1730" y="1248"/>
                  </a:lnTo>
                  <a:lnTo>
                    <a:pt x="1738" y="1248"/>
                  </a:lnTo>
                  <a:lnTo>
                    <a:pt x="1747" y="1248"/>
                  </a:lnTo>
                  <a:lnTo>
                    <a:pt x="1755" y="1248"/>
                  </a:lnTo>
                  <a:lnTo>
                    <a:pt x="1763" y="1248"/>
                  </a:lnTo>
                  <a:lnTo>
                    <a:pt x="1772" y="1248"/>
                  </a:lnTo>
                  <a:lnTo>
                    <a:pt x="1780" y="1248"/>
                  </a:lnTo>
                  <a:lnTo>
                    <a:pt x="1788" y="1248"/>
                  </a:lnTo>
                  <a:lnTo>
                    <a:pt x="1797" y="1248"/>
                  </a:lnTo>
                  <a:lnTo>
                    <a:pt x="1805" y="1248"/>
                  </a:lnTo>
                  <a:lnTo>
                    <a:pt x="1813" y="1248"/>
                  </a:lnTo>
                  <a:lnTo>
                    <a:pt x="1822" y="1249"/>
                  </a:lnTo>
                  <a:lnTo>
                    <a:pt x="1830" y="1248"/>
                  </a:lnTo>
                  <a:lnTo>
                    <a:pt x="1838" y="1248"/>
                  </a:lnTo>
                  <a:lnTo>
                    <a:pt x="1847" y="1249"/>
                  </a:lnTo>
                  <a:lnTo>
                    <a:pt x="1855" y="1248"/>
                  </a:lnTo>
                  <a:lnTo>
                    <a:pt x="1863" y="1248"/>
                  </a:lnTo>
                  <a:lnTo>
                    <a:pt x="1871" y="1247"/>
                  </a:lnTo>
                  <a:lnTo>
                    <a:pt x="1880" y="1246"/>
                  </a:lnTo>
                  <a:lnTo>
                    <a:pt x="1888" y="1244"/>
                  </a:lnTo>
                  <a:lnTo>
                    <a:pt x="1896" y="1240"/>
                  </a:lnTo>
                  <a:lnTo>
                    <a:pt x="1905" y="1230"/>
                  </a:lnTo>
                  <a:lnTo>
                    <a:pt x="1913" y="1218"/>
                  </a:lnTo>
                  <a:lnTo>
                    <a:pt x="1921" y="1209"/>
                  </a:lnTo>
                  <a:lnTo>
                    <a:pt x="1930" y="1208"/>
                  </a:lnTo>
                  <a:lnTo>
                    <a:pt x="1938" y="1216"/>
                  </a:lnTo>
                  <a:lnTo>
                    <a:pt x="1946" y="1226"/>
                  </a:lnTo>
                  <a:lnTo>
                    <a:pt x="1955" y="1235"/>
                  </a:lnTo>
                  <a:lnTo>
                    <a:pt x="1963" y="1241"/>
                  </a:lnTo>
                  <a:lnTo>
                    <a:pt x="1971" y="1244"/>
                  </a:lnTo>
                  <a:lnTo>
                    <a:pt x="1980" y="1246"/>
                  </a:lnTo>
                  <a:lnTo>
                    <a:pt x="1988" y="1246"/>
                  </a:lnTo>
                  <a:lnTo>
                    <a:pt x="1996" y="1247"/>
                  </a:lnTo>
                  <a:lnTo>
                    <a:pt x="2005" y="1247"/>
                  </a:lnTo>
                  <a:lnTo>
                    <a:pt x="2013" y="1248"/>
                  </a:lnTo>
                  <a:lnTo>
                    <a:pt x="2021" y="1248"/>
                  </a:lnTo>
                  <a:lnTo>
                    <a:pt x="2030" y="1247"/>
                  </a:lnTo>
                  <a:lnTo>
                    <a:pt x="2038" y="1247"/>
                  </a:lnTo>
                  <a:lnTo>
                    <a:pt x="2046" y="1247"/>
                  </a:lnTo>
                  <a:lnTo>
                    <a:pt x="2055" y="1247"/>
                  </a:lnTo>
                  <a:lnTo>
                    <a:pt x="2063" y="1247"/>
                  </a:lnTo>
                  <a:lnTo>
                    <a:pt x="2071" y="1247"/>
                  </a:lnTo>
                  <a:lnTo>
                    <a:pt x="2079" y="1247"/>
                  </a:lnTo>
                  <a:lnTo>
                    <a:pt x="2088" y="1247"/>
                  </a:lnTo>
                  <a:lnTo>
                    <a:pt x="2096" y="1246"/>
                  </a:lnTo>
                  <a:lnTo>
                    <a:pt x="2104" y="1167"/>
                  </a:lnTo>
                  <a:lnTo>
                    <a:pt x="2113" y="907"/>
                  </a:lnTo>
                  <a:lnTo>
                    <a:pt x="2121" y="710"/>
                  </a:lnTo>
                  <a:lnTo>
                    <a:pt x="2129" y="613"/>
                  </a:lnTo>
                  <a:lnTo>
                    <a:pt x="2138" y="600"/>
                  </a:lnTo>
                  <a:lnTo>
                    <a:pt x="2146" y="607"/>
                  </a:lnTo>
                  <a:lnTo>
                    <a:pt x="2154" y="617"/>
                  </a:lnTo>
                  <a:lnTo>
                    <a:pt x="2163" y="627"/>
                  </a:lnTo>
                  <a:lnTo>
                    <a:pt x="2171" y="637"/>
                  </a:lnTo>
                  <a:lnTo>
                    <a:pt x="2179" y="648"/>
                  </a:lnTo>
                  <a:lnTo>
                    <a:pt x="2188" y="658"/>
                  </a:lnTo>
                  <a:lnTo>
                    <a:pt x="2196" y="669"/>
                  </a:lnTo>
                  <a:lnTo>
                    <a:pt x="2204" y="680"/>
                  </a:lnTo>
                  <a:lnTo>
                    <a:pt x="2213" y="691"/>
                  </a:lnTo>
                  <a:lnTo>
                    <a:pt x="2221" y="702"/>
                  </a:lnTo>
                  <a:lnTo>
                    <a:pt x="2229" y="714"/>
                  </a:lnTo>
                  <a:lnTo>
                    <a:pt x="2238" y="725"/>
                  </a:lnTo>
                  <a:lnTo>
                    <a:pt x="2246" y="736"/>
                  </a:lnTo>
                  <a:lnTo>
                    <a:pt x="2254" y="747"/>
                  </a:lnTo>
                  <a:lnTo>
                    <a:pt x="2263" y="759"/>
                  </a:lnTo>
                  <a:lnTo>
                    <a:pt x="2271" y="770"/>
                  </a:lnTo>
                  <a:lnTo>
                    <a:pt x="2279" y="782"/>
                  </a:lnTo>
                  <a:lnTo>
                    <a:pt x="2287" y="793"/>
                  </a:lnTo>
                  <a:lnTo>
                    <a:pt x="2296" y="804"/>
                  </a:lnTo>
                  <a:lnTo>
                    <a:pt x="2304" y="816"/>
                  </a:lnTo>
                  <a:lnTo>
                    <a:pt x="2312" y="827"/>
                  </a:lnTo>
                  <a:lnTo>
                    <a:pt x="2321" y="839"/>
                  </a:lnTo>
                  <a:lnTo>
                    <a:pt x="2329" y="850"/>
                  </a:lnTo>
                  <a:lnTo>
                    <a:pt x="2337" y="862"/>
                  </a:lnTo>
                  <a:lnTo>
                    <a:pt x="2346" y="874"/>
                  </a:lnTo>
                  <a:lnTo>
                    <a:pt x="2354" y="885"/>
                  </a:lnTo>
                  <a:lnTo>
                    <a:pt x="2362" y="896"/>
                  </a:lnTo>
                  <a:lnTo>
                    <a:pt x="2371" y="908"/>
                  </a:lnTo>
                  <a:lnTo>
                    <a:pt x="2379" y="919"/>
                  </a:lnTo>
                  <a:lnTo>
                    <a:pt x="2387" y="931"/>
                  </a:lnTo>
                  <a:lnTo>
                    <a:pt x="2396" y="942"/>
                  </a:lnTo>
                  <a:lnTo>
                    <a:pt x="2404" y="954"/>
                  </a:lnTo>
                  <a:lnTo>
                    <a:pt x="2412" y="965"/>
                  </a:lnTo>
                  <a:lnTo>
                    <a:pt x="2421" y="977"/>
                  </a:lnTo>
                  <a:lnTo>
                    <a:pt x="2429" y="988"/>
                  </a:lnTo>
                  <a:lnTo>
                    <a:pt x="2437" y="999"/>
                  </a:lnTo>
                  <a:lnTo>
                    <a:pt x="2446" y="1010"/>
                  </a:lnTo>
                  <a:lnTo>
                    <a:pt x="2454" y="1021"/>
                  </a:lnTo>
                  <a:lnTo>
                    <a:pt x="2462" y="1032"/>
                  </a:lnTo>
                  <a:lnTo>
                    <a:pt x="2471" y="1043"/>
                  </a:lnTo>
                  <a:lnTo>
                    <a:pt x="2479" y="1054"/>
                  </a:lnTo>
                  <a:lnTo>
                    <a:pt x="2487" y="1065"/>
                  </a:lnTo>
                  <a:lnTo>
                    <a:pt x="2495" y="1075"/>
                  </a:lnTo>
                  <a:lnTo>
                    <a:pt x="2504" y="1086"/>
                  </a:lnTo>
                  <a:lnTo>
                    <a:pt x="2512" y="1097"/>
                  </a:lnTo>
                  <a:lnTo>
                    <a:pt x="2520" y="1107"/>
                  </a:lnTo>
                  <a:lnTo>
                    <a:pt x="2529" y="1117"/>
                  </a:lnTo>
                  <a:lnTo>
                    <a:pt x="2537" y="1127"/>
                  </a:lnTo>
                  <a:lnTo>
                    <a:pt x="2545" y="1137"/>
                  </a:lnTo>
                  <a:lnTo>
                    <a:pt x="2554" y="1147"/>
                  </a:lnTo>
                  <a:lnTo>
                    <a:pt x="2562" y="1156"/>
                  </a:lnTo>
                  <a:lnTo>
                    <a:pt x="2570" y="1165"/>
                  </a:lnTo>
                  <a:lnTo>
                    <a:pt x="2579" y="1174"/>
                  </a:lnTo>
                  <a:lnTo>
                    <a:pt x="2587" y="1183"/>
                  </a:lnTo>
                  <a:lnTo>
                    <a:pt x="2595" y="1191"/>
                  </a:lnTo>
                  <a:lnTo>
                    <a:pt x="2604" y="1199"/>
                  </a:lnTo>
                  <a:lnTo>
                    <a:pt x="2612" y="1205"/>
                  </a:lnTo>
                  <a:lnTo>
                    <a:pt x="2620" y="1212"/>
                  </a:lnTo>
                  <a:lnTo>
                    <a:pt x="2629" y="1218"/>
                  </a:lnTo>
                  <a:lnTo>
                    <a:pt x="2637" y="1223"/>
                  </a:lnTo>
                  <a:lnTo>
                    <a:pt x="2645" y="1228"/>
                  </a:lnTo>
                  <a:lnTo>
                    <a:pt x="2654" y="1232"/>
                  </a:lnTo>
                  <a:lnTo>
                    <a:pt x="2662" y="1235"/>
                  </a:lnTo>
                  <a:lnTo>
                    <a:pt x="2670" y="1238"/>
                  </a:lnTo>
                  <a:lnTo>
                    <a:pt x="2679" y="1240"/>
                  </a:lnTo>
                  <a:lnTo>
                    <a:pt x="2687" y="1242"/>
                  </a:lnTo>
                  <a:lnTo>
                    <a:pt x="2695" y="1243"/>
                  </a:lnTo>
                  <a:lnTo>
                    <a:pt x="2703" y="1243"/>
                  </a:lnTo>
                  <a:lnTo>
                    <a:pt x="2712" y="1244"/>
                  </a:lnTo>
                  <a:lnTo>
                    <a:pt x="2720" y="1245"/>
                  </a:lnTo>
                  <a:lnTo>
                    <a:pt x="2728" y="1245"/>
                  </a:lnTo>
                  <a:lnTo>
                    <a:pt x="2737" y="1246"/>
                  </a:lnTo>
                  <a:lnTo>
                    <a:pt x="2745" y="1246"/>
                  </a:lnTo>
                  <a:lnTo>
                    <a:pt x="2753" y="1246"/>
                  </a:lnTo>
                  <a:lnTo>
                    <a:pt x="2762" y="1246"/>
                  </a:lnTo>
                  <a:lnTo>
                    <a:pt x="2770" y="1246"/>
                  </a:lnTo>
                  <a:lnTo>
                    <a:pt x="2778" y="1246"/>
                  </a:lnTo>
                  <a:lnTo>
                    <a:pt x="2787" y="1247"/>
                  </a:lnTo>
                  <a:lnTo>
                    <a:pt x="2795" y="1247"/>
                  </a:lnTo>
                  <a:lnTo>
                    <a:pt x="2803" y="1247"/>
                  </a:lnTo>
                  <a:lnTo>
                    <a:pt x="2812" y="1247"/>
                  </a:lnTo>
                  <a:lnTo>
                    <a:pt x="2820" y="1247"/>
                  </a:lnTo>
                  <a:lnTo>
                    <a:pt x="2828" y="1247"/>
                  </a:lnTo>
                  <a:lnTo>
                    <a:pt x="2837" y="1247"/>
                  </a:lnTo>
                  <a:lnTo>
                    <a:pt x="2845" y="1247"/>
                  </a:lnTo>
                  <a:lnTo>
                    <a:pt x="2853" y="1247"/>
                  </a:lnTo>
                  <a:lnTo>
                    <a:pt x="2862" y="1247"/>
                  </a:lnTo>
                  <a:lnTo>
                    <a:pt x="2870" y="1247"/>
                  </a:lnTo>
                  <a:lnTo>
                    <a:pt x="2878" y="1248"/>
                  </a:lnTo>
                  <a:lnTo>
                    <a:pt x="2887" y="1247"/>
                  </a:lnTo>
                  <a:lnTo>
                    <a:pt x="2895" y="1248"/>
                  </a:lnTo>
                  <a:lnTo>
                    <a:pt x="2903" y="1248"/>
                  </a:lnTo>
                  <a:lnTo>
                    <a:pt x="2911" y="1248"/>
                  </a:lnTo>
                  <a:lnTo>
                    <a:pt x="2920" y="1248"/>
                  </a:lnTo>
                  <a:lnTo>
                    <a:pt x="2928" y="1248"/>
                  </a:lnTo>
                  <a:lnTo>
                    <a:pt x="2936" y="1248"/>
                  </a:lnTo>
                  <a:lnTo>
                    <a:pt x="2945" y="1248"/>
                  </a:lnTo>
                  <a:lnTo>
                    <a:pt x="2953" y="1248"/>
                  </a:lnTo>
                  <a:lnTo>
                    <a:pt x="2961" y="1248"/>
                  </a:lnTo>
                  <a:lnTo>
                    <a:pt x="2970" y="1248"/>
                  </a:lnTo>
                  <a:lnTo>
                    <a:pt x="2978" y="1248"/>
                  </a:lnTo>
                  <a:lnTo>
                    <a:pt x="2986" y="1248"/>
                  </a:lnTo>
                  <a:lnTo>
                    <a:pt x="2995" y="1248"/>
                  </a:lnTo>
                  <a:lnTo>
                    <a:pt x="3003" y="1248"/>
                  </a:lnTo>
                  <a:lnTo>
                    <a:pt x="3011" y="1249"/>
                  </a:lnTo>
                  <a:lnTo>
                    <a:pt x="3020" y="1249"/>
                  </a:lnTo>
                  <a:lnTo>
                    <a:pt x="3028" y="1248"/>
                  </a:lnTo>
                  <a:lnTo>
                    <a:pt x="3036" y="1248"/>
                  </a:lnTo>
                  <a:lnTo>
                    <a:pt x="3045" y="1249"/>
                  </a:lnTo>
                  <a:lnTo>
                    <a:pt x="3053" y="1248"/>
                  </a:lnTo>
                  <a:lnTo>
                    <a:pt x="3061" y="1249"/>
                  </a:lnTo>
                  <a:lnTo>
                    <a:pt x="3070" y="1249"/>
                  </a:lnTo>
                  <a:lnTo>
                    <a:pt x="3078" y="1249"/>
                  </a:lnTo>
                  <a:lnTo>
                    <a:pt x="3086" y="1249"/>
                  </a:lnTo>
                  <a:lnTo>
                    <a:pt x="3095" y="1248"/>
                  </a:lnTo>
                  <a:lnTo>
                    <a:pt x="3103" y="1249"/>
                  </a:lnTo>
                  <a:lnTo>
                    <a:pt x="3111" y="1249"/>
                  </a:lnTo>
                  <a:lnTo>
                    <a:pt x="3119" y="1249"/>
                  </a:lnTo>
                </a:path>
              </a:pathLst>
            </a:custGeom>
            <a:noFill/>
            <a:ln w="19050" cmpd="sng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57" name="Line 187"/>
            <p:cNvSpPr>
              <a:spLocks noChangeShapeType="1"/>
            </p:cNvSpPr>
            <p:nvPr/>
          </p:nvSpPr>
          <p:spPr bwMode="auto">
            <a:xfrm>
              <a:off x="3161" y="2559"/>
              <a:ext cx="4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58" name="Line 188"/>
            <p:cNvSpPr>
              <a:spLocks noChangeShapeType="1"/>
            </p:cNvSpPr>
            <p:nvPr/>
          </p:nvSpPr>
          <p:spPr bwMode="auto">
            <a:xfrm>
              <a:off x="3169" y="2559"/>
              <a:ext cx="2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4436" name="Line 189"/>
          <p:cNvSpPr>
            <a:spLocks noChangeShapeType="1"/>
          </p:cNvSpPr>
          <p:nvPr/>
        </p:nvSpPr>
        <p:spPr bwMode="auto">
          <a:xfrm>
            <a:off x="23939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7" name="Line 190"/>
          <p:cNvSpPr>
            <a:spLocks noChangeShapeType="1"/>
          </p:cNvSpPr>
          <p:nvPr/>
        </p:nvSpPr>
        <p:spPr bwMode="auto">
          <a:xfrm flipH="1">
            <a:off x="2128838" y="508476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8" name="Freeform 191"/>
          <p:cNvSpPr>
            <a:spLocks/>
          </p:cNvSpPr>
          <p:nvPr/>
        </p:nvSpPr>
        <p:spPr bwMode="auto">
          <a:xfrm>
            <a:off x="2185988" y="2316163"/>
            <a:ext cx="5164137" cy="2724150"/>
          </a:xfrm>
          <a:custGeom>
            <a:avLst/>
            <a:gdLst>
              <a:gd name="T0" fmla="*/ 2147483647 w 3119"/>
              <a:gd name="T1" fmla="*/ 2147483647 h 1318"/>
              <a:gd name="T2" fmla="*/ 2147483647 w 3119"/>
              <a:gd name="T3" fmla="*/ 2147483647 h 1318"/>
              <a:gd name="T4" fmla="*/ 2147483647 w 3119"/>
              <a:gd name="T5" fmla="*/ 2147483647 h 1318"/>
              <a:gd name="T6" fmla="*/ 2147483647 w 3119"/>
              <a:gd name="T7" fmla="*/ 2147483647 h 1318"/>
              <a:gd name="T8" fmla="*/ 2147483647 w 3119"/>
              <a:gd name="T9" fmla="*/ 2147483647 h 1318"/>
              <a:gd name="T10" fmla="*/ 2147483647 w 3119"/>
              <a:gd name="T11" fmla="*/ 2147483647 h 1318"/>
              <a:gd name="T12" fmla="*/ 2147483647 w 3119"/>
              <a:gd name="T13" fmla="*/ 2147483647 h 1318"/>
              <a:gd name="T14" fmla="*/ 2147483647 w 3119"/>
              <a:gd name="T15" fmla="*/ 2147483647 h 1318"/>
              <a:gd name="T16" fmla="*/ 2147483647 w 3119"/>
              <a:gd name="T17" fmla="*/ 2147483647 h 1318"/>
              <a:gd name="T18" fmla="*/ 2147483647 w 3119"/>
              <a:gd name="T19" fmla="*/ 2147483647 h 1318"/>
              <a:gd name="T20" fmla="*/ 2147483647 w 3119"/>
              <a:gd name="T21" fmla="*/ 2147483647 h 1318"/>
              <a:gd name="T22" fmla="*/ 2147483647 w 3119"/>
              <a:gd name="T23" fmla="*/ 2147483647 h 1318"/>
              <a:gd name="T24" fmla="*/ 2147483647 w 3119"/>
              <a:gd name="T25" fmla="*/ 2147483647 h 1318"/>
              <a:gd name="T26" fmla="*/ 2147483647 w 3119"/>
              <a:gd name="T27" fmla="*/ 2147483647 h 1318"/>
              <a:gd name="T28" fmla="*/ 2147483647 w 3119"/>
              <a:gd name="T29" fmla="*/ 2147483647 h 1318"/>
              <a:gd name="T30" fmla="*/ 2147483647 w 3119"/>
              <a:gd name="T31" fmla="*/ 2147483647 h 1318"/>
              <a:gd name="T32" fmla="*/ 2147483647 w 3119"/>
              <a:gd name="T33" fmla="*/ 2147483647 h 1318"/>
              <a:gd name="T34" fmla="*/ 2147483647 w 3119"/>
              <a:gd name="T35" fmla="*/ 2147483647 h 1318"/>
              <a:gd name="T36" fmla="*/ 2147483647 w 3119"/>
              <a:gd name="T37" fmla="*/ 2147483647 h 1318"/>
              <a:gd name="T38" fmla="*/ 2147483647 w 3119"/>
              <a:gd name="T39" fmla="*/ 2147483647 h 1318"/>
              <a:gd name="T40" fmla="*/ 2147483647 w 3119"/>
              <a:gd name="T41" fmla="*/ 2147483647 h 1318"/>
              <a:gd name="T42" fmla="*/ 2147483647 w 3119"/>
              <a:gd name="T43" fmla="*/ 2147483647 h 1318"/>
              <a:gd name="T44" fmla="*/ 2147483647 w 3119"/>
              <a:gd name="T45" fmla="*/ 2147483647 h 1318"/>
              <a:gd name="T46" fmla="*/ 2147483647 w 3119"/>
              <a:gd name="T47" fmla="*/ 2147483647 h 1318"/>
              <a:gd name="T48" fmla="*/ 2147483647 w 3119"/>
              <a:gd name="T49" fmla="*/ 2147483647 h 1318"/>
              <a:gd name="T50" fmla="*/ 2147483647 w 3119"/>
              <a:gd name="T51" fmla="*/ 2147483647 h 1318"/>
              <a:gd name="T52" fmla="*/ 2147483647 w 3119"/>
              <a:gd name="T53" fmla="*/ 2147483647 h 1318"/>
              <a:gd name="T54" fmla="*/ 2147483647 w 3119"/>
              <a:gd name="T55" fmla="*/ 2147483647 h 1318"/>
              <a:gd name="T56" fmla="*/ 2147483647 w 3119"/>
              <a:gd name="T57" fmla="*/ 2147483647 h 1318"/>
              <a:gd name="T58" fmla="*/ 2147483647 w 3119"/>
              <a:gd name="T59" fmla="*/ 2147483647 h 1318"/>
              <a:gd name="T60" fmla="*/ 2147483647 w 3119"/>
              <a:gd name="T61" fmla="*/ 2147483647 h 1318"/>
              <a:gd name="T62" fmla="*/ 2147483647 w 3119"/>
              <a:gd name="T63" fmla="*/ 2147483647 h 1318"/>
              <a:gd name="T64" fmla="*/ 2147483647 w 3119"/>
              <a:gd name="T65" fmla="*/ 2147483647 h 1318"/>
              <a:gd name="T66" fmla="*/ 2147483647 w 3119"/>
              <a:gd name="T67" fmla="*/ 2147483647 h 1318"/>
              <a:gd name="T68" fmla="*/ 2147483647 w 3119"/>
              <a:gd name="T69" fmla="*/ 2147483647 h 1318"/>
              <a:gd name="T70" fmla="*/ 2147483647 w 3119"/>
              <a:gd name="T71" fmla="*/ 2147483647 h 1318"/>
              <a:gd name="T72" fmla="*/ 2147483647 w 3119"/>
              <a:gd name="T73" fmla="*/ 2147483647 h 1318"/>
              <a:gd name="T74" fmla="*/ 2147483647 w 3119"/>
              <a:gd name="T75" fmla="*/ 2147483647 h 1318"/>
              <a:gd name="T76" fmla="*/ 2147483647 w 3119"/>
              <a:gd name="T77" fmla="*/ 2147483647 h 1318"/>
              <a:gd name="T78" fmla="*/ 2147483647 w 3119"/>
              <a:gd name="T79" fmla="*/ 2147483647 h 1318"/>
              <a:gd name="T80" fmla="*/ 2147483647 w 3119"/>
              <a:gd name="T81" fmla="*/ 2147483647 h 1318"/>
              <a:gd name="T82" fmla="*/ 2147483647 w 3119"/>
              <a:gd name="T83" fmla="*/ 2147483647 h 1318"/>
              <a:gd name="T84" fmla="*/ 2147483647 w 3119"/>
              <a:gd name="T85" fmla="*/ 2147483647 h 1318"/>
              <a:gd name="T86" fmla="*/ 2147483647 w 3119"/>
              <a:gd name="T87" fmla="*/ 2147483647 h 1318"/>
              <a:gd name="T88" fmla="*/ 2147483647 w 3119"/>
              <a:gd name="T89" fmla="*/ 2147483647 h 1318"/>
              <a:gd name="T90" fmla="*/ 2147483647 w 3119"/>
              <a:gd name="T91" fmla="*/ 2147483647 h 1318"/>
              <a:gd name="T92" fmla="*/ 2147483647 w 3119"/>
              <a:gd name="T93" fmla="*/ 2147483647 h 1318"/>
              <a:gd name="T94" fmla="*/ 2147483647 w 3119"/>
              <a:gd name="T95" fmla="*/ 2147483647 h 1318"/>
              <a:gd name="T96" fmla="*/ 2147483647 w 3119"/>
              <a:gd name="T97" fmla="*/ 2147483647 h 1318"/>
              <a:gd name="T98" fmla="*/ 2147483647 w 3119"/>
              <a:gd name="T99" fmla="*/ 2147483647 h 1318"/>
              <a:gd name="T100" fmla="*/ 2147483647 w 3119"/>
              <a:gd name="T101" fmla="*/ 2147483647 h 1318"/>
              <a:gd name="T102" fmla="*/ 2147483647 w 3119"/>
              <a:gd name="T103" fmla="*/ 2147483647 h 1318"/>
              <a:gd name="T104" fmla="*/ 2147483647 w 3119"/>
              <a:gd name="T105" fmla="*/ 2147483647 h 1318"/>
              <a:gd name="T106" fmla="*/ 2147483647 w 3119"/>
              <a:gd name="T107" fmla="*/ 2147483647 h 1318"/>
              <a:gd name="T108" fmla="*/ 2147483647 w 3119"/>
              <a:gd name="T109" fmla="*/ 2147483647 h 1318"/>
              <a:gd name="T110" fmla="*/ 2147483647 w 3119"/>
              <a:gd name="T111" fmla="*/ 2147483647 h 1318"/>
              <a:gd name="T112" fmla="*/ 2147483647 w 3119"/>
              <a:gd name="T113" fmla="*/ 2147483647 h 1318"/>
              <a:gd name="T114" fmla="*/ 2147483647 w 3119"/>
              <a:gd name="T115" fmla="*/ 2147483647 h 1318"/>
              <a:gd name="T116" fmla="*/ 2147483647 w 3119"/>
              <a:gd name="T117" fmla="*/ 2147483647 h 1318"/>
              <a:gd name="T118" fmla="*/ 2147483647 w 3119"/>
              <a:gd name="T119" fmla="*/ 2147483647 h 1318"/>
              <a:gd name="T120" fmla="*/ 2147483647 w 3119"/>
              <a:gd name="T121" fmla="*/ 2147483647 h 1318"/>
              <a:gd name="T122" fmla="*/ 2147483647 w 3119"/>
              <a:gd name="T123" fmla="*/ 2147483647 h 13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18"/>
              <a:gd name="T188" fmla="*/ 3119 w 3119"/>
              <a:gd name="T189" fmla="*/ 1318 h 13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18">
                <a:moveTo>
                  <a:pt x="0" y="1318"/>
                </a:moveTo>
                <a:lnTo>
                  <a:pt x="8" y="1317"/>
                </a:lnTo>
                <a:lnTo>
                  <a:pt x="16" y="1318"/>
                </a:lnTo>
                <a:lnTo>
                  <a:pt x="24" y="1317"/>
                </a:lnTo>
                <a:lnTo>
                  <a:pt x="33" y="1317"/>
                </a:lnTo>
                <a:lnTo>
                  <a:pt x="41" y="1317"/>
                </a:lnTo>
                <a:lnTo>
                  <a:pt x="49" y="1318"/>
                </a:lnTo>
                <a:lnTo>
                  <a:pt x="58" y="1317"/>
                </a:lnTo>
                <a:lnTo>
                  <a:pt x="66" y="1318"/>
                </a:lnTo>
                <a:lnTo>
                  <a:pt x="74" y="1317"/>
                </a:lnTo>
                <a:lnTo>
                  <a:pt x="83" y="1317"/>
                </a:lnTo>
                <a:lnTo>
                  <a:pt x="91" y="1318"/>
                </a:lnTo>
                <a:lnTo>
                  <a:pt x="99" y="1318"/>
                </a:lnTo>
                <a:lnTo>
                  <a:pt x="108" y="1318"/>
                </a:lnTo>
                <a:lnTo>
                  <a:pt x="116" y="1318"/>
                </a:lnTo>
                <a:lnTo>
                  <a:pt x="124" y="1318"/>
                </a:lnTo>
                <a:lnTo>
                  <a:pt x="133" y="1317"/>
                </a:lnTo>
                <a:lnTo>
                  <a:pt x="141" y="1318"/>
                </a:lnTo>
                <a:lnTo>
                  <a:pt x="149" y="1318"/>
                </a:lnTo>
                <a:lnTo>
                  <a:pt x="158" y="1317"/>
                </a:lnTo>
                <a:lnTo>
                  <a:pt x="166" y="1318"/>
                </a:lnTo>
                <a:lnTo>
                  <a:pt x="174" y="1318"/>
                </a:lnTo>
                <a:lnTo>
                  <a:pt x="183" y="1317"/>
                </a:lnTo>
                <a:lnTo>
                  <a:pt x="191" y="1318"/>
                </a:lnTo>
                <a:lnTo>
                  <a:pt x="199" y="1318"/>
                </a:lnTo>
                <a:lnTo>
                  <a:pt x="207" y="1318"/>
                </a:lnTo>
                <a:lnTo>
                  <a:pt x="216" y="1318"/>
                </a:lnTo>
                <a:lnTo>
                  <a:pt x="224" y="1318"/>
                </a:lnTo>
                <a:lnTo>
                  <a:pt x="232" y="1318"/>
                </a:lnTo>
                <a:lnTo>
                  <a:pt x="241" y="1318"/>
                </a:lnTo>
                <a:lnTo>
                  <a:pt x="249" y="1318"/>
                </a:lnTo>
                <a:lnTo>
                  <a:pt x="257" y="1318"/>
                </a:lnTo>
                <a:lnTo>
                  <a:pt x="266" y="1318"/>
                </a:lnTo>
                <a:lnTo>
                  <a:pt x="274" y="1318"/>
                </a:lnTo>
                <a:lnTo>
                  <a:pt x="282" y="1318"/>
                </a:lnTo>
                <a:lnTo>
                  <a:pt x="291" y="1318"/>
                </a:lnTo>
                <a:lnTo>
                  <a:pt x="299" y="1318"/>
                </a:lnTo>
                <a:lnTo>
                  <a:pt x="307" y="1317"/>
                </a:lnTo>
                <a:lnTo>
                  <a:pt x="316" y="1317"/>
                </a:lnTo>
                <a:lnTo>
                  <a:pt x="324" y="1318"/>
                </a:lnTo>
                <a:lnTo>
                  <a:pt x="332" y="1318"/>
                </a:lnTo>
                <a:lnTo>
                  <a:pt x="341" y="1318"/>
                </a:lnTo>
                <a:lnTo>
                  <a:pt x="349" y="1317"/>
                </a:lnTo>
                <a:lnTo>
                  <a:pt x="357" y="1318"/>
                </a:lnTo>
                <a:lnTo>
                  <a:pt x="366" y="1318"/>
                </a:lnTo>
                <a:lnTo>
                  <a:pt x="374" y="1318"/>
                </a:lnTo>
                <a:lnTo>
                  <a:pt x="382" y="1318"/>
                </a:lnTo>
                <a:lnTo>
                  <a:pt x="391" y="1318"/>
                </a:lnTo>
                <a:lnTo>
                  <a:pt x="399" y="1318"/>
                </a:lnTo>
                <a:lnTo>
                  <a:pt x="407" y="1318"/>
                </a:lnTo>
                <a:lnTo>
                  <a:pt x="415" y="1318"/>
                </a:lnTo>
                <a:lnTo>
                  <a:pt x="424" y="1318"/>
                </a:lnTo>
                <a:lnTo>
                  <a:pt x="432" y="1318"/>
                </a:lnTo>
                <a:lnTo>
                  <a:pt x="440" y="1318"/>
                </a:lnTo>
                <a:lnTo>
                  <a:pt x="449" y="1318"/>
                </a:lnTo>
                <a:lnTo>
                  <a:pt x="457" y="1318"/>
                </a:lnTo>
                <a:lnTo>
                  <a:pt x="465" y="1318"/>
                </a:lnTo>
                <a:lnTo>
                  <a:pt x="474" y="1318"/>
                </a:lnTo>
                <a:lnTo>
                  <a:pt x="482" y="1318"/>
                </a:lnTo>
                <a:lnTo>
                  <a:pt x="490" y="1318"/>
                </a:lnTo>
                <a:lnTo>
                  <a:pt x="499" y="1318"/>
                </a:lnTo>
                <a:lnTo>
                  <a:pt x="507" y="1318"/>
                </a:lnTo>
                <a:lnTo>
                  <a:pt x="515" y="1318"/>
                </a:lnTo>
                <a:lnTo>
                  <a:pt x="524" y="1318"/>
                </a:lnTo>
                <a:lnTo>
                  <a:pt x="532" y="1318"/>
                </a:lnTo>
                <a:lnTo>
                  <a:pt x="540" y="1318"/>
                </a:lnTo>
                <a:lnTo>
                  <a:pt x="549" y="1318"/>
                </a:lnTo>
                <a:lnTo>
                  <a:pt x="557" y="1318"/>
                </a:lnTo>
                <a:lnTo>
                  <a:pt x="565" y="1318"/>
                </a:lnTo>
                <a:lnTo>
                  <a:pt x="574" y="1318"/>
                </a:lnTo>
                <a:lnTo>
                  <a:pt x="582" y="1318"/>
                </a:lnTo>
                <a:lnTo>
                  <a:pt x="590" y="1318"/>
                </a:lnTo>
                <a:lnTo>
                  <a:pt x="599" y="1318"/>
                </a:lnTo>
                <a:lnTo>
                  <a:pt x="607" y="1318"/>
                </a:lnTo>
                <a:lnTo>
                  <a:pt x="615" y="1318"/>
                </a:lnTo>
                <a:lnTo>
                  <a:pt x="623" y="1318"/>
                </a:lnTo>
                <a:lnTo>
                  <a:pt x="632" y="1318"/>
                </a:lnTo>
                <a:lnTo>
                  <a:pt x="640" y="1318"/>
                </a:lnTo>
                <a:lnTo>
                  <a:pt x="648" y="1318"/>
                </a:lnTo>
                <a:lnTo>
                  <a:pt x="657" y="1318"/>
                </a:lnTo>
                <a:lnTo>
                  <a:pt x="665" y="1318"/>
                </a:lnTo>
                <a:lnTo>
                  <a:pt x="673" y="1318"/>
                </a:lnTo>
                <a:lnTo>
                  <a:pt x="682" y="1318"/>
                </a:lnTo>
                <a:lnTo>
                  <a:pt x="690" y="1318"/>
                </a:lnTo>
                <a:lnTo>
                  <a:pt x="698" y="1318"/>
                </a:lnTo>
                <a:lnTo>
                  <a:pt x="707" y="1318"/>
                </a:lnTo>
                <a:lnTo>
                  <a:pt x="715" y="1318"/>
                </a:lnTo>
                <a:lnTo>
                  <a:pt x="723" y="1318"/>
                </a:lnTo>
                <a:lnTo>
                  <a:pt x="732" y="1318"/>
                </a:lnTo>
                <a:lnTo>
                  <a:pt x="740" y="1318"/>
                </a:lnTo>
                <a:lnTo>
                  <a:pt x="748" y="1318"/>
                </a:lnTo>
                <a:lnTo>
                  <a:pt x="757" y="1318"/>
                </a:lnTo>
                <a:lnTo>
                  <a:pt x="765" y="1318"/>
                </a:lnTo>
                <a:lnTo>
                  <a:pt x="773" y="1318"/>
                </a:lnTo>
                <a:lnTo>
                  <a:pt x="782" y="1318"/>
                </a:lnTo>
                <a:lnTo>
                  <a:pt x="790" y="1318"/>
                </a:lnTo>
                <a:lnTo>
                  <a:pt x="798" y="1318"/>
                </a:lnTo>
                <a:lnTo>
                  <a:pt x="807" y="1318"/>
                </a:lnTo>
                <a:lnTo>
                  <a:pt x="815" y="1318"/>
                </a:lnTo>
                <a:lnTo>
                  <a:pt x="823" y="1318"/>
                </a:lnTo>
                <a:lnTo>
                  <a:pt x="831" y="1318"/>
                </a:lnTo>
                <a:lnTo>
                  <a:pt x="840" y="1318"/>
                </a:lnTo>
                <a:lnTo>
                  <a:pt x="848" y="1318"/>
                </a:lnTo>
                <a:lnTo>
                  <a:pt x="856" y="1318"/>
                </a:lnTo>
                <a:lnTo>
                  <a:pt x="865" y="1318"/>
                </a:lnTo>
                <a:lnTo>
                  <a:pt x="873" y="1318"/>
                </a:lnTo>
                <a:lnTo>
                  <a:pt x="881" y="1318"/>
                </a:lnTo>
                <a:lnTo>
                  <a:pt x="890" y="1318"/>
                </a:lnTo>
                <a:lnTo>
                  <a:pt x="898" y="1318"/>
                </a:lnTo>
                <a:lnTo>
                  <a:pt x="906" y="1318"/>
                </a:lnTo>
                <a:lnTo>
                  <a:pt x="915" y="1318"/>
                </a:lnTo>
                <a:lnTo>
                  <a:pt x="923" y="1318"/>
                </a:lnTo>
                <a:lnTo>
                  <a:pt x="931" y="1317"/>
                </a:lnTo>
                <a:lnTo>
                  <a:pt x="940" y="1317"/>
                </a:lnTo>
                <a:lnTo>
                  <a:pt x="948" y="1317"/>
                </a:lnTo>
                <a:lnTo>
                  <a:pt x="956" y="1316"/>
                </a:lnTo>
                <a:lnTo>
                  <a:pt x="965" y="1316"/>
                </a:lnTo>
                <a:lnTo>
                  <a:pt x="973" y="1314"/>
                </a:lnTo>
                <a:lnTo>
                  <a:pt x="981" y="1313"/>
                </a:lnTo>
                <a:lnTo>
                  <a:pt x="990" y="1312"/>
                </a:lnTo>
                <a:lnTo>
                  <a:pt x="998" y="1312"/>
                </a:lnTo>
                <a:lnTo>
                  <a:pt x="1006" y="1311"/>
                </a:lnTo>
                <a:lnTo>
                  <a:pt x="1015" y="1311"/>
                </a:lnTo>
                <a:lnTo>
                  <a:pt x="1023" y="1311"/>
                </a:lnTo>
                <a:lnTo>
                  <a:pt x="1031" y="1311"/>
                </a:lnTo>
                <a:lnTo>
                  <a:pt x="1039" y="1311"/>
                </a:lnTo>
                <a:lnTo>
                  <a:pt x="1048" y="1310"/>
                </a:lnTo>
                <a:lnTo>
                  <a:pt x="1056" y="1309"/>
                </a:lnTo>
                <a:lnTo>
                  <a:pt x="1064" y="1309"/>
                </a:lnTo>
                <a:lnTo>
                  <a:pt x="1073" y="1308"/>
                </a:lnTo>
                <a:lnTo>
                  <a:pt x="1081" y="1309"/>
                </a:lnTo>
                <a:lnTo>
                  <a:pt x="1089" y="1308"/>
                </a:lnTo>
                <a:lnTo>
                  <a:pt x="1098" y="1308"/>
                </a:lnTo>
                <a:lnTo>
                  <a:pt x="1106" y="1308"/>
                </a:lnTo>
                <a:lnTo>
                  <a:pt x="1114" y="1309"/>
                </a:lnTo>
                <a:lnTo>
                  <a:pt x="1123" y="1309"/>
                </a:lnTo>
                <a:lnTo>
                  <a:pt x="1131" y="1307"/>
                </a:lnTo>
                <a:lnTo>
                  <a:pt x="1139" y="1293"/>
                </a:lnTo>
                <a:lnTo>
                  <a:pt x="1148" y="1261"/>
                </a:lnTo>
                <a:lnTo>
                  <a:pt x="1156" y="1230"/>
                </a:lnTo>
                <a:lnTo>
                  <a:pt x="1164" y="1222"/>
                </a:lnTo>
                <a:lnTo>
                  <a:pt x="1173" y="1238"/>
                </a:lnTo>
                <a:lnTo>
                  <a:pt x="1181" y="1196"/>
                </a:lnTo>
                <a:lnTo>
                  <a:pt x="1189" y="267"/>
                </a:lnTo>
                <a:lnTo>
                  <a:pt x="1198" y="1"/>
                </a:lnTo>
                <a:lnTo>
                  <a:pt x="1206" y="0"/>
                </a:lnTo>
                <a:lnTo>
                  <a:pt x="1214" y="9"/>
                </a:lnTo>
                <a:lnTo>
                  <a:pt x="1223" y="22"/>
                </a:lnTo>
                <a:lnTo>
                  <a:pt x="1231" y="39"/>
                </a:lnTo>
                <a:lnTo>
                  <a:pt x="1239" y="61"/>
                </a:lnTo>
                <a:lnTo>
                  <a:pt x="1247" y="90"/>
                </a:lnTo>
                <a:lnTo>
                  <a:pt x="1256" y="128"/>
                </a:lnTo>
                <a:lnTo>
                  <a:pt x="1264" y="175"/>
                </a:lnTo>
                <a:lnTo>
                  <a:pt x="1272" y="233"/>
                </a:lnTo>
                <a:lnTo>
                  <a:pt x="1281" y="303"/>
                </a:lnTo>
                <a:lnTo>
                  <a:pt x="1289" y="385"/>
                </a:lnTo>
                <a:lnTo>
                  <a:pt x="1297" y="478"/>
                </a:lnTo>
                <a:lnTo>
                  <a:pt x="1306" y="577"/>
                </a:lnTo>
                <a:lnTo>
                  <a:pt x="1314" y="677"/>
                </a:lnTo>
                <a:lnTo>
                  <a:pt x="1322" y="777"/>
                </a:lnTo>
                <a:lnTo>
                  <a:pt x="1331" y="872"/>
                </a:lnTo>
                <a:lnTo>
                  <a:pt x="1339" y="959"/>
                </a:lnTo>
                <a:lnTo>
                  <a:pt x="1347" y="1034"/>
                </a:lnTo>
                <a:lnTo>
                  <a:pt x="1356" y="1098"/>
                </a:lnTo>
                <a:lnTo>
                  <a:pt x="1364" y="1150"/>
                </a:lnTo>
                <a:lnTo>
                  <a:pt x="1372" y="1190"/>
                </a:lnTo>
                <a:lnTo>
                  <a:pt x="1381" y="1222"/>
                </a:lnTo>
                <a:lnTo>
                  <a:pt x="1389" y="1245"/>
                </a:lnTo>
                <a:lnTo>
                  <a:pt x="1397" y="1263"/>
                </a:lnTo>
                <a:lnTo>
                  <a:pt x="1406" y="1275"/>
                </a:lnTo>
                <a:lnTo>
                  <a:pt x="1414" y="1285"/>
                </a:lnTo>
                <a:lnTo>
                  <a:pt x="1422" y="1290"/>
                </a:lnTo>
                <a:lnTo>
                  <a:pt x="1431" y="1295"/>
                </a:lnTo>
                <a:lnTo>
                  <a:pt x="1439" y="1298"/>
                </a:lnTo>
                <a:lnTo>
                  <a:pt x="1447" y="1300"/>
                </a:lnTo>
                <a:lnTo>
                  <a:pt x="1455" y="1301"/>
                </a:lnTo>
                <a:lnTo>
                  <a:pt x="1464" y="1302"/>
                </a:lnTo>
                <a:lnTo>
                  <a:pt x="1472" y="1303"/>
                </a:lnTo>
                <a:lnTo>
                  <a:pt x="1480" y="1304"/>
                </a:lnTo>
                <a:lnTo>
                  <a:pt x="1489" y="1304"/>
                </a:lnTo>
                <a:lnTo>
                  <a:pt x="1497" y="1305"/>
                </a:lnTo>
                <a:lnTo>
                  <a:pt x="1505" y="1306"/>
                </a:lnTo>
                <a:lnTo>
                  <a:pt x="1514" y="1307"/>
                </a:lnTo>
                <a:lnTo>
                  <a:pt x="1522" y="1308"/>
                </a:lnTo>
                <a:lnTo>
                  <a:pt x="1530" y="1308"/>
                </a:lnTo>
                <a:lnTo>
                  <a:pt x="1539" y="1309"/>
                </a:lnTo>
                <a:lnTo>
                  <a:pt x="1547" y="1310"/>
                </a:lnTo>
                <a:lnTo>
                  <a:pt x="1555" y="1310"/>
                </a:lnTo>
                <a:lnTo>
                  <a:pt x="1564" y="1311"/>
                </a:lnTo>
                <a:lnTo>
                  <a:pt x="1572" y="1311"/>
                </a:lnTo>
                <a:lnTo>
                  <a:pt x="1580" y="1311"/>
                </a:lnTo>
                <a:lnTo>
                  <a:pt x="1589" y="1312"/>
                </a:lnTo>
                <a:lnTo>
                  <a:pt x="1597" y="1311"/>
                </a:lnTo>
                <a:lnTo>
                  <a:pt x="1605" y="1311"/>
                </a:lnTo>
                <a:lnTo>
                  <a:pt x="1614" y="1311"/>
                </a:lnTo>
                <a:lnTo>
                  <a:pt x="1622" y="1311"/>
                </a:lnTo>
                <a:lnTo>
                  <a:pt x="1630" y="1311"/>
                </a:lnTo>
                <a:lnTo>
                  <a:pt x="1639" y="1311"/>
                </a:lnTo>
                <a:lnTo>
                  <a:pt x="1647" y="1311"/>
                </a:lnTo>
                <a:lnTo>
                  <a:pt x="1655" y="1312"/>
                </a:lnTo>
                <a:lnTo>
                  <a:pt x="1663" y="1312"/>
                </a:lnTo>
                <a:lnTo>
                  <a:pt x="1672" y="1312"/>
                </a:lnTo>
                <a:lnTo>
                  <a:pt x="1680" y="1312"/>
                </a:lnTo>
                <a:lnTo>
                  <a:pt x="1688" y="1312"/>
                </a:lnTo>
                <a:lnTo>
                  <a:pt x="1697" y="1313"/>
                </a:lnTo>
                <a:lnTo>
                  <a:pt x="1705" y="1313"/>
                </a:lnTo>
                <a:lnTo>
                  <a:pt x="1713" y="1313"/>
                </a:lnTo>
                <a:lnTo>
                  <a:pt x="1722" y="1313"/>
                </a:lnTo>
                <a:lnTo>
                  <a:pt x="1730" y="1313"/>
                </a:lnTo>
                <a:lnTo>
                  <a:pt x="1738" y="1313"/>
                </a:lnTo>
                <a:lnTo>
                  <a:pt x="1747" y="1313"/>
                </a:lnTo>
                <a:lnTo>
                  <a:pt x="1755" y="1314"/>
                </a:lnTo>
                <a:lnTo>
                  <a:pt x="1763" y="1313"/>
                </a:lnTo>
                <a:lnTo>
                  <a:pt x="1772" y="1314"/>
                </a:lnTo>
                <a:lnTo>
                  <a:pt x="1780" y="1314"/>
                </a:lnTo>
                <a:lnTo>
                  <a:pt x="1788" y="1314"/>
                </a:lnTo>
                <a:lnTo>
                  <a:pt x="1797" y="1314"/>
                </a:lnTo>
                <a:lnTo>
                  <a:pt x="1805" y="1314"/>
                </a:lnTo>
                <a:lnTo>
                  <a:pt x="1813" y="1314"/>
                </a:lnTo>
                <a:lnTo>
                  <a:pt x="1822" y="1314"/>
                </a:lnTo>
                <a:lnTo>
                  <a:pt x="1830" y="1314"/>
                </a:lnTo>
                <a:lnTo>
                  <a:pt x="1838" y="1314"/>
                </a:lnTo>
                <a:lnTo>
                  <a:pt x="1847" y="1314"/>
                </a:lnTo>
                <a:lnTo>
                  <a:pt x="1855" y="1314"/>
                </a:lnTo>
                <a:lnTo>
                  <a:pt x="1863" y="1314"/>
                </a:lnTo>
                <a:lnTo>
                  <a:pt x="1871" y="1313"/>
                </a:lnTo>
                <a:lnTo>
                  <a:pt x="1880" y="1311"/>
                </a:lnTo>
                <a:lnTo>
                  <a:pt x="1888" y="1306"/>
                </a:lnTo>
                <a:lnTo>
                  <a:pt x="1896" y="1294"/>
                </a:lnTo>
                <a:lnTo>
                  <a:pt x="1905" y="1271"/>
                </a:lnTo>
                <a:lnTo>
                  <a:pt x="1913" y="1242"/>
                </a:lnTo>
                <a:lnTo>
                  <a:pt x="1921" y="1223"/>
                </a:lnTo>
                <a:lnTo>
                  <a:pt x="1930" y="1228"/>
                </a:lnTo>
                <a:lnTo>
                  <a:pt x="1938" y="1252"/>
                </a:lnTo>
                <a:lnTo>
                  <a:pt x="1946" y="1278"/>
                </a:lnTo>
                <a:lnTo>
                  <a:pt x="1955" y="1295"/>
                </a:lnTo>
                <a:lnTo>
                  <a:pt x="1963" y="1304"/>
                </a:lnTo>
                <a:lnTo>
                  <a:pt x="1971" y="1308"/>
                </a:lnTo>
                <a:lnTo>
                  <a:pt x="1980" y="1309"/>
                </a:lnTo>
                <a:lnTo>
                  <a:pt x="1988" y="1309"/>
                </a:lnTo>
                <a:lnTo>
                  <a:pt x="1996" y="1306"/>
                </a:lnTo>
                <a:lnTo>
                  <a:pt x="2005" y="1192"/>
                </a:lnTo>
                <a:lnTo>
                  <a:pt x="2013" y="781"/>
                </a:lnTo>
                <a:lnTo>
                  <a:pt x="2021" y="526"/>
                </a:lnTo>
                <a:lnTo>
                  <a:pt x="2030" y="448"/>
                </a:lnTo>
                <a:lnTo>
                  <a:pt x="2038" y="445"/>
                </a:lnTo>
                <a:lnTo>
                  <a:pt x="2046" y="451"/>
                </a:lnTo>
                <a:lnTo>
                  <a:pt x="2055" y="459"/>
                </a:lnTo>
                <a:lnTo>
                  <a:pt x="2063" y="467"/>
                </a:lnTo>
                <a:lnTo>
                  <a:pt x="2071" y="476"/>
                </a:lnTo>
                <a:lnTo>
                  <a:pt x="2079" y="485"/>
                </a:lnTo>
                <a:lnTo>
                  <a:pt x="2088" y="494"/>
                </a:lnTo>
                <a:lnTo>
                  <a:pt x="2096" y="503"/>
                </a:lnTo>
                <a:lnTo>
                  <a:pt x="2104" y="512"/>
                </a:lnTo>
                <a:lnTo>
                  <a:pt x="2113" y="521"/>
                </a:lnTo>
                <a:lnTo>
                  <a:pt x="2121" y="531"/>
                </a:lnTo>
                <a:lnTo>
                  <a:pt x="2129" y="541"/>
                </a:lnTo>
                <a:lnTo>
                  <a:pt x="2138" y="551"/>
                </a:lnTo>
                <a:lnTo>
                  <a:pt x="2146" y="561"/>
                </a:lnTo>
                <a:lnTo>
                  <a:pt x="2154" y="571"/>
                </a:lnTo>
                <a:lnTo>
                  <a:pt x="2163" y="581"/>
                </a:lnTo>
                <a:lnTo>
                  <a:pt x="2171" y="591"/>
                </a:lnTo>
                <a:lnTo>
                  <a:pt x="2179" y="601"/>
                </a:lnTo>
                <a:lnTo>
                  <a:pt x="2188" y="612"/>
                </a:lnTo>
                <a:lnTo>
                  <a:pt x="2196" y="622"/>
                </a:lnTo>
                <a:lnTo>
                  <a:pt x="2204" y="633"/>
                </a:lnTo>
                <a:lnTo>
                  <a:pt x="2213" y="643"/>
                </a:lnTo>
                <a:lnTo>
                  <a:pt x="2221" y="654"/>
                </a:lnTo>
                <a:lnTo>
                  <a:pt x="2229" y="664"/>
                </a:lnTo>
                <a:lnTo>
                  <a:pt x="2238" y="675"/>
                </a:lnTo>
                <a:lnTo>
                  <a:pt x="2246" y="685"/>
                </a:lnTo>
                <a:lnTo>
                  <a:pt x="2254" y="696"/>
                </a:lnTo>
                <a:lnTo>
                  <a:pt x="2263" y="707"/>
                </a:lnTo>
                <a:lnTo>
                  <a:pt x="2271" y="718"/>
                </a:lnTo>
                <a:lnTo>
                  <a:pt x="2279" y="729"/>
                </a:lnTo>
                <a:lnTo>
                  <a:pt x="2287" y="739"/>
                </a:lnTo>
                <a:lnTo>
                  <a:pt x="2296" y="751"/>
                </a:lnTo>
                <a:lnTo>
                  <a:pt x="2304" y="762"/>
                </a:lnTo>
                <a:lnTo>
                  <a:pt x="2312" y="773"/>
                </a:lnTo>
                <a:lnTo>
                  <a:pt x="2321" y="784"/>
                </a:lnTo>
                <a:lnTo>
                  <a:pt x="2329" y="794"/>
                </a:lnTo>
                <a:lnTo>
                  <a:pt x="2337" y="806"/>
                </a:lnTo>
                <a:lnTo>
                  <a:pt x="2346" y="817"/>
                </a:lnTo>
                <a:lnTo>
                  <a:pt x="2354" y="828"/>
                </a:lnTo>
                <a:lnTo>
                  <a:pt x="2362" y="839"/>
                </a:lnTo>
                <a:lnTo>
                  <a:pt x="2371" y="851"/>
                </a:lnTo>
                <a:lnTo>
                  <a:pt x="2379" y="862"/>
                </a:lnTo>
                <a:lnTo>
                  <a:pt x="2387" y="873"/>
                </a:lnTo>
                <a:lnTo>
                  <a:pt x="2396" y="884"/>
                </a:lnTo>
                <a:lnTo>
                  <a:pt x="2404" y="896"/>
                </a:lnTo>
                <a:lnTo>
                  <a:pt x="2412" y="907"/>
                </a:lnTo>
                <a:lnTo>
                  <a:pt x="2421" y="918"/>
                </a:lnTo>
                <a:lnTo>
                  <a:pt x="2429" y="929"/>
                </a:lnTo>
                <a:lnTo>
                  <a:pt x="2437" y="941"/>
                </a:lnTo>
                <a:lnTo>
                  <a:pt x="2446" y="952"/>
                </a:lnTo>
                <a:lnTo>
                  <a:pt x="2454" y="963"/>
                </a:lnTo>
                <a:lnTo>
                  <a:pt x="2462" y="974"/>
                </a:lnTo>
                <a:lnTo>
                  <a:pt x="2471" y="986"/>
                </a:lnTo>
                <a:lnTo>
                  <a:pt x="2479" y="997"/>
                </a:lnTo>
                <a:lnTo>
                  <a:pt x="2487" y="1008"/>
                </a:lnTo>
                <a:lnTo>
                  <a:pt x="2495" y="1019"/>
                </a:lnTo>
                <a:lnTo>
                  <a:pt x="2504" y="1030"/>
                </a:lnTo>
                <a:lnTo>
                  <a:pt x="2512" y="1041"/>
                </a:lnTo>
                <a:lnTo>
                  <a:pt x="2520" y="1052"/>
                </a:lnTo>
                <a:lnTo>
                  <a:pt x="2529" y="1063"/>
                </a:lnTo>
                <a:lnTo>
                  <a:pt x="2537" y="1073"/>
                </a:lnTo>
                <a:lnTo>
                  <a:pt x="2545" y="1085"/>
                </a:lnTo>
                <a:lnTo>
                  <a:pt x="2554" y="1096"/>
                </a:lnTo>
                <a:lnTo>
                  <a:pt x="2562" y="1106"/>
                </a:lnTo>
                <a:lnTo>
                  <a:pt x="2570" y="1116"/>
                </a:lnTo>
                <a:lnTo>
                  <a:pt x="2579" y="1127"/>
                </a:lnTo>
                <a:lnTo>
                  <a:pt x="2587" y="1138"/>
                </a:lnTo>
                <a:lnTo>
                  <a:pt x="2595" y="1148"/>
                </a:lnTo>
                <a:lnTo>
                  <a:pt x="2604" y="1158"/>
                </a:lnTo>
                <a:lnTo>
                  <a:pt x="2612" y="1168"/>
                </a:lnTo>
                <a:lnTo>
                  <a:pt x="2620" y="1178"/>
                </a:lnTo>
                <a:lnTo>
                  <a:pt x="2629" y="1187"/>
                </a:lnTo>
                <a:lnTo>
                  <a:pt x="2637" y="1197"/>
                </a:lnTo>
                <a:lnTo>
                  <a:pt x="2645" y="1207"/>
                </a:lnTo>
                <a:lnTo>
                  <a:pt x="2654" y="1216"/>
                </a:lnTo>
                <a:lnTo>
                  <a:pt x="2662" y="1225"/>
                </a:lnTo>
                <a:lnTo>
                  <a:pt x="2670" y="1233"/>
                </a:lnTo>
                <a:lnTo>
                  <a:pt x="2679" y="1241"/>
                </a:lnTo>
                <a:lnTo>
                  <a:pt x="2687" y="1249"/>
                </a:lnTo>
                <a:lnTo>
                  <a:pt x="2695" y="1257"/>
                </a:lnTo>
                <a:lnTo>
                  <a:pt x="2703" y="1264"/>
                </a:lnTo>
                <a:lnTo>
                  <a:pt x="2712" y="1270"/>
                </a:lnTo>
                <a:lnTo>
                  <a:pt x="2720" y="1276"/>
                </a:lnTo>
                <a:lnTo>
                  <a:pt x="2728" y="1282"/>
                </a:lnTo>
                <a:lnTo>
                  <a:pt x="2737" y="1287"/>
                </a:lnTo>
                <a:lnTo>
                  <a:pt x="2745" y="1291"/>
                </a:lnTo>
                <a:lnTo>
                  <a:pt x="2753" y="1295"/>
                </a:lnTo>
                <a:lnTo>
                  <a:pt x="2762" y="1298"/>
                </a:lnTo>
                <a:lnTo>
                  <a:pt x="2770" y="1301"/>
                </a:lnTo>
                <a:lnTo>
                  <a:pt x="2778" y="1303"/>
                </a:lnTo>
                <a:lnTo>
                  <a:pt x="2787" y="1305"/>
                </a:lnTo>
                <a:lnTo>
                  <a:pt x="2795" y="1306"/>
                </a:lnTo>
                <a:lnTo>
                  <a:pt x="2803" y="1307"/>
                </a:lnTo>
                <a:lnTo>
                  <a:pt x="2812" y="1308"/>
                </a:lnTo>
                <a:lnTo>
                  <a:pt x="2820" y="1309"/>
                </a:lnTo>
                <a:lnTo>
                  <a:pt x="2828" y="1310"/>
                </a:lnTo>
                <a:lnTo>
                  <a:pt x="2837" y="1310"/>
                </a:lnTo>
                <a:lnTo>
                  <a:pt x="2845" y="1311"/>
                </a:lnTo>
                <a:lnTo>
                  <a:pt x="2853" y="1311"/>
                </a:lnTo>
                <a:lnTo>
                  <a:pt x="2862" y="1311"/>
                </a:lnTo>
                <a:lnTo>
                  <a:pt x="2870" y="1312"/>
                </a:lnTo>
                <a:lnTo>
                  <a:pt x="2878" y="1312"/>
                </a:lnTo>
                <a:lnTo>
                  <a:pt x="2887" y="1312"/>
                </a:lnTo>
                <a:lnTo>
                  <a:pt x="2895" y="1313"/>
                </a:lnTo>
                <a:lnTo>
                  <a:pt x="2903" y="1313"/>
                </a:lnTo>
                <a:lnTo>
                  <a:pt x="2911" y="1313"/>
                </a:lnTo>
                <a:lnTo>
                  <a:pt x="2920" y="1313"/>
                </a:lnTo>
                <a:lnTo>
                  <a:pt x="2928" y="1313"/>
                </a:lnTo>
                <a:lnTo>
                  <a:pt x="2936" y="1314"/>
                </a:lnTo>
                <a:lnTo>
                  <a:pt x="2945" y="1314"/>
                </a:lnTo>
                <a:lnTo>
                  <a:pt x="2953" y="1314"/>
                </a:lnTo>
                <a:lnTo>
                  <a:pt x="2961" y="1314"/>
                </a:lnTo>
                <a:lnTo>
                  <a:pt x="2970" y="1314"/>
                </a:lnTo>
                <a:lnTo>
                  <a:pt x="2978" y="1314"/>
                </a:lnTo>
                <a:lnTo>
                  <a:pt x="2986" y="1314"/>
                </a:lnTo>
                <a:lnTo>
                  <a:pt x="2995" y="1314"/>
                </a:lnTo>
                <a:lnTo>
                  <a:pt x="3003" y="1314"/>
                </a:lnTo>
                <a:lnTo>
                  <a:pt x="3011" y="1315"/>
                </a:lnTo>
                <a:lnTo>
                  <a:pt x="3020" y="1314"/>
                </a:lnTo>
                <a:lnTo>
                  <a:pt x="3028" y="1314"/>
                </a:lnTo>
                <a:lnTo>
                  <a:pt x="3036" y="1315"/>
                </a:lnTo>
                <a:lnTo>
                  <a:pt x="3045" y="1315"/>
                </a:lnTo>
                <a:lnTo>
                  <a:pt x="3053" y="1315"/>
                </a:lnTo>
                <a:lnTo>
                  <a:pt x="3061" y="1315"/>
                </a:lnTo>
                <a:lnTo>
                  <a:pt x="3070" y="1315"/>
                </a:lnTo>
                <a:lnTo>
                  <a:pt x="3078" y="1315"/>
                </a:lnTo>
                <a:lnTo>
                  <a:pt x="3086" y="1315"/>
                </a:lnTo>
                <a:lnTo>
                  <a:pt x="3095" y="1315"/>
                </a:lnTo>
                <a:lnTo>
                  <a:pt x="3103" y="1315"/>
                </a:lnTo>
                <a:lnTo>
                  <a:pt x="3111" y="1315"/>
                </a:lnTo>
                <a:lnTo>
                  <a:pt x="3119" y="1315"/>
                </a:lnTo>
              </a:path>
            </a:pathLst>
          </a:custGeom>
          <a:noFill/>
          <a:ln w="19050" cmpd="sng">
            <a:solidFill>
              <a:srgbClr val="FF99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4439" name="Freeform 194"/>
          <p:cNvSpPr>
            <a:spLocks/>
          </p:cNvSpPr>
          <p:nvPr/>
        </p:nvSpPr>
        <p:spPr bwMode="auto">
          <a:xfrm>
            <a:off x="2185988" y="2271713"/>
            <a:ext cx="5267325" cy="2768600"/>
          </a:xfrm>
          <a:custGeom>
            <a:avLst/>
            <a:gdLst>
              <a:gd name="T0" fmla="*/ 2147483647 w 3119"/>
              <a:gd name="T1" fmla="*/ 2147483647 h 1336"/>
              <a:gd name="T2" fmla="*/ 2147483647 w 3119"/>
              <a:gd name="T3" fmla="*/ 2147483647 h 1336"/>
              <a:gd name="T4" fmla="*/ 2147483647 w 3119"/>
              <a:gd name="T5" fmla="*/ 2147483647 h 1336"/>
              <a:gd name="T6" fmla="*/ 2147483647 w 3119"/>
              <a:gd name="T7" fmla="*/ 2147483647 h 1336"/>
              <a:gd name="T8" fmla="*/ 2147483647 w 3119"/>
              <a:gd name="T9" fmla="*/ 2147483647 h 1336"/>
              <a:gd name="T10" fmla="*/ 2147483647 w 3119"/>
              <a:gd name="T11" fmla="*/ 2147483647 h 1336"/>
              <a:gd name="T12" fmla="*/ 2147483647 w 3119"/>
              <a:gd name="T13" fmla="*/ 2147483647 h 1336"/>
              <a:gd name="T14" fmla="*/ 2147483647 w 3119"/>
              <a:gd name="T15" fmla="*/ 2147483647 h 1336"/>
              <a:gd name="T16" fmla="*/ 2147483647 w 3119"/>
              <a:gd name="T17" fmla="*/ 2147483647 h 1336"/>
              <a:gd name="T18" fmla="*/ 2147483647 w 3119"/>
              <a:gd name="T19" fmla="*/ 2147483647 h 1336"/>
              <a:gd name="T20" fmla="*/ 2147483647 w 3119"/>
              <a:gd name="T21" fmla="*/ 2147483647 h 1336"/>
              <a:gd name="T22" fmla="*/ 2147483647 w 3119"/>
              <a:gd name="T23" fmla="*/ 2147483647 h 1336"/>
              <a:gd name="T24" fmla="*/ 2147483647 w 3119"/>
              <a:gd name="T25" fmla="*/ 2147483647 h 1336"/>
              <a:gd name="T26" fmla="*/ 2147483647 w 3119"/>
              <a:gd name="T27" fmla="*/ 2147483647 h 1336"/>
              <a:gd name="T28" fmla="*/ 2147483647 w 3119"/>
              <a:gd name="T29" fmla="*/ 2147483647 h 1336"/>
              <a:gd name="T30" fmla="*/ 2147483647 w 3119"/>
              <a:gd name="T31" fmla="*/ 2147483647 h 1336"/>
              <a:gd name="T32" fmla="*/ 2147483647 w 3119"/>
              <a:gd name="T33" fmla="*/ 2147483647 h 1336"/>
              <a:gd name="T34" fmla="*/ 2147483647 w 3119"/>
              <a:gd name="T35" fmla="*/ 2147483647 h 1336"/>
              <a:gd name="T36" fmla="*/ 2147483647 w 3119"/>
              <a:gd name="T37" fmla="*/ 2147483647 h 1336"/>
              <a:gd name="T38" fmla="*/ 2147483647 w 3119"/>
              <a:gd name="T39" fmla="*/ 2147483647 h 1336"/>
              <a:gd name="T40" fmla="*/ 2147483647 w 3119"/>
              <a:gd name="T41" fmla="*/ 2147483647 h 1336"/>
              <a:gd name="T42" fmla="*/ 2147483647 w 3119"/>
              <a:gd name="T43" fmla="*/ 2147483647 h 1336"/>
              <a:gd name="T44" fmla="*/ 2147483647 w 3119"/>
              <a:gd name="T45" fmla="*/ 2147483647 h 1336"/>
              <a:gd name="T46" fmla="*/ 2147483647 w 3119"/>
              <a:gd name="T47" fmla="*/ 2147483647 h 1336"/>
              <a:gd name="T48" fmla="*/ 2147483647 w 3119"/>
              <a:gd name="T49" fmla="*/ 2147483647 h 1336"/>
              <a:gd name="T50" fmla="*/ 2147483647 w 3119"/>
              <a:gd name="T51" fmla="*/ 2147483647 h 1336"/>
              <a:gd name="T52" fmla="*/ 2147483647 w 3119"/>
              <a:gd name="T53" fmla="*/ 2147483647 h 1336"/>
              <a:gd name="T54" fmla="*/ 2147483647 w 3119"/>
              <a:gd name="T55" fmla="*/ 2147483647 h 1336"/>
              <a:gd name="T56" fmla="*/ 2147483647 w 3119"/>
              <a:gd name="T57" fmla="*/ 2147483647 h 1336"/>
              <a:gd name="T58" fmla="*/ 2147483647 w 3119"/>
              <a:gd name="T59" fmla="*/ 2147483647 h 1336"/>
              <a:gd name="T60" fmla="*/ 2147483647 w 3119"/>
              <a:gd name="T61" fmla="*/ 2147483647 h 1336"/>
              <a:gd name="T62" fmla="*/ 2147483647 w 3119"/>
              <a:gd name="T63" fmla="*/ 2147483647 h 1336"/>
              <a:gd name="T64" fmla="*/ 2147483647 w 3119"/>
              <a:gd name="T65" fmla="*/ 2147483647 h 1336"/>
              <a:gd name="T66" fmla="*/ 2147483647 w 3119"/>
              <a:gd name="T67" fmla="*/ 2147483647 h 1336"/>
              <a:gd name="T68" fmla="*/ 2147483647 w 3119"/>
              <a:gd name="T69" fmla="*/ 2147483647 h 1336"/>
              <a:gd name="T70" fmla="*/ 2147483647 w 3119"/>
              <a:gd name="T71" fmla="*/ 2147483647 h 1336"/>
              <a:gd name="T72" fmla="*/ 2147483647 w 3119"/>
              <a:gd name="T73" fmla="*/ 2147483647 h 1336"/>
              <a:gd name="T74" fmla="*/ 2147483647 w 3119"/>
              <a:gd name="T75" fmla="*/ 2147483647 h 1336"/>
              <a:gd name="T76" fmla="*/ 2147483647 w 3119"/>
              <a:gd name="T77" fmla="*/ 2147483647 h 1336"/>
              <a:gd name="T78" fmla="*/ 2147483647 w 3119"/>
              <a:gd name="T79" fmla="*/ 2147483647 h 1336"/>
              <a:gd name="T80" fmla="*/ 2147483647 w 3119"/>
              <a:gd name="T81" fmla="*/ 2147483647 h 1336"/>
              <a:gd name="T82" fmla="*/ 2147483647 w 3119"/>
              <a:gd name="T83" fmla="*/ 2147483647 h 1336"/>
              <a:gd name="T84" fmla="*/ 2147483647 w 3119"/>
              <a:gd name="T85" fmla="*/ 2147483647 h 1336"/>
              <a:gd name="T86" fmla="*/ 2147483647 w 3119"/>
              <a:gd name="T87" fmla="*/ 2147483647 h 1336"/>
              <a:gd name="T88" fmla="*/ 2147483647 w 3119"/>
              <a:gd name="T89" fmla="*/ 2147483647 h 1336"/>
              <a:gd name="T90" fmla="*/ 2147483647 w 3119"/>
              <a:gd name="T91" fmla="*/ 2147483647 h 1336"/>
              <a:gd name="T92" fmla="*/ 2147483647 w 3119"/>
              <a:gd name="T93" fmla="*/ 2147483647 h 1336"/>
              <a:gd name="T94" fmla="*/ 2147483647 w 3119"/>
              <a:gd name="T95" fmla="*/ 2147483647 h 1336"/>
              <a:gd name="T96" fmla="*/ 2147483647 w 3119"/>
              <a:gd name="T97" fmla="*/ 2147483647 h 1336"/>
              <a:gd name="T98" fmla="*/ 2147483647 w 3119"/>
              <a:gd name="T99" fmla="*/ 2147483647 h 1336"/>
              <a:gd name="T100" fmla="*/ 2147483647 w 3119"/>
              <a:gd name="T101" fmla="*/ 2147483647 h 1336"/>
              <a:gd name="T102" fmla="*/ 2147483647 w 3119"/>
              <a:gd name="T103" fmla="*/ 2147483647 h 1336"/>
              <a:gd name="T104" fmla="*/ 2147483647 w 3119"/>
              <a:gd name="T105" fmla="*/ 2147483647 h 1336"/>
              <a:gd name="T106" fmla="*/ 2147483647 w 3119"/>
              <a:gd name="T107" fmla="*/ 2147483647 h 1336"/>
              <a:gd name="T108" fmla="*/ 2147483647 w 3119"/>
              <a:gd name="T109" fmla="*/ 2147483647 h 1336"/>
              <a:gd name="T110" fmla="*/ 2147483647 w 3119"/>
              <a:gd name="T111" fmla="*/ 2147483647 h 1336"/>
              <a:gd name="T112" fmla="*/ 2147483647 w 3119"/>
              <a:gd name="T113" fmla="*/ 2147483647 h 1336"/>
              <a:gd name="T114" fmla="*/ 2147483647 w 3119"/>
              <a:gd name="T115" fmla="*/ 2147483647 h 1336"/>
              <a:gd name="T116" fmla="*/ 2147483647 w 3119"/>
              <a:gd name="T117" fmla="*/ 2147483647 h 1336"/>
              <a:gd name="T118" fmla="*/ 2147483647 w 3119"/>
              <a:gd name="T119" fmla="*/ 2147483647 h 1336"/>
              <a:gd name="T120" fmla="*/ 2147483647 w 3119"/>
              <a:gd name="T121" fmla="*/ 2147483647 h 1336"/>
              <a:gd name="T122" fmla="*/ 2147483647 w 3119"/>
              <a:gd name="T123" fmla="*/ 2147483647 h 13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36"/>
              <a:gd name="T188" fmla="*/ 3119 w 3119"/>
              <a:gd name="T189" fmla="*/ 1336 h 13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36">
                <a:moveTo>
                  <a:pt x="0" y="1335"/>
                </a:moveTo>
                <a:lnTo>
                  <a:pt x="8" y="1336"/>
                </a:lnTo>
                <a:lnTo>
                  <a:pt x="16" y="1335"/>
                </a:lnTo>
                <a:lnTo>
                  <a:pt x="24" y="1336"/>
                </a:lnTo>
                <a:lnTo>
                  <a:pt x="33" y="1335"/>
                </a:lnTo>
                <a:lnTo>
                  <a:pt x="41" y="1336"/>
                </a:lnTo>
                <a:lnTo>
                  <a:pt x="49" y="1335"/>
                </a:lnTo>
                <a:lnTo>
                  <a:pt x="58" y="1336"/>
                </a:lnTo>
                <a:lnTo>
                  <a:pt x="66" y="1336"/>
                </a:lnTo>
                <a:lnTo>
                  <a:pt x="74" y="1336"/>
                </a:lnTo>
                <a:lnTo>
                  <a:pt x="83" y="1336"/>
                </a:lnTo>
                <a:lnTo>
                  <a:pt x="91" y="1336"/>
                </a:lnTo>
                <a:lnTo>
                  <a:pt x="99" y="1335"/>
                </a:lnTo>
                <a:lnTo>
                  <a:pt x="108" y="1336"/>
                </a:lnTo>
                <a:lnTo>
                  <a:pt x="116" y="1336"/>
                </a:lnTo>
                <a:lnTo>
                  <a:pt x="124" y="1336"/>
                </a:lnTo>
                <a:lnTo>
                  <a:pt x="133" y="1336"/>
                </a:lnTo>
                <a:lnTo>
                  <a:pt x="141" y="1336"/>
                </a:lnTo>
                <a:lnTo>
                  <a:pt x="149" y="1335"/>
                </a:lnTo>
                <a:lnTo>
                  <a:pt x="158" y="1336"/>
                </a:lnTo>
                <a:lnTo>
                  <a:pt x="166" y="1336"/>
                </a:lnTo>
                <a:lnTo>
                  <a:pt x="174" y="1336"/>
                </a:lnTo>
                <a:lnTo>
                  <a:pt x="183" y="1336"/>
                </a:lnTo>
                <a:lnTo>
                  <a:pt x="191" y="1336"/>
                </a:lnTo>
                <a:lnTo>
                  <a:pt x="199" y="1336"/>
                </a:lnTo>
                <a:lnTo>
                  <a:pt x="207" y="1336"/>
                </a:lnTo>
                <a:lnTo>
                  <a:pt x="216" y="1335"/>
                </a:lnTo>
                <a:lnTo>
                  <a:pt x="224" y="1336"/>
                </a:lnTo>
                <a:lnTo>
                  <a:pt x="232" y="1336"/>
                </a:lnTo>
                <a:lnTo>
                  <a:pt x="241" y="1336"/>
                </a:lnTo>
                <a:lnTo>
                  <a:pt x="249" y="1335"/>
                </a:lnTo>
                <a:lnTo>
                  <a:pt x="257" y="1336"/>
                </a:lnTo>
                <a:lnTo>
                  <a:pt x="266" y="1336"/>
                </a:lnTo>
                <a:lnTo>
                  <a:pt x="274" y="1336"/>
                </a:lnTo>
                <a:lnTo>
                  <a:pt x="282" y="1336"/>
                </a:lnTo>
                <a:lnTo>
                  <a:pt x="291" y="1335"/>
                </a:lnTo>
                <a:lnTo>
                  <a:pt x="299" y="1336"/>
                </a:lnTo>
                <a:lnTo>
                  <a:pt x="307" y="1336"/>
                </a:lnTo>
                <a:lnTo>
                  <a:pt x="316" y="1336"/>
                </a:lnTo>
                <a:lnTo>
                  <a:pt x="324" y="1336"/>
                </a:lnTo>
                <a:lnTo>
                  <a:pt x="332" y="1335"/>
                </a:lnTo>
                <a:lnTo>
                  <a:pt x="341" y="1336"/>
                </a:lnTo>
                <a:lnTo>
                  <a:pt x="349" y="1336"/>
                </a:lnTo>
                <a:lnTo>
                  <a:pt x="357" y="1335"/>
                </a:lnTo>
                <a:lnTo>
                  <a:pt x="366" y="1336"/>
                </a:lnTo>
                <a:lnTo>
                  <a:pt x="374" y="1336"/>
                </a:lnTo>
                <a:lnTo>
                  <a:pt x="382" y="1336"/>
                </a:lnTo>
                <a:lnTo>
                  <a:pt x="391" y="1336"/>
                </a:lnTo>
                <a:lnTo>
                  <a:pt x="399" y="1336"/>
                </a:lnTo>
                <a:lnTo>
                  <a:pt x="407" y="1335"/>
                </a:lnTo>
                <a:lnTo>
                  <a:pt x="415" y="1336"/>
                </a:lnTo>
                <a:lnTo>
                  <a:pt x="424" y="1336"/>
                </a:lnTo>
                <a:lnTo>
                  <a:pt x="432" y="1336"/>
                </a:lnTo>
                <a:lnTo>
                  <a:pt x="440" y="1336"/>
                </a:lnTo>
                <a:lnTo>
                  <a:pt x="449" y="1336"/>
                </a:lnTo>
                <a:lnTo>
                  <a:pt x="457" y="1336"/>
                </a:lnTo>
                <a:lnTo>
                  <a:pt x="465" y="1336"/>
                </a:lnTo>
                <a:lnTo>
                  <a:pt x="474" y="1336"/>
                </a:lnTo>
                <a:lnTo>
                  <a:pt x="482" y="1336"/>
                </a:lnTo>
                <a:lnTo>
                  <a:pt x="490" y="1336"/>
                </a:lnTo>
                <a:lnTo>
                  <a:pt x="499" y="1336"/>
                </a:lnTo>
                <a:lnTo>
                  <a:pt x="507" y="1336"/>
                </a:lnTo>
                <a:lnTo>
                  <a:pt x="515" y="1336"/>
                </a:lnTo>
                <a:lnTo>
                  <a:pt x="524" y="1336"/>
                </a:lnTo>
                <a:lnTo>
                  <a:pt x="532" y="1336"/>
                </a:lnTo>
                <a:lnTo>
                  <a:pt x="540" y="1336"/>
                </a:lnTo>
                <a:lnTo>
                  <a:pt x="549" y="1336"/>
                </a:lnTo>
                <a:lnTo>
                  <a:pt x="557" y="1336"/>
                </a:lnTo>
                <a:lnTo>
                  <a:pt x="565" y="1336"/>
                </a:lnTo>
                <a:lnTo>
                  <a:pt x="574" y="1336"/>
                </a:lnTo>
                <a:lnTo>
                  <a:pt x="582" y="1336"/>
                </a:lnTo>
                <a:lnTo>
                  <a:pt x="590" y="1336"/>
                </a:lnTo>
                <a:lnTo>
                  <a:pt x="599" y="1336"/>
                </a:lnTo>
                <a:lnTo>
                  <a:pt x="607" y="1336"/>
                </a:lnTo>
                <a:lnTo>
                  <a:pt x="615" y="1336"/>
                </a:lnTo>
                <a:lnTo>
                  <a:pt x="623" y="1336"/>
                </a:lnTo>
                <a:lnTo>
                  <a:pt x="632" y="1336"/>
                </a:lnTo>
                <a:lnTo>
                  <a:pt x="640" y="1336"/>
                </a:lnTo>
                <a:lnTo>
                  <a:pt x="648" y="1336"/>
                </a:lnTo>
                <a:lnTo>
                  <a:pt x="657" y="1336"/>
                </a:lnTo>
                <a:lnTo>
                  <a:pt x="665" y="1336"/>
                </a:lnTo>
                <a:lnTo>
                  <a:pt x="673" y="1336"/>
                </a:lnTo>
                <a:lnTo>
                  <a:pt x="682" y="1336"/>
                </a:lnTo>
                <a:lnTo>
                  <a:pt x="690" y="1336"/>
                </a:lnTo>
                <a:lnTo>
                  <a:pt x="698" y="1336"/>
                </a:lnTo>
                <a:lnTo>
                  <a:pt x="707" y="1336"/>
                </a:lnTo>
                <a:lnTo>
                  <a:pt x="715" y="1336"/>
                </a:lnTo>
                <a:lnTo>
                  <a:pt x="723" y="1336"/>
                </a:lnTo>
                <a:lnTo>
                  <a:pt x="732" y="1336"/>
                </a:lnTo>
                <a:lnTo>
                  <a:pt x="740" y="1336"/>
                </a:lnTo>
                <a:lnTo>
                  <a:pt x="748" y="1336"/>
                </a:lnTo>
                <a:lnTo>
                  <a:pt x="757" y="1336"/>
                </a:lnTo>
                <a:lnTo>
                  <a:pt x="765" y="1336"/>
                </a:lnTo>
                <a:lnTo>
                  <a:pt x="773" y="1336"/>
                </a:lnTo>
                <a:lnTo>
                  <a:pt x="782" y="1336"/>
                </a:lnTo>
                <a:lnTo>
                  <a:pt x="790" y="1336"/>
                </a:lnTo>
                <a:lnTo>
                  <a:pt x="798" y="1336"/>
                </a:lnTo>
                <a:lnTo>
                  <a:pt x="807" y="1336"/>
                </a:lnTo>
                <a:lnTo>
                  <a:pt x="815" y="1336"/>
                </a:lnTo>
                <a:lnTo>
                  <a:pt x="823" y="1336"/>
                </a:lnTo>
                <a:lnTo>
                  <a:pt x="831" y="1336"/>
                </a:lnTo>
                <a:lnTo>
                  <a:pt x="840" y="1336"/>
                </a:lnTo>
                <a:lnTo>
                  <a:pt x="848" y="1336"/>
                </a:lnTo>
                <a:lnTo>
                  <a:pt x="856" y="1336"/>
                </a:lnTo>
                <a:lnTo>
                  <a:pt x="865" y="1336"/>
                </a:lnTo>
                <a:lnTo>
                  <a:pt x="873" y="1336"/>
                </a:lnTo>
                <a:lnTo>
                  <a:pt x="881" y="1336"/>
                </a:lnTo>
                <a:lnTo>
                  <a:pt x="890" y="1336"/>
                </a:lnTo>
                <a:lnTo>
                  <a:pt x="898" y="1336"/>
                </a:lnTo>
                <a:lnTo>
                  <a:pt x="906" y="1335"/>
                </a:lnTo>
                <a:lnTo>
                  <a:pt x="915" y="1335"/>
                </a:lnTo>
                <a:lnTo>
                  <a:pt x="923" y="1334"/>
                </a:lnTo>
                <a:lnTo>
                  <a:pt x="931" y="1333"/>
                </a:lnTo>
                <a:lnTo>
                  <a:pt x="940" y="1331"/>
                </a:lnTo>
                <a:lnTo>
                  <a:pt x="948" y="1330"/>
                </a:lnTo>
                <a:lnTo>
                  <a:pt x="956" y="1329"/>
                </a:lnTo>
                <a:lnTo>
                  <a:pt x="965" y="1327"/>
                </a:lnTo>
                <a:lnTo>
                  <a:pt x="973" y="1327"/>
                </a:lnTo>
                <a:lnTo>
                  <a:pt x="981" y="1327"/>
                </a:lnTo>
                <a:lnTo>
                  <a:pt x="990" y="1327"/>
                </a:lnTo>
                <a:lnTo>
                  <a:pt x="998" y="1326"/>
                </a:lnTo>
                <a:lnTo>
                  <a:pt x="1006" y="1325"/>
                </a:lnTo>
                <a:lnTo>
                  <a:pt x="1015" y="1324"/>
                </a:lnTo>
                <a:lnTo>
                  <a:pt x="1023" y="1324"/>
                </a:lnTo>
                <a:lnTo>
                  <a:pt x="1031" y="1322"/>
                </a:lnTo>
                <a:lnTo>
                  <a:pt x="1039" y="1322"/>
                </a:lnTo>
                <a:lnTo>
                  <a:pt x="1048" y="1322"/>
                </a:lnTo>
                <a:lnTo>
                  <a:pt x="1056" y="1321"/>
                </a:lnTo>
                <a:lnTo>
                  <a:pt x="1064" y="1321"/>
                </a:lnTo>
                <a:lnTo>
                  <a:pt x="1073" y="1321"/>
                </a:lnTo>
                <a:lnTo>
                  <a:pt x="1081" y="1322"/>
                </a:lnTo>
                <a:lnTo>
                  <a:pt x="1089" y="1321"/>
                </a:lnTo>
                <a:lnTo>
                  <a:pt x="1098" y="1314"/>
                </a:lnTo>
                <a:lnTo>
                  <a:pt x="1106" y="1288"/>
                </a:lnTo>
                <a:lnTo>
                  <a:pt x="1114" y="1249"/>
                </a:lnTo>
                <a:lnTo>
                  <a:pt x="1123" y="1222"/>
                </a:lnTo>
                <a:lnTo>
                  <a:pt x="1131" y="1213"/>
                </a:lnTo>
                <a:lnTo>
                  <a:pt x="1139" y="1206"/>
                </a:lnTo>
                <a:lnTo>
                  <a:pt x="1148" y="422"/>
                </a:lnTo>
                <a:lnTo>
                  <a:pt x="1156" y="8"/>
                </a:lnTo>
                <a:lnTo>
                  <a:pt x="1164" y="0"/>
                </a:lnTo>
                <a:lnTo>
                  <a:pt x="1173" y="1"/>
                </a:lnTo>
                <a:lnTo>
                  <a:pt x="1181" y="6"/>
                </a:lnTo>
                <a:lnTo>
                  <a:pt x="1189" y="13"/>
                </a:lnTo>
                <a:lnTo>
                  <a:pt x="1198" y="21"/>
                </a:lnTo>
                <a:lnTo>
                  <a:pt x="1206" y="32"/>
                </a:lnTo>
                <a:lnTo>
                  <a:pt x="1214" y="45"/>
                </a:lnTo>
                <a:lnTo>
                  <a:pt x="1223" y="63"/>
                </a:lnTo>
                <a:lnTo>
                  <a:pt x="1231" y="86"/>
                </a:lnTo>
                <a:lnTo>
                  <a:pt x="1239" y="115"/>
                </a:lnTo>
                <a:lnTo>
                  <a:pt x="1247" y="150"/>
                </a:lnTo>
                <a:lnTo>
                  <a:pt x="1256" y="194"/>
                </a:lnTo>
                <a:lnTo>
                  <a:pt x="1264" y="247"/>
                </a:lnTo>
                <a:lnTo>
                  <a:pt x="1272" y="309"/>
                </a:lnTo>
                <a:lnTo>
                  <a:pt x="1281" y="382"/>
                </a:lnTo>
                <a:lnTo>
                  <a:pt x="1289" y="464"/>
                </a:lnTo>
                <a:lnTo>
                  <a:pt x="1297" y="555"/>
                </a:lnTo>
                <a:lnTo>
                  <a:pt x="1306" y="651"/>
                </a:lnTo>
                <a:lnTo>
                  <a:pt x="1314" y="747"/>
                </a:lnTo>
                <a:lnTo>
                  <a:pt x="1322" y="841"/>
                </a:lnTo>
                <a:lnTo>
                  <a:pt x="1331" y="928"/>
                </a:lnTo>
                <a:lnTo>
                  <a:pt x="1339" y="1006"/>
                </a:lnTo>
                <a:lnTo>
                  <a:pt x="1347" y="1073"/>
                </a:lnTo>
                <a:lnTo>
                  <a:pt x="1356" y="1129"/>
                </a:lnTo>
                <a:lnTo>
                  <a:pt x="1364" y="1173"/>
                </a:lnTo>
                <a:lnTo>
                  <a:pt x="1372" y="1209"/>
                </a:lnTo>
                <a:lnTo>
                  <a:pt x="1381" y="1237"/>
                </a:lnTo>
                <a:lnTo>
                  <a:pt x="1389" y="1259"/>
                </a:lnTo>
                <a:lnTo>
                  <a:pt x="1397" y="1275"/>
                </a:lnTo>
                <a:lnTo>
                  <a:pt x="1406" y="1287"/>
                </a:lnTo>
                <a:lnTo>
                  <a:pt x="1414" y="1296"/>
                </a:lnTo>
                <a:lnTo>
                  <a:pt x="1422" y="1302"/>
                </a:lnTo>
                <a:lnTo>
                  <a:pt x="1431" y="1307"/>
                </a:lnTo>
                <a:lnTo>
                  <a:pt x="1439" y="1311"/>
                </a:lnTo>
                <a:lnTo>
                  <a:pt x="1447" y="1314"/>
                </a:lnTo>
                <a:lnTo>
                  <a:pt x="1455" y="1317"/>
                </a:lnTo>
                <a:lnTo>
                  <a:pt x="1464" y="1318"/>
                </a:lnTo>
                <a:lnTo>
                  <a:pt x="1472" y="1320"/>
                </a:lnTo>
                <a:lnTo>
                  <a:pt x="1480" y="1321"/>
                </a:lnTo>
                <a:lnTo>
                  <a:pt x="1489" y="1322"/>
                </a:lnTo>
                <a:lnTo>
                  <a:pt x="1497" y="1323"/>
                </a:lnTo>
                <a:lnTo>
                  <a:pt x="1505" y="1323"/>
                </a:lnTo>
                <a:lnTo>
                  <a:pt x="1514" y="1324"/>
                </a:lnTo>
                <a:lnTo>
                  <a:pt x="1522" y="1325"/>
                </a:lnTo>
                <a:lnTo>
                  <a:pt x="1530" y="1325"/>
                </a:lnTo>
                <a:lnTo>
                  <a:pt x="1539" y="1325"/>
                </a:lnTo>
                <a:lnTo>
                  <a:pt x="1547" y="1326"/>
                </a:lnTo>
                <a:lnTo>
                  <a:pt x="1555" y="1326"/>
                </a:lnTo>
                <a:lnTo>
                  <a:pt x="1564" y="1326"/>
                </a:lnTo>
                <a:lnTo>
                  <a:pt x="1572" y="1326"/>
                </a:lnTo>
                <a:lnTo>
                  <a:pt x="1580" y="1326"/>
                </a:lnTo>
                <a:lnTo>
                  <a:pt x="1589" y="1326"/>
                </a:lnTo>
                <a:lnTo>
                  <a:pt x="1597" y="1326"/>
                </a:lnTo>
                <a:lnTo>
                  <a:pt x="1605" y="1326"/>
                </a:lnTo>
                <a:lnTo>
                  <a:pt x="1614" y="1326"/>
                </a:lnTo>
                <a:lnTo>
                  <a:pt x="1622" y="1327"/>
                </a:lnTo>
                <a:lnTo>
                  <a:pt x="1630" y="1327"/>
                </a:lnTo>
                <a:lnTo>
                  <a:pt x="1639" y="1328"/>
                </a:lnTo>
                <a:lnTo>
                  <a:pt x="1647" y="1327"/>
                </a:lnTo>
                <a:lnTo>
                  <a:pt x="1655" y="1329"/>
                </a:lnTo>
                <a:lnTo>
                  <a:pt x="1663" y="1328"/>
                </a:lnTo>
                <a:lnTo>
                  <a:pt x="1672" y="1329"/>
                </a:lnTo>
                <a:lnTo>
                  <a:pt x="1680" y="1329"/>
                </a:lnTo>
                <a:lnTo>
                  <a:pt x="1688" y="1329"/>
                </a:lnTo>
                <a:lnTo>
                  <a:pt x="1697" y="1329"/>
                </a:lnTo>
                <a:lnTo>
                  <a:pt x="1705" y="1329"/>
                </a:lnTo>
                <a:lnTo>
                  <a:pt x="1713" y="1330"/>
                </a:lnTo>
                <a:lnTo>
                  <a:pt x="1722" y="1330"/>
                </a:lnTo>
                <a:lnTo>
                  <a:pt x="1730" y="1330"/>
                </a:lnTo>
                <a:lnTo>
                  <a:pt x="1738" y="1330"/>
                </a:lnTo>
                <a:lnTo>
                  <a:pt x="1747" y="1330"/>
                </a:lnTo>
                <a:lnTo>
                  <a:pt x="1755" y="1330"/>
                </a:lnTo>
                <a:lnTo>
                  <a:pt x="1763" y="1329"/>
                </a:lnTo>
                <a:lnTo>
                  <a:pt x="1772" y="1329"/>
                </a:lnTo>
                <a:lnTo>
                  <a:pt x="1780" y="1330"/>
                </a:lnTo>
                <a:lnTo>
                  <a:pt x="1788" y="1329"/>
                </a:lnTo>
                <a:lnTo>
                  <a:pt x="1797" y="1328"/>
                </a:lnTo>
                <a:lnTo>
                  <a:pt x="1805" y="1323"/>
                </a:lnTo>
                <a:lnTo>
                  <a:pt x="1813" y="1309"/>
                </a:lnTo>
                <a:lnTo>
                  <a:pt x="1822" y="1277"/>
                </a:lnTo>
                <a:lnTo>
                  <a:pt x="1830" y="1228"/>
                </a:lnTo>
                <a:lnTo>
                  <a:pt x="1838" y="1186"/>
                </a:lnTo>
                <a:lnTo>
                  <a:pt x="1847" y="1182"/>
                </a:lnTo>
                <a:lnTo>
                  <a:pt x="1855" y="1221"/>
                </a:lnTo>
                <a:lnTo>
                  <a:pt x="1863" y="1270"/>
                </a:lnTo>
                <a:lnTo>
                  <a:pt x="1871" y="1278"/>
                </a:lnTo>
                <a:lnTo>
                  <a:pt x="1880" y="902"/>
                </a:lnTo>
                <a:lnTo>
                  <a:pt x="1888" y="460"/>
                </a:lnTo>
                <a:lnTo>
                  <a:pt x="1896" y="339"/>
                </a:lnTo>
                <a:lnTo>
                  <a:pt x="1905" y="329"/>
                </a:lnTo>
                <a:lnTo>
                  <a:pt x="1913" y="333"/>
                </a:lnTo>
                <a:lnTo>
                  <a:pt x="1921" y="340"/>
                </a:lnTo>
                <a:lnTo>
                  <a:pt x="1930" y="347"/>
                </a:lnTo>
                <a:lnTo>
                  <a:pt x="1938" y="353"/>
                </a:lnTo>
                <a:lnTo>
                  <a:pt x="1946" y="361"/>
                </a:lnTo>
                <a:lnTo>
                  <a:pt x="1955" y="369"/>
                </a:lnTo>
                <a:lnTo>
                  <a:pt x="1963" y="376"/>
                </a:lnTo>
                <a:lnTo>
                  <a:pt x="1971" y="384"/>
                </a:lnTo>
                <a:lnTo>
                  <a:pt x="1980" y="392"/>
                </a:lnTo>
                <a:lnTo>
                  <a:pt x="1988" y="401"/>
                </a:lnTo>
                <a:lnTo>
                  <a:pt x="1996" y="409"/>
                </a:lnTo>
                <a:lnTo>
                  <a:pt x="2005" y="417"/>
                </a:lnTo>
                <a:lnTo>
                  <a:pt x="2013" y="426"/>
                </a:lnTo>
                <a:lnTo>
                  <a:pt x="2021" y="434"/>
                </a:lnTo>
                <a:lnTo>
                  <a:pt x="2030" y="443"/>
                </a:lnTo>
                <a:lnTo>
                  <a:pt x="2038" y="452"/>
                </a:lnTo>
                <a:lnTo>
                  <a:pt x="2046" y="461"/>
                </a:lnTo>
                <a:lnTo>
                  <a:pt x="2055" y="470"/>
                </a:lnTo>
                <a:lnTo>
                  <a:pt x="2063" y="479"/>
                </a:lnTo>
                <a:lnTo>
                  <a:pt x="2071" y="488"/>
                </a:lnTo>
                <a:lnTo>
                  <a:pt x="2079" y="497"/>
                </a:lnTo>
                <a:lnTo>
                  <a:pt x="2088" y="507"/>
                </a:lnTo>
                <a:lnTo>
                  <a:pt x="2096" y="516"/>
                </a:lnTo>
                <a:lnTo>
                  <a:pt x="2104" y="525"/>
                </a:lnTo>
                <a:lnTo>
                  <a:pt x="2113" y="535"/>
                </a:lnTo>
                <a:lnTo>
                  <a:pt x="2121" y="544"/>
                </a:lnTo>
                <a:lnTo>
                  <a:pt x="2129" y="554"/>
                </a:lnTo>
                <a:lnTo>
                  <a:pt x="2138" y="564"/>
                </a:lnTo>
                <a:lnTo>
                  <a:pt x="2146" y="574"/>
                </a:lnTo>
                <a:lnTo>
                  <a:pt x="2154" y="584"/>
                </a:lnTo>
                <a:lnTo>
                  <a:pt x="2163" y="593"/>
                </a:lnTo>
                <a:lnTo>
                  <a:pt x="2171" y="603"/>
                </a:lnTo>
                <a:lnTo>
                  <a:pt x="2179" y="613"/>
                </a:lnTo>
                <a:lnTo>
                  <a:pt x="2188" y="624"/>
                </a:lnTo>
                <a:lnTo>
                  <a:pt x="2196" y="634"/>
                </a:lnTo>
                <a:lnTo>
                  <a:pt x="2204" y="644"/>
                </a:lnTo>
                <a:lnTo>
                  <a:pt x="2213" y="655"/>
                </a:lnTo>
                <a:lnTo>
                  <a:pt x="2221" y="665"/>
                </a:lnTo>
                <a:lnTo>
                  <a:pt x="2229" y="675"/>
                </a:lnTo>
                <a:lnTo>
                  <a:pt x="2238" y="686"/>
                </a:lnTo>
                <a:lnTo>
                  <a:pt x="2246" y="696"/>
                </a:lnTo>
                <a:lnTo>
                  <a:pt x="2254" y="706"/>
                </a:lnTo>
                <a:lnTo>
                  <a:pt x="2263" y="717"/>
                </a:lnTo>
                <a:lnTo>
                  <a:pt x="2271" y="728"/>
                </a:lnTo>
                <a:lnTo>
                  <a:pt x="2279" y="738"/>
                </a:lnTo>
                <a:lnTo>
                  <a:pt x="2287" y="749"/>
                </a:lnTo>
                <a:lnTo>
                  <a:pt x="2296" y="760"/>
                </a:lnTo>
                <a:lnTo>
                  <a:pt x="2304" y="770"/>
                </a:lnTo>
                <a:lnTo>
                  <a:pt x="2312" y="781"/>
                </a:lnTo>
                <a:lnTo>
                  <a:pt x="2321" y="792"/>
                </a:lnTo>
                <a:lnTo>
                  <a:pt x="2329" y="803"/>
                </a:lnTo>
                <a:lnTo>
                  <a:pt x="2337" y="814"/>
                </a:lnTo>
                <a:lnTo>
                  <a:pt x="2346" y="824"/>
                </a:lnTo>
                <a:lnTo>
                  <a:pt x="2354" y="835"/>
                </a:lnTo>
                <a:lnTo>
                  <a:pt x="2362" y="847"/>
                </a:lnTo>
                <a:lnTo>
                  <a:pt x="2371" y="857"/>
                </a:lnTo>
                <a:lnTo>
                  <a:pt x="2379" y="868"/>
                </a:lnTo>
                <a:lnTo>
                  <a:pt x="2387" y="879"/>
                </a:lnTo>
                <a:lnTo>
                  <a:pt x="2396" y="890"/>
                </a:lnTo>
                <a:lnTo>
                  <a:pt x="2404" y="901"/>
                </a:lnTo>
                <a:lnTo>
                  <a:pt x="2412" y="912"/>
                </a:lnTo>
                <a:lnTo>
                  <a:pt x="2421" y="923"/>
                </a:lnTo>
                <a:lnTo>
                  <a:pt x="2429" y="934"/>
                </a:lnTo>
                <a:lnTo>
                  <a:pt x="2437" y="945"/>
                </a:lnTo>
                <a:lnTo>
                  <a:pt x="2446" y="956"/>
                </a:lnTo>
                <a:lnTo>
                  <a:pt x="2454" y="966"/>
                </a:lnTo>
                <a:lnTo>
                  <a:pt x="2462" y="977"/>
                </a:lnTo>
                <a:lnTo>
                  <a:pt x="2471" y="989"/>
                </a:lnTo>
                <a:lnTo>
                  <a:pt x="2479" y="999"/>
                </a:lnTo>
                <a:lnTo>
                  <a:pt x="2487" y="1010"/>
                </a:lnTo>
                <a:lnTo>
                  <a:pt x="2495" y="1021"/>
                </a:lnTo>
                <a:lnTo>
                  <a:pt x="2504" y="1032"/>
                </a:lnTo>
                <a:lnTo>
                  <a:pt x="2512" y="1043"/>
                </a:lnTo>
                <a:lnTo>
                  <a:pt x="2520" y="1053"/>
                </a:lnTo>
                <a:lnTo>
                  <a:pt x="2529" y="1064"/>
                </a:lnTo>
                <a:lnTo>
                  <a:pt x="2537" y="1075"/>
                </a:lnTo>
                <a:lnTo>
                  <a:pt x="2545" y="1085"/>
                </a:lnTo>
                <a:lnTo>
                  <a:pt x="2554" y="1095"/>
                </a:lnTo>
                <a:lnTo>
                  <a:pt x="2562" y="1106"/>
                </a:lnTo>
                <a:lnTo>
                  <a:pt x="2570" y="1117"/>
                </a:lnTo>
                <a:lnTo>
                  <a:pt x="2579" y="1127"/>
                </a:lnTo>
                <a:lnTo>
                  <a:pt x="2587" y="1137"/>
                </a:lnTo>
                <a:lnTo>
                  <a:pt x="2595" y="1147"/>
                </a:lnTo>
                <a:lnTo>
                  <a:pt x="2604" y="1157"/>
                </a:lnTo>
                <a:lnTo>
                  <a:pt x="2612" y="1167"/>
                </a:lnTo>
                <a:lnTo>
                  <a:pt x="2620" y="1176"/>
                </a:lnTo>
                <a:lnTo>
                  <a:pt x="2629" y="1186"/>
                </a:lnTo>
                <a:lnTo>
                  <a:pt x="2637" y="1196"/>
                </a:lnTo>
                <a:lnTo>
                  <a:pt x="2645" y="1205"/>
                </a:lnTo>
                <a:lnTo>
                  <a:pt x="2654" y="1214"/>
                </a:lnTo>
                <a:lnTo>
                  <a:pt x="2662" y="1222"/>
                </a:lnTo>
                <a:lnTo>
                  <a:pt x="2670" y="1231"/>
                </a:lnTo>
                <a:lnTo>
                  <a:pt x="2679" y="1239"/>
                </a:lnTo>
                <a:lnTo>
                  <a:pt x="2687" y="1248"/>
                </a:lnTo>
                <a:lnTo>
                  <a:pt x="2695" y="1256"/>
                </a:lnTo>
                <a:lnTo>
                  <a:pt x="2703" y="1263"/>
                </a:lnTo>
                <a:lnTo>
                  <a:pt x="2712" y="1270"/>
                </a:lnTo>
                <a:lnTo>
                  <a:pt x="2720" y="1277"/>
                </a:lnTo>
                <a:lnTo>
                  <a:pt x="2728" y="1284"/>
                </a:lnTo>
                <a:lnTo>
                  <a:pt x="2737" y="1290"/>
                </a:lnTo>
                <a:lnTo>
                  <a:pt x="2745" y="1295"/>
                </a:lnTo>
                <a:lnTo>
                  <a:pt x="2753" y="1300"/>
                </a:lnTo>
                <a:lnTo>
                  <a:pt x="2762" y="1305"/>
                </a:lnTo>
                <a:lnTo>
                  <a:pt x="2770" y="1309"/>
                </a:lnTo>
                <a:lnTo>
                  <a:pt x="2778" y="1312"/>
                </a:lnTo>
                <a:lnTo>
                  <a:pt x="2787" y="1316"/>
                </a:lnTo>
                <a:lnTo>
                  <a:pt x="2795" y="1319"/>
                </a:lnTo>
                <a:lnTo>
                  <a:pt x="2803" y="1321"/>
                </a:lnTo>
                <a:lnTo>
                  <a:pt x="2812" y="1323"/>
                </a:lnTo>
                <a:lnTo>
                  <a:pt x="2820" y="1324"/>
                </a:lnTo>
                <a:lnTo>
                  <a:pt x="2828" y="1325"/>
                </a:lnTo>
                <a:lnTo>
                  <a:pt x="2837" y="1326"/>
                </a:lnTo>
                <a:lnTo>
                  <a:pt x="2845" y="1327"/>
                </a:lnTo>
                <a:lnTo>
                  <a:pt x="2853" y="1328"/>
                </a:lnTo>
                <a:lnTo>
                  <a:pt x="2862" y="1328"/>
                </a:lnTo>
                <a:lnTo>
                  <a:pt x="2870" y="1329"/>
                </a:lnTo>
                <a:lnTo>
                  <a:pt x="2878" y="1329"/>
                </a:lnTo>
                <a:lnTo>
                  <a:pt x="2887" y="1329"/>
                </a:lnTo>
                <a:lnTo>
                  <a:pt x="2895" y="1330"/>
                </a:lnTo>
                <a:lnTo>
                  <a:pt x="2903" y="1330"/>
                </a:lnTo>
                <a:lnTo>
                  <a:pt x="2911" y="1330"/>
                </a:lnTo>
                <a:lnTo>
                  <a:pt x="2920" y="1330"/>
                </a:lnTo>
                <a:lnTo>
                  <a:pt x="2928" y="1331"/>
                </a:lnTo>
                <a:lnTo>
                  <a:pt x="2936" y="1331"/>
                </a:lnTo>
                <a:lnTo>
                  <a:pt x="2945" y="1331"/>
                </a:lnTo>
                <a:lnTo>
                  <a:pt x="2953" y="1331"/>
                </a:lnTo>
                <a:lnTo>
                  <a:pt x="2961" y="1331"/>
                </a:lnTo>
                <a:lnTo>
                  <a:pt x="2970" y="1332"/>
                </a:lnTo>
                <a:lnTo>
                  <a:pt x="2978" y="1331"/>
                </a:lnTo>
                <a:lnTo>
                  <a:pt x="2986" y="1332"/>
                </a:lnTo>
                <a:lnTo>
                  <a:pt x="2995" y="1332"/>
                </a:lnTo>
                <a:lnTo>
                  <a:pt x="3003" y="1332"/>
                </a:lnTo>
                <a:lnTo>
                  <a:pt x="3011" y="1332"/>
                </a:lnTo>
                <a:lnTo>
                  <a:pt x="3020" y="1332"/>
                </a:lnTo>
                <a:lnTo>
                  <a:pt x="3028" y="1332"/>
                </a:lnTo>
                <a:lnTo>
                  <a:pt x="3036" y="1332"/>
                </a:lnTo>
                <a:lnTo>
                  <a:pt x="3045" y="1332"/>
                </a:lnTo>
                <a:lnTo>
                  <a:pt x="3053" y="1333"/>
                </a:lnTo>
                <a:lnTo>
                  <a:pt x="3061" y="1333"/>
                </a:lnTo>
                <a:lnTo>
                  <a:pt x="3070" y="1333"/>
                </a:lnTo>
                <a:lnTo>
                  <a:pt x="3078" y="1333"/>
                </a:lnTo>
                <a:lnTo>
                  <a:pt x="3086" y="1333"/>
                </a:lnTo>
                <a:lnTo>
                  <a:pt x="3095" y="1333"/>
                </a:lnTo>
                <a:lnTo>
                  <a:pt x="3103" y="1333"/>
                </a:lnTo>
                <a:lnTo>
                  <a:pt x="3111" y="1333"/>
                </a:lnTo>
                <a:lnTo>
                  <a:pt x="3119" y="1333"/>
                </a:lnTo>
              </a:path>
            </a:pathLst>
          </a:custGeom>
          <a:noFill/>
          <a:ln w="19050" cmpd="sng">
            <a:solidFill>
              <a:srgbClr val="33CC3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4440" name="Group 195"/>
          <p:cNvGrpSpPr>
            <a:grpSpLocks/>
          </p:cNvGrpSpPr>
          <p:nvPr/>
        </p:nvGrpSpPr>
        <p:grpSpPr bwMode="auto">
          <a:xfrm>
            <a:off x="2522538" y="2039938"/>
            <a:ext cx="1065212" cy="1663700"/>
            <a:chOff x="240" y="1649"/>
            <a:chExt cx="435" cy="703"/>
          </a:xfrm>
        </p:grpSpPr>
        <p:sp>
          <p:nvSpPr>
            <p:cNvPr id="224445" name="Text Box 196"/>
            <p:cNvSpPr txBox="1">
              <a:spLocks noChangeArrowheads="1"/>
            </p:cNvSpPr>
            <p:nvPr/>
          </p:nvSpPr>
          <p:spPr bwMode="auto">
            <a:xfrm>
              <a:off x="240" y="1649"/>
              <a:ext cx="309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400">
                  <a:latin typeface="Times New Roman" pitchFamily="18" charset="0"/>
                </a:rPr>
                <a:t>loading</a:t>
              </a:r>
            </a:p>
          </p:txBody>
        </p:sp>
        <p:sp>
          <p:nvSpPr>
            <p:cNvPr id="224446" name="Text Box 197"/>
            <p:cNvSpPr txBox="1">
              <a:spLocks noChangeArrowheads="1"/>
            </p:cNvSpPr>
            <p:nvPr/>
          </p:nvSpPr>
          <p:spPr bwMode="auto">
            <a:xfrm>
              <a:off x="465" y="1920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16mg</a:t>
              </a:r>
            </a:p>
          </p:txBody>
        </p:sp>
        <p:sp>
          <p:nvSpPr>
            <p:cNvPr id="224447" name="Text Box 198"/>
            <p:cNvSpPr txBox="1">
              <a:spLocks noChangeArrowheads="1"/>
            </p:cNvSpPr>
            <p:nvPr/>
          </p:nvSpPr>
          <p:spPr bwMode="auto">
            <a:xfrm>
              <a:off x="473" y="1824"/>
              <a:ext cx="196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20mg</a:t>
              </a:r>
            </a:p>
          </p:txBody>
        </p:sp>
        <p:sp>
          <p:nvSpPr>
            <p:cNvPr id="224448" name="Line 199"/>
            <p:cNvSpPr>
              <a:spLocks noChangeShapeType="1"/>
            </p:cNvSpPr>
            <p:nvPr/>
          </p:nvSpPr>
          <p:spPr bwMode="auto">
            <a:xfrm>
              <a:off x="240" y="1920"/>
              <a:ext cx="233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49" name="Line 200"/>
            <p:cNvSpPr>
              <a:spLocks noChangeShapeType="1"/>
            </p:cNvSpPr>
            <p:nvPr/>
          </p:nvSpPr>
          <p:spPr bwMode="auto">
            <a:xfrm>
              <a:off x="240" y="2016"/>
              <a:ext cx="233" cy="0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50" name="Line 201"/>
            <p:cNvSpPr>
              <a:spLocks noChangeShapeType="1"/>
            </p:cNvSpPr>
            <p:nvPr/>
          </p:nvSpPr>
          <p:spPr bwMode="auto">
            <a:xfrm>
              <a:off x="240" y="2130"/>
              <a:ext cx="235" cy="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51" name="Line 202"/>
            <p:cNvSpPr>
              <a:spLocks noChangeShapeType="1"/>
            </p:cNvSpPr>
            <p:nvPr/>
          </p:nvSpPr>
          <p:spPr bwMode="auto">
            <a:xfrm>
              <a:off x="240" y="2256"/>
              <a:ext cx="233" cy="0"/>
            </a:xfrm>
            <a:prstGeom prst="line">
              <a:avLst/>
            </a:prstGeom>
            <a:noFill/>
            <a:ln w="19050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52" name="Line 203"/>
            <p:cNvSpPr>
              <a:spLocks noChangeShapeType="1"/>
            </p:cNvSpPr>
            <p:nvPr/>
          </p:nvSpPr>
          <p:spPr bwMode="auto">
            <a:xfrm>
              <a:off x="240" y="2352"/>
              <a:ext cx="233" cy="0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453" name="Text Box 204"/>
            <p:cNvSpPr txBox="1">
              <a:spLocks noChangeArrowheads="1"/>
            </p:cNvSpPr>
            <p:nvPr/>
          </p:nvSpPr>
          <p:spPr bwMode="auto">
            <a:xfrm>
              <a:off x="504" y="2248"/>
              <a:ext cx="171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4mg</a:t>
              </a:r>
            </a:p>
          </p:txBody>
        </p:sp>
        <p:sp>
          <p:nvSpPr>
            <p:cNvPr id="224454" name="Text Box 205"/>
            <p:cNvSpPr txBox="1">
              <a:spLocks noChangeArrowheads="1"/>
            </p:cNvSpPr>
            <p:nvPr/>
          </p:nvSpPr>
          <p:spPr bwMode="auto">
            <a:xfrm>
              <a:off x="504" y="2150"/>
              <a:ext cx="170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8mg</a:t>
              </a:r>
            </a:p>
          </p:txBody>
        </p:sp>
        <p:sp>
          <p:nvSpPr>
            <p:cNvPr id="224455" name="Text Box 206"/>
            <p:cNvSpPr txBox="1">
              <a:spLocks noChangeArrowheads="1"/>
            </p:cNvSpPr>
            <p:nvPr/>
          </p:nvSpPr>
          <p:spPr bwMode="auto">
            <a:xfrm>
              <a:off x="464" y="2034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12mg</a:t>
              </a:r>
            </a:p>
          </p:txBody>
        </p:sp>
      </p:grpSp>
      <p:sp>
        <p:nvSpPr>
          <p:cNvPr id="224441" name="Line 207"/>
          <p:cNvSpPr>
            <a:spLocks noChangeShapeType="1"/>
          </p:cNvSpPr>
          <p:nvPr/>
        </p:nvSpPr>
        <p:spPr bwMode="auto">
          <a:xfrm flipH="1">
            <a:off x="6534150" y="2568575"/>
            <a:ext cx="117475" cy="908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1536" name="Rectangle 208"/>
          <p:cNvSpPr>
            <a:spLocks noChangeArrowheads="1"/>
          </p:cNvSpPr>
          <p:nvPr/>
        </p:nvSpPr>
        <p:spPr bwMode="auto">
          <a:xfrm>
            <a:off x="533400" y="54102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Dichloromethane/THF 70:30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5 µm CSP)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611540" name="Rectangle 212"/>
          <p:cNvSpPr>
            <a:spLocks noChangeArrowheads="1"/>
          </p:cNvSpPr>
          <p:nvPr/>
        </p:nvSpPr>
        <p:spPr bwMode="auto">
          <a:xfrm>
            <a:off x="5334000" y="56769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45 g/L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224444" name="ZoneTexte 4"/>
          <p:cNvSpPr txBox="1">
            <a:spLocks noChangeArrowheads="1"/>
          </p:cNvSpPr>
          <p:nvPr/>
        </p:nvSpPr>
        <p:spPr bwMode="auto">
          <a:xfrm>
            <a:off x="723900" y="227013"/>
            <a:ext cx="6500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fr-FR" sz="2800" b="1" i="1">
                <a:solidFill>
                  <a:schemeClr val="tx2"/>
                </a:solidFill>
                <a:latin typeface="Calibri" pitchFamily="34" charset="0"/>
              </a:rPr>
              <a:t>Loading Study for EMD-53986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Rectangle 2"/>
          <p:cNvSpPr>
            <a:spLocks noChangeArrowheads="1"/>
          </p:cNvSpPr>
          <p:nvPr/>
        </p:nvSpPr>
        <p:spPr bwMode="auto">
          <a:xfrm rot="-5400000">
            <a:off x="4274344" y="20089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3.9</a:t>
            </a:r>
          </a:p>
        </p:txBody>
      </p:sp>
      <p:sp>
        <p:nvSpPr>
          <p:cNvPr id="226306" name="Rectangle 3"/>
          <p:cNvSpPr>
            <a:spLocks noChangeArrowheads="1"/>
          </p:cNvSpPr>
          <p:nvPr/>
        </p:nvSpPr>
        <p:spPr bwMode="auto">
          <a:xfrm rot="-5400000">
            <a:off x="6619081" y="35075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8.3</a:t>
            </a:r>
          </a:p>
        </p:txBody>
      </p:sp>
      <p:grpSp>
        <p:nvGrpSpPr>
          <p:cNvPr id="226307" name="Group 4"/>
          <p:cNvGrpSpPr>
            <a:grpSpLocks/>
          </p:cNvGrpSpPr>
          <p:nvPr/>
        </p:nvGrpSpPr>
        <p:grpSpPr bwMode="auto">
          <a:xfrm>
            <a:off x="2187575" y="2012950"/>
            <a:ext cx="5238750" cy="3117850"/>
            <a:chOff x="177" y="2592"/>
            <a:chExt cx="2142" cy="1124"/>
          </a:xfrm>
        </p:grpSpPr>
        <p:sp>
          <p:nvSpPr>
            <p:cNvPr id="226508" name="Freeform 5"/>
            <p:cNvSpPr>
              <a:spLocks/>
            </p:cNvSpPr>
            <p:nvPr/>
          </p:nvSpPr>
          <p:spPr bwMode="auto">
            <a:xfrm>
              <a:off x="177" y="3636"/>
              <a:ext cx="735" cy="80"/>
            </a:xfrm>
            <a:custGeom>
              <a:avLst/>
              <a:gdLst>
                <a:gd name="T0" fmla="*/ 0 w 2721"/>
                <a:gd name="T1" fmla="*/ 2 h 240"/>
                <a:gd name="T2" fmla="*/ 1 w 2721"/>
                <a:gd name="T3" fmla="*/ 2 h 240"/>
                <a:gd name="T4" fmla="*/ 1 w 2721"/>
                <a:gd name="T5" fmla="*/ 2 h 240"/>
                <a:gd name="T6" fmla="*/ 1 w 2721"/>
                <a:gd name="T7" fmla="*/ 2 h 240"/>
                <a:gd name="T8" fmla="*/ 1 w 2721"/>
                <a:gd name="T9" fmla="*/ 2 h 240"/>
                <a:gd name="T10" fmla="*/ 2 w 2721"/>
                <a:gd name="T11" fmla="*/ 2 h 240"/>
                <a:gd name="T12" fmla="*/ 2 w 2721"/>
                <a:gd name="T13" fmla="*/ 2 h 240"/>
                <a:gd name="T14" fmla="*/ 2 w 2721"/>
                <a:gd name="T15" fmla="*/ 2 h 240"/>
                <a:gd name="T16" fmla="*/ 2 w 2721"/>
                <a:gd name="T17" fmla="*/ 2 h 240"/>
                <a:gd name="T18" fmla="*/ 2 w 2721"/>
                <a:gd name="T19" fmla="*/ 2 h 240"/>
                <a:gd name="T20" fmla="*/ 3 w 2721"/>
                <a:gd name="T21" fmla="*/ 2 h 240"/>
                <a:gd name="T22" fmla="*/ 3 w 2721"/>
                <a:gd name="T23" fmla="*/ 2 h 240"/>
                <a:gd name="T24" fmla="*/ 3 w 2721"/>
                <a:gd name="T25" fmla="*/ 2 h 240"/>
                <a:gd name="T26" fmla="*/ 4 w 2721"/>
                <a:gd name="T27" fmla="*/ 2 h 240"/>
                <a:gd name="T28" fmla="*/ 4 w 2721"/>
                <a:gd name="T29" fmla="*/ 2 h 240"/>
                <a:gd name="T30" fmla="*/ 4 w 2721"/>
                <a:gd name="T31" fmla="*/ 2 h 240"/>
                <a:gd name="T32" fmla="*/ 4 w 2721"/>
                <a:gd name="T33" fmla="*/ 2 h 240"/>
                <a:gd name="T34" fmla="*/ 5 w 2721"/>
                <a:gd name="T35" fmla="*/ 2 h 240"/>
                <a:gd name="T36" fmla="*/ 5 w 2721"/>
                <a:gd name="T37" fmla="*/ 2 h 240"/>
                <a:gd name="T38" fmla="*/ 5 w 2721"/>
                <a:gd name="T39" fmla="*/ 2 h 240"/>
                <a:gd name="T40" fmla="*/ 5 w 2721"/>
                <a:gd name="T41" fmla="*/ 2 h 240"/>
                <a:gd name="T42" fmla="*/ 6 w 2721"/>
                <a:gd name="T43" fmla="*/ 2 h 240"/>
                <a:gd name="T44" fmla="*/ 6 w 2721"/>
                <a:gd name="T45" fmla="*/ 2 h 240"/>
                <a:gd name="T46" fmla="*/ 6 w 2721"/>
                <a:gd name="T47" fmla="*/ 2 h 240"/>
                <a:gd name="T48" fmla="*/ 6 w 2721"/>
                <a:gd name="T49" fmla="*/ 2 h 240"/>
                <a:gd name="T50" fmla="*/ 6 w 2721"/>
                <a:gd name="T51" fmla="*/ 2 h 240"/>
                <a:gd name="T52" fmla="*/ 7 w 2721"/>
                <a:gd name="T53" fmla="*/ 2 h 240"/>
                <a:gd name="T54" fmla="*/ 7 w 2721"/>
                <a:gd name="T55" fmla="*/ 2 h 240"/>
                <a:gd name="T56" fmla="*/ 7 w 2721"/>
                <a:gd name="T57" fmla="*/ 2 h 240"/>
                <a:gd name="T58" fmla="*/ 8 w 2721"/>
                <a:gd name="T59" fmla="*/ 2 h 240"/>
                <a:gd name="T60" fmla="*/ 8 w 2721"/>
                <a:gd name="T61" fmla="*/ 2 h 240"/>
                <a:gd name="T62" fmla="*/ 8 w 2721"/>
                <a:gd name="T63" fmla="*/ 2 h 240"/>
                <a:gd name="T64" fmla="*/ 8 w 2721"/>
                <a:gd name="T65" fmla="*/ 2 h 240"/>
                <a:gd name="T66" fmla="*/ 9 w 2721"/>
                <a:gd name="T67" fmla="*/ 2 h 240"/>
                <a:gd name="T68" fmla="*/ 9 w 2721"/>
                <a:gd name="T69" fmla="*/ 2 h 240"/>
                <a:gd name="T70" fmla="*/ 9 w 2721"/>
                <a:gd name="T71" fmla="*/ 2 h 240"/>
                <a:gd name="T72" fmla="*/ 9 w 2721"/>
                <a:gd name="T73" fmla="*/ 2 h 240"/>
                <a:gd name="T74" fmla="*/ 10 w 2721"/>
                <a:gd name="T75" fmla="*/ 2 h 240"/>
                <a:gd name="T76" fmla="*/ 10 w 2721"/>
                <a:gd name="T77" fmla="*/ 2 h 240"/>
                <a:gd name="T78" fmla="*/ 10 w 2721"/>
                <a:gd name="T79" fmla="*/ 2 h 240"/>
                <a:gd name="T80" fmla="*/ 11 w 2721"/>
                <a:gd name="T81" fmla="*/ 2 h 240"/>
                <a:gd name="T82" fmla="*/ 11 w 2721"/>
                <a:gd name="T83" fmla="*/ 2 h 240"/>
                <a:gd name="T84" fmla="*/ 11 w 2721"/>
                <a:gd name="T85" fmla="*/ 2 h 240"/>
                <a:gd name="T86" fmla="*/ 11 w 2721"/>
                <a:gd name="T87" fmla="*/ 2 h 240"/>
                <a:gd name="T88" fmla="*/ 11 w 2721"/>
                <a:gd name="T89" fmla="*/ 2 h 240"/>
                <a:gd name="T90" fmla="*/ 12 w 2721"/>
                <a:gd name="T91" fmla="*/ 2 h 240"/>
                <a:gd name="T92" fmla="*/ 12 w 2721"/>
                <a:gd name="T93" fmla="*/ 2 h 240"/>
                <a:gd name="T94" fmla="*/ 12 w 2721"/>
                <a:gd name="T95" fmla="*/ 2 h 240"/>
                <a:gd name="T96" fmla="*/ 12 w 2721"/>
                <a:gd name="T97" fmla="*/ 3 h 240"/>
                <a:gd name="T98" fmla="*/ 13 w 2721"/>
                <a:gd name="T99" fmla="*/ 2 h 240"/>
                <a:gd name="T100" fmla="*/ 13 w 2721"/>
                <a:gd name="T101" fmla="*/ 2 h 240"/>
                <a:gd name="T102" fmla="*/ 13 w 2721"/>
                <a:gd name="T103" fmla="*/ 2 h 240"/>
                <a:gd name="T104" fmla="*/ 14 w 2721"/>
                <a:gd name="T105" fmla="*/ 2 h 240"/>
                <a:gd name="T106" fmla="*/ 14 w 2721"/>
                <a:gd name="T107" fmla="*/ 1 h 240"/>
                <a:gd name="T108" fmla="*/ 14 w 2721"/>
                <a:gd name="T109" fmla="*/ 0 h 240"/>
                <a:gd name="T110" fmla="*/ 14 w 2721"/>
                <a:gd name="T111" fmla="*/ 1 h 2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1"/>
                <a:gd name="T169" fmla="*/ 0 h 240"/>
                <a:gd name="T170" fmla="*/ 2721 w 2721"/>
                <a:gd name="T171" fmla="*/ 240 h 2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1" h="240">
                  <a:moveTo>
                    <a:pt x="0" y="146"/>
                  </a:moveTo>
                  <a:lnTo>
                    <a:pt x="4" y="146"/>
                  </a:lnTo>
                  <a:lnTo>
                    <a:pt x="9" y="146"/>
                  </a:lnTo>
                  <a:lnTo>
                    <a:pt x="15" y="146"/>
                  </a:lnTo>
                  <a:lnTo>
                    <a:pt x="20" y="146"/>
                  </a:lnTo>
                  <a:lnTo>
                    <a:pt x="26" y="148"/>
                  </a:lnTo>
                  <a:lnTo>
                    <a:pt x="31" y="148"/>
                  </a:lnTo>
                  <a:lnTo>
                    <a:pt x="36" y="148"/>
                  </a:lnTo>
                  <a:lnTo>
                    <a:pt x="42" y="148"/>
                  </a:lnTo>
                  <a:lnTo>
                    <a:pt x="47" y="148"/>
                  </a:lnTo>
                  <a:lnTo>
                    <a:pt x="53" y="148"/>
                  </a:lnTo>
                  <a:lnTo>
                    <a:pt x="57" y="148"/>
                  </a:lnTo>
                  <a:lnTo>
                    <a:pt x="63" y="148"/>
                  </a:lnTo>
                  <a:lnTo>
                    <a:pt x="68" y="148"/>
                  </a:lnTo>
                  <a:lnTo>
                    <a:pt x="73" y="146"/>
                  </a:lnTo>
                  <a:lnTo>
                    <a:pt x="79" y="146"/>
                  </a:lnTo>
                  <a:lnTo>
                    <a:pt x="84" y="146"/>
                  </a:lnTo>
                  <a:lnTo>
                    <a:pt x="90" y="146"/>
                  </a:lnTo>
                  <a:lnTo>
                    <a:pt x="95" y="146"/>
                  </a:lnTo>
                  <a:lnTo>
                    <a:pt x="101" y="146"/>
                  </a:lnTo>
                  <a:lnTo>
                    <a:pt x="106" y="146"/>
                  </a:lnTo>
                  <a:lnTo>
                    <a:pt x="110" y="146"/>
                  </a:lnTo>
                  <a:lnTo>
                    <a:pt x="116" y="146"/>
                  </a:lnTo>
                  <a:lnTo>
                    <a:pt x="121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8" y="146"/>
                  </a:lnTo>
                  <a:lnTo>
                    <a:pt x="143" y="146"/>
                  </a:lnTo>
                  <a:lnTo>
                    <a:pt x="148" y="146"/>
                  </a:lnTo>
                  <a:lnTo>
                    <a:pt x="154" y="146"/>
                  </a:lnTo>
                  <a:lnTo>
                    <a:pt x="159" y="146"/>
                  </a:lnTo>
                  <a:lnTo>
                    <a:pt x="165" y="146"/>
                  </a:lnTo>
                  <a:lnTo>
                    <a:pt x="169" y="146"/>
                  </a:lnTo>
                  <a:lnTo>
                    <a:pt x="174" y="146"/>
                  </a:lnTo>
                  <a:lnTo>
                    <a:pt x="180" y="146"/>
                  </a:lnTo>
                  <a:lnTo>
                    <a:pt x="185" y="146"/>
                  </a:lnTo>
                  <a:lnTo>
                    <a:pt x="191" y="146"/>
                  </a:lnTo>
                  <a:lnTo>
                    <a:pt x="196" y="146"/>
                  </a:lnTo>
                  <a:lnTo>
                    <a:pt x="202" y="146"/>
                  </a:lnTo>
                  <a:lnTo>
                    <a:pt x="207" y="146"/>
                  </a:lnTo>
                  <a:lnTo>
                    <a:pt x="212" y="146"/>
                  </a:lnTo>
                  <a:lnTo>
                    <a:pt x="218" y="146"/>
                  </a:lnTo>
                  <a:lnTo>
                    <a:pt x="222" y="146"/>
                  </a:lnTo>
                  <a:lnTo>
                    <a:pt x="228" y="146"/>
                  </a:lnTo>
                  <a:lnTo>
                    <a:pt x="233" y="146"/>
                  </a:lnTo>
                  <a:lnTo>
                    <a:pt x="239" y="146"/>
                  </a:lnTo>
                  <a:lnTo>
                    <a:pt x="244" y="146"/>
                  </a:lnTo>
                  <a:lnTo>
                    <a:pt x="249" y="146"/>
                  </a:lnTo>
                  <a:lnTo>
                    <a:pt x="255" y="146"/>
                  </a:lnTo>
                  <a:lnTo>
                    <a:pt x="260" y="146"/>
                  </a:lnTo>
                  <a:lnTo>
                    <a:pt x="266" y="146"/>
                  </a:lnTo>
                  <a:lnTo>
                    <a:pt x="271" y="146"/>
                  </a:lnTo>
                  <a:lnTo>
                    <a:pt x="277" y="146"/>
                  </a:lnTo>
                  <a:lnTo>
                    <a:pt x="281" y="146"/>
                  </a:lnTo>
                  <a:lnTo>
                    <a:pt x="286" y="146"/>
                  </a:lnTo>
                  <a:lnTo>
                    <a:pt x="292" y="146"/>
                  </a:lnTo>
                  <a:lnTo>
                    <a:pt x="297" y="146"/>
                  </a:lnTo>
                  <a:lnTo>
                    <a:pt x="303" y="146"/>
                  </a:lnTo>
                  <a:lnTo>
                    <a:pt x="308" y="146"/>
                  </a:lnTo>
                  <a:lnTo>
                    <a:pt x="313" y="146"/>
                  </a:lnTo>
                  <a:lnTo>
                    <a:pt x="319" y="146"/>
                  </a:lnTo>
                  <a:lnTo>
                    <a:pt x="324" y="146"/>
                  </a:lnTo>
                  <a:lnTo>
                    <a:pt x="330" y="146"/>
                  </a:lnTo>
                  <a:lnTo>
                    <a:pt x="334" y="146"/>
                  </a:lnTo>
                  <a:lnTo>
                    <a:pt x="340" y="146"/>
                  </a:lnTo>
                  <a:lnTo>
                    <a:pt x="345" y="146"/>
                  </a:lnTo>
                  <a:lnTo>
                    <a:pt x="350" y="146"/>
                  </a:lnTo>
                  <a:lnTo>
                    <a:pt x="356" y="146"/>
                  </a:lnTo>
                  <a:lnTo>
                    <a:pt x="361" y="146"/>
                  </a:lnTo>
                  <a:lnTo>
                    <a:pt x="367" y="146"/>
                  </a:lnTo>
                  <a:lnTo>
                    <a:pt x="372" y="146"/>
                  </a:lnTo>
                  <a:lnTo>
                    <a:pt x="378" y="146"/>
                  </a:lnTo>
                  <a:lnTo>
                    <a:pt x="383" y="146"/>
                  </a:lnTo>
                  <a:lnTo>
                    <a:pt x="387" y="146"/>
                  </a:lnTo>
                  <a:lnTo>
                    <a:pt x="393" y="146"/>
                  </a:lnTo>
                  <a:lnTo>
                    <a:pt x="398" y="146"/>
                  </a:lnTo>
                  <a:lnTo>
                    <a:pt x="404" y="146"/>
                  </a:lnTo>
                  <a:lnTo>
                    <a:pt x="409" y="146"/>
                  </a:lnTo>
                  <a:lnTo>
                    <a:pt x="415" y="146"/>
                  </a:lnTo>
                  <a:lnTo>
                    <a:pt x="420" y="146"/>
                  </a:lnTo>
                  <a:lnTo>
                    <a:pt x="425" y="146"/>
                  </a:lnTo>
                  <a:lnTo>
                    <a:pt x="431" y="146"/>
                  </a:lnTo>
                  <a:lnTo>
                    <a:pt x="436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51" y="146"/>
                  </a:lnTo>
                  <a:lnTo>
                    <a:pt x="457" y="146"/>
                  </a:lnTo>
                  <a:lnTo>
                    <a:pt x="462" y="146"/>
                  </a:lnTo>
                  <a:lnTo>
                    <a:pt x="468" y="146"/>
                  </a:lnTo>
                  <a:lnTo>
                    <a:pt x="473" y="146"/>
                  </a:lnTo>
                  <a:lnTo>
                    <a:pt x="479" y="146"/>
                  </a:lnTo>
                  <a:lnTo>
                    <a:pt x="484" y="146"/>
                  </a:lnTo>
                  <a:lnTo>
                    <a:pt x="489" y="146"/>
                  </a:lnTo>
                  <a:lnTo>
                    <a:pt x="495" y="146"/>
                  </a:lnTo>
                  <a:lnTo>
                    <a:pt x="499" y="146"/>
                  </a:lnTo>
                  <a:lnTo>
                    <a:pt x="505" y="146"/>
                  </a:lnTo>
                  <a:lnTo>
                    <a:pt x="510" y="146"/>
                  </a:lnTo>
                  <a:lnTo>
                    <a:pt x="516" y="146"/>
                  </a:lnTo>
                  <a:lnTo>
                    <a:pt x="521" y="146"/>
                  </a:lnTo>
                  <a:lnTo>
                    <a:pt x="526" y="146"/>
                  </a:lnTo>
                  <a:lnTo>
                    <a:pt x="532" y="146"/>
                  </a:lnTo>
                  <a:lnTo>
                    <a:pt x="537" y="146"/>
                  </a:lnTo>
                  <a:lnTo>
                    <a:pt x="543" y="146"/>
                  </a:lnTo>
                  <a:lnTo>
                    <a:pt x="548" y="146"/>
                  </a:lnTo>
                  <a:lnTo>
                    <a:pt x="554" y="146"/>
                  </a:lnTo>
                  <a:lnTo>
                    <a:pt x="558" y="146"/>
                  </a:lnTo>
                  <a:lnTo>
                    <a:pt x="563" y="146"/>
                  </a:lnTo>
                  <a:lnTo>
                    <a:pt x="569" y="146"/>
                  </a:lnTo>
                  <a:lnTo>
                    <a:pt x="574" y="146"/>
                  </a:lnTo>
                  <a:lnTo>
                    <a:pt x="580" y="146"/>
                  </a:lnTo>
                  <a:lnTo>
                    <a:pt x="585" y="146"/>
                  </a:lnTo>
                  <a:lnTo>
                    <a:pt x="590" y="146"/>
                  </a:lnTo>
                  <a:lnTo>
                    <a:pt x="596" y="146"/>
                  </a:lnTo>
                  <a:lnTo>
                    <a:pt x="601" y="146"/>
                  </a:lnTo>
                  <a:lnTo>
                    <a:pt x="607" y="146"/>
                  </a:lnTo>
                  <a:lnTo>
                    <a:pt x="611" y="146"/>
                  </a:lnTo>
                  <a:lnTo>
                    <a:pt x="617" y="146"/>
                  </a:lnTo>
                  <a:lnTo>
                    <a:pt x="622" y="146"/>
                  </a:lnTo>
                  <a:lnTo>
                    <a:pt x="627" y="146"/>
                  </a:lnTo>
                  <a:lnTo>
                    <a:pt x="633" y="146"/>
                  </a:lnTo>
                  <a:lnTo>
                    <a:pt x="638" y="146"/>
                  </a:lnTo>
                  <a:lnTo>
                    <a:pt x="644" y="146"/>
                  </a:lnTo>
                  <a:lnTo>
                    <a:pt x="649" y="146"/>
                  </a:lnTo>
                  <a:lnTo>
                    <a:pt x="655" y="146"/>
                  </a:lnTo>
                  <a:lnTo>
                    <a:pt x="660" y="146"/>
                  </a:lnTo>
                  <a:lnTo>
                    <a:pt x="664" y="146"/>
                  </a:lnTo>
                  <a:lnTo>
                    <a:pt x="670" y="146"/>
                  </a:lnTo>
                  <a:lnTo>
                    <a:pt x="675" y="146"/>
                  </a:lnTo>
                  <a:lnTo>
                    <a:pt x="681" y="146"/>
                  </a:lnTo>
                  <a:lnTo>
                    <a:pt x="686" y="146"/>
                  </a:lnTo>
                  <a:lnTo>
                    <a:pt x="692" y="146"/>
                  </a:lnTo>
                  <a:lnTo>
                    <a:pt x="697" y="146"/>
                  </a:lnTo>
                  <a:lnTo>
                    <a:pt x="702" y="146"/>
                  </a:lnTo>
                  <a:lnTo>
                    <a:pt x="708" y="146"/>
                  </a:lnTo>
                  <a:lnTo>
                    <a:pt x="713" y="146"/>
                  </a:lnTo>
                  <a:lnTo>
                    <a:pt x="719" y="146"/>
                  </a:lnTo>
                  <a:lnTo>
                    <a:pt x="723" y="146"/>
                  </a:lnTo>
                  <a:lnTo>
                    <a:pt x="728" y="146"/>
                  </a:lnTo>
                  <a:lnTo>
                    <a:pt x="734" y="146"/>
                  </a:lnTo>
                  <a:lnTo>
                    <a:pt x="739" y="146"/>
                  </a:lnTo>
                  <a:lnTo>
                    <a:pt x="745" y="146"/>
                  </a:lnTo>
                  <a:lnTo>
                    <a:pt x="750" y="146"/>
                  </a:lnTo>
                  <a:lnTo>
                    <a:pt x="756" y="146"/>
                  </a:lnTo>
                  <a:lnTo>
                    <a:pt x="761" y="146"/>
                  </a:lnTo>
                  <a:lnTo>
                    <a:pt x="765" y="146"/>
                  </a:lnTo>
                  <a:lnTo>
                    <a:pt x="772" y="146"/>
                  </a:lnTo>
                  <a:lnTo>
                    <a:pt x="776" y="146"/>
                  </a:lnTo>
                  <a:lnTo>
                    <a:pt x="782" y="146"/>
                  </a:lnTo>
                  <a:lnTo>
                    <a:pt x="787" y="146"/>
                  </a:lnTo>
                  <a:lnTo>
                    <a:pt x="793" y="146"/>
                  </a:lnTo>
                  <a:lnTo>
                    <a:pt x="798" y="146"/>
                  </a:lnTo>
                  <a:lnTo>
                    <a:pt x="803" y="146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6"/>
                  </a:lnTo>
                  <a:lnTo>
                    <a:pt x="825" y="146"/>
                  </a:lnTo>
                  <a:lnTo>
                    <a:pt x="831" y="146"/>
                  </a:lnTo>
                  <a:lnTo>
                    <a:pt x="835" y="146"/>
                  </a:lnTo>
                  <a:lnTo>
                    <a:pt x="840" y="146"/>
                  </a:lnTo>
                  <a:lnTo>
                    <a:pt x="846" y="146"/>
                  </a:lnTo>
                  <a:lnTo>
                    <a:pt x="851" y="146"/>
                  </a:lnTo>
                  <a:lnTo>
                    <a:pt x="857" y="146"/>
                  </a:lnTo>
                  <a:lnTo>
                    <a:pt x="862" y="146"/>
                  </a:lnTo>
                  <a:lnTo>
                    <a:pt x="868" y="146"/>
                  </a:lnTo>
                  <a:lnTo>
                    <a:pt x="873" y="146"/>
                  </a:lnTo>
                  <a:lnTo>
                    <a:pt x="877" y="146"/>
                  </a:lnTo>
                  <a:lnTo>
                    <a:pt x="884" y="146"/>
                  </a:lnTo>
                  <a:lnTo>
                    <a:pt x="888" y="146"/>
                  </a:lnTo>
                  <a:lnTo>
                    <a:pt x="894" y="146"/>
                  </a:lnTo>
                  <a:lnTo>
                    <a:pt x="899" y="148"/>
                  </a:lnTo>
                  <a:lnTo>
                    <a:pt x="904" y="148"/>
                  </a:lnTo>
                  <a:lnTo>
                    <a:pt x="910" y="148"/>
                  </a:lnTo>
                  <a:lnTo>
                    <a:pt x="915" y="148"/>
                  </a:lnTo>
                  <a:lnTo>
                    <a:pt x="921" y="148"/>
                  </a:lnTo>
                  <a:lnTo>
                    <a:pt x="926" y="148"/>
                  </a:lnTo>
                  <a:lnTo>
                    <a:pt x="932" y="146"/>
                  </a:lnTo>
                  <a:lnTo>
                    <a:pt x="936" y="146"/>
                  </a:lnTo>
                  <a:lnTo>
                    <a:pt x="941" y="146"/>
                  </a:lnTo>
                  <a:lnTo>
                    <a:pt x="947" y="146"/>
                  </a:lnTo>
                  <a:lnTo>
                    <a:pt x="952" y="146"/>
                  </a:lnTo>
                  <a:lnTo>
                    <a:pt x="958" y="146"/>
                  </a:lnTo>
                  <a:lnTo>
                    <a:pt x="963" y="146"/>
                  </a:lnTo>
                  <a:lnTo>
                    <a:pt x="969" y="146"/>
                  </a:lnTo>
                  <a:lnTo>
                    <a:pt x="974" y="146"/>
                  </a:lnTo>
                  <a:lnTo>
                    <a:pt x="979" y="146"/>
                  </a:lnTo>
                  <a:lnTo>
                    <a:pt x="985" y="146"/>
                  </a:lnTo>
                  <a:lnTo>
                    <a:pt x="989" y="146"/>
                  </a:lnTo>
                  <a:lnTo>
                    <a:pt x="996" y="148"/>
                  </a:lnTo>
                  <a:lnTo>
                    <a:pt x="1000" y="148"/>
                  </a:lnTo>
                  <a:lnTo>
                    <a:pt x="1006" y="148"/>
                  </a:lnTo>
                  <a:lnTo>
                    <a:pt x="1011" y="146"/>
                  </a:lnTo>
                  <a:lnTo>
                    <a:pt x="1016" y="146"/>
                  </a:lnTo>
                  <a:lnTo>
                    <a:pt x="1022" y="146"/>
                  </a:lnTo>
                  <a:lnTo>
                    <a:pt x="1027" y="146"/>
                  </a:lnTo>
                  <a:lnTo>
                    <a:pt x="1033" y="146"/>
                  </a:lnTo>
                  <a:lnTo>
                    <a:pt x="1038" y="146"/>
                  </a:lnTo>
                  <a:lnTo>
                    <a:pt x="1042" y="146"/>
                  </a:lnTo>
                  <a:lnTo>
                    <a:pt x="1048" y="146"/>
                  </a:lnTo>
                  <a:lnTo>
                    <a:pt x="1053" y="146"/>
                  </a:lnTo>
                  <a:lnTo>
                    <a:pt x="1059" y="146"/>
                  </a:lnTo>
                  <a:lnTo>
                    <a:pt x="1064" y="146"/>
                  </a:lnTo>
                  <a:lnTo>
                    <a:pt x="1070" y="146"/>
                  </a:lnTo>
                  <a:lnTo>
                    <a:pt x="1075" y="146"/>
                  </a:lnTo>
                  <a:lnTo>
                    <a:pt x="1080" y="146"/>
                  </a:lnTo>
                  <a:lnTo>
                    <a:pt x="1086" y="146"/>
                  </a:lnTo>
                  <a:lnTo>
                    <a:pt x="1091" y="146"/>
                  </a:lnTo>
                  <a:lnTo>
                    <a:pt x="1097" y="146"/>
                  </a:lnTo>
                  <a:lnTo>
                    <a:pt x="1101" y="146"/>
                  </a:lnTo>
                  <a:lnTo>
                    <a:pt x="1108" y="146"/>
                  </a:lnTo>
                  <a:lnTo>
                    <a:pt x="1112" y="146"/>
                  </a:lnTo>
                  <a:lnTo>
                    <a:pt x="1117" y="146"/>
                  </a:lnTo>
                  <a:lnTo>
                    <a:pt x="1123" y="146"/>
                  </a:lnTo>
                  <a:lnTo>
                    <a:pt x="1128" y="148"/>
                  </a:lnTo>
                  <a:lnTo>
                    <a:pt x="1134" y="148"/>
                  </a:lnTo>
                  <a:lnTo>
                    <a:pt x="1139" y="148"/>
                  </a:lnTo>
                  <a:lnTo>
                    <a:pt x="1145" y="146"/>
                  </a:lnTo>
                  <a:lnTo>
                    <a:pt x="1150" y="146"/>
                  </a:lnTo>
                  <a:lnTo>
                    <a:pt x="1154" y="146"/>
                  </a:lnTo>
                  <a:lnTo>
                    <a:pt x="1160" y="146"/>
                  </a:lnTo>
                  <a:lnTo>
                    <a:pt x="1165" y="146"/>
                  </a:lnTo>
                  <a:lnTo>
                    <a:pt x="1171" y="146"/>
                  </a:lnTo>
                  <a:lnTo>
                    <a:pt x="1176" y="146"/>
                  </a:lnTo>
                  <a:lnTo>
                    <a:pt x="1181" y="146"/>
                  </a:lnTo>
                  <a:lnTo>
                    <a:pt x="1187" y="146"/>
                  </a:lnTo>
                  <a:lnTo>
                    <a:pt x="1192" y="146"/>
                  </a:lnTo>
                  <a:lnTo>
                    <a:pt x="1198" y="146"/>
                  </a:lnTo>
                  <a:lnTo>
                    <a:pt x="1203" y="146"/>
                  </a:lnTo>
                  <a:lnTo>
                    <a:pt x="1209" y="146"/>
                  </a:lnTo>
                  <a:lnTo>
                    <a:pt x="1213" y="146"/>
                  </a:lnTo>
                  <a:lnTo>
                    <a:pt x="1218" y="146"/>
                  </a:lnTo>
                  <a:lnTo>
                    <a:pt x="1224" y="145"/>
                  </a:lnTo>
                  <a:lnTo>
                    <a:pt x="1229" y="145"/>
                  </a:lnTo>
                  <a:lnTo>
                    <a:pt x="1235" y="145"/>
                  </a:lnTo>
                  <a:lnTo>
                    <a:pt x="1240" y="145"/>
                  </a:lnTo>
                  <a:lnTo>
                    <a:pt x="1246" y="145"/>
                  </a:lnTo>
                  <a:lnTo>
                    <a:pt x="1251" y="145"/>
                  </a:lnTo>
                  <a:lnTo>
                    <a:pt x="1256" y="145"/>
                  </a:lnTo>
                  <a:lnTo>
                    <a:pt x="1262" y="145"/>
                  </a:lnTo>
                  <a:lnTo>
                    <a:pt x="1266" y="145"/>
                  </a:lnTo>
                  <a:lnTo>
                    <a:pt x="1272" y="145"/>
                  </a:lnTo>
                  <a:lnTo>
                    <a:pt x="1277" y="145"/>
                  </a:lnTo>
                  <a:lnTo>
                    <a:pt x="1283" y="145"/>
                  </a:lnTo>
                  <a:lnTo>
                    <a:pt x="1288" y="145"/>
                  </a:lnTo>
                  <a:lnTo>
                    <a:pt x="1293" y="145"/>
                  </a:lnTo>
                  <a:lnTo>
                    <a:pt x="1299" y="145"/>
                  </a:lnTo>
                  <a:lnTo>
                    <a:pt x="1304" y="145"/>
                  </a:lnTo>
                  <a:lnTo>
                    <a:pt x="1310" y="145"/>
                  </a:lnTo>
                  <a:lnTo>
                    <a:pt x="1315" y="145"/>
                  </a:lnTo>
                  <a:lnTo>
                    <a:pt x="1319" y="146"/>
                  </a:lnTo>
                  <a:lnTo>
                    <a:pt x="1325" y="146"/>
                  </a:lnTo>
                  <a:lnTo>
                    <a:pt x="1330" y="146"/>
                  </a:lnTo>
                  <a:lnTo>
                    <a:pt x="1336" y="146"/>
                  </a:lnTo>
                  <a:lnTo>
                    <a:pt x="1341" y="146"/>
                  </a:lnTo>
                  <a:lnTo>
                    <a:pt x="1347" y="146"/>
                  </a:lnTo>
                  <a:lnTo>
                    <a:pt x="1352" y="146"/>
                  </a:lnTo>
                  <a:lnTo>
                    <a:pt x="1357" y="146"/>
                  </a:lnTo>
                  <a:lnTo>
                    <a:pt x="1363" y="146"/>
                  </a:lnTo>
                  <a:lnTo>
                    <a:pt x="1368" y="146"/>
                  </a:lnTo>
                  <a:lnTo>
                    <a:pt x="1374" y="146"/>
                  </a:lnTo>
                  <a:lnTo>
                    <a:pt x="1378" y="146"/>
                  </a:lnTo>
                  <a:lnTo>
                    <a:pt x="1384" y="146"/>
                  </a:lnTo>
                  <a:lnTo>
                    <a:pt x="1389" y="146"/>
                  </a:lnTo>
                  <a:lnTo>
                    <a:pt x="1394" y="146"/>
                  </a:lnTo>
                  <a:lnTo>
                    <a:pt x="1400" y="146"/>
                  </a:lnTo>
                  <a:lnTo>
                    <a:pt x="1405" y="146"/>
                  </a:lnTo>
                  <a:lnTo>
                    <a:pt x="1411" y="146"/>
                  </a:lnTo>
                  <a:lnTo>
                    <a:pt x="1416" y="146"/>
                  </a:lnTo>
                  <a:lnTo>
                    <a:pt x="1422" y="146"/>
                  </a:lnTo>
                  <a:lnTo>
                    <a:pt x="1427" y="146"/>
                  </a:lnTo>
                  <a:lnTo>
                    <a:pt x="1431" y="146"/>
                  </a:lnTo>
                  <a:lnTo>
                    <a:pt x="1437" y="146"/>
                  </a:lnTo>
                  <a:lnTo>
                    <a:pt x="1442" y="146"/>
                  </a:lnTo>
                  <a:lnTo>
                    <a:pt x="1448" y="146"/>
                  </a:lnTo>
                  <a:lnTo>
                    <a:pt x="1453" y="146"/>
                  </a:lnTo>
                  <a:lnTo>
                    <a:pt x="1458" y="146"/>
                  </a:lnTo>
                  <a:lnTo>
                    <a:pt x="1464" y="146"/>
                  </a:lnTo>
                  <a:lnTo>
                    <a:pt x="1469" y="146"/>
                  </a:lnTo>
                  <a:lnTo>
                    <a:pt x="1475" y="146"/>
                  </a:lnTo>
                  <a:lnTo>
                    <a:pt x="1480" y="146"/>
                  </a:lnTo>
                  <a:lnTo>
                    <a:pt x="1486" y="146"/>
                  </a:lnTo>
                  <a:lnTo>
                    <a:pt x="1490" y="146"/>
                  </a:lnTo>
                  <a:lnTo>
                    <a:pt x="1495" y="146"/>
                  </a:lnTo>
                  <a:lnTo>
                    <a:pt x="1501" y="146"/>
                  </a:lnTo>
                  <a:lnTo>
                    <a:pt x="1506" y="146"/>
                  </a:lnTo>
                  <a:lnTo>
                    <a:pt x="1512" y="146"/>
                  </a:lnTo>
                  <a:lnTo>
                    <a:pt x="1517" y="146"/>
                  </a:lnTo>
                  <a:lnTo>
                    <a:pt x="1523" y="146"/>
                  </a:lnTo>
                  <a:lnTo>
                    <a:pt x="1528" y="146"/>
                  </a:lnTo>
                  <a:lnTo>
                    <a:pt x="1533" y="146"/>
                  </a:lnTo>
                  <a:lnTo>
                    <a:pt x="1539" y="146"/>
                  </a:lnTo>
                  <a:lnTo>
                    <a:pt x="1543" y="146"/>
                  </a:lnTo>
                  <a:lnTo>
                    <a:pt x="1549" y="146"/>
                  </a:lnTo>
                  <a:lnTo>
                    <a:pt x="1554" y="146"/>
                  </a:lnTo>
                  <a:lnTo>
                    <a:pt x="1560" y="146"/>
                  </a:lnTo>
                  <a:lnTo>
                    <a:pt x="1565" y="146"/>
                  </a:lnTo>
                  <a:lnTo>
                    <a:pt x="1570" y="146"/>
                  </a:lnTo>
                  <a:lnTo>
                    <a:pt x="1576" y="146"/>
                  </a:lnTo>
                  <a:lnTo>
                    <a:pt x="1581" y="146"/>
                  </a:lnTo>
                  <a:lnTo>
                    <a:pt x="1587" y="146"/>
                  </a:lnTo>
                  <a:lnTo>
                    <a:pt x="1592" y="146"/>
                  </a:lnTo>
                  <a:lnTo>
                    <a:pt x="1596" y="146"/>
                  </a:lnTo>
                  <a:lnTo>
                    <a:pt x="1602" y="146"/>
                  </a:lnTo>
                  <a:lnTo>
                    <a:pt x="1607" y="146"/>
                  </a:lnTo>
                  <a:lnTo>
                    <a:pt x="1613" y="146"/>
                  </a:lnTo>
                  <a:lnTo>
                    <a:pt x="1618" y="146"/>
                  </a:lnTo>
                  <a:lnTo>
                    <a:pt x="1624" y="146"/>
                  </a:lnTo>
                  <a:lnTo>
                    <a:pt x="1629" y="148"/>
                  </a:lnTo>
                  <a:lnTo>
                    <a:pt x="1634" y="148"/>
                  </a:lnTo>
                  <a:lnTo>
                    <a:pt x="1640" y="148"/>
                  </a:lnTo>
                  <a:lnTo>
                    <a:pt x="1645" y="148"/>
                  </a:lnTo>
                  <a:lnTo>
                    <a:pt x="1651" y="148"/>
                  </a:lnTo>
                  <a:lnTo>
                    <a:pt x="1655" y="148"/>
                  </a:lnTo>
                  <a:lnTo>
                    <a:pt x="1661" y="148"/>
                  </a:lnTo>
                  <a:lnTo>
                    <a:pt x="1666" y="148"/>
                  </a:lnTo>
                  <a:lnTo>
                    <a:pt x="1671" y="148"/>
                  </a:lnTo>
                  <a:lnTo>
                    <a:pt x="1677" y="146"/>
                  </a:lnTo>
                  <a:lnTo>
                    <a:pt x="1682" y="146"/>
                  </a:lnTo>
                  <a:lnTo>
                    <a:pt x="1688" y="146"/>
                  </a:lnTo>
                  <a:lnTo>
                    <a:pt x="1693" y="146"/>
                  </a:lnTo>
                  <a:lnTo>
                    <a:pt x="1699" y="146"/>
                  </a:lnTo>
                  <a:lnTo>
                    <a:pt x="1704" y="146"/>
                  </a:lnTo>
                  <a:lnTo>
                    <a:pt x="1708" y="146"/>
                  </a:lnTo>
                  <a:lnTo>
                    <a:pt x="1714" y="146"/>
                  </a:lnTo>
                  <a:lnTo>
                    <a:pt x="1719" y="146"/>
                  </a:lnTo>
                  <a:lnTo>
                    <a:pt x="1725" y="146"/>
                  </a:lnTo>
                  <a:lnTo>
                    <a:pt x="1730" y="146"/>
                  </a:lnTo>
                  <a:lnTo>
                    <a:pt x="1736" y="146"/>
                  </a:lnTo>
                  <a:lnTo>
                    <a:pt x="1741" y="148"/>
                  </a:lnTo>
                  <a:lnTo>
                    <a:pt x="1746" y="148"/>
                  </a:lnTo>
                  <a:lnTo>
                    <a:pt x="1752" y="148"/>
                  </a:lnTo>
                  <a:lnTo>
                    <a:pt x="1757" y="148"/>
                  </a:lnTo>
                  <a:lnTo>
                    <a:pt x="1763" y="148"/>
                  </a:lnTo>
                  <a:lnTo>
                    <a:pt x="1767" y="148"/>
                  </a:lnTo>
                  <a:lnTo>
                    <a:pt x="1772" y="148"/>
                  </a:lnTo>
                  <a:lnTo>
                    <a:pt x="1778" y="146"/>
                  </a:lnTo>
                  <a:lnTo>
                    <a:pt x="1783" y="146"/>
                  </a:lnTo>
                  <a:lnTo>
                    <a:pt x="1789" y="146"/>
                  </a:lnTo>
                  <a:lnTo>
                    <a:pt x="1794" y="146"/>
                  </a:lnTo>
                  <a:lnTo>
                    <a:pt x="1800" y="146"/>
                  </a:lnTo>
                  <a:lnTo>
                    <a:pt x="1805" y="146"/>
                  </a:lnTo>
                  <a:lnTo>
                    <a:pt x="1810" y="146"/>
                  </a:lnTo>
                  <a:lnTo>
                    <a:pt x="1816" y="146"/>
                  </a:lnTo>
                  <a:lnTo>
                    <a:pt x="1820" y="146"/>
                  </a:lnTo>
                  <a:lnTo>
                    <a:pt x="1826" y="146"/>
                  </a:lnTo>
                  <a:lnTo>
                    <a:pt x="1831" y="146"/>
                  </a:lnTo>
                  <a:lnTo>
                    <a:pt x="1837" y="146"/>
                  </a:lnTo>
                  <a:lnTo>
                    <a:pt x="1842" y="146"/>
                  </a:lnTo>
                  <a:lnTo>
                    <a:pt x="1847" y="146"/>
                  </a:lnTo>
                  <a:lnTo>
                    <a:pt x="1853" y="146"/>
                  </a:lnTo>
                  <a:lnTo>
                    <a:pt x="1858" y="146"/>
                  </a:lnTo>
                  <a:lnTo>
                    <a:pt x="1864" y="146"/>
                  </a:lnTo>
                  <a:lnTo>
                    <a:pt x="1869" y="148"/>
                  </a:lnTo>
                  <a:lnTo>
                    <a:pt x="1875" y="148"/>
                  </a:lnTo>
                  <a:lnTo>
                    <a:pt x="1879" y="148"/>
                  </a:lnTo>
                  <a:lnTo>
                    <a:pt x="1884" y="148"/>
                  </a:lnTo>
                  <a:lnTo>
                    <a:pt x="1890" y="148"/>
                  </a:lnTo>
                  <a:lnTo>
                    <a:pt x="1895" y="148"/>
                  </a:lnTo>
                  <a:lnTo>
                    <a:pt x="1901" y="148"/>
                  </a:lnTo>
                  <a:lnTo>
                    <a:pt x="1906" y="148"/>
                  </a:lnTo>
                  <a:lnTo>
                    <a:pt x="1911" y="146"/>
                  </a:lnTo>
                  <a:lnTo>
                    <a:pt x="1917" y="146"/>
                  </a:lnTo>
                  <a:lnTo>
                    <a:pt x="1922" y="146"/>
                  </a:lnTo>
                  <a:lnTo>
                    <a:pt x="1928" y="146"/>
                  </a:lnTo>
                  <a:lnTo>
                    <a:pt x="1932" y="146"/>
                  </a:lnTo>
                  <a:lnTo>
                    <a:pt x="1938" y="146"/>
                  </a:lnTo>
                  <a:lnTo>
                    <a:pt x="1943" y="146"/>
                  </a:lnTo>
                  <a:lnTo>
                    <a:pt x="1948" y="146"/>
                  </a:lnTo>
                  <a:lnTo>
                    <a:pt x="1954" y="146"/>
                  </a:lnTo>
                  <a:lnTo>
                    <a:pt x="1959" y="146"/>
                  </a:lnTo>
                  <a:lnTo>
                    <a:pt x="1965" y="146"/>
                  </a:lnTo>
                  <a:lnTo>
                    <a:pt x="1970" y="146"/>
                  </a:lnTo>
                  <a:lnTo>
                    <a:pt x="1976" y="146"/>
                  </a:lnTo>
                  <a:lnTo>
                    <a:pt x="1981" y="146"/>
                  </a:lnTo>
                  <a:lnTo>
                    <a:pt x="1985" y="146"/>
                  </a:lnTo>
                  <a:lnTo>
                    <a:pt x="1991" y="146"/>
                  </a:lnTo>
                  <a:lnTo>
                    <a:pt x="1996" y="146"/>
                  </a:lnTo>
                  <a:lnTo>
                    <a:pt x="2002" y="146"/>
                  </a:lnTo>
                  <a:lnTo>
                    <a:pt x="2007" y="146"/>
                  </a:lnTo>
                  <a:lnTo>
                    <a:pt x="2013" y="146"/>
                  </a:lnTo>
                  <a:lnTo>
                    <a:pt x="2018" y="146"/>
                  </a:lnTo>
                  <a:lnTo>
                    <a:pt x="2023" y="146"/>
                  </a:lnTo>
                  <a:lnTo>
                    <a:pt x="2029" y="146"/>
                  </a:lnTo>
                  <a:lnTo>
                    <a:pt x="2034" y="146"/>
                  </a:lnTo>
                  <a:lnTo>
                    <a:pt x="2040" y="146"/>
                  </a:lnTo>
                  <a:lnTo>
                    <a:pt x="2044" y="148"/>
                  </a:lnTo>
                  <a:lnTo>
                    <a:pt x="2049" y="148"/>
                  </a:lnTo>
                  <a:lnTo>
                    <a:pt x="2055" y="148"/>
                  </a:lnTo>
                  <a:lnTo>
                    <a:pt x="2060" y="146"/>
                  </a:lnTo>
                  <a:lnTo>
                    <a:pt x="2066" y="146"/>
                  </a:lnTo>
                  <a:lnTo>
                    <a:pt x="2071" y="146"/>
                  </a:lnTo>
                  <a:lnTo>
                    <a:pt x="2077" y="148"/>
                  </a:lnTo>
                  <a:lnTo>
                    <a:pt x="2082" y="148"/>
                  </a:lnTo>
                  <a:lnTo>
                    <a:pt x="2087" y="148"/>
                  </a:lnTo>
                  <a:lnTo>
                    <a:pt x="2093" y="148"/>
                  </a:lnTo>
                  <a:lnTo>
                    <a:pt x="2097" y="146"/>
                  </a:lnTo>
                  <a:lnTo>
                    <a:pt x="2103" y="146"/>
                  </a:lnTo>
                  <a:lnTo>
                    <a:pt x="2108" y="146"/>
                  </a:lnTo>
                  <a:lnTo>
                    <a:pt x="2114" y="146"/>
                  </a:lnTo>
                  <a:lnTo>
                    <a:pt x="2119" y="148"/>
                  </a:lnTo>
                  <a:lnTo>
                    <a:pt x="2124" y="148"/>
                  </a:lnTo>
                  <a:lnTo>
                    <a:pt x="2130" y="148"/>
                  </a:lnTo>
                  <a:lnTo>
                    <a:pt x="2135" y="148"/>
                  </a:lnTo>
                  <a:lnTo>
                    <a:pt x="2141" y="148"/>
                  </a:lnTo>
                  <a:lnTo>
                    <a:pt x="2146" y="148"/>
                  </a:lnTo>
                  <a:lnTo>
                    <a:pt x="2152" y="148"/>
                  </a:lnTo>
                  <a:lnTo>
                    <a:pt x="2156" y="148"/>
                  </a:lnTo>
                  <a:lnTo>
                    <a:pt x="2161" y="148"/>
                  </a:lnTo>
                  <a:lnTo>
                    <a:pt x="2167" y="148"/>
                  </a:lnTo>
                  <a:lnTo>
                    <a:pt x="2172" y="148"/>
                  </a:lnTo>
                  <a:lnTo>
                    <a:pt x="2178" y="148"/>
                  </a:lnTo>
                  <a:lnTo>
                    <a:pt x="2183" y="148"/>
                  </a:lnTo>
                  <a:lnTo>
                    <a:pt x="2188" y="148"/>
                  </a:lnTo>
                  <a:lnTo>
                    <a:pt x="2194" y="148"/>
                  </a:lnTo>
                  <a:lnTo>
                    <a:pt x="2199" y="148"/>
                  </a:lnTo>
                  <a:lnTo>
                    <a:pt x="2205" y="148"/>
                  </a:lnTo>
                  <a:lnTo>
                    <a:pt x="2209" y="148"/>
                  </a:lnTo>
                  <a:lnTo>
                    <a:pt x="2215" y="148"/>
                  </a:lnTo>
                  <a:lnTo>
                    <a:pt x="2220" y="148"/>
                  </a:lnTo>
                  <a:lnTo>
                    <a:pt x="2225" y="146"/>
                  </a:lnTo>
                  <a:lnTo>
                    <a:pt x="2231" y="146"/>
                  </a:lnTo>
                  <a:lnTo>
                    <a:pt x="2236" y="146"/>
                  </a:lnTo>
                  <a:lnTo>
                    <a:pt x="2242" y="146"/>
                  </a:lnTo>
                  <a:lnTo>
                    <a:pt x="2247" y="146"/>
                  </a:lnTo>
                  <a:lnTo>
                    <a:pt x="2253" y="146"/>
                  </a:lnTo>
                  <a:lnTo>
                    <a:pt x="2258" y="146"/>
                  </a:lnTo>
                  <a:lnTo>
                    <a:pt x="2262" y="148"/>
                  </a:lnTo>
                  <a:lnTo>
                    <a:pt x="2268" y="149"/>
                  </a:lnTo>
                  <a:lnTo>
                    <a:pt x="2273" y="151"/>
                  </a:lnTo>
                  <a:lnTo>
                    <a:pt x="2279" y="155"/>
                  </a:lnTo>
                  <a:lnTo>
                    <a:pt x="2284" y="161"/>
                  </a:lnTo>
                  <a:lnTo>
                    <a:pt x="2290" y="168"/>
                  </a:lnTo>
                  <a:lnTo>
                    <a:pt x="2295" y="178"/>
                  </a:lnTo>
                  <a:lnTo>
                    <a:pt x="2300" y="191"/>
                  </a:lnTo>
                  <a:lnTo>
                    <a:pt x="2306" y="204"/>
                  </a:lnTo>
                  <a:lnTo>
                    <a:pt x="2311" y="217"/>
                  </a:lnTo>
                  <a:lnTo>
                    <a:pt x="2317" y="229"/>
                  </a:lnTo>
                  <a:lnTo>
                    <a:pt x="2321" y="236"/>
                  </a:lnTo>
                  <a:lnTo>
                    <a:pt x="2326" y="240"/>
                  </a:lnTo>
                  <a:lnTo>
                    <a:pt x="2332" y="240"/>
                  </a:lnTo>
                  <a:lnTo>
                    <a:pt x="2337" y="236"/>
                  </a:lnTo>
                  <a:lnTo>
                    <a:pt x="2343" y="230"/>
                  </a:lnTo>
                  <a:lnTo>
                    <a:pt x="2348" y="220"/>
                  </a:lnTo>
                  <a:lnTo>
                    <a:pt x="2354" y="210"/>
                  </a:lnTo>
                  <a:lnTo>
                    <a:pt x="2359" y="201"/>
                  </a:lnTo>
                  <a:lnTo>
                    <a:pt x="2364" y="191"/>
                  </a:lnTo>
                  <a:lnTo>
                    <a:pt x="2370" y="183"/>
                  </a:lnTo>
                  <a:lnTo>
                    <a:pt x="2374" y="175"/>
                  </a:lnTo>
                  <a:lnTo>
                    <a:pt x="2380" y="170"/>
                  </a:lnTo>
                  <a:lnTo>
                    <a:pt x="2385" y="165"/>
                  </a:lnTo>
                  <a:lnTo>
                    <a:pt x="2391" y="161"/>
                  </a:lnTo>
                  <a:lnTo>
                    <a:pt x="2396" y="158"/>
                  </a:lnTo>
                  <a:lnTo>
                    <a:pt x="2401" y="155"/>
                  </a:lnTo>
                  <a:lnTo>
                    <a:pt x="2407" y="154"/>
                  </a:lnTo>
                  <a:lnTo>
                    <a:pt x="2412" y="152"/>
                  </a:lnTo>
                  <a:lnTo>
                    <a:pt x="2418" y="152"/>
                  </a:lnTo>
                  <a:lnTo>
                    <a:pt x="2423" y="152"/>
                  </a:lnTo>
                  <a:lnTo>
                    <a:pt x="2429" y="152"/>
                  </a:lnTo>
                  <a:lnTo>
                    <a:pt x="2433" y="152"/>
                  </a:lnTo>
                  <a:lnTo>
                    <a:pt x="2438" y="152"/>
                  </a:lnTo>
                  <a:lnTo>
                    <a:pt x="2444" y="152"/>
                  </a:lnTo>
                  <a:lnTo>
                    <a:pt x="2449" y="152"/>
                  </a:lnTo>
                  <a:lnTo>
                    <a:pt x="2455" y="151"/>
                  </a:lnTo>
                  <a:lnTo>
                    <a:pt x="2460" y="151"/>
                  </a:lnTo>
                  <a:lnTo>
                    <a:pt x="2466" y="151"/>
                  </a:lnTo>
                  <a:lnTo>
                    <a:pt x="2471" y="151"/>
                  </a:lnTo>
                  <a:lnTo>
                    <a:pt x="2476" y="152"/>
                  </a:lnTo>
                  <a:lnTo>
                    <a:pt x="2482" y="154"/>
                  </a:lnTo>
                  <a:lnTo>
                    <a:pt x="2486" y="157"/>
                  </a:lnTo>
                  <a:lnTo>
                    <a:pt x="2492" y="161"/>
                  </a:lnTo>
                  <a:lnTo>
                    <a:pt x="2497" y="168"/>
                  </a:lnTo>
                  <a:lnTo>
                    <a:pt x="2502" y="175"/>
                  </a:lnTo>
                  <a:lnTo>
                    <a:pt x="2508" y="183"/>
                  </a:lnTo>
                  <a:lnTo>
                    <a:pt x="2513" y="187"/>
                  </a:lnTo>
                  <a:lnTo>
                    <a:pt x="2519" y="190"/>
                  </a:lnTo>
                  <a:lnTo>
                    <a:pt x="2524" y="187"/>
                  </a:lnTo>
                  <a:lnTo>
                    <a:pt x="2530" y="178"/>
                  </a:lnTo>
                  <a:lnTo>
                    <a:pt x="2535" y="165"/>
                  </a:lnTo>
                  <a:lnTo>
                    <a:pt x="2539" y="148"/>
                  </a:lnTo>
                  <a:lnTo>
                    <a:pt x="2545" y="129"/>
                  </a:lnTo>
                  <a:lnTo>
                    <a:pt x="2550" y="110"/>
                  </a:lnTo>
                  <a:lnTo>
                    <a:pt x="2556" y="94"/>
                  </a:lnTo>
                  <a:lnTo>
                    <a:pt x="2561" y="81"/>
                  </a:lnTo>
                  <a:lnTo>
                    <a:pt x="2567" y="73"/>
                  </a:lnTo>
                  <a:lnTo>
                    <a:pt x="2572" y="68"/>
                  </a:lnTo>
                  <a:lnTo>
                    <a:pt x="2577" y="67"/>
                  </a:lnTo>
                  <a:lnTo>
                    <a:pt x="2583" y="67"/>
                  </a:lnTo>
                  <a:lnTo>
                    <a:pt x="2588" y="67"/>
                  </a:lnTo>
                  <a:lnTo>
                    <a:pt x="2594" y="67"/>
                  </a:lnTo>
                  <a:lnTo>
                    <a:pt x="2598" y="65"/>
                  </a:lnTo>
                  <a:lnTo>
                    <a:pt x="2604" y="62"/>
                  </a:lnTo>
                  <a:lnTo>
                    <a:pt x="2609" y="55"/>
                  </a:lnTo>
                  <a:lnTo>
                    <a:pt x="2614" y="47"/>
                  </a:lnTo>
                  <a:lnTo>
                    <a:pt x="2620" y="36"/>
                  </a:lnTo>
                  <a:lnTo>
                    <a:pt x="2625" y="25"/>
                  </a:lnTo>
                  <a:lnTo>
                    <a:pt x="2631" y="15"/>
                  </a:lnTo>
                  <a:lnTo>
                    <a:pt x="2636" y="6"/>
                  </a:lnTo>
                  <a:lnTo>
                    <a:pt x="2641" y="0"/>
                  </a:lnTo>
                  <a:lnTo>
                    <a:pt x="2647" y="0"/>
                  </a:lnTo>
                  <a:lnTo>
                    <a:pt x="2651" y="3"/>
                  </a:lnTo>
                  <a:lnTo>
                    <a:pt x="2657" y="10"/>
                  </a:lnTo>
                  <a:lnTo>
                    <a:pt x="2662" y="20"/>
                  </a:lnTo>
                  <a:lnTo>
                    <a:pt x="2668" y="34"/>
                  </a:lnTo>
                  <a:lnTo>
                    <a:pt x="2673" y="47"/>
                  </a:lnTo>
                  <a:lnTo>
                    <a:pt x="2678" y="60"/>
                  </a:lnTo>
                  <a:lnTo>
                    <a:pt x="2684" y="73"/>
                  </a:lnTo>
                  <a:lnTo>
                    <a:pt x="2689" y="84"/>
                  </a:lnTo>
                  <a:lnTo>
                    <a:pt x="2695" y="94"/>
                  </a:lnTo>
                  <a:lnTo>
                    <a:pt x="2700" y="102"/>
                  </a:lnTo>
                  <a:lnTo>
                    <a:pt x="2706" y="109"/>
                  </a:lnTo>
                  <a:lnTo>
                    <a:pt x="2710" y="115"/>
                  </a:lnTo>
                  <a:lnTo>
                    <a:pt x="2715" y="119"/>
                  </a:lnTo>
                  <a:lnTo>
                    <a:pt x="2721" y="123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9" name="Freeform 6"/>
            <p:cNvSpPr>
              <a:spLocks/>
            </p:cNvSpPr>
            <p:nvPr/>
          </p:nvSpPr>
          <p:spPr bwMode="auto">
            <a:xfrm>
              <a:off x="896" y="2592"/>
              <a:ext cx="736" cy="1092"/>
            </a:xfrm>
            <a:custGeom>
              <a:avLst/>
              <a:gdLst>
                <a:gd name="T0" fmla="*/ 0 w 2722"/>
                <a:gd name="T1" fmla="*/ 40 h 3276"/>
                <a:gd name="T2" fmla="*/ 1 w 2722"/>
                <a:gd name="T3" fmla="*/ 40 h 3276"/>
                <a:gd name="T4" fmla="*/ 1 w 2722"/>
                <a:gd name="T5" fmla="*/ 40 h 3276"/>
                <a:gd name="T6" fmla="*/ 1 w 2722"/>
                <a:gd name="T7" fmla="*/ 40 h 3276"/>
                <a:gd name="T8" fmla="*/ 1 w 2722"/>
                <a:gd name="T9" fmla="*/ 40 h 3276"/>
                <a:gd name="T10" fmla="*/ 2 w 2722"/>
                <a:gd name="T11" fmla="*/ 40 h 3276"/>
                <a:gd name="T12" fmla="*/ 2 w 2722"/>
                <a:gd name="T13" fmla="*/ 40 h 3276"/>
                <a:gd name="T14" fmla="*/ 2 w 2722"/>
                <a:gd name="T15" fmla="*/ 39 h 3276"/>
                <a:gd name="T16" fmla="*/ 2 w 2722"/>
                <a:gd name="T17" fmla="*/ 16 h 3276"/>
                <a:gd name="T18" fmla="*/ 2 w 2722"/>
                <a:gd name="T19" fmla="*/ 5 h 3276"/>
                <a:gd name="T20" fmla="*/ 3 w 2722"/>
                <a:gd name="T21" fmla="*/ 31 h 3276"/>
                <a:gd name="T22" fmla="*/ 3 w 2722"/>
                <a:gd name="T23" fmla="*/ 38 h 3276"/>
                <a:gd name="T24" fmla="*/ 3 w 2722"/>
                <a:gd name="T25" fmla="*/ 40 h 3276"/>
                <a:gd name="T26" fmla="*/ 4 w 2722"/>
                <a:gd name="T27" fmla="*/ 40 h 3276"/>
                <a:gd name="T28" fmla="*/ 4 w 2722"/>
                <a:gd name="T29" fmla="*/ 40 h 3276"/>
                <a:gd name="T30" fmla="*/ 4 w 2722"/>
                <a:gd name="T31" fmla="*/ 40 h 3276"/>
                <a:gd name="T32" fmla="*/ 4 w 2722"/>
                <a:gd name="T33" fmla="*/ 40 h 3276"/>
                <a:gd name="T34" fmla="*/ 5 w 2722"/>
                <a:gd name="T35" fmla="*/ 40 h 3276"/>
                <a:gd name="T36" fmla="*/ 5 w 2722"/>
                <a:gd name="T37" fmla="*/ 40 h 3276"/>
                <a:gd name="T38" fmla="*/ 5 w 2722"/>
                <a:gd name="T39" fmla="*/ 40 h 3276"/>
                <a:gd name="T40" fmla="*/ 5 w 2722"/>
                <a:gd name="T41" fmla="*/ 40 h 3276"/>
                <a:gd name="T42" fmla="*/ 6 w 2722"/>
                <a:gd name="T43" fmla="*/ 40 h 3276"/>
                <a:gd name="T44" fmla="*/ 6 w 2722"/>
                <a:gd name="T45" fmla="*/ 40 h 3276"/>
                <a:gd name="T46" fmla="*/ 6 w 2722"/>
                <a:gd name="T47" fmla="*/ 40 h 3276"/>
                <a:gd name="T48" fmla="*/ 6 w 2722"/>
                <a:gd name="T49" fmla="*/ 40 h 3276"/>
                <a:gd name="T50" fmla="*/ 7 w 2722"/>
                <a:gd name="T51" fmla="*/ 40 h 3276"/>
                <a:gd name="T52" fmla="*/ 7 w 2722"/>
                <a:gd name="T53" fmla="*/ 40 h 3276"/>
                <a:gd name="T54" fmla="*/ 7 w 2722"/>
                <a:gd name="T55" fmla="*/ 40 h 3276"/>
                <a:gd name="T56" fmla="*/ 7 w 2722"/>
                <a:gd name="T57" fmla="*/ 40 h 3276"/>
                <a:gd name="T58" fmla="*/ 8 w 2722"/>
                <a:gd name="T59" fmla="*/ 40 h 3276"/>
                <a:gd name="T60" fmla="*/ 8 w 2722"/>
                <a:gd name="T61" fmla="*/ 40 h 3276"/>
                <a:gd name="T62" fmla="*/ 8 w 2722"/>
                <a:gd name="T63" fmla="*/ 40 h 3276"/>
                <a:gd name="T64" fmla="*/ 8 w 2722"/>
                <a:gd name="T65" fmla="*/ 40 h 3276"/>
                <a:gd name="T66" fmla="*/ 9 w 2722"/>
                <a:gd name="T67" fmla="*/ 40 h 3276"/>
                <a:gd name="T68" fmla="*/ 9 w 2722"/>
                <a:gd name="T69" fmla="*/ 40 h 3276"/>
                <a:gd name="T70" fmla="*/ 9 w 2722"/>
                <a:gd name="T71" fmla="*/ 40 h 3276"/>
                <a:gd name="T72" fmla="*/ 9 w 2722"/>
                <a:gd name="T73" fmla="*/ 40 h 3276"/>
                <a:gd name="T74" fmla="*/ 10 w 2722"/>
                <a:gd name="T75" fmla="*/ 40 h 3276"/>
                <a:gd name="T76" fmla="*/ 10 w 2722"/>
                <a:gd name="T77" fmla="*/ 40 h 3276"/>
                <a:gd name="T78" fmla="*/ 10 w 2722"/>
                <a:gd name="T79" fmla="*/ 40 h 3276"/>
                <a:gd name="T80" fmla="*/ 11 w 2722"/>
                <a:gd name="T81" fmla="*/ 40 h 3276"/>
                <a:gd name="T82" fmla="*/ 11 w 2722"/>
                <a:gd name="T83" fmla="*/ 40 h 3276"/>
                <a:gd name="T84" fmla="*/ 11 w 2722"/>
                <a:gd name="T85" fmla="*/ 40 h 3276"/>
                <a:gd name="T86" fmla="*/ 11 w 2722"/>
                <a:gd name="T87" fmla="*/ 40 h 3276"/>
                <a:gd name="T88" fmla="*/ 11 w 2722"/>
                <a:gd name="T89" fmla="*/ 40 h 3276"/>
                <a:gd name="T90" fmla="*/ 12 w 2722"/>
                <a:gd name="T91" fmla="*/ 40 h 3276"/>
                <a:gd name="T92" fmla="*/ 12 w 2722"/>
                <a:gd name="T93" fmla="*/ 40 h 3276"/>
                <a:gd name="T94" fmla="*/ 12 w 2722"/>
                <a:gd name="T95" fmla="*/ 40 h 3276"/>
                <a:gd name="T96" fmla="*/ 12 w 2722"/>
                <a:gd name="T97" fmla="*/ 40 h 3276"/>
                <a:gd name="T98" fmla="*/ 13 w 2722"/>
                <a:gd name="T99" fmla="*/ 40 h 3276"/>
                <a:gd name="T100" fmla="*/ 13 w 2722"/>
                <a:gd name="T101" fmla="*/ 40 h 3276"/>
                <a:gd name="T102" fmla="*/ 13 w 2722"/>
                <a:gd name="T103" fmla="*/ 40 h 3276"/>
                <a:gd name="T104" fmla="*/ 14 w 2722"/>
                <a:gd name="T105" fmla="*/ 40 h 3276"/>
                <a:gd name="T106" fmla="*/ 14 w 2722"/>
                <a:gd name="T107" fmla="*/ 40 h 3276"/>
                <a:gd name="T108" fmla="*/ 14 w 2722"/>
                <a:gd name="T109" fmla="*/ 40 h 3276"/>
                <a:gd name="T110" fmla="*/ 14 w 2722"/>
                <a:gd name="T111" fmla="*/ 40 h 32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2"/>
                <a:gd name="T169" fmla="*/ 0 h 3276"/>
                <a:gd name="T170" fmla="*/ 2722 w 2722"/>
                <a:gd name="T171" fmla="*/ 3276 h 32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2" h="3276">
                  <a:moveTo>
                    <a:pt x="0" y="3254"/>
                  </a:moveTo>
                  <a:lnTo>
                    <a:pt x="5" y="3257"/>
                  </a:lnTo>
                  <a:lnTo>
                    <a:pt x="11" y="3260"/>
                  </a:lnTo>
                  <a:lnTo>
                    <a:pt x="16" y="3261"/>
                  </a:lnTo>
                  <a:lnTo>
                    <a:pt x="22" y="3263"/>
                  </a:lnTo>
                  <a:lnTo>
                    <a:pt x="27" y="3264"/>
                  </a:lnTo>
                  <a:lnTo>
                    <a:pt x="32" y="3264"/>
                  </a:lnTo>
                  <a:lnTo>
                    <a:pt x="38" y="3266"/>
                  </a:lnTo>
                  <a:lnTo>
                    <a:pt x="42" y="3267"/>
                  </a:lnTo>
                  <a:lnTo>
                    <a:pt x="48" y="3267"/>
                  </a:lnTo>
                  <a:lnTo>
                    <a:pt x="53" y="3267"/>
                  </a:lnTo>
                  <a:lnTo>
                    <a:pt x="58" y="3269"/>
                  </a:lnTo>
                  <a:lnTo>
                    <a:pt x="64" y="3269"/>
                  </a:lnTo>
                  <a:lnTo>
                    <a:pt x="69" y="3270"/>
                  </a:lnTo>
                  <a:lnTo>
                    <a:pt x="75" y="3270"/>
                  </a:lnTo>
                  <a:lnTo>
                    <a:pt x="80" y="3270"/>
                  </a:lnTo>
                  <a:lnTo>
                    <a:pt x="86" y="3272"/>
                  </a:lnTo>
                  <a:lnTo>
                    <a:pt x="91" y="3272"/>
                  </a:lnTo>
                  <a:lnTo>
                    <a:pt x="95" y="3272"/>
                  </a:lnTo>
                  <a:lnTo>
                    <a:pt x="101" y="3272"/>
                  </a:lnTo>
                  <a:lnTo>
                    <a:pt x="106" y="3272"/>
                  </a:lnTo>
                  <a:lnTo>
                    <a:pt x="112" y="3272"/>
                  </a:lnTo>
                  <a:lnTo>
                    <a:pt x="117" y="3272"/>
                  </a:lnTo>
                  <a:lnTo>
                    <a:pt x="123" y="3272"/>
                  </a:lnTo>
                  <a:lnTo>
                    <a:pt x="128" y="3270"/>
                  </a:lnTo>
                  <a:lnTo>
                    <a:pt x="133" y="3270"/>
                  </a:lnTo>
                  <a:lnTo>
                    <a:pt x="139" y="3270"/>
                  </a:lnTo>
                  <a:lnTo>
                    <a:pt x="144" y="3270"/>
                  </a:lnTo>
                  <a:lnTo>
                    <a:pt x="150" y="3270"/>
                  </a:lnTo>
                  <a:lnTo>
                    <a:pt x="154" y="3269"/>
                  </a:lnTo>
                  <a:lnTo>
                    <a:pt x="160" y="3269"/>
                  </a:lnTo>
                  <a:lnTo>
                    <a:pt x="165" y="3267"/>
                  </a:lnTo>
                  <a:lnTo>
                    <a:pt x="170" y="3267"/>
                  </a:lnTo>
                  <a:lnTo>
                    <a:pt x="176" y="3266"/>
                  </a:lnTo>
                  <a:lnTo>
                    <a:pt x="181" y="3264"/>
                  </a:lnTo>
                  <a:lnTo>
                    <a:pt x="187" y="3263"/>
                  </a:lnTo>
                  <a:lnTo>
                    <a:pt x="192" y="3261"/>
                  </a:lnTo>
                  <a:lnTo>
                    <a:pt x="197" y="3260"/>
                  </a:lnTo>
                  <a:lnTo>
                    <a:pt x="203" y="3257"/>
                  </a:lnTo>
                  <a:lnTo>
                    <a:pt x="207" y="3256"/>
                  </a:lnTo>
                  <a:lnTo>
                    <a:pt x="213" y="3254"/>
                  </a:lnTo>
                  <a:lnTo>
                    <a:pt x="218" y="3253"/>
                  </a:lnTo>
                  <a:lnTo>
                    <a:pt x="224" y="3251"/>
                  </a:lnTo>
                  <a:lnTo>
                    <a:pt x="229" y="3250"/>
                  </a:lnTo>
                  <a:lnTo>
                    <a:pt x="234" y="3248"/>
                  </a:lnTo>
                  <a:lnTo>
                    <a:pt x="240" y="3247"/>
                  </a:lnTo>
                  <a:lnTo>
                    <a:pt x="245" y="3246"/>
                  </a:lnTo>
                  <a:lnTo>
                    <a:pt x="251" y="3246"/>
                  </a:lnTo>
                  <a:lnTo>
                    <a:pt x="256" y="3244"/>
                  </a:lnTo>
                  <a:lnTo>
                    <a:pt x="262" y="3244"/>
                  </a:lnTo>
                  <a:lnTo>
                    <a:pt x="266" y="3244"/>
                  </a:lnTo>
                  <a:lnTo>
                    <a:pt x="271" y="3243"/>
                  </a:lnTo>
                  <a:lnTo>
                    <a:pt x="277" y="3241"/>
                  </a:lnTo>
                  <a:lnTo>
                    <a:pt x="282" y="3241"/>
                  </a:lnTo>
                  <a:lnTo>
                    <a:pt x="288" y="3241"/>
                  </a:lnTo>
                  <a:lnTo>
                    <a:pt x="293" y="3240"/>
                  </a:lnTo>
                  <a:lnTo>
                    <a:pt x="299" y="3240"/>
                  </a:lnTo>
                  <a:lnTo>
                    <a:pt x="304" y="3238"/>
                  </a:lnTo>
                  <a:lnTo>
                    <a:pt x="309" y="3238"/>
                  </a:lnTo>
                  <a:lnTo>
                    <a:pt x="315" y="3238"/>
                  </a:lnTo>
                  <a:lnTo>
                    <a:pt x="319" y="3238"/>
                  </a:lnTo>
                  <a:lnTo>
                    <a:pt x="325" y="3238"/>
                  </a:lnTo>
                  <a:lnTo>
                    <a:pt x="330" y="3238"/>
                  </a:lnTo>
                  <a:lnTo>
                    <a:pt x="335" y="3238"/>
                  </a:lnTo>
                  <a:lnTo>
                    <a:pt x="341" y="3237"/>
                  </a:lnTo>
                  <a:lnTo>
                    <a:pt x="346" y="3235"/>
                  </a:lnTo>
                  <a:lnTo>
                    <a:pt x="352" y="3234"/>
                  </a:lnTo>
                  <a:lnTo>
                    <a:pt x="357" y="3228"/>
                  </a:lnTo>
                  <a:lnTo>
                    <a:pt x="363" y="3220"/>
                  </a:lnTo>
                  <a:lnTo>
                    <a:pt x="368" y="3205"/>
                  </a:lnTo>
                  <a:lnTo>
                    <a:pt x="372" y="3180"/>
                  </a:lnTo>
                  <a:lnTo>
                    <a:pt x="378" y="3141"/>
                  </a:lnTo>
                  <a:lnTo>
                    <a:pt x="383" y="3083"/>
                  </a:lnTo>
                  <a:lnTo>
                    <a:pt x="389" y="3000"/>
                  </a:lnTo>
                  <a:lnTo>
                    <a:pt x="394" y="2881"/>
                  </a:lnTo>
                  <a:lnTo>
                    <a:pt x="400" y="2720"/>
                  </a:lnTo>
                  <a:lnTo>
                    <a:pt x="405" y="2515"/>
                  </a:lnTo>
                  <a:lnTo>
                    <a:pt x="410" y="2260"/>
                  </a:lnTo>
                  <a:lnTo>
                    <a:pt x="416" y="1962"/>
                  </a:lnTo>
                  <a:lnTo>
                    <a:pt x="421" y="1631"/>
                  </a:lnTo>
                  <a:lnTo>
                    <a:pt x="427" y="1279"/>
                  </a:lnTo>
                  <a:lnTo>
                    <a:pt x="431" y="930"/>
                  </a:lnTo>
                  <a:lnTo>
                    <a:pt x="437" y="609"/>
                  </a:lnTo>
                  <a:lnTo>
                    <a:pt x="442" y="338"/>
                  </a:lnTo>
                  <a:lnTo>
                    <a:pt x="447" y="139"/>
                  </a:lnTo>
                  <a:lnTo>
                    <a:pt x="453" y="24"/>
                  </a:lnTo>
                  <a:lnTo>
                    <a:pt x="458" y="0"/>
                  </a:lnTo>
                  <a:lnTo>
                    <a:pt x="464" y="64"/>
                  </a:lnTo>
                  <a:lnTo>
                    <a:pt x="469" y="205"/>
                  </a:lnTo>
                  <a:lnTo>
                    <a:pt x="474" y="411"/>
                  </a:lnTo>
                  <a:lnTo>
                    <a:pt x="480" y="658"/>
                  </a:lnTo>
                  <a:lnTo>
                    <a:pt x="484" y="932"/>
                  </a:lnTo>
                  <a:lnTo>
                    <a:pt x="490" y="1211"/>
                  </a:lnTo>
                  <a:lnTo>
                    <a:pt x="495" y="1486"/>
                  </a:lnTo>
                  <a:lnTo>
                    <a:pt x="501" y="1742"/>
                  </a:lnTo>
                  <a:lnTo>
                    <a:pt x="506" y="1975"/>
                  </a:lnTo>
                  <a:lnTo>
                    <a:pt x="511" y="2181"/>
                  </a:lnTo>
                  <a:lnTo>
                    <a:pt x="517" y="2359"/>
                  </a:lnTo>
                  <a:lnTo>
                    <a:pt x="522" y="2509"/>
                  </a:lnTo>
                  <a:lnTo>
                    <a:pt x="528" y="2636"/>
                  </a:lnTo>
                  <a:lnTo>
                    <a:pt x="533" y="2743"/>
                  </a:lnTo>
                  <a:lnTo>
                    <a:pt x="539" y="2830"/>
                  </a:lnTo>
                  <a:lnTo>
                    <a:pt x="543" y="2903"/>
                  </a:lnTo>
                  <a:lnTo>
                    <a:pt x="548" y="2963"/>
                  </a:lnTo>
                  <a:lnTo>
                    <a:pt x="554" y="3013"/>
                  </a:lnTo>
                  <a:lnTo>
                    <a:pt x="559" y="3053"/>
                  </a:lnTo>
                  <a:lnTo>
                    <a:pt x="565" y="3086"/>
                  </a:lnTo>
                  <a:lnTo>
                    <a:pt x="570" y="3114"/>
                  </a:lnTo>
                  <a:lnTo>
                    <a:pt x="576" y="3137"/>
                  </a:lnTo>
                  <a:lnTo>
                    <a:pt x="581" y="3156"/>
                  </a:lnTo>
                  <a:lnTo>
                    <a:pt x="586" y="3170"/>
                  </a:lnTo>
                  <a:lnTo>
                    <a:pt x="592" y="3183"/>
                  </a:lnTo>
                  <a:lnTo>
                    <a:pt x="596" y="3193"/>
                  </a:lnTo>
                  <a:lnTo>
                    <a:pt x="602" y="3202"/>
                  </a:lnTo>
                  <a:lnTo>
                    <a:pt x="607" y="3209"/>
                  </a:lnTo>
                  <a:lnTo>
                    <a:pt x="613" y="3217"/>
                  </a:lnTo>
                  <a:lnTo>
                    <a:pt x="618" y="3222"/>
                  </a:lnTo>
                  <a:lnTo>
                    <a:pt x="623" y="3227"/>
                  </a:lnTo>
                  <a:lnTo>
                    <a:pt x="629" y="3231"/>
                  </a:lnTo>
                  <a:lnTo>
                    <a:pt x="634" y="3234"/>
                  </a:lnTo>
                  <a:lnTo>
                    <a:pt x="640" y="3238"/>
                  </a:lnTo>
                  <a:lnTo>
                    <a:pt x="645" y="3241"/>
                  </a:lnTo>
                  <a:lnTo>
                    <a:pt x="649" y="3243"/>
                  </a:lnTo>
                  <a:lnTo>
                    <a:pt x="655" y="3246"/>
                  </a:lnTo>
                  <a:lnTo>
                    <a:pt x="660" y="3247"/>
                  </a:lnTo>
                  <a:lnTo>
                    <a:pt x="666" y="3248"/>
                  </a:lnTo>
                  <a:lnTo>
                    <a:pt x="671" y="3250"/>
                  </a:lnTo>
                  <a:lnTo>
                    <a:pt x="677" y="3251"/>
                  </a:lnTo>
                  <a:lnTo>
                    <a:pt x="682" y="3253"/>
                  </a:lnTo>
                  <a:lnTo>
                    <a:pt x="687" y="3253"/>
                  </a:lnTo>
                  <a:lnTo>
                    <a:pt x="693" y="3254"/>
                  </a:lnTo>
                  <a:lnTo>
                    <a:pt x="698" y="3254"/>
                  </a:lnTo>
                  <a:lnTo>
                    <a:pt x="704" y="3254"/>
                  </a:lnTo>
                  <a:lnTo>
                    <a:pt x="708" y="3254"/>
                  </a:lnTo>
                  <a:lnTo>
                    <a:pt x="714" y="3256"/>
                  </a:lnTo>
                  <a:lnTo>
                    <a:pt x="719" y="3256"/>
                  </a:lnTo>
                  <a:lnTo>
                    <a:pt x="724" y="3256"/>
                  </a:lnTo>
                  <a:lnTo>
                    <a:pt x="730" y="3256"/>
                  </a:lnTo>
                  <a:lnTo>
                    <a:pt x="735" y="3256"/>
                  </a:lnTo>
                  <a:lnTo>
                    <a:pt x="741" y="3256"/>
                  </a:lnTo>
                  <a:lnTo>
                    <a:pt x="746" y="3256"/>
                  </a:lnTo>
                  <a:lnTo>
                    <a:pt x="752" y="3256"/>
                  </a:lnTo>
                  <a:lnTo>
                    <a:pt x="757" y="3256"/>
                  </a:lnTo>
                  <a:lnTo>
                    <a:pt x="761" y="3254"/>
                  </a:lnTo>
                  <a:lnTo>
                    <a:pt x="767" y="3254"/>
                  </a:lnTo>
                  <a:lnTo>
                    <a:pt x="772" y="3254"/>
                  </a:lnTo>
                  <a:lnTo>
                    <a:pt x="778" y="3253"/>
                  </a:lnTo>
                  <a:lnTo>
                    <a:pt x="783" y="3253"/>
                  </a:lnTo>
                  <a:lnTo>
                    <a:pt x="788" y="3251"/>
                  </a:lnTo>
                  <a:lnTo>
                    <a:pt x="794" y="3251"/>
                  </a:lnTo>
                  <a:lnTo>
                    <a:pt x="799" y="3251"/>
                  </a:lnTo>
                  <a:lnTo>
                    <a:pt x="805" y="3251"/>
                  </a:lnTo>
                  <a:lnTo>
                    <a:pt x="810" y="3251"/>
                  </a:lnTo>
                  <a:lnTo>
                    <a:pt x="816" y="3251"/>
                  </a:lnTo>
                  <a:lnTo>
                    <a:pt x="820" y="3253"/>
                  </a:lnTo>
                  <a:lnTo>
                    <a:pt x="825" y="3253"/>
                  </a:lnTo>
                  <a:lnTo>
                    <a:pt x="831" y="3254"/>
                  </a:lnTo>
                  <a:lnTo>
                    <a:pt x="836" y="3254"/>
                  </a:lnTo>
                  <a:lnTo>
                    <a:pt x="842" y="3256"/>
                  </a:lnTo>
                  <a:lnTo>
                    <a:pt x="847" y="3257"/>
                  </a:lnTo>
                  <a:lnTo>
                    <a:pt x="853" y="3257"/>
                  </a:lnTo>
                  <a:lnTo>
                    <a:pt x="858" y="3259"/>
                  </a:lnTo>
                  <a:lnTo>
                    <a:pt x="863" y="3260"/>
                  </a:lnTo>
                  <a:lnTo>
                    <a:pt x="869" y="3260"/>
                  </a:lnTo>
                  <a:lnTo>
                    <a:pt x="873" y="3261"/>
                  </a:lnTo>
                  <a:lnTo>
                    <a:pt x="879" y="3263"/>
                  </a:lnTo>
                  <a:lnTo>
                    <a:pt x="884" y="3263"/>
                  </a:lnTo>
                  <a:lnTo>
                    <a:pt x="890" y="3263"/>
                  </a:lnTo>
                  <a:lnTo>
                    <a:pt x="895" y="3264"/>
                  </a:lnTo>
                  <a:lnTo>
                    <a:pt x="900" y="3264"/>
                  </a:lnTo>
                  <a:lnTo>
                    <a:pt x="906" y="3264"/>
                  </a:lnTo>
                  <a:lnTo>
                    <a:pt x="911" y="3266"/>
                  </a:lnTo>
                  <a:lnTo>
                    <a:pt x="917" y="3266"/>
                  </a:lnTo>
                  <a:lnTo>
                    <a:pt x="922" y="3266"/>
                  </a:lnTo>
                  <a:lnTo>
                    <a:pt x="926" y="3266"/>
                  </a:lnTo>
                  <a:lnTo>
                    <a:pt x="932" y="3267"/>
                  </a:lnTo>
                  <a:lnTo>
                    <a:pt x="937" y="3267"/>
                  </a:lnTo>
                  <a:lnTo>
                    <a:pt x="943" y="3267"/>
                  </a:lnTo>
                  <a:lnTo>
                    <a:pt x="948" y="3267"/>
                  </a:lnTo>
                  <a:lnTo>
                    <a:pt x="954" y="3267"/>
                  </a:lnTo>
                  <a:lnTo>
                    <a:pt x="959" y="3267"/>
                  </a:lnTo>
                  <a:lnTo>
                    <a:pt x="964" y="3267"/>
                  </a:lnTo>
                  <a:lnTo>
                    <a:pt x="970" y="3267"/>
                  </a:lnTo>
                  <a:lnTo>
                    <a:pt x="975" y="3269"/>
                  </a:lnTo>
                  <a:lnTo>
                    <a:pt x="981" y="3269"/>
                  </a:lnTo>
                  <a:lnTo>
                    <a:pt x="985" y="3269"/>
                  </a:lnTo>
                  <a:lnTo>
                    <a:pt x="991" y="3267"/>
                  </a:lnTo>
                  <a:lnTo>
                    <a:pt x="996" y="3267"/>
                  </a:lnTo>
                  <a:lnTo>
                    <a:pt x="1001" y="3267"/>
                  </a:lnTo>
                  <a:lnTo>
                    <a:pt x="1007" y="3267"/>
                  </a:lnTo>
                  <a:lnTo>
                    <a:pt x="1012" y="3267"/>
                  </a:lnTo>
                  <a:lnTo>
                    <a:pt x="1018" y="3266"/>
                  </a:lnTo>
                  <a:lnTo>
                    <a:pt x="1023" y="3266"/>
                  </a:lnTo>
                  <a:lnTo>
                    <a:pt x="1029" y="3264"/>
                  </a:lnTo>
                  <a:lnTo>
                    <a:pt x="1034" y="3263"/>
                  </a:lnTo>
                  <a:lnTo>
                    <a:pt x="1038" y="3261"/>
                  </a:lnTo>
                  <a:lnTo>
                    <a:pt x="1044" y="3260"/>
                  </a:lnTo>
                  <a:lnTo>
                    <a:pt x="1049" y="3257"/>
                  </a:lnTo>
                  <a:lnTo>
                    <a:pt x="1055" y="3254"/>
                  </a:lnTo>
                  <a:lnTo>
                    <a:pt x="1060" y="3251"/>
                  </a:lnTo>
                  <a:lnTo>
                    <a:pt x="1065" y="3248"/>
                  </a:lnTo>
                  <a:lnTo>
                    <a:pt x="1071" y="3246"/>
                  </a:lnTo>
                  <a:lnTo>
                    <a:pt x="1076" y="3241"/>
                  </a:lnTo>
                  <a:lnTo>
                    <a:pt x="1082" y="3238"/>
                  </a:lnTo>
                  <a:lnTo>
                    <a:pt x="1087" y="3234"/>
                  </a:lnTo>
                  <a:lnTo>
                    <a:pt x="1093" y="3231"/>
                  </a:lnTo>
                  <a:lnTo>
                    <a:pt x="1097" y="3228"/>
                  </a:lnTo>
                  <a:lnTo>
                    <a:pt x="1102" y="3227"/>
                  </a:lnTo>
                  <a:lnTo>
                    <a:pt x="1108" y="3225"/>
                  </a:lnTo>
                  <a:lnTo>
                    <a:pt x="1113" y="3224"/>
                  </a:lnTo>
                  <a:lnTo>
                    <a:pt x="1119" y="3224"/>
                  </a:lnTo>
                  <a:lnTo>
                    <a:pt x="1124" y="3225"/>
                  </a:lnTo>
                  <a:lnTo>
                    <a:pt x="1130" y="3227"/>
                  </a:lnTo>
                  <a:lnTo>
                    <a:pt x="1135" y="3228"/>
                  </a:lnTo>
                  <a:lnTo>
                    <a:pt x="1140" y="3231"/>
                  </a:lnTo>
                  <a:lnTo>
                    <a:pt x="1146" y="3234"/>
                  </a:lnTo>
                  <a:lnTo>
                    <a:pt x="1150" y="3237"/>
                  </a:lnTo>
                  <a:lnTo>
                    <a:pt x="1156" y="3240"/>
                  </a:lnTo>
                  <a:lnTo>
                    <a:pt x="1161" y="3241"/>
                  </a:lnTo>
                  <a:lnTo>
                    <a:pt x="1167" y="3244"/>
                  </a:lnTo>
                  <a:lnTo>
                    <a:pt x="1172" y="3247"/>
                  </a:lnTo>
                  <a:lnTo>
                    <a:pt x="1177" y="3250"/>
                  </a:lnTo>
                  <a:lnTo>
                    <a:pt x="1183" y="3253"/>
                  </a:lnTo>
                  <a:lnTo>
                    <a:pt x="1188" y="3254"/>
                  </a:lnTo>
                  <a:lnTo>
                    <a:pt x="1194" y="3256"/>
                  </a:lnTo>
                  <a:lnTo>
                    <a:pt x="1199" y="3259"/>
                  </a:lnTo>
                  <a:lnTo>
                    <a:pt x="1203" y="3260"/>
                  </a:lnTo>
                  <a:lnTo>
                    <a:pt x="1209" y="3261"/>
                  </a:lnTo>
                  <a:lnTo>
                    <a:pt x="1214" y="3263"/>
                  </a:lnTo>
                  <a:lnTo>
                    <a:pt x="1220" y="3263"/>
                  </a:lnTo>
                  <a:lnTo>
                    <a:pt x="1225" y="3264"/>
                  </a:lnTo>
                  <a:lnTo>
                    <a:pt x="1231" y="3266"/>
                  </a:lnTo>
                  <a:lnTo>
                    <a:pt x="1236" y="3266"/>
                  </a:lnTo>
                  <a:lnTo>
                    <a:pt x="1241" y="3267"/>
                  </a:lnTo>
                  <a:lnTo>
                    <a:pt x="1247" y="3267"/>
                  </a:lnTo>
                  <a:lnTo>
                    <a:pt x="1252" y="3269"/>
                  </a:lnTo>
                  <a:lnTo>
                    <a:pt x="1258" y="3269"/>
                  </a:lnTo>
                  <a:lnTo>
                    <a:pt x="1262" y="3269"/>
                  </a:lnTo>
                  <a:lnTo>
                    <a:pt x="1268" y="3270"/>
                  </a:lnTo>
                  <a:lnTo>
                    <a:pt x="1273" y="3270"/>
                  </a:lnTo>
                  <a:lnTo>
                    <a:pt x="1278" y="3270"/>
                  </a:lnTo>
                  <a:lnTo>
                    <a:pt x="1284" y="3270"/>
                  </a:lnTo>
                  <a:lnTo>
                    <a:pt x="1289" y="3272"/>
                  </a:lnTo>
                  <a:lnTo>
                    <a:pt x="1295" y="3272"/>
                  </a:lnTo>
                  <a:lnTo>
                    <a:pt x="1300" y="3272"/>
                  </a:lnTo>
                  <a:lnTo>
                    <a:pt x="1306" y="3272"/>
                  </a:lnTo>
                  <a:lnTo>
                    <a:pt x="1311" y="3272"/>
                  </a:lnTo>
                  <a:lnTo>
                    <a:pt x="1315" y="3273"/>
                  </a:lnTo>
                  <a:lnTo>
                    <a:pt x="1321" y="3273"/>
                  </a:lnTo>
                  <a:lnTo>
                    <a:pt x="1326" y="3273"/>
                  </a:lnTo>
                  <a:lnTo>
                    <a:pt x="1332" y="3273"/>
                  </a:lnTo>
                  <a:lnTo>
                    <a:pt x="1337" y="3273"/>
                  </a:lnTo>
                  <a:lnTo>
                    <a:pt x="1343" y="3273"/>
                  </a:lnTo>
                  <a:lnTo>
                    <a:pt x="1348" y="3273"/>
                  </a:lnTo>
                  <a:lnTo>
                    <a:pt x="1353" y="3273"/>
                  </a:lnTo>
                  <a:lnTo>
                    <a:pt x="1359" y="3273"/>
                  </a:lnTo>
                  <a:lnTo>
                    <a:pt x="1364" y="3273"/>
                  </a:lnTo>
                  <a:lnTo>
                    <a:pt x="1370" y="3273"/>
                  </a:lnTo>
                  <a:lnTo>
                    <a:pt x="1374" y="3273"/>
                  </a:lnTo>
                  <a:lnTo>
                    <a:pt x="1379" y="3273"/>
                  </a:lnTo>
                  <a:lnTo>
                    <a:pt x="1385" y="3273"/>
                  </a:lnTo>
                  <a:lnTo>
                    <a:pt x="1390" y="3273"/>
                  </a:lnTo>
                  <a:lnTo>
                    <a:pt x="1396" y="3274"/>
                  </a:lnTo>
                  <a:lnTo>
                    <a:pt x="1401" y="3274"/>
                  </a:lnTo>
                  <a:lnTo>
                    <a:pt x="1407" y="3273"/>
                  </a:lnTo>
                  <a:lnTo>
                    <a:pt x="1412" y="3273"/>
                  </a:lnTo>
                  <a:lnTo>
                    <a:pt x="1416" y="3273"/>
                  </a:lnTo>
                  <a:lnTo>
                    <a:pt x="1423" y="3273"/>
                  </a:lnTo>
                  <a:lnTo>
                    <a:pt x="1427" y="3274"/>
                  </a:lnTo>
                  <a:lnTo>
                    <a:pt x="1433" y="3274"/>
                  </a:lnTo>
                  <a:lnTo>
                    <a:pt x="1438" y="3274"/>
                  </a:lnTo>
                  <a:lnTo>
                    <a:pt x="1444" y="3274"/>
                  </a:lnTo>
                  <a:lnTo>
                    <a:pt x="1449" y="3274"/>
                  </a:lnTo>
                  <a:lnTo>
                    <a:pt x="1454" y="3274"/>
                  </a:lnTo>
                  <a:lnTo>
                    <a:pt x="1460" y="3273"/>
                  </a:lnTo>
                  <a:lnTo>
                    <a:pt x="1465" y="3273"/>
                  </a:lnTo>
                  <a:lnTo>
                    <a:pt x="1471" y="3273"/>
                  </a:lnTo>
                  <a:lnTo>
                    <a:pt x="1476" y="3273"/>
                  </a:lnTo>
                  <a:lnTo>
                    <a:pt x="1482" y="3273"/>
                  </a:lnTo>
                  <a:lnTo>
                    <a:pt x="1486" y="3273"/>
                  </a:lnTo>
                  <a:lnTo>
                    <a:pt x="1491" y="3273"/>
                  </a:lnTo>
                  <a:lnTo>
                    <a:pt x="1497" y="3273"/>
                  </a:lnTo>
                  <a:lnTo>
                    <a:pt x="1502" y="3273"/>
                  </a:lnTo>
                  <a:lnTo>
                    <a:pt x="1508" y="3273"/>
                  </a:lnTo>
                  <a:lnTo>
                    <a:pt x="1513" y="3273"/>
                  </a:lnTo>
                  <a:lnTo>
                    <a:pt x="1518" y="3273"/>
                  </a:lnTo>
                  <a:lnTo>
                    <a:pt x="1524" y="3273"/>
                  </a:lnTo>
                  <a:lnTo>
                    <a:pt x="1528" y="3273"/>
                  </a:lnTo>
                  <a:lnTo>
                    <a:pt x="1535" y="3273"/>
                  </a:lnTo>
                  <a:lnTo>
                    <a:pt x="1539" y="3273"/>
                  </a:lnTo>
                  <a:lnTo>
                    <a:pt x="1545" y="3273"/>
                  </a:lnTo>
                  <a:lnTo>
                    <a:pt x="1550" y="3273"/>
                  </a:lnTo>
                  <a:lnTo>
                    <a:pt x="1555" y="3273"/>
                  </a:lnTo>
                  <a:lnTo>
                    <a:pt x="1561" y="3273"/>
                  </a:lnTo>
                  <a:lnTo>
                    <a:pt x="1566" y="3273"/>
                  </a:lnTo>
                  <a:lnTo>
                    <a:pt x="1572" y="3273"/>
                  </a:lnTo>
                  <a:lnTo>
                    <a:pt x="1577" y="3273"/>
                  </a:lnTo>
                  <a:lnTo>
                    <a:pt x="1583" y="3273"/>
                  </a:lnTo>
                  <a:lnTo>
                    <a:pt x="1587" y="3272"/>
                  </a:lnTo>
                  <a:lnTo>
                    <a:pt x="1592" y="3272"/>
                  </a:lnTo>
                  <a:lnTo>
                    <a:pt x="1598" y="3272"/>
                  </a:lnTo>
                  <a:lnTo>
                    <a:pt x="1603" y="3273"/>
                  </a:lnTo>
                  <a:lnTo>
                    <a:pt x="1609" y="3273"/>
                  </a:lnTo>
                  <a:lnTo>
                    <a:pt x="1614" y="3273"/>
                  </a:lnTo>
                  <a:lnTo>
                    <a:pt x="1620" y="3272"/>
                  </a:lnTo>
                  <a:lnTo>
                    <a:pt x="1625" y="3272"/>
                  </a:lnTo>
                  <a:lnTo>
                    <a:pt x="1630" y="3272"/>
                  </a:lnTo>
                  <a:lnTo>
                    <a:pt x="1636" y="3272"/>
                  </a:lnTo>
                  <a:lnTo>
                    <a:pt x="1640" y="3272"/>
                  </a:lnTo>
                  <a:lnTo>
                    <a:pt x="1647" y="3272"/>
                  </a:lnTo>
                  <a:lnTo>
                    <a:pt x="1651" y="3272"/>
                  </a:lnTo>
                  <a:lnTo>
                    <a:pt x="1656" y="3270"/>
                  </a:lnTo>
                  <a:lnTo>
                    <a:pt x="1662" y="3270"/>
                  </a:lnTo>
                  <a:lnTo>
                    <a:pt x="1667" y="3269"/>
                  </a:lnTo>
                  <a:lnTo>
                    <a:pt x="1673" y="3269"/>
                  </a:lnTo>
                  <a:lnTo>
                    <a:pt x="1678" y="3267"/>
                  </a:lnTo>
                  <a:lnTo>
                    <a:pt x="1684" y="3267"/>
                  </a:lnTo>
                  <a:lnTo>
                    <a:pt x="1689" y="3266"/>
                  </a:lnTo>
                  <a:lnTo>
                    <a:pt x="1693" y="3266"/>
                  </a:lnTo>
                  <a:lnTo>
                    <a:pt x="1699" y="3264"/>
                  </a:lnTo>
                  <a:lnTo>
                    <a:pt x="1704" y="3264"/>
                  </a:lnTo>
                  <a:lnTo>
                    <a:pt x="1710" y="3263"/>
                  </a:lnTo>
                  <a:lnTo>
                    <a:pt x="1715" y="3263"/>
                  </a:lnTo>
                  <a:lnTo>
                    <a:pt x="1721" y="3261"/>
                  </a:lnTo>
                  <a:lnTo>
                    <a:pt x="1726" y="3261"/>
                  </a:lnTo>
                  <a:lnTo>
                    <a:pt x="1731" y="3261"/>
                  </a:lnTo>
                  <a:lnTo>
                    <a:pt x="1737" y="3261"/>
                  </a:lnTo>
                  <a:lnTo>
                    <a:pt x="1742" y="3261"/>
                  </a:lnTo>
                  <a:lnTo>
                    <a:pt x="1748" y="3263"/>
                  </a:lnTo>
                  <a:lnTo>
                    <a:pt x="1752" y="3263"/>
                  </a:lnTo>
                  <a:lnTo>
                    <a:pt x="1759" y="3264"/>
                  </a:lnTo>
                  <a:lnTo>
                    <a:pt x="1763" y="3264"/>
                  </a:lnTo>
                  <a:lnTo>
                    <a:pt x="1768" y="3266"/>
                  </a:lnTo>
                  <a:lnTo>
                    <a:pt x="1774" y="3266"/>
                  </a:lnTo>
                  <a:lnTo>
                    <a:pt x="1779" y="3267"/>
                  </a:lnTo>
                  <a:lnTo>
                    <a:pt x="1785" y="3267"/>
                  </a:lnTo>
                  <a:lnTo>
                    <a:pt x="1790" y="3269"/>
                  </a:lnTo>
                  <a:lnTo>
                    <a:pt x="1795" y="3269"/>
                  </a:lnTo>
                  <a:lnTo>
                    <a:pt x="1801" y="3270"/>
                  </a:lnTo>
                  <a:lnTo>
                    <a:pt x="1805" y="3270"/>
                  </a:lnTo>
                  <a:lnTo>
                    <a:pt x="1811" y="3272"/>
                  </a:lnTo>
                  <a:lnTo>
                    <a:pt x="1816" y="3272"/>
                  </a:lnTo>
                  <a:lnTo>
                    <a:pt x="1822" y="3272"/>
                  </a:lnTo>
                  <a:lnTo>
                    <a:pt x="1827" y="3272"/>
                  </a:lnTo>
                  <a:lnTo>
                    <a:pt x="1832" y="3273"/>
                  </a:lnTo>
                  <a:lnTo>
                    <a:pt x="1838" y="3273"/>
                  </a:lnTo>
                  <a:lnTo>
                    <a:pt x="1843" y="3273"/>
                  </a:lnTo>
                  <a:lnTo>
                    <a:pt x="1849" y="3273"/>
                  </a:lnTo>
                  <a:lnTo>
                    <a:pt x="1854" y="3273"/>
                  </a:lnTo>
                  <a:lnTo>
                    <a:pt x="1860" y="3273"/>
                  </a:lnTo>
                  <a:lnTo>
                    <a:pt x="1864" y="3273"/>
                  </a:lnTo>
                  <a:lnTo>
                    <a:pt x="1869" y="3274"/>
                  </a:lnTo>
                  <a:lnTo>
                    <a:pt x="1875" y="3274"/>
                  </a:lnTo>
                  <a:lnTo>
                    <a:pt x="1880" y="3274"/>
                  </a:lnTo>
                  <a:lnTo>
                    <a:pt x="1886" y="3274"/>
                  </a:lnTo>
                  <a:lnTo>
                    <a:pt x="1891" y="3274"/>
                  </a:lnTo>
                  <a:lnTo>
                    <a:pt x="1897" y="3274"/>
                  </a:lnTo>
                  <a:lnTo>
                    <a:pt x="1902" y="3274"/>
                  </a:lnTo>
                  <a:lnTo>
                    <a:pt x="1907" y="3274"/>
                  </a:lnTo>
                  <a:lnTo>
                    <a:pt x="1913" y="3274"/>
                  </a:lnTo>
                  <a:lnTo>
                    <a:pt x="1917" y="3274"/>
                  </a:lnTo>
                  <a:lnTo>
                    <a:pt x="1923" y="3274"/>
                  </a:lnTo>
                  <a:lnTo>
                    <a:pt x="1928" y="3274"/>
                  </a:lnTo>
                  <a:lnTo>
                    <a:pt x="1933" y="3274"/>
                  </a:lnTo>
                  <a:lnTo>
                    <a:pt x="1939" y="3274"/>
                  </a:lnTo>
                  <a:lnTo>
                    <a:pt x="1944" y="3274"/>
                  </a:lnTo>
                  <a:lnTo>
                    <a:pt x="1950" y="3274"/>
                  </a:lnTo>
                  <a:lnTo>
                    <a:pt x="1955" y="3274"/>
                  </a:lnTo>
                  <a:lnTo>
                    <a:pt x="1961" y="3274"/>
                  </a:lnTo>
                  <a:lnTo>
                    <a:pt x="1966" y="3274"/>
                  </a:lnTo>
                  <a:lnTo>
                    <a:pt x="1970" y="3274"/>
                  </a:lnTo>
                  <a:lnTo>
                    <a:pt x="1976" y="3274"/>
                  </a:lnTo>
                  <a:lnTo>
                    <a:pt x="1981" y="3274"/>
                  </a:lnTo>
                  <a:lnTo>
                    <a:pt x="1987" y="3274"/>
                  </a:lnTo>
                  <a:lnTo>
                    <a:pt x="1992" y="3274"/>
                  </a:lnTo>
                  <a:lnTo>
                    <a:pt x="1998" y="3274"/>
                  </a:lnTo>
                  <a:lnTo>
                    <a:pt x="2003" y="3274"/>
                  </a:lnTo>
                  <a:lnTo>
                    <a:pt x="2008" y="3274"/>
                  </a:lnTo>
                  <a:lnTo>
                    <a:pt x="2014" y="3274"/>
                  </a:lnTo>
                  <a:lnTo>
                    <a:pt x="2019" y="3274"/>
                  </a:lnTo>
                  <a:lnTo>
                    <a:pt x="2025" y="3274"/>
                  </a:lnTo>
                  <a:lnTo>
                    <a:pt x="2029" y="3274"/>
                  </a:lnTo>
                  <a:lnTo>
                    <a:pt x="2035" y="3274"/>
                  </a:lnTo>
                  <a:lnTo>
                    <a:pt x="2040" y="3274"/>
                  </a:lnTo>
                  <a:lnTo>
                    <a:pt x="2045" y="3274"/>
                  </a:lnTo>
                  <a:lnTo>
                    <a:pt x="2051" y="3274"/>
                  </a:lnTo>
                  <a:lnTo>
                    <a:pt x="2056" y="3274"/>
                  </a:lnTo>
                  <a:lnTo>
                    <a:pt x="2062" y="3274"/>
                  </a:lnTo>
                  <a:lnTo>
                    <a:pt x="2067" y="3274"/>
                  </a:lnTo>
                  <a:lnTo>
                    <a:pt x="2073" y="3274"/>
                  </a:lnTo>
                  <a:lnTo>
                    <a:pt x="2078" y="3274"/>
                  </a:lnTo>
                  <a:lnTo>
                    <a:pt x="2082" y="3274"/>
                  </a:lnTo>
                  <a:lnTo>
                    <a:pt x="2088" y="3274"/>
                  </a:lnTo>
                  <a:lnTo>
                    <a:pt x="2093" y="3274"/>
                  </a:lnTo>
                  <a:lnTo>
                    <a:pt x="2099" y="3274"/>
                  </a:lnTo>
                  <a:lnTo>
                    <a:pt x="2104" y="3274"/>
                  </a:lnTo>
                  <a:lnTo>
                    <a:pt x="2109" y="3274"/>
                  </a:lnTo>
                  <a:lnTo>
                    <a:pt x="2115" y="3274"/>
                  </a:lnTo>
                  <a:lnTo>
                    <a:pt x="2120" y="3274"/>
                  </a:lnTo>
                  <a:lnTo>
                    <a:pt x="2126" y="3274"/>
                  </a:lnTo>
                  <a:lnTo>
                    <a:pt x="2131" y="3274"/>
                  </a:lnTo>
                  <a:lnTo>
                    <a:pt x="2137" y="3274"/>
                  </a:lnTo>
                  <a:lnTo>
                    <a:pt x="2141" y="3274"/>
                  </a:lnTo>
                  <a:lnTo>
                    <a:pt x="2146" y="3274"/>
                  </a:lnTo>
                  <a:lnTo>
                    <a:pt x="2152" y="3274"/>
                  </a:lnTo>
                  <a:lnTo>
                    <a:pt x="2157" y="3274"/>
                  </a:lnTo>
                  <a:lnTo>
                    <a:pt x="2163" y="3274"/>
                  </a:lnTo>
                  <a:lnTo>
                    <a:pt x="2168" y="3274"/>
                  </a:lnTo>
                  <a:lnTo>
                    <a:pt x="2174" y="3274"/>
                  </a:lnTo>
                  <a:lnTo>
                    <a:pt x="2179" y="3274"/>
                  </a:lnTo>
                  <a:lnTo>
                    <a:pt x="2184" y="3274"/>
                  </a:lnTo>
                  <a:lnTo>
                    <a:pt x="2190" y="3273"/>
                  </a:lnTo>
                  <a:lnTo>
                    <a:pt x="2194" y="3273"/>
                  </a:lnTo>
                  <a:lnTo>
                    <a:pt x="2200" y="3273"/>
                  </a:lnTo>
                  <a:lnTo>
                    <a:pt x="2205" y="3273"/>
                  </a:lnTo>
                  <a:lnTo>
                    <a:pt x="2211" y="3273"/>
                  </a:lnTo>
                  <a:lnTo>
                    <a:pt x="2216" y="3273"/>
                  </a:lnTo>
                  <a:lnTo>
                    <a:pt x="2221" y="3274"/>
                  </a:lnTo>
                  <a:lnTo>
                    <a:pt x="2227" y="3274"/>
                  </a:lnTo>
                  <a:lnTo>
                    <a:pt x="2232" y="3273"/>
                  </a:lnTo>
                  <a:lnTo>
                    <a:pt x="2238" y="3273"/>
                  </a:lnTo>
                  <a:lnTo>
                    <a:pt x="2243" y="3273"/>
                  </a:lnTo>
                  <a:lnTo>
                    <a:pt x="2247" y="3273"/>
                  </a:lnTo>
                  <a:lnTo>
                    <a:pt x="2253" y="3273"/>
                  </a:lnTo>
                  <a:lnTo>
                    <a:pt x="2258" y="3273"/>
                  </a:lnTo>
                  <a:lnTo>
                    <a:pt x="2264" y="3273"/>
                  </a:lnTo>
                  <a:lnTo>
                    <a:pt x="2269" y="3273"/>
                  </a:lnTo>
                  <a:lnTo>
                    <a:pt x="2275" y="3273"/>
                  </a:lnTo>
                  <a:lnTo>
                    <a:pt x="2280" y="3273"/>
                  </a:lnTo>
                  <a:lnTo>
                    <a:pt x="2285" y="3273"/>
                  </a:lnTo>
                  <a:lnTo>
                    <a:pt x="2291" y="3273"/>
                  </a:lnTo>
                  <a:lnTo>
                    <a:pt x="2296" y="3273"/>
                  </a:lnTo>
                  <a:lnTo>
                    <a:pt x="2302" y="3273"/>
                  </a:lnTo>
                  <a:lnTo>
                    <a:pt x="2306" y="3273"/>
                  </a:lnTo>
                  <a:lnTo>
                    <a:pt x="2312" y="3273"/>
                  </a:lnTo>
                  <a:lnTo>
                    <a:pt x="2317" y="3273"/>
                  </a:lnTo>
                  <a:lnTo>
                    <a:pt x="2322" y="3273"/>
                  </a:lnTo>
                  <a:lnTo>
                    <a:pt x="2328" y="3273"/>
                  </a:lnTo>
                  <a:lnTo>
                    <a:pt x="2333" y="3273"/>
                  </a:lnTo>
                  <a:lnTo>
                    <a:pt x="2339" y="3273"/>
                  </a:lnTo>
                  <a:lnTo>
                    <a:pt x="2344" y="3273"/>
                  </a:lnTo>
                  <a:lnTo>
                    <a:pt x="2350" y="3273"/>
                  </a:lnTo>
                  <a:lnTo>
                    <a:pt x="2355" y="3273"/>
                  </a:lnTo>
                  <a:lnTo>
                    <a:pt x="2359" y="3273"/>
                  </a:lnTo>
                  <a:lnTo>
                    <a:pt x="2365" y="3273"/>
                  </a:lnTo>
                  <a:lnTo>
                    <a:pt x="2370" y="3273"/>
                  </a:lnTo>
                  <a:lnTo>
                    <a:pt x="2376" y="3273"/>
                  </a:lnTo>
                  <a:lnTo>
                    <a:pt x="2381" y="3273"/>
                  </a:lnTo>
                  <a:lnTo>
                    <a:pt x="2386" y="3273"/>
                  </a:lnTo>
                  <a:lnTo>
                    <a:pt x="2392" y="3273"/>
                  </a:lnTo>
                  <a:lnTo>
                    <a:pt x="2397" y="3273"/>
                  </a:lnTo>
                  <a:lnTo>
                    <a:pt x="2403" y="3273"/>
                  </a:lnTo>
                  <a:lnTo>
                    <a:pt x="2408" y="3273"/>
                  </a:lnTo>
                  <a:lnTo>
                    <a:pt x="2414" y="3273"/>
                  </a:lnTo>
                  <a:lnTo>
                    <a:pt x="2418" y="3273"/>
                  </a:lnTo>
                  <a:lnTo>
                    <a:pt x="2423" y="3273"/>
                  </a:lnTo>
                  <a:lnTo>
                    <a:pt x="2429" y="3273"/>
                  </a:lnTo>
                  <a:lnTo>
                    <a:pt x="2434" y="3273"/>
                  </a:lnTo>
                  <a:lnTo>
                    <a:pt x="2440" y="3273"/>
                  </a:lnTo>
                  <a:lnTo>
                    <a:pt x="2445" y="3273"/>
                  </a:lnTo>
                  <a:lnTo>
                    <a:pt x="2451" y="3273"/>
                  </a:lnTo>
                  <a:lnTo>
                    <a:pt x="2456" y="3273"/>
                  </a:lnTo>
                  <a:lnTo>
                    <a:pt x="2461" y="3273"/>
                  </a:lnTo>
                  <a:lnTo>
                    <a:pt x="2467" y="3272"/>
                  </a:lnTo>
                  <a:lnTo>
                    <a:pt x="2471" y="3272"/>
                  </a:lnTo>
                  <a:lnTo>
                    <a:pt x="2477" y="3272"/>
                  </a:lnTo>
                  <a:lnTo>
                    <a:pt x="2482" y="3272"/>
                  </a:lnTo>
                  <a:lnTo>
                    <a:pt x="2488" y="3272"/>
                  </a:lnTo>
                  <a:lnTo>
                    <a:pt x="2493" y="3272"/>
                  </a:lnTo>
                  <a:lnTo>
                    <a:pt x="2498" y="3272"/>
                  </a:lnTo>
                  <a:lnTo>
                    <a:pt x="2504" y="3272"/>
                  </a:lnTo>
                  <a:lnTo>
                    <a:pt x="2509" y="3272"/>
                  </a:lnTo>
                  <a:lnTo>
                    <a:pt x="2515" y="3272"/>
                  </a:lnTo>
                  <a:lnTo>
                    <a:pt x="2520" y="3272"/>
                  </a:lnTo>
                  <a:lnTo>
                    <a:pt x="2524" y="3272"/>
                  </a:lnTo>
                  <a:lnTo>
                    <a:pt x="2530" y="3272"/>
                  </a:lnTo>
                  <a:lnTo>
                    <a:pt x="2535" y="3272"/>
                  </a:lnTo>
                  <a:lnTo>
                    <a:pt x="2541" y="3273"/>
                  </a:lnTo>
                  <a:lnTo>
                    <a:pt x="2546" y="3273"/>
                  </a:lnTo>
                  <a:lnTo>
                    <a:pt x="2552" y="3273"/>
                  </a:lnTo>
                  <a:lnTo>
                    <a:pt x="2557" y="3273"/>
                  </a:lnTo>
                  <a:lnTo>
                    <a:pt x="2562" y="3273"/>
                  </a:lnTo>
                  <a:lnTo>
                    <a:pt x="2568" y="3274"/>
                  </a:lnTo>
                  <a:lnTo>
                    <a:pt x="2573" y="3274"/>
                  </a:lnTo>
                  <a:lnTo>
                    <a:pt x="2579" y="3274"/>
                  </a:lnTo>
                  <a:lnTo>
                    <a:pt x="2583" y="3274"/>
                  </a:lnTo>
                  <a:lnTo>
                    <a:pt x="2589" y="3274"/>
                  </a:lnTo>
                  <a:lnTo>
                    <a:pt x="2594" y="3274"/>
                  </a:lnTo>
                  <a:lnTo>
                    <a:pt x="2599" y="3274"/>
                  </a:lnTo>
                  <a:lnTo>
                    <a:pt x="2605" y="3276"/>
                  </a:lnTo>
                  <a:lnTo>
                    <a:pt x="2610" y="3276"/>
                  </a:lnTo>
                  <a:lnTo>
                    <a:pt x="2616" y="3276"/>
                  </a:lnTo>
                  <a:lnTo>
                    <a:pt x="2621" y="3276"/>
                  </a:lnTo>
                  <a:lnTo>
                    <a:pt x="2627" y="3276"/>
                  </a:lnTo>
                  <a:lnTo>
                    <a:pt x="2632" y="3276"/>
                  </a:lnTo>
                  <a:lnTo>
                    <a:pt x="2636" y="3276"/>
                  </a:lnTo>
                  <a:lnTo>
                    <a:pt x="2642" y="3276"/>
                  </a:lnTo>
                  <a:lnTo>
                    <a:pt x="2647" y="3276"/>
                  </a:lnTo>
                  <a:lnTo>
                    <a:pt x="2653" y="3276"/>
                  </a:lnTo>
                  <a:lnTo>
                    <a:pt x="2658" y="3276"/>
                  </a:lnTo>
                  <a:lnTo>
                    <a:pt x="2663" y="3276"/>
                  </a:lnTo>
                  <a:lnTo>
                    <a:pt x="2669" y="3276"/>
                  </a:lnTo>
                  <a:lnTo>
                    <a:pt x="2674" y="3276"/>
                  </a:lnTo>
                  <a:lnTo>
                    <a:pt x="2680" y="3276"/>
                  </a:lnTo>
                  <a:lnTo>
                    <a:pt x="2685" y="3276"/>
                  </a:lnTo>
                  <a:lnTo>
                    <a:pt x="2691" y="3276"/>
                  </a:lnTo>
                  <a:lnTo>
                    <a:pt x="2695" y="3276"/>
                  </a:lnTo>
                  <a:lnTo>
                    <a:pt x="2700" y="3276"/>
                  </a:lnTo>
                  <a:lnTo>
                    <a:pt x="2706" y="3276"/>
                  </a:lnTo>
                  <a:lnTo>
                    <a:pt x="2711" y="3276"/>
                  </a:lnTo>
                  <a:lnTo>
                    <a:pt x="2717" y="3276"/>
                  </a:lnTo>
                  <a:lnTo>
                    <a:pt x="2722" y="327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10" name="Freeform 7"/>
            <p:cNvSpPr>
              <a:spLocks/>
            </p:cNvSpPr>
            <p:nvPr/>
          </p:nvSpPr>
          <p:spPr bwMode="auto">
            <a:xfrm>
              <a:off x="1632" y="3142"/>
              <a:ext cx="687" cy="542"/>
            </a:xfrm>
            <a:custGeom>
              <a:avLst/>
              <a:gdLst>
                <a:gd name="T0" fmla="*/ 0 w 2546"/>
                <a:gd name="T1" fmla="*/ 20 h 1626"/>
                <a:gd name="T2" fmla="*/ 1 w 2546"/>
                <a:gd name="T3" fmla="*/ 20 h 1626"/>
                <a:gd name="T4" fmla="*/ 1 w 2546"/>
                <a:gd name="T5" fmla="*/ 20 h 1626"/>
                <a:gd name="T6" fmla="*/ 1 w 2546"/>
                <a:gd name="T7" fmla="*/ 20 h 1626"/>
                <a:gd name="T8" fmla="*/ 1 w 2546"/>
                <a:gd name="T9" fmla="*/ 20 h 1626"/>
                <a:gd name="T10" fmla="*/ 1 w 2546"/>
                <a:gd name="T11" fmla="*/ 20 h 1626"/>
                <a:gd name="T12" fmla="*/ 2 w 2546"/>
                <a:gd name="T13" fmla="*/ 20 h 1626"/>
                <a:gd name="T14" fmla="*/ 2 w 2546"/>
                <a:gd name="T15" fmla="*/ 20 h 1626"/>
                <a:gd name="T16" fmla="*/ 2 w 2546"/>
                <a:gd name="T17" fmla="*/ 20 h 1626"/>
                <a:gd name="T18" fmla="*/ 2 w 2546"/>
                <a:gd name="T19" fmla="*/ 20 h 1626"/>
                <a:gd name="T20" fmla="*/ 2 w 2546"/>
                <a:gd name="T21" fmla="*/ 20 h 1626"/>
                <a:gd name="T22" fmla="*/ 3 w 2546"/>
                <a:gd name="T23" fmla="*/ 20 h 1626"/>
                <a:gd name="T24" fmla="*/ 3 w 2546"/>
                <a:gd name="T25" fmla="*/ 20 h 1626"/>
                <a:gd name="T26" fmla="*/ 3 w 2546"/>
                <a:gd name="T27" fmla="*/ 20 h 1626"/>
                <a:gd name="T28" fmla="*/ 3 w 2546"/>
                <a:gd name="T29" fmla="*/ 20 h 1626"/>
                <a:gd name="T30" fmla="*/ 4 w 2546"/>
                <a:gd name="T31" fmla="*/ 20 h 1626"/>
                <a:gd name="T32" fmla="*/ 4 w 2546"/>
                <a:gd name="T33" fmla="*/ 20 h 1626"/>
                <a:gd name="T34" fmla="*/ 4 w 2546"/>
                <a:gd name="T35" fmla="*/ 20 h 1626"/>
                <a:gd name="T36" fmla="*/ 4 w 2546"/>
                <a:gd name="T37" fmla="*/ 20 h 1626"/>
                <a:gd name="T38" fmla="*/ 5 w 2546"/>
                <a:gd name="T39" fmla="*/ 20 h 1626"/>
                <a:gd name="T40" fmla="*/ 5 w 2546"/>
                <a:gd name="T41" fmla="*/ 20 h 1626"/>
                <a:gd name="T42" fmla="*/ 5 w 2546"/>
                <a:gd name="T43" fmla="*/ 20 h 1626"/>
                <a:gd name="T44" fmla="*/ 5 w 2546"/>
                <a:gd name="T45" fmla="*/ 20 h 1626"/>
                <a:gd name="T46" fmla="*/ 5 w 2546"/>
                <a:gd name="T47" fmla="*/ 20 h 1626"/>
                <a:gd name="T48" fmla="*/ 6 w 2546"/>
                <a:gd name="T49" fmla="*/ 20 h 1626"/>
                <a:gd name="T50" fmla="*/ 6 w 2546"/>
                <a:gd name="T51" fmla="*/ 18 h 1626"/>
                <a:gd name="T52" fmla="*/ 6 w 2546"/>
                <a:gd name="T53" fmla="*/ 13 h 1626"/>
                <a:gd name="T54" fmla="*/ 6 w 2546"/>
                <a:gd name="T55" fmla="*/ 4 h 1626"/>
                <a:gd name="T56" fmla="*/ 6 w 2546"/>
                <a:gd name="T57" fmla="*/ 0 h 1626"/>
                <a:gd name="T58" fmla="*/ 7 w 2546"/>
                <a:gd name="T59" fmla="*/ 3 h 1626"/>
                <a:gd name="T60" fmla="*/ 7 w 2546"/>
                <a:gd name="T61" fmla="*/ 10 h 1626"/>
                <a:gd name="T62" fmla="*/ 7 w 2546"/>
                <a:gd name="T63" fmla="*/ 15 h 1626"/>
                <a:gd name="T64" fmla="*/ 8 w 2546"/>
                <a:gd name="T65" fmla="*/ 18 h 1626"/>
                <a:gd name="T66" fmla="*/ 8 w 2546"/>
                <a:gd name="T67" fmla="*/ 19 h 1626"/>
                <a:gd name="T68" fmla="*/ 8 w 2546"/>
                <a:gd name="T69" fmla="*/ 20 h 1626"/>
                <a:gd name="T70" fmla="*/ 8 w 2546"/>
                <a:gd name="T71" fmla="*/ 20 h 1626"/>
                <a:gd name="T72" fmla="*/ 8 w 2546"/>
                <a:gd name="T73" fmla="*/ 20 h 1626"/>
                <a:gd name="T74" fmla="*/ 9 w 2546"/>
                <a:gd name="T75" fmla="*/ 20 h 1626"/>
                <a:gd name="T76" fmla="*/ 9 w 2546"/>
                <a:gd name="T77" fmla="*/ 20 h 1626"/>
                <a:gd name="T78" fmla="*/ 9 w 2546"/>
                <a:gd name="T79" fmla="*/ 20 h 1626"/>
                <a:gd name="T80" fmla="*/ 9 w 2546"/>
                <a:gd name="T81" fmla="*/ 20 h 1626"/>
                <a:gd name="T82" fmla="*/ 9 w 2546"/>
                <a:gd name="T83" fmla="*/ 20 h 1626"/>
                <a:gd name="T84" fmla="*/ 10 w 2546"/>
                <a:gd name="T85" fmla="*/ 20 h 1626"/>
                <a:gd name="T86" fmla="*/ 10 w 2546"/>
                <a:gd name="T87" fmla="*/ 20 h 1626"/>
                <a:gd name="T88" fmla="*/ 10 w 2546"/>
                <a:gd name="T89" fmla="*/ 20 h 1626"/>
                <a:gd name="T90" fmla="*/ 10 w 2546"/>
                <a:gd name="T91" fmla="*/ 20 h 1626"/>
                <a:gd name="T92" fmla="*/ 11 w 2546"/>
                <a:gd name="T93" fmla="*/ 20 h 1626"/>
                <a:gd name="T94" fmla="*/ 11 w 2546"/>
                <a:gd name="T95" fmla="*/ 20 h 1626"/>
                <a:gd name="T96" fmla="*/ 11 w 2546"/>
                <a:gd name="T97" fmla="*/ 20 h 1626"/>
                <a:gd name="T98" fmla="*/ 11 w 2546"/>
                <a:gd name="T99" fmla="*/ 20 h 1626"/>
                <a:gd name="T100" fmla="*/ 12 w 2546"/>
                <a:gd name="T101" fmla="*/ 20 h 1626"/>
                <a:gd name="T102" fmla="*/ 12 w 2546"/>
                <a:gd name="T103" fmla="*/ 20 h 1626"/>
                <a:gd name="T104" fmla="*/ 12 w 2546"/>
                <a:gd name="T105" fmla="*/ 20 h 1626"/>
                <a:gd name="T106" fmla="*/ 12 w 2546"/>
                <a:gd name="T107" fmla="*/ 20 h 1626"/>
                <a:gd name="T108" fmla="*/ 12 w 2546"/>
                <a:gd name="T109" fmla="*/ 20 h 1626"/>
                <a:gd name="T110" fmla="*/ 13 w 2546"/>
                <a:gd name="T111" fmla="*/ 20 h 1626"/>
                <a:gd name="T112" fmla="*/ 13 w 2546"/>
                <a:gd name="T113" fmla="*/ 20 h 1626"/>
                <a:gd name="T114" fmla="*/ 13 w 2546"/>
                <a:gd name="T115" fmla="*/ 20 h 1626"/>
                <a:gd name="T116" fmla="*/ 13 w 2546"/>
                <a:gd name="T117" fmla="*/ 20 h 16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6"/>
                <a:gd name="T178" fmla="*/ 0 h 1626"/>
                <a:gd name="T179" fmla="*/ 2546 w 2546"/>
                <a:gd name="T180" fmla="*/ 1626 h 16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6" h="1626">
                  <a:moveTo>
                    <a:pt x="0" y="1625"/>
                  </a:moveTo>
                  <a:lnTo>
                    <a:pt x="6" y="1625"/>
                  </a:lnTo>
                  <a:lnTo>
                    <a:pt x="11" y="1625"/>
                  </a:lnTo>
                  <a:lnTo>
                    <a:pt x="16" y="1625"/>
                  </a:lnTo>
                  <a:lnTo>
                    <a:pt x="22" y="1625"/>
                  </a:lnTo>
                  <a:lnTo>
                    <a:pt x="26" y="1625"/>
                  </a:lnTo>
                  <a:lnTo>
                    <a:pt x="32" y="1625"/>
                  </a:lnTo>
                  <a:lnTo>
                    <a:pt x="37" y="1625"/>
                  </a:lnTo>
                  <a:lnTo>
                    <a:pt x="43" y="1625"/>
                  </a:lnTo>
                  <a:lnTo>
                    <a:pt x="48" y="1625"/>
                  </a:lnTo>
                  <a:lnTo>
                    <a:pt x="53" y="1625"/>
                  </a:lnTo>
                  <a:lnTo>
                    <a:pt x="59" y="1625"/>
                  </a:lnTo>
                  <a:lnTo>
                    <a:pt x="64" y="1625"/>
                  </a:lnTo>
                  <a:lnTo>
                    <a:pt x="70" y="1625"/>
                  </a:lnTo>
                  <a:lnTo>
                    <a:pt x="75" y="1625"/>
                  </a:lnTo>
                  <a:lnTo>
                    <a:pt x="79" y="1625"/>
                  </a:lnTo>
                  <a:lnTo>
                    <a:pt x="85" y="1625"/>
                  </a:lnTo>
                  <a:lnTo>
                    <a:pt x="90" y="1625"/>
                  </a:lnTo>
                  <a:lnTo>
                    <a:pt x="96" y="1625"/>
                  </a:lnTo>
                  <a:lnTo>
                    <a:pt x="101" y="1625"/>
                  </a:lnTo>
                  <a:lnTo>
                    <a:pt x="107" y="1625"/>
                  </a:lnTo>
                  <a:lnTo>
                    <a:pt x="112" y="1625"/>
                  </a:lnTo>
                  <a:lnTo>
                    <a:pt x="117" y="1625"/>
                  </a:lnTo>
                  <a:lnTo>
                    <a:pt x="123" y="1625"/>
                  </a:lnTo>
                  <a:lnTo>
                    <a:pt x="128" y="1625"/>
                  </a:lnTo>
                  <a:lnTo>
                    <a:pt x="134" y="1625"/>
                  </a:lnTo>
                  <a:lnTo>
                    <a:pt x="138" y="1625"/>
                  </a:lnTo>
                  <a:lnTo>
                    <a:pt x="144" y="1625"/>
                  </a:lnTo>
                  <a:lnTo>
                    <a:pt x="149" y="1625"/>
                  </a:lnTo>
                  <a:lnTo>
                    <a:pt x="154" y="1625"/>
                  </a:lnTo>
                  <a:lnTo>
                    <a:pt x="160" y="1625"/>
                  </a:lnTo>
                  <a:lnTo>
                    <a:pt x="165" y="1625"/>
                  </a:lnTo>
                  <a:lnTo>
                    <a:pt x="171" y="1625"/>
                  </a:lnTo>
                  <a:lnTo>
                    <a:pt x="176" y="1625"/>
                  </a:lnTo>
                  <a:lnTo>
                    <a:pt x="182" y="1625"/>
                  </a:lnTo>
                  <a:lnTo>
                    <a:pt x="187" y="1625"/>
                  </a:lnTo>
                  <a:lnTo>
                    <a:pt x="191" y="1625"/>
                  </a:lnTo>
                  <a:lnTo>
                    <a:pt x="197" y="1625"/>
                  </a:lnTo>
                  <a:lnTo>
                    <a:pt x="202" y="1625"/>
                  </a:lnTo>
                  <a:lnTo>
                    <a:pt x="208" y="1625"/>
                  </a:lnTo>
                  <a:lnTo>
                    <a:pt x="213" y="1625"/>
                  </a:lnTo>
                  <a:lnTo>
                    <a:pt x="219" y="1625"/>
                  </a:lnTo>
                  <a:lnTo>
                    <a:pt x="224" y="1625"/>
                  </a:lnTo>
                  <a:lnTo>
                    <a:pt x="229" y="1625"/>
                  </a:lnTo>
                  <a:lnTo>
                    <a:pt x="235" y="1625"/>
                  </a:lnTo>
                  <a:lnTo>
                    <a:pt x="240" y="1625"/>
                  </a:lnTo>
                  <a:lnTo>
                    <a:pt x="246" y="1625"/>
                  </a:lnTo>
                  <a:lnTo>
                    <a:pt x="250" y="1625"/>
                  </a:lnTo>
                  <a:lnTo>
                    <a:pt x="255" y="1625"/>
                  </a:lnTo>
                  <a:lnTo>
                    <a:pt x="261" y="1625"/>
                  </a:lnTo>
                  <a:lnTo>
                    <a:pt x="266" y="1625"/>
                  </a:lnTo>
                  <a:lnTo>
                    <a:pt x="272" y="1625"/>
                  </a:lnTo>
                  <a:lnTo>
                    <a:pt x="277" y="1625"/>
                  </a:lnTo>
                  <a:lnTo>
                    <a:pt x="283" y="1625"/>
                  </a:lnTo>
                  <a:lnTo>
                    <a:pt x="288" y="1625"/>
                  </a:lnTo>
                  <a:lnTo>
                    <a:pt x="293" y="1625"/>
                  </a:lnTo>
                  <a:lnTo>
                    <a:pt x="299" y="1625"/>
                  </a:lnTo>
                  <a:lnTo>
                    <a:pt x="303" y="1625"/>
                  </a:lnTo>
                  <a:lnTo>
                    <a:pt x="309" y="1625"/>
                  </a:lnTo>
                  <a:lnTo>
                    <a:pt x="314" y="1625"/>
                  </a:lnTo>
                  <a:lnTo>
                    <a:pt x="320" y="1625"/>
                  </a:lnTo>
                  <a:lnTo>
                    <a:pt x="325" y="1625"/>
                  </a:lnTo>
                  <a:lnTo>
                    <a:pt x="330" y="1625"/>
                  </a:lnTo>
                  <a:lnTo>
                    <a:pt x="336" y="1625"/>
                  </a:lnTo>
                  <a:lnTo>
                    <a:pt x="341" y="1625"/>
                  </a:lnTo>
                  <a:lnTo>
                    <a:pt x="347" y="1625"/>
                  </a:lnTo>
                  <a:lnTo>
                    <a:pt x="352" y="1625"/>
                  </a:lnTo>
                  <a:lnTo>
                    <a:pt x="358" y="1625"/>
                  </a:lnTo>
                  <a:lnTo>
                    <a:pt x="362" y="1625"/>
                  </a:lnTo>
                  <a:lnTo>
                    <a:pt x="367" y="1625"/>
                  </a:lnTo>
                  <a:lnTo>
                    <a:pt x="373" y="1625"/>
                  </a:lnTo>
                  <a:lnTo>
                    <a:pt x="378" y="1625"/>
                  </a:lnTo>
                  <a:lnTo>
                    <a:pt x="384" y="1625"/>
                  </a:lnTo>
                  <a:lnTo>
                    <a:pt x="389" y="1625"/>
                  </a:lnTo>
                  <a:lnTo>
                    <a:pt x="394" y="1625"/>
                  </a:lnTo>
                  <a:lnTo>
                    <a:pt x="400" y="1625"/>
                  </a:lnTo>
                  <a:lnTo>
                    <a:pt x="405" y="1625"/>
                  </a:lnTo>
                  <a:lnTo>
                    <a:pt x="411" y="1625"/>
                  </a:lnTo>
                  <a:lnTo>
                    <a:pt x="415" y="1625"/>
                  </a:lnTo>
                  <a:lnTo>
                    <a:pt x="421" y="1625"/>
                  </a:lnTo>
                  <a:lnTo>
                    <a:pt x="426" y="1625"/>
                  </a:lnTo>
                  <a:lnTo>
                    <a:pt x="431" y="1625"/>
                  </a:lnTo>
                  <a:lnTo>
                    <a:pt x="437" y="1625"/>
                  </a:lnTo>
                  <a:lnTo>
                    <a:pt x="442" y="1625"/>
                  </a:lnTo>
                  <a:lnTo>
                    <a:pt x="448" y="1625"/>
                  </a:lnTo>
                  <a:lnTo>
                    <a:pt x="453" y="1625"/>
                  </a:lnTo>
                  <a:lnTo>
                    <a:pt x="459" y="1625"/>
                  </a:lnTo>
                  <a:lnTo>
                    <a:pt x="464" y="1625"/>
                  </a:lnTo>
                  <a:lnTo>
                    <a:pt x="468" y="1625"/>
                  </a:lnTo>
                  <a:lnTo>
                    <a:pt x="474" y="1625"/>
                  </a:lnTo>
                  <a:lnTo>
                    <a:pt x="479" y="1625"/>
                  </a:lnTo>
                  <a:lnTo>
                    <a:pt x="485" y="1625"/>
                  </a:lnTo>
                  <a:lnTo>
                    <a:pt x="490" y="1625"/>
                  </a:lnTo>
                  <a:lnTo>
                    <a:pt x="496" y="1625"/>
                  </a:lnTo>
                  <a:lnTo>
                    <a:pt x="501" y="1625"/>
                  </a:lnTo>
                  <a:lnTo>
                    <a:pt x="506" y="1625"/>
                  </a:lnTo>
                  <a:lnTo>
                    <a:pt x="512" y="1625"/>
                  </a:lnTo>
                  <a:lnTo>
                    <a:pt x="517" y="1625"/>
                  </a:lnTo>
                  <a:lnTo>
                    <a:pt x="523" y="1625"/>
                  </a:lnTo>
                  <a:lnTo>
                    <a:pt x="527" y="1625"/>
                  </a:lnTo>
                  <a:lnTo>
                    <a:pt x="532" y="1625"/>
                  </a:lnTo>
                  <a:lnTo>
                    <a:pt x="538" y="1625"/>
                  </a:lnTo>
                  <a:lnTo>
                    <a:pt x="543" y="1625"/>
                  </a:lnTo>
                  <a:lnTo>
                    <a:pt x="549" y="1625"/>
                  </a:lnTo>
                  <a:lnTo>
                    <a:pt x="554" y="1625"/>
                  </a:lnTo>
                  <a:lnTo>
                    <a:pt x="560" y="1625"/>
                  </a:lnTo>
                  <a:lnTo>
                    <a:pt x="565" y="1625"/>
                  </a:lnTo>
                  <a:lnTo>
                    <a:pt x="570" y="1625"/>
                  </a:lnTo>
                  <a:lnTo>
                    <a:pt x="576" y="1625"/>
                  </a:lnTo>
                  <a:lnTo>
                    <a:pt x="580" y="1625"/>
                  </a:lnTo>
                  <a:lnTo>
                    <a:pt x="586" y="1625"/>
                  </a:lnTo>
                  <a:lnTo>
                    <a:pt x="591" y="1625"/>
                  </a:lnTo>
                  <a:lnTo>
                    <a:pt x="597" y="1625"/>
                  </a:lnTo>
                  <a:lnTo>
                    <a:pt x="602" y="1625"/>
                  </a:lnTo>
                  <a:lnTo>
                    <a:pt x="607" y="1625"/>
                  </a:lnTo>
                  <a:lnTo>
                    <a:pt x="613" y="1625"/>
                  </a:lnTo>
                  <a:lnTo>
                    <a:pt x="618" y="1625"/>
                  </a:lnTo>
                  <a:lnTo>
                    <a:pt x="624" y="1625"/>
                  </a:lnTo>
                  <a:lnTo>
                    <a:pt x="629" y="1625"/>
                  </a:lnTo>
                  <a:lnTo>
                    <a:pt x="635" y="1625"/>
                  </a:lnTo>
                  <a:lnTo>
                    <a:pt x="639" y="1625"/>
                  </a:lnTo>
                  <a:lnTo>
                    <a:pt x="644" y="1625"/>
                  </a:lnTo>
                  <a:lnTo>
                    <a:pt x="650" y="1625"/>
                  </a:lnTo>
                  <a:lnTo>
                    <a:pt x="655" y="1625"/>
                  </a:lnTo>
                  <a:lnTo>
                    <a:pt x="661" y="1625"/>
                  </a:lnTo>
                  <a:lnTo>
                    <a:pt x="666" y="1625"/>
                  </a:lnTo>
                  <a:lnTo>
                    <a:pt x="671" y="1625"/>
                  </a:lnTo>
                  <a:lnTo>
                    <a:pt x="677" y="1625"/>
                  </a:lnTo>
                  <a:lnTo>
                    <a:pt x="682" y="1625"/>
                  </a:lnTo>
                  <a:lnTo>
                    <a:pt x="688" y="1625"/>
                  </a:lnTo>
                  <a:lnTo>
                    <a:pt x="692" y="1625"/>
                  </a:lnTo>
                  <a:lnTo>
                    <a:pt x="698" y="1625"/>
                  </a:lnTo>
                  <a:lnTo>
                    <a:pt x="703" y="1625"/>
                  </a:lnTo>
                  <a:lnTo>
                    <a:pt x="708" y="1625"/>
                  </a:lnTo>
                  <a:lnTo>
                    <a:pt x="714" y="1625"/>
                  </a:lnTo>
                  <a:lnTo>
                    <a:pt x="719" y="1625"/>
                  </a:lnTo>
                  <a:lnTo>
                    <a:pt x="725" y="1625"/>
                  </a:lnTo>
                  <a:lnTo>
                    <a:pt x="730" y="1625"/>
                  </a:lnTo>
                  <a:lnTo>
                    <a:pt x="736" y="1625"/>
                  </a:lnTo>
                  <a:lnTo>
                    <a:pt x="741" y="1625"/>
                  </a:lnTo>
                  <a:lnTo>
                    <a:pt x="745" y="1625"/>
                  </a:lnTo>
                  <a:lnTo>
                    <a:pt x="751" y="1625"/>
                  </a:lnTo>
                  <a:lnTo>
                    <a:pt x="756" y="1625"/>
                  </a:lnTo>
                  <a:lnTo>
                    <a:pt x="762" y="1625"/>
                  </a:lnTo>
                  <a:lnTo>
                    <a:pt x="767" y="1625"/>
                  </a:lnTo>
                  <a:lnTo>
                    <a:pt x="773" y="1625"/>
                  </a:lnTo>
                  <a:lnTo>
                    <a:pt x="778" y="1625"/>
                  </a:lnTo>
                  <a:lnTo>
                    <a:pt x="783" y="1625"/>
                  </a:lnTo>
                  <a:lnTo>
                    <a:pt x="789" y="1625"/>
                  </a:lnTo>
                  <a:lnTo>
                    <a:pt x="794" y="1625"/>
                  </a:lnTo>
                  <a:lnTo>
                    <a:pt x="800" y="1625"/>
                  </a:lnTo>
                  <a:lnTo>
                    <a:pt x="804" y="1625"/>
                  </a:lnTo>
                  <a:lnTo>
                    <a:pt x="809" y="1625"/>
                  </a:lnTo>
                  <a:lnTo>
                    <a:pt x="815" y="1625"/>
                  </a:lnTo>
                  <a:lnTo>
                    <a:pt x="820" y="1625"/>
                  </a:lnTo>
                  <a:lnTo>
                    <a:pt x="826" y="1625"/>
                  </a:lnTo>
                  <a:lnTo>
                    <a:pt x="831" y="1625"/>
                  </a:lnTo>
                  <a:lnTo>
                    <a:pt x="837" y="1625"/>
                  </a:lnTo>
                  <a:lnTo>
                    <a:pt x="842" y="1625"/>
                  </a:lnTo>
                  <a:lnTo>
                    <a:pt x="847" y="1625"/>
                  </a:lnTo>
                  <a:lnTo>
                    <a:pt x="853" y="1625"/>
                  </a:lnTo>
                  <a:lnTo>
                    <a:pt x="857" y="1625"/>
                  </a:lnTo>
                  <a:lnTo>
                    <a:pt x="863" y="1625"/>
                  </a:lnTo>
                  <a:lnTo>
                    <a:pt x="868" y="1625"/>
                  </a:lnTo>
                  <a:lnTo>
                    <a:pt x="874" y="1625"/>
                  </a:lnTo>
                  <a:lnTo>
                    <a:pt x="879" y="1625"/>
                  </a:lnTo>
                  <a:lnTo>
                    <a:pt x="884" y="1625"/>
                  </a:lnTo>
                  <a:lnTo>
                    <a:pt x="890" y="1625"/>
                  </a:lnTo>
                  <a:lnTo>
                    <a:pt x="895" y="1625"/>
                  </a:lnTo>
                  <a:lnTo>
                    <a:pt x="901" y="1625"/>
                  </a:lnTo>
                  <a:lnTo>
                    <a:pt x="906" y="1625"/>
                  </a:lnTo>
                  <a:lnTo>
                    <a:pt x="912" y="1625"/>
                  </a:lnTo>
                  <a:lnTo>
                    <a:pt x="916" y="1625"/>
                  </a:lnTo>
                  <a:lnTo>
                    <a:pt x="921" y="1625"/>
                  </a:lnTo>
                  <a:lnTo>
                    <a:pt x="927" y="1625"/>
                  </a:lnTo>
                  <a:lnTo>
                    <a:pt x="932" y="1625"/>
                  </a:lnTo>
                  <a:lnTo>
                    <a:pt x="938" y="1623"/>
                  </a:lnTo>
                  <a:lnTo>
                    <a:pt x="943" y="1623"/>
                  </a:lnTo>
                  <a:lnTo>
                    <a:pt x="948" y="1623"/>
                  </a:lnTo>
                  <a:lnTo>
                    <a:pt x="954" y="1623"/>
                  </a:lnTo>
                  <a:lnTo>
                    <a:pt x="959" y="1623"/>
                  </a:lnTo>
                  <a:lnTo>
                    <a:pt x="965" y="1623"/>
                  </a:lnTo>
                  <a:lnTo>
                    <a:pt x="969" y="1623"/>
                  </a:lnTo>
                  <a:lnTo>
                    <a:pt x="975" y="1623"/>
                  </a:lnTo>
                  <a:lnTo>
                    <a:pt x="980" y="1623"/>
                  </a:lnTo>
                  <a:lnTo>
                    <a:pt x="985" y="1622"/>
                  </a:lnTo>
                  <a:lnTo>
                    <a:pt x="991" y="1622"/>
                  </a:lnTo>
                  <a:lnTo>
                    <a:pt x="996" y="1622"/>
                  </a:lnTo>
                  <a:lnTo>
                    <a:pt x="1002" y="1621"/>
                  </a:lnTo>
                  <a:lnTo>
                    <a:pt x="1007" y="1621"/>
                  </a:lnTo>
                  <a:lnTo>
                    <a:pt x="1013" y="1619"/>
                  </a:lnTo>
                  <a:lnTo>
                    <a:pt x="1018" y="1618"/>
                  </a:lnTo>
                  <a:lnTo>
                    <a:pt x="1022" y="1616"/>
                  </a:lnTo>
                  <a:lnTo>
                    <a:pt x="1028" y="1613"/>
                  </a:lnTo>
                  <a:lnTo>
                    <a:pt x="1033" y="1612"/>
                  </a:lnTo>
                  <a:lnTo>
                    <a:pt x="1039" y="1608"/>
                  </a:lnTo>
                  <a:lnTo>
                    <a:pt x="1044" y="1603"/>
                  </a:lnTo>
                  <a:lnTo>
                    <a:pt x="1050" y="1599"/>
                  </a:lnTo>
                  <a:lnTo>
                    <a:pt x="1055" y="1592"/>
                  </a:lnTo>
                  <a:lnTo>
                    <a:pt x="1060" y="1584"/>
                  </a:lnTo>
                  <a:lnTo>
                    <a:pt x="1066" y="1574"/>
                  </a:lnTo>
                  <a:lnTo>
                    <a:pt x="1071" y="1564"/>
                  </a:lnTo>
                  <a:lnTo>
                    <a:pt x="1077" y="1550"/>
                  </a:lnTo>
                  <a:lnTo>
                    <a:pt x="1081" y="1534"/>
                  </a:lnTo>
                  <a:lnTo>
                    <a:pt x="1087" y="1515"/>
                  </a:lnTo>
                  <a:lnTo>
                    <a:pt x="1092" y="1493"/>
                  </a:lnTo>
                  <a:lnTo>
                    <a:pt x="1097" y="1467"/>
                  </a:lnTo>
                  <a:lnTo>
                    <a:pt x="1103" y="1437"/>
                  </a:lnTo>
                  <a:lnTo>
                    <a:pt x="1108" y="1404"/>
                  </a:lnTo>
                  <a:lnTo>
                    <a:pt x="1114" y="1364"/>
                  </a:lnTo>
                  <a:lnTo>
                    <a:pt x="1119" y="1320"/>
                  </a:lnTo>
                  <a:lnTo>
                    <a:pt x="1124" y="1270"/>
                  </a:lnTo>
                  <a:lnTo>
                    <a:pt x="1130" y="1215"/>
                  </a:lnTo>
                  <a:lnTo>
                    <a:pt x="1134" y="1155"/>
                  </a:lnTo>
                  <a:lnTo>
                    <a:pt x="1140" y="1088"/>
                  </a:lnTo>
                  <a:lnTo>
                    <a:pt x="1145" y="1017"/>
                  </a:lnTo>
                  <a:lnTo>
                    <a:pt x="1151" y="942"/>
                  </a:lnTo>
                  <a:lnTo>
                    <a:pt x="1156" y="861"/>
                  </a:lnTo>
                  <a:lnTo>
                    <a:pt x="1161" y="778"/>
                  </a:lnTo>
                  <a:lnTo>
                    <a:pt x="1167" y="693"/>
                  </a:lnTo>
                  <a:lnTo>
                    <a:pt x="1172" y="608"/>
                  </a:lnTo>
                  <a:lnTo>
                    <a:pt x="1178" y="522"/>
                  </a:lnTo>
                  <a:lnTo>
                    <a:pt x="1183" y="438"/>
                  </a:lnTo>
                  <a:lnTo>
                    <a:pt x="1189" y="359"/>
                  </a:lnTo>
                  <a:lnTo>
                    <a:pt x="1193" y="284"/>
                  </a:lnTo>
                  <a:lnTo>
                    <a:pt x="1198" y="214"/>
                  </a:lnTo>
                  <a:lnTo>
                    <a:pt x="1204" y="153"/>
                  </a:lnTo>
                  <a:lnTo>
                    <a:pt x="1209" y="101"/>
                  </a:lnTo>
                  <a:lnTo>
                    <a:pt x="1215" y="59"/>
                  </a:lnTo>
                  <a:lnTo>
                    <a:pt x="1220" y="29"/>
                  </a:lnTo>
                  <a:lnTo>
                    <a:pt x="1226" y="9"/>
                  </a:lnTo>
                  <a:lnTo>
                    <a:pt x="1231" y="0"/>
                  </a:lnTo>
                  <a:lnTo>
                    <a:pt x="1236" y="3"/>
                  </a:lnTo>
                  <a:lnTo>
                    <a:pt x="1242" y="16"/>
                  </a:lnTo>
                  <a:lnTo>
                    <a:pt x="1246" y="39"/>
                  </a:lnTo>
                  <a:lnTo>
                    <a:pt x="1252" y="72"/>
                  </a:lnTo>
                  <a:lnTo>
                    <a:pt x="1257" y="114"/>
                  </a:lnTo>
                  <a:lnTo>
                    <a:pt x="1262" y="163"/>
                  </a:lnTo>
                  <a:lnTo>
                    <a:pt x="1268" y="218"/>
                  </a:lnTo>
                  <a:lnTo>
                    <a:pt x="1273" y="279"/>
                  </a:lnTo>
                  <a:lnTo>
                    <a:pt x="1279" y="344"/>
                  </a:lnTo>
                  <a:lnTo>
                    <a:pt x="1284" y="411"/>
                  </a:lnTo>
                  <a:lnTo>
                    <a:pt x="1290" y="480"/>
                  </a:lnTo>
                  <a:lnTo>
                    <a:pt x="1295" y="551"/>
                  </a:lnTo>
                  <a:lnTo>
                    <a:pt x="1299" y="621"/>
                  </a:lnTo>
                  <a:lnTo>
                    <a:pt x="1305" y="690"/>
                  </a:lnTo>
                  <a:lnTo>
                    <a:pt x="1310" y="758"/>
                  </a:lnTo>
                  <a:lnTo>
                    <a:pt x="1316" y="825"/>
                  </a:lnTo>
                  <a:lnTo>
                    <a:pt x="1321" y="887"/>
                  </a:lnTo>
                  <a:lnTo>
                    <a:pt x="1327" y="948"/>
                  </a:lnTo>
                  <a:lnTo>
                    <a:pt x="1332" y="1006"/>
                  </a:lnTo>
                  <a:lnTo>
                    <a:pt x="1337" y="1059"/>
                  </a:lnTo>
                  <a:lnTo>
                    <a:pt x="1343" y="1110"/>
                  </a:lnTo>
                  <a:lnTo>
                    <a:pt x="1348" y="1158"/>
                  </a:lnTo>
                  <a:lnTo>
                    <a:pt x="1354" y="1201"/>
                  </a:lnTo>
                  <a:lnTo>
                    <a:pt x="1358" y="1241"/>
                  </a:lnTo>
                  <a:lnTo>
                    <a:pt x="1364" y="1278"/>
                  </a:lnTo>
                  <a:lnTo>
                    <a:pt x="1369" y="1312"/>
                  </a:lnTo>
                  <a:lnTo>
                    <a:pt x="1374" y="1343"/>
                  </a:lnTo>
                  <a:lnTo>
                    <a:pt x="1380" y="1370"/>
                  </a:lnTo>
                  <a:lnTo>
                    <a:pt x="1385" y="1395"/>
                  </a:lnTo>
                  <a:lnTo>
                    <a:pt x="1391" y="1418"/>
                  </a:lnTo>
                  <a:lnTo>
                    <a:pt x="1396" y="1438"/>
                  </a:lnTo>
                  <a:lnTo>
                    <a:pt x="1401" y="1457"/>
                  </a:lnTo>
                  <a:lnTo>
                    <a:pt x="1407" y="1474"/>
                  </a:lnTo>
                  <a:lnTo>
                    <a:pt x="1411" y="1489"/>
                  </a:lnTo>
                  <a:lnTo>
                    <a:pt x="1417" y="1502"/>
                  </a:lnTo>
                  <a:lnTo>
                    <a:pt x="1422" y="1514"/>
                  </a:lnTo>
                  <a:lnTo>
                    <a:pt x="1428" y="1525"/>
                  </a:lnTo>
                  <a:lnTo>
                    <a:pt x="1433" y="1535"/>
                  </a:lnTo>
                  <a:lnTo>
                    <a:pt x="1438" y="1544"/>
                  </a:lnTo>
                  <a:lnTo>
                    <a:pt x="1444" y="1551"/>
                  </a:lnTo>
                  <a:lnTo>
                    <a:pt x="1449" y="1558"/>
                  </a:lnTo>
                  <a:lnTo>
                    <a:pt x="1455" y="1564"/>
                  </a:lnTo>
                  <a:lnTo>
                    <a:pt x="1460" y="1570"/>
                  </a:lnTo>
                  <a:lnTo>
                    <a:pt x="1466" y="1576"/>
                  </a:lnTo>
                  <a:lnTo>
                    <a:pt x="1470" y="1580"/>
                  </a:lnTo>
                  <a:lnTo>
                    <a:pt x="1475" y="1584"/>
                  </a:lnTo>
                  <a:lnTo>
                    <a:pt x="1481" y="1589"/>
                  </a:lnTo>
                  <a:lnTo>
                    <a:pt x="1486" y="1592"/>
                  </a:lnTo>
                  <a:lnTo>
                    <a:pt x="1492" y="1595"/>
                  </a:lnTo>
                  <a:lnTo>
                    <a:pt x="1497" y="1597"/>
                  </a:lnTo>
                  <a:lnTo>
                    <a:pt x="1503" y="1600"/>
                  </a:lnTo>
                  <a:lnTo>
                    <a:pt x="1508" y="1603"/>
                  </a:lnTo>
                  <a:lnTo>
                    <a:pt x="1513" y="1605"/>
                  </a:lnTo>
                  <a:lnTo>
                    <a:pt x="1519" y="1606"/>
                  </a:lnTo>
                  <a:lnTo>
                    <a:pt x="1523" y="1608"/>
                  </a:lnTo>
                  <a:lnTo>
                    <a:pt x="1529" y="1609"/>
                  </a:lnTo>
                  <a:lnTo>
                    <a:pt x="1534" y="1610"/>
                  </a:lnTo>
                  <a:lnTo>
                    <a:pt x="1539" y="1612"/>
                  </a:lnTo>
                  <a:lnTo>
                    <a:pt x="1545" y="1613"/>
                  </a:lnTo>
                  <a:lnTo>
                    <a:pt x="1550" y="1615"/>
                  </a:lnTo>
                  <a:lnTo>
                    <a:pt x="1556" y="1615"/>
                  </a:lnTo>
                  <a:lnTo>
                    <a:pt x="1561" y="1616"/>
                  </a:lnTo>
                  <a:lnTo>
                    <a:pt x="1567" y="1616"/>
                  </a:lnTo>
                  <a:lnTo>
                    <a:pt x="1572" y="1618"/>
                  </a:lnTo>
                  <a:lnTo>
                    <a:pt x="1576" y="1618"/>
                  </a:lnTo>
                  <a:lnTo>
                    <a:pt x="1582" y="1618"/>
                  </a:lnTo>
                  <a:lnTo>
                    <a:pt x="1587" y="1619"/>
                  </a:lnTo>
                  <a:lnTo>
                    <a:pt x="1593" y="1619"/>
                  </a:lnTo>
                  <a:lnTo>
                    <a:pt x="1598" y="1619"/>
                  </a:lnTo>
                  <a:lnTo>
                    <a:pt x="1604" y="1619"/>
                  </a:lnTo>
                  <a:lnTo>
                    <a:pt x="1609" y="1621"/>
                  </a:lnTo>
                  <a:lnTo>
                    <a:pt x="1614" y="1621"/>
                  </a:lnTo>
                  <a:lnTo>
                    <a:pt x="1620" y="1621"/>
                  </a:lnTo>
                  <a:lnTo>
                    <a:pt x="1625" y="1621"/>
                  </a:lnTo>
                  <a:lnTo>
                    <a:pt x="1631" y="1621"/>
                  </a:lnTo>
                  <a:lnTo>
                    <a:pt x="1635" y="1621"/>
                  </a:lnTo>
                  <a:lnTo>
                    <a:pt x="1641" y="1622"/>
                  </a:lnTo>
                  <a:lnTo>
                    <a:pt x="1646" y="1622"/>
                  </a:lnTo>
                  <a:lnTo>
                    <a:pt x="1651" y="1622"/>
                  </a:lnTo>
                  <a:lnTo>
                    <a:pt x="1657" y="1622"/>
                  </a:lnTo>
                  <a:lnTo>
                    <a:pt x="1662" y="1622"/>
                  </a:lnTo>
                  <a:lnTo>
                    <a:pt x="1668" y="1622"/>
                  </a:lnTo>
                  <a:lnTo>
                    <a:pt x="1673" y="1622"/>
                  </a:lnTo>
                  <a:lnTo>
                    <a:pt x="1678" y="1622"/>
                  </a:lnTo>
                  <a:lnTo>
                    <a:pt x="1684" y="1622"/>
                  </a:lnTo>
                  <a:lnTo>
                    <a:pt x="1688" y="1623"/>
                  </a:lnTo>
                  <a:lnTo>
                    <a:pt x="1694" y="1623"/>
                  </a:lnTo>
                  <a:lnTo>
                    <a:pt x="1699" y="1623"/>
                  </a:lnTo>
                  <a:lnTo>
                    <a:pt x="1705" y="1623"/>
                  </a:lnTo>
                  <a:lnTo>
                    <a:pt x="1710" y="1623"/>
                  </a:lnTo>
                  <a:lnTo>
                    <a:pt x="1715" y="1623"/>
                  </a:lnTo>
                  <a:lnTo>
                    <a:pt x="1721" y="1623"/>
                  </a:lnTo>
                  <a:lnTo>
                    <a:pt x="1726" y="1623"/>
                  </a:lnTo>
                  <a:lnTo>
                    <a:pt x="1732" y="1623"/>
                  </a:lnTo>
                  <a:lnTo>
                    <a:pt x="1737" y="1623"/>
                  </a:lnTo>
                  <a:lnTo>
                    <a:pt x="1743" y="1623"/>
                  </a:lnTo>
                  <a:lnTo>
                    <a:pt x="1747" y="1623"/>
                  </a:lnTo>
                  <a:lnTo>
                    <a:pt x="1752" y="1625"/>
                  </a:lnTo>
                  <a:lnTo>
                    <a:pt x="1758" y="1625"/>
                  </a:lnTo>
                  <a:lnTo>
                    <a:pt x="1763" y="1625"/>
                  </a:lnTo>
                  <a:lnTo>
                    <a:pt x="1769" y="1625"/>
                  </a:lnTo>
                  <a:lnTo>
                    <a:pt x="1774" y="1625"/>
                  </a:lnTo>
                  <a:lnTo>
                    <a:pt x="1780" y="1625"/>
                  </a:lnTo>
                  <a:lnTo>
                    <a:pt x="1785" y="1625"/>
                  </a:lnTo>
                  <a:lnTo>
                    <a:pt x="1790" y="1625"/>
                  </a:lnTo>
                  <a:lnTo>
                    <a:pt x="1796" y="1625"/>
                  </a:lnTo>
                  <a:lnTo>
                    <a:pt x="1800" y="1625"/>
                  </a:lnTo>
                  <a:lnTo>
                    <a:pt x="1806" y="1625"/>
                  </a:lnTo>
                  <a:lnTo>
                    <a:pt x="1811" y="1625"/>
                  </a:lnTo>
                  <a:lnTo>
                    <a:pt x="1817" y="1625"/>
                  </a:lnTo>
                  <a:lnTo>
                    <a:pt x="1822" y="1625"/>
                  </a:lnTo>
                  <a:lnTo>
                    <a:pt x="1827" y="1625"/>
                  </a:lnTo>
                  <a:lnTo>
                    <a:pt x="1833" y="1625"/>
                  </a:lnTo>
                  <a:lnTo>
                    <a:pt x="1838" y="1625"/>
                  </a:lnTo>
                  <a:lnTo>
                    <a:pt x="1844" y="1625"/>
                  </a:lnTo>
                  <a:lnTo>
                    <a:pt x="1849" y="1625"/>
                  </a:lnTo>
                  <a:lnTo>
                    <a:pt x="1853" y="1625"/>
                  </a:lnTo>
                  <a:lnTo>
                    <a:pt x="1859" y="1625"/>
                  </a:lnTo>
                  <a:lnTo>
                    <a:pt x="1864" y="1625"/>
                  </a:lnTo>
                  <a:lnTo>
                    <a:pt x="1870" y="1625"/>
                  </a:lnTo>
                  <a:lnTo>
                    <a:pt x="1875" y="1625"/>
                  </a:lnTo>
                  <a:lnTo>
                    <a:pt x="1881" y="1625"/>
                  </a:lnTo>
                  <a:lnTo>
                    <a:pt x="1886" y="1625"/>
                  </a:lnTo>
                  <a:lnTo>
                    <a:pt x="1891" y="1625"/>
                  </a:lnTo>
                  <a:lnTo>
                    <a:pt x="1897" y="1625"/>
                  </a:lnTo>
                  <a:lnTo>
                    <a:pt x="1902" y="1625"/>
                  </a:lnTo>
                  <a:lnTo>
                    <a:pt x="1908" y="1625"/>
                  </a:lnTo>
                  <a:lnTo>
                    <a:pt x="1912" y="1626"/>
                  </a:lnTo>
                  <a:lnTo>
                    <a:pt x="1918" y="1626"/>
                  </a:lnTo>
                  <a:lnTo>
                    <a:pt x="1923" y="1626"/>
                  </a:lnTo>
                  <a:lnTo>
                    <a:pt x="1928" y="1626"/>
                  </a:lnTo>
                  <a:lnTo>
                    <a:pt x="1934" y="1626"/>
                  </a:lnTo>
                  <a:lnTo>
                    <a:pt x="1939" y="1626"/>
                  </a:lnTo>
                  <a:lnTo>
                    <a:pt x="1945" y="1626"/>
                  </a:lnTo>
                  <a:lnTo>
                    <a:pt x="1950" y="1626"/>
                  </a:lnTo>
                  <a:lnTo>
                    <a:pt x="1956" y="1626"/>
                  </a:lnTo>
                  <a:lnTo>
                    <a:pt x="1961" y="1626"/>
                  </a:lnTo>
                  <a:lnTo>
                    <a:pt x="1965" y="1626"/>
                  </a:lnTo>
                  <a:lnTo>
                    <a:pt x="1971" y="1626"/>
                  </a:lnTo>
                  <a:lnTo>
                    <a:pt x="1976" y="1626"/>
                  </a:lnTo>
                  <a:lnTo>
                    <a:pt x="1982" y="1626"/>
                  </a:lnTo>
                  <a:lnTo>
                    <a:pt x="1987" y="1626"/>
                  </a:lnTo>
                  <a:lnTo>
                    <a:pt x="1992" y="1626"/>
                  </a:lnTo>
                  <a:lnTo>
                    <a:pt x="1998" y="1626"/>
                  </a:lnTo>
                  <a:lnTo>
                    <a:pt x="2003" y="1626"/>
                  </a:lnTo>
                  <a:lnTo>
                    <a:pt x="2009" y="1626"/>
                  </a:lnTo>
                  <a:lnTo>
                    <a:pt x="2014" y="1626"/>
                  </a:lnTo>
                  <a:lnTo>
                    <a:pt x="2020" y="1626"/>
                  </a:lnTo>
                  <a:lnTo>
                    <a:pt x="2024" y="1626"/>
                  </a:lnTo>
                  <a:lnTo>
                    <a:pt x="2029" y="1626"/>
                  </a:lnTo>
                  <a:lnTo>
                    <a:pt x="2035" y="1626"/>
                  </a:lnTo>
                  <a:lnTo>
                    <a:pt x="2040" y="1626"/>
                  </a:lnTo>
                  <a:lnTo>
                    <a:pt x="2046" y="1626"/>
                  </a:lnTo>
                  <a:lnTo>
                    <a:pt x="2051" y="1626"/>
                  </a:lnTo>
                  <a:lnTo>
                    <a:pt x="2057" y="1626"/>
                  </a:lnTo>
                  <a:lnTo>
                    <a:pt x="2062" y="1626"/>
                  </a:lnTo>
                  <a:lnTo>
                    <a:pt x="2066" y="1626"/>
                  </a:lnTo>
                  <a:lnTo>
                    <a:pt x="2073" y="1626"/>
                  </a:lnTo>
                  <a:lnTo>
                    <a:pt x="2077" y="1626"/>
                  </a:lnTo>
                  <a:lnTo>
                    <a:pt x="2083" y="1626"/>
                  </a:lnTo>
                  <a:lnTo>
                    <a:pt x="2088" y="1626"/>
                  </a:lnTo>
                  <a:lnTo>
                    <a:pt x="2094" y="1626"/>
                  </a:lnTo>
                  <a:lnTo>
                    <a:pt x="2099" y="1626"/>
                  </a:lnTo>
                  <a:lnTo>
                    <a:pt x="2104" y="1626"/>
                  </a:lnTo>
                  <a:lnTo>
                    <a:pt x="2110" y="1626"/>
                  </a:lnTo>
                  <a:lnTo>
                    <a:pt x="2115" y="1626"/>
                  </a:lnTo>
                  <a:lnTo>
                    <a:pt x="2121" y="1626"/>
                  </a:lnTo>
                  <a:lnTo>
                    <a:pt x="2126" y="1626"/>
                  </a:lnTo>
                  <a:lnTo>
                    <a:pt x="2130" y="1626"/>
                  </a:lnTo>
                  <a:lnTo>
                    <a:pt x="2136" y="1626"/>
                  </a:lnTo>
                  <a:lnTo>
                    <a:pt x="2141" y="1626"/>
                  </a:lnTo>
                  <a:lnTo>
                    <a:pt x="2147" y="1626"/>
                  </a:lnTo>
                  <a:lnTo>
                    <a:pt x="2152" y="1626"/>
                  </a:lnTo>
                  <a:lnTo>
                    <a:pt x="2158" y="1626"/>
                  </a:lnTo>
                  <a:lnTo>
                    <a:pt x="2163" y="1626"/>
                  </a:lnTo>
                  <a:lnTo>
                    <a:pt x="2168" y="1626"/>
                  </a:lnTo>
                  <a:lnTo>
                    <a:pt x="2174" y="1626"/>
                  </a:lnTo>
                  <a:lnTo>
                    <a:pt x="2178" y="1626"/>
                  </a:lnTo>
                  <a:lnTo>
                    <a:pt x="2185" y="1626"/>
                  </a:lnTo>
                  <a:lnTo>
                    <a:pt x="2189" y="1626"/>
                  </a:lnTo>
                  <a:lnTo>
                    <a:pt x="2195" y="1626"/>
                  </a:lnTo>
                  <a:lnTo>
                    <a:pt x="2200" y="1626"/>
                  </a:lnTo>
                  <a:lnTo>
                    <a:pt x="2205" y="1626"/>
                  </a:lnTo>
                  <a:lnTo>
                    <a:pt x="2211" y="1626"/>
                  </a:lnTo>
                  <a:lnTo>
                    <a:pt x="2216" y="1626"/>
                  </a:lnTo>
                  <a:lnTo>
                    <a:pt x="2222" y="1626"/>
                  </a:lnTo>
                  <a:lnTo>
                    <a:pt x="2227" y="1626"/>
                  </a:lnTo>
                  <a:lnTo>
                    <a:pt x="2233" y="1626"/>
                  </a:lnTo>
                  <a:lnTo>
                    <a:pt x="2237" y="1626"/>
                  </a:lnTo>
                  <a:lnTo>
                    <a:pt x="2242" y="1626"/>
                  </a:lnTo>
                  <a:lnTo>
                    <a:pt x="2248" y="1626"/>
                  </a:lnTo>
                  <a:lnTo>
                    <a:pt x="2253" y="1626"/>
                  </a:lnTo>
                  <a:lnTo>
                    <a:pt x="2259" y="1626"/>
                  </a:lnTo>
                  <a:lnTo>
                    <a:pt x="2264" y="1626"/>
                  </a:lnTo>
                  <a:lnTo>
                    <a:pt x="2269" y="1626"/>
                  </a:lnTo>
                  <a:lnTo>
                    <a:pt x="2275" y="1626"/>
                  </a:lnTo>
                  <a:lnTo>
                    <a:pt x="2280" y="1626"/>
                  </a:lnTo>
                  <a:lnTo>
                    <a:pt x="2286" y="1626"/>
                  </a:lnTo>
                  <a:lnTo>
                    <a:pt x="2290" y="1626"/>
                  </a:lnTo>
                  <a:lnTo>
                    <a:pt x="2297" y="1626"/>
                  </a:lnTo>
                  <a:lnTo>
                    <a:pt x="2301" y="1626"/>
                  </a:lnTo>
                  <a:lnTo>
                    <a:pt x="2306" y="1626"/>
                  </a:lnTo>
                  <a:lnTo>
                    <a:pt x="2312" y="1626"/>
                  </a:lnTo>
                  <a:lnTo>
                    <a:pt x="2317" y="1626"/>
                  </a:lnTo>
                  <a:lnTo>
                    <a:pt x="2323" y="1626"/>
                  </a:lnTo>
                  <a:lnTo>
                    <a:pt x="2328" y="1626"/>
                  </a:lnTo>
                  <a:lnTo>
                    <a:pt x="2334" y="1626"/>
                  </a:lnTo>
                  <a:lnTo>
                    <a:pt x="2339" y="1626"/>
                  </a:lnTo>
                  <a:lnTo>
                    <a:pt x="2343" y="1626"/>
                  </a:lnTo>
                  <a:lnTo>
                    <a:pt x="2349" y="1626"/>
                  </a:lnTo>
                  <a:lnTo>
                    <a:pt x="2354" y="1626"/>
                  </a:lnTo>
                  <a:lnTo>
                    <a:pt x="2360" y="1626"/>
                  </a:lnTo>
                  <a:lnTo>
                    <a:pt x="2365" y="1626"/>
                  </a:lnTo>
                  <a:lnTo>
                    <a:pt x="2371" y="1626"/>
                  </a:lnTo>
                  <a:lnTo>
                    <a:pt x="2376" y="1626"/>
                  </a:lnTo>
                  <a:lnTo>
                    <a:pt x="2381" y="1626"/>
                  </a:lnTo>
                  <a:lnTo>
                    <a:pt x="2387" y="1626"/>
                  </a:lnTo>
                  <a:lnTo>
                    <a:pt x="2392" y="1626"/>
                  </a:lnTo>
                  <a:lnTo>
                    <a:pt x="2398" y="1626"/>
                  </a:lnTo>
                  <a:lnTo>
                    <a:pt x="2402" y="1626"/>
                  </a:lnTo>
                  <a:lnTo>
                    <a:pt x="2407" y="1626"/>
                  </a:lnTo>
                  <a:lnTo>
                    <a:pt x="2413" y="1626"/>
                  </a:lnTo>
                  <a:lnTo>
                    <a:pt x="2418" y="1626"/>
                  </a:lnTo>
                  <a:lnTo>
                    <a:pt x="2424" y="1626"/>
                  </a:lnTo>
                  <a:lnTo>
                    <a:pt x="2429" y="1626"/>
                  </a:lnTo>
                  <a:lnTo>
                    <a:pt x="2435" y="1626"/>
                  </a:lnTo>
                  <a:lnTo>
                    <a:pt x="2440" y="1626"/>
                  </a:lnTo>
                  <a:lnTo>
                    <a:pt x="2445" y="1626"/>
                  </a:lnTo>
                  <a:lnTo>
                    <a:pt x="2451" y="1626"/>
                  </a:lnTo>
                  <a:lnTo>
                    <a:pt x="2455" y="1626"/>
                  </a:lnTo>
                  <a:lnTo>
                    <a:pt x="2461" y="1626"/>
                  </a:lnTo>
                  <a:lnTo>
                    <a:pt x="2466" y="1626"/>
                  </a:lnTo>
                  <a:lnTo>
                    <a:pt x="2472" y="1626"/>
                  </a:lnTo>
                  <a:lnTo>
                    <a:pt x="2477" y="1626"/>
                  </a:lnTo>
                  <a:lnTo>
                    <a:pt x="2482" y="1626"/>
                  </a:lnTo>
                  <a:lnTo>
                    <a:pt x="2488" y="1626"/>
                  </a:lnTo>
                  <a:lnTo>
                    <a:pt x="2493" y="1626"/>
                  </a:lnTo>
                  <a:lnTo>
                    <a:pt x="2499" y="1626"/>
                  </a:lnTo>
                  <a:lnTo>
                    <a:pt x="2504" y="1626"/>
                  </a:lnTo>
                  <a:lnTo>
                    <a:pt x="2510" y="1626"/>
                  </a:lnTo>
                  <a:lnTo>
                    <a:pt x="2514" y="1626"/>
                  </a:lnTo>
                  <a:lnTo>
                    <a:pt x="2519" y="1626"/>
                  </a:lnTo>
                  <a:lnTo>
                    <a:pt x="2525" y="1626"/>
                  </a:lnTo>
                  <a:lnTo>
                    <a:pt x="2530" y="1626"/>
                  </a:lnTo>
                  <a:lnTo>
                    <a:pt x="2536" y="1626"/>
                  </a:lnTo>
                  <a:lnTo>
                    <a:pt x="2541" y="1626"/>
                  </a:lnTo>
                  <a:lnTo>
                    <a:pt x="2546" y="162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6308" name="Line 8"/>
          <p:cNvSpPr>
            <a:spLocks noChangeShapeType="1"/>
          </p:cNvSpPr>
          <p:nvPr/>
        </p:nvSpPr>
        <p:spPr bwMode="auto">
          <a:xfrm>
            <a:off x="2187575" y="5178425"/>
            <a:ext cx="52609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09" name="Line 9"/>
          <p:cNvSpPr>
            <a:spLocks noChangeShapeType="1"/>
          </p:cNvSpPr>
          <p:nvPr/>
        </p:nvSpPr>
        <p:spPr bwMode="auto">
          <a:xfrm>
            <a:off x="2159000" y="5178425"/>
            <a:ext cx="952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0" name="Rectangle 10"/>
          <p:cNvSpPr>
            <a:spLocks noChangeArrowheads="1"/>
          </p:cNvSpPr>
          <p:nvPr/>
        </p:nvSpPr>
        <p:spPr bwMode="auto">
          <a:xfrm>
            <a:off x="218757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11" name="Line 11"/>
          <p:cNvSpPr>
            <a:spLocks noChangeShapeType="1"/>
          </p:cNvSpPr>
          <p:nvPr/>
        </p:nvSpPr>
        <p:spPr bwMode="auto">
          <a:xfrm>
            <a:off x="2452688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2" name="Line 12"/>
          <p:cNvSpPr>
            <a:spLocks noChangeShapeType="1"/>
          </p:cNvSpPr>
          <p:nvPr/>
        </p:nvSpPr>
        <p:spPr bwMode="auto">
          <a:xfrm>
            <a:off x="2325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3" name="Line 13"/>
          <p:cNvSpPr>
            <a:spLocks noChangeShapeType="1"/>
          </p:cNvSpPr>
          <p:nvPr/>
        </p:nvSpPr>
        <p:spPr bwMode="auto">
          <a:xfrm>
            <a:off x="21828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4" name="Line 14"/>
          <p:cNvSpPr>
            <a:spLocks noChangeShapeType="1"/>
          </p:cNvSpPr>
          <p:nvPr/>
        </p:nvSpPr>
        <p:spPr bwMode="auto">
          <a:xfrm>
            <a:off x="234315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5" name="Line 15"/>
          <p:cNvSpPr>
            <a:spLocks noChangeShapeType="1"/>
          </p:cNvSpPr>
          <p:nvPr/>
        </p:nvSpPr>
        <p:spPr bwMode="auto">
          <a:xfrm>
            <a:off x="250348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6" name="Line 16"/>
          <p:cNvSpPr>
            <a:spLocks noChangeShapeType="1"/>
          </p:cNvSpPr>
          <p:nvPr/>
        </p:nvSpPr>
        <p:spPr bwMode="auto">
          <a:xfrm>
            <a:off x="25527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7" name="Line 17"/>
          <p:cNvSpPr>
            <a:spLocks noChangeShapeType="1"/>
          </p:cNvSpPr>
          <p:nvPr/>
        </p:nvSpPr>
        <p:spPr bwMode="auto">
          <a:xfrm>
            <a:off x="26130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8" name="Line 18"/>
          <p:cNvSpPr>
            <a:spLocks noChangeShapeType="1"/>
          </p:cNvSpPr>
          <p:nvPr/>
        </p:nvSpPr>
        <p:spPr bwMode="auto">
          <a:xfrm>
            <a:off x="26574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19" name="Line 19"/>
          <p:cNvSpPr>
            <a:spLocks noChangeShapeType="1"/>
          </p:cNvSpPr>
          <p:nvPr/>
        </p:nvSpPr>
        <p:spPr bwMode="auto">
          <a:xfrm>
            <a:off x="2714625" y="5178425"/>
            <a:ext cx="1588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0" name="Rectangle 20"/>
          <p:cNvSpPr>
            <a:spLocks noChangeArrowheads="1"/>
          </p:cNvSpPr>
          <p:nvPr/>
        </p:nvSpPr>
        <p:spPr bwMode="auto">
          <a:xfrm>
            <a:off x="26876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21" name="Line 21"/>
          <p:cNvSpPr>
            <a:spLocks noChangeShapeType="1"/>
          </p:cNvSpPr>
          <p:nvPr/>
        </p:nvSpPr>
        <p:spPr bwMode="auto">
          <a:xfrm>
            <a:off x="2978150" y="5178425"/>
            <a:ext cx="3175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2" name="Line 22"/>
          <p:cNvSpPr>
            <a:spLocks noChangeShapeType="1"/>
          </p:cNvSpPr>
          <p:nvPr/>
        </p:nvSpPr>
        <p:spPr bwMode="auto">
          <a:xfrm>
            <a:off x="27622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3" name="Line 23"/>
          <p:cNvSpPr>
            <a:spLocks noChangeShapeType="1"/>
          </p:cNvSpPr>
          <p:nvPr/>
        </p:nvSpPr>
        <p:spPr bwMode="auto">
          <a:xfrm>
            <a:off x="28162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4" name="Line 24"/>
          <p:cNvSpPr>
            <a:spLocks noChangeShapeType="1"/>
          </p:cNvSpPr>
          <p:nvPr/>
        </p:nvSpPr>
        <p:spPr bwMode="auto">
          <a:xfrm>
            <a:off x="28733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5" name="Line 25"/>
          <p:cNvSpPr>
            <a:spLocks noChangeShapeType="1"/>
          </p:cNvSpPr>
          <p:nvPr/>
        </p:nvSpPr>
        <p:spPr bwMode="auto">
          <a:xfrm>
            <a:off x="29225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6" name="Line 26"/>
          <p:cNvSpPr>
            <a:spLocks noChangeShapeType="1"/>
          </p:cNvSpPr>
          <p:nvPr/>
        </p:nvSpPr>
        <p:spPr bwMode="auto">
          <a:xfrm>
            <a:off x="30321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7" name="Line 27"/>
          <p:cNvSpPr>
            <a:spLocks noChangeShapeType="1"/>
          </p:cNvSpPr>
          <p:nvPr/>
        </p:nvSpPr>
        <p:spPr bwMode="auto">
          <a:xfrm>
            <a:off x="30813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8" name="Line 28"/>
          <p:cNvSpPr>
            <a:spLocks noChangeShapeType="1"/>
          </p:cNvSpPr>
          <p:nvPr/>
        </p:nvSpPr>
        <p:spPr bwMode="auto">
          <a:xfrm>
            <a:off x="31321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29" name="Line 29"/>
          <p:cNvSpPr>
            <a:spLocks noChangeShapeType="1"/>
          </p:cNvSpPr>
          <p:nvPr/>
        </p:nvSpPr>
        <p:spPr bwMode="auto">
          <a:xfrm>
            <a:off x="31908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0" name="Line 30"/>
          <p:cNvSpPr>
            <a:spLocks noChangeShapeType="1"/>
          </p:cNvSpPr>
          <p:nvPr/>
        </p:nvSpPr>
        <p:spPr bwMode="auto">
          <a:xfrm>
            <a:off x="32416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1" name="Rectangle 31"/>
          <p:cNvSpPr>
            <a:spLocks noChangeArrowheads="1"/>
          </p:cNvSpPr>
          <p:nvPr/>
        </p:nvSpPr>
        <p:spPr bwMode="auto">
          <a:xfrm>
            <a:off x="32099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32" name="Line 32"/>
          <p:cNvSpPr>
            <a:spLocks noChangeShapeType="1"/>
          </p:cNvSpPr>
          <p:nvPr/>
        </p:nvSpPr>
        <p:spPr bwMode="auto">
          <a:xfrm>
            <a:off x="3506788" y="5178425"/>
            <a:ext cx="158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3" name="Line 33"/>
          <p:cNvSpPr>
            <a:spLocks noChangeShapeType="1"/>
          </p:cNvSpPr>
          <p:nvPr/>
        </p:nvSpPr>
        <p:spPr bwMode="auto">
          <a:xfrm>
            <a:off x="32861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4" name="Line 34"/>
          <p:cNvSpPr>
            <a:spLocks noChangeShapeType="1"/>
          </p:cNvSpPr>
          <p:nvPr/>
        </p:nvSpPr>
        <p:spPr bwMode="auto">
          <a:xfrm>
            <a:off x="33448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5" name="Line 35"/>
          <p:cNvSpPr>
            <a:spLocks noChangeShapeType="1"/>
          </p:cNvSpPr>
          <p:nvPr/>
        </p:nvSpPr>
        <p:spPr bwMode="auto">
          <a:xfrm>
            <a:off x="3395663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6" name="Line 36"/>
          <p:cNvSpPr>
            <a:spLocks noChangeShapeType="1"/>
          </p:cNvSpPr>
          <p:nvPr/>
        </p:nvSpPr>
        <p:spPr bwMode="auto">
          <a:xfrm>
            <a:off x="34528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7" name="Line 37"/>
          <p:cNvSpPr>
            <a:spLocks noChangeShapeType="1"/>
          </p:cNvSpPr>
          <p:nvPr/>
        </p:nvSpPr>
        <p:spPr bwMode="auto">
          <a:xfrm>
            <a:off x="3554413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8" name="Line 38"/>
          <p:cNvSpPr>
            <a:spLocks noChangeShapeType="1"/>
          </p:cNvSpPr>
          <p:nvPr/>
        </p:nvSpPr>
        <p:spPr bwMode="auto">
          <a:xfrm>
            <a:off x="36068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39" name="Line 39"/>
          <p:cNvSpPr>
            <a:spLocks noChangeShapeType="1"/>
          </p:cNvSpPr>
          <p:nvPr/>
        </p:nvSpPr>
        <p:spPr bwMode="auto">
          <a:xfrm>
            <a:off x="3656013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0" name="Line 40"/>
          <p:cNvSpPr>
            <a:spLocks noChangeShapeType="1"/>
          </p:cNvSpPr>
          <p:nvPr/>
        </p:nvSpPr>
        <p:spPr bwMode="auto">
          <a:xfrm>
            <a:off x="371633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1" name="Line 41"/>
          <p:cNvSpPr>
            <a:spLocks noChangeShapeType="1"/>
          </p:cNvSpPr>
          <p:nvPr/>
        </p:nvSpPr>
        <p:spPr bwMode="auto">
          <a:xfrm>
            <a:off x="37655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2" name="Rectangle 42"/>
          <p:cNvSpPr>
            <a:spLocks noChangeArrowheads="1"/>
          </p:cNvSpPr>
          <p:nvPr/>
        </p:nvSpPr>
        <p:spPr bwMode="auto">
          <a:xfrm>
            <a:off x="37290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43" name="Line 43"/>
          <p:cNvSpPr>
            <a:spLocks noChangeShapeType="1"/>
          </p:cNvSpPr>
          <p:nvPr/>
        </p:nvSpPr>
        <p:spPr bwMode="auto">
          <a:xfrm>
            <a:off x="40338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4" name="Line 44"/>
          <p:cNvSpPr>
            <a:spLocks noChangeShapeType="1"/>
          </p:cNvSpPr>
          <p:nvPr/>
        </p:nvSpPr>
        <p:spPr bwMode="auto">
          <a:xfrm>
            <a:off x="38195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5" name="Line 45"/>
          <p:cNvSpPr>
            <a:spLocks noChangeShapeType="1"/>
          </p:cNvSpPr>
          <p:nvPr/>
        </p:nvSpPr>
        <p:spPr bwMode="auto">
          <a:xfrm>
            <a:off x="38703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6" name="Line 46"/>
          <p:cNvSpPr>
            <a:spLocks noChangeShapeType="1"/>
          </p:cNvSpPr>
          <p:nvPr/>
        </p:nvSpPr>
        <p:spPr bwMode="auto">
          <a:xfrm>
            <a:off x="392430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7" name="Line 47"/>
          <p:cNvSpPr>
            <a:spLocks noChangeShapeType="1"/>
          </p:cNvSpPr>
          <p:nvPr/>
        </p:nvSpPr>
        <p:spPr bwMode="auto">
          <a:xfrm>
            <a:off x="397510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8" name="Line 48"/>
          <p:cNvSpPr>
            <a:spLocks noChangeShapeType="1"/>
          </p:cNvSpPr>
          <p:nvPr/>
        </p:nvSpPr>
        <p:spPr bwMode="auto">
          <a:xfrm>
            <a:off x="4078288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49" name="Line 49"/>
          <p:cNvSpPr>
            <a:spLocks noChangeShapeType="1"/>
          </p:cNvSpPr>
          <p:nvPr/>
        </p:nvSpPr>
        <p:spPr bwMode="auto">
          <a:xfrm>
            <a:off x="4129088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0" name="Line 50"/>
          <p:cNvSpPr>
            <a:spLocks noChangeShapeType="1"/>
          </p:cNvSpPr>
          <p:nvPr/>
        </p:nvSpPr>
        <p:spPr bwMode="auto">
          <a:xfrm>
            <a:off x="418623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1" name="Line 51"/>
          <p:cNvSpPr>
            <a:spLocks noChangeShapeType="1"/>
          </p:cNvSpPr>
          <p:nvPr/>
        </p:nvSpPr>
        <p:spPr bwMode="auto">
          <a:xfrm>
            <a:off x="42354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2" name="Line 52"/>
          <p:cNvSpPr>
            <a:spLocks noChangeShapeType="1"/>
          </p:cNvSpPr>
          <p:nvPr/>
        </p:nvSpPr>
        <p:spPr bwMode="auto">
          <a:xfrm>
            <a:off x="42941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3" name="Rectangle 53"/>
          <p:cNvSpPr>
            <a:spLocks noChangeArrowheads="1"/>
          </p:cNvSpPr>
          <p:nvPr/>
        </p:nvSpPr>
        <p:spPr bwMode="auto">
          <a:xfrm>
            <a:off x="42592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54" name="Line 54"/>
          <p:cNvSpPr>
            <a:spLocks noChangeShapeType="1"/>
          </p:cNvSpPr>
          <p:nvPr/>
        </p:nvSpPr>
        <p:spPr bwMode="auto">
          <a:xfrm>
            <a:off x="4552950" y="5178425"/>
            <a:ext cx="1270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5" name="Line 55"/>
          <p:cNvSpPr>
            <a:spLocks noChangeShapeType="1"/>
          </p:cNvSpPr>
          <p:nvPr/>
        </p:nvSpPr>
        <p:spPr bwMode="auto">
          <a:xfrm>
            <a:off x="43449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6" name="Line 56"/>
          <p:cNvSpPr>
            <a:spLocks noChangeShapeType="1"/>
          </p:cNvSpPr>
          <p:nvPr/>
        </p:nvSpPr>
        <p:spPr bwMode="auto">
          <a:xfrm>
            <a:off x="439896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7" name="Line 57"/>
          <p:cNvSpPr>
            <a:spLocks noChangeShapeType="1"/>
          </p:cNvSpPr>
          <p:nvPr/>
        </p:nvSpPr>
        <p:spPr bwMode="auto">
          <a:xfrm>
            <a:off x="44497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8" name="Line 58"/>
          <p:cNvSpPr>
            <a:spLocks noChangeShapeType="1"/>
          </p:cNvSpPr>
          <p:nvPr/>
        </p:nvSpPr>
        <p:spPr bwMode="auto">
          <a:xfrm>
            <a:off x="44989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59" name="Line 59"/>
          <p:cNvSpPr>
            <a:spLocks noChangeShapeType="1"/>
          </p:cNvSpPr>
          <p:nvPr/>
        </p:nvSpPr>
        <p:spPr bwMode="auto">
          <a:xfrm>
            <a:off x="46085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0" name="Line 60"/>
          <p:cNvSpPr>
            <a:spLocks noChangeShapeType="1"/>
          </p:cNvSpPr>
          <p:nvPr/>
        </p:nvSpPr>
        <p:spPr bwMode="auto">
          <a:xfrm>
            <a:off x="466090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1" name="Line 61"/>
          <p:cNvSpPr>
            <a:spLocks noChangeShapeType="1"/>
          </p:cNvSpPr>
          <p:nvPr/>
        </p:nvSpPr>
        <p:spPr bwMode="auto">
          <a:xfrm>
            <a:off x="47101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2" name="Line 62"/>
          <p:cNvSpPr>
            <a:spLocks noChangeShapeType="1"/>
          </p:cNvSpPr>
          <p:nvPr/>
        </p:nvSpPr>
        <p:spPr bwMode="auto">
          <a:xfrm>
            <a:off x="47625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3" name="Line 63"/>
          <p:cNvSpPr>
            <a:spLocks noChangeShapeType="1"/>
          </p:cNvSpPr>
          <p:nvPr/>
        </p:nvSpPr>
        <p:spPr bwMode="auto">
          <a:xfrm>
            <a:off x="48196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4" name="Rectangle 64"/>
          <p:cNvSpPr>
            <a:spLocks noChangeArrowheads="1"/>
          </p:cNvSpPr>
          <p:nvPr/>
        </p:nvSpPr>
        <p:spPr bwMode="auto">
          <a:xfrm>
            <a:off x="47831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65" name="Line 65"/>
          <p:cNvSpPr>
            <a:spLocks noChangeShapeType="1"/>
          </p:cNvSpPr>
          <p:nvPr/>
        </p:nvSpPr>
        <p:spPr bwMode="auto">
          <a:xfrm>
            <a:off x="5078413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6" name="Line 66"/>
          <p:cNvSpPr>
            <a:spLocks noChangeShapeType="1"/>
          </p:cNvSpPr>
          <p:nvPr/>
        </p:nvSpPr>
        <p:spPr bwMode="auto">
          <a:xfrm>
            <a:off x="48688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7" name="Line 67"/>
          <p:cNvSpPr>
            <a:spLocks noChangeShapeType="1"/>
          </p:cNvSpPr>
          <p:nvPr/>
        </p:nvSpPr>
        <p:spPr bwMode="auto">
          <a:xfrm>
            <a:off x="49196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8" name="Line 68"/>
          <p:cNvSpPr>
            <a:spLocks noChangeShapeType="1"/>
          </p:cNvSpPr>
          <p:nvPr/>
        </p:nvSpPr>
        <p:spPr bwMode="auto">
          <a:xfrm>
            <a:off x="497840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69" name="Line 69"/>
          <p:cNvSpPr>
            <a:spLocks noChangeShapeType="1"/>
          </p:cNvSpPr>
          <p:nvPr/>
        </p:nvSpPr>
        <p:spPr bwMode="auto">
          <a:xfrm>
            <a:off x="50276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0" name="Line 70"/>
          <p:cNvSpPr>
            <a:spLocks noChangeShapeType="1"/>
          </p:cNvSpPr>
          <p:nvPr/>
        </p:nvSpPr>
        <p:spPr bwMode="auto">
          <a:xfrm>
            <a:off x="5135563" y="5178425"/>
            <a:ext cx="158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1" name="Line 71"/>
          <p:cNvSpPr>
            <a:spLocks noChangeShapeType="1"/>
          </p:cNvSpPr>
          <p:nvPr/>
        </p:nvSpPr>
        <p:spPr bwMode="auto">
          <a:xfrm>
            <a:off x="518795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2" name="Line 72"/>
          <p:cNvSpPr>
            <a:spLocks noChangeShapeType="1"/>
          </p:cNvSpPr>
          <p:nvPr/>
        </p:nvSpPr>
        <p:spPr bwMode="auto">
          <a:xfrm>
            <a:off x="52371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3" name="Line 73"/>
          <p:cNvSpPr>
            <a:spLocks noChangeShapeType="1"/>
          </p:cNvSpPr>
          <p:nvPr/>
        </p:nvSpPr>
        <p:spPr bwMode="auto">
          <a:xfrm>
            <a:off x="528955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4" name="Line 74"/>
          <p:cNvSpPr>
            <a:spLocks noChangeShapeType="1"/>
          </p:cNvSpPr>
          <p:nvPr/>
        </p:nvSpPr>
        <p:spPr bwMode="auto">
          <a:xfrm>
            <a:off x="53482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5" name="Rectangle 75"/>
          <p:cNvSpPr>
            <a:spLocks noChangeArrowheads="1"/>
          </p:cNvSpPr>
          <p:nvPr/>
        </p:nvSpPr>
        <p:spPr bwMode="auto">
          <a:xfrm>
            <a:off x="531018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6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76" name="Line 76"/>
          <p:cNvSpPr>
            <a:spLocks noChangeShapeType="1"/>
          </p:cNvSpPr>
          <p:nvPr/>
        </p:nvSpPr>
        <p:spPr bwMode="auto">
          <a:xfrm>
            <a:off x="56086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7" name="Line 77"/>
          <p:cNvSpPr>
            <a:spLocks noChangeShapeType="1"/>
          </p:cNvSpPr>
          <p:nvPr/>
        </p:nvSpPr>
        <p:spPr bwMode="auto">
          <a:xfrm>
            <a:off x="539432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8" name="Line 78"/>
          <p:cNvSpPr>
            <a:spLocks noChangeShapeType="1"/>
          </p:cNvSpPr>
          <p:nvPr/>
        </p:nvSpPr>
        <p:spPr bwMode="auto">
          <a:xfrm>
            <a:off x="54435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79" name="Line 79"/>
          <p:cNvSpPr>
            <a:spLocks noChangeShapeType="1"/>
          </p:cNvSpPr>
          <p:nvPr/>
        </p:nvSpPr>
        <p:spPr bwMode="auto">
          <a:xfrm>
            <a:off x="55022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0" name="Line 80"/>
          <p:cNvSpPr>
            <a:spLocks noChangeShapeType="1"/>
          </p:cNvSpPr>
          <p:nvPr/>
        </p:nvSpPr>
        <p:spPr bwMode="auto">
          <a:xfrm>
            <a:off x="55530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1" name="Line 81"/>
          <p:cNvSpPr>
            <a:spLocks noChangeShapeType="1"/>
          </p:cNvSpPr>
          <p:nvPr/>
        </p:nvSpPr>
        <p:spPr bwMode="auto">
          <a:xfrm>
            <a:off x="56626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2" name="Line 82"/>
          <p:cNvSpPr>
            <a:spLocks noChangeShapeType="1"/>
          </p:cNvSpPr>
          <p:nvPr/>
        </p:nvSpPr>
        <p:spPr bwMode="auto">
          <a:xfrm>
            <a:off x="57118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3" name="Line 83"/>
          <p:cNvSpPr>
            <a:spLocks noChangeShapeType="1"/>
          </p:cNvSpPr>
          <p:nvPr/>
        </p:nvSpPr>
        <p:spPr bwMode="auto">
          <a:xfrm>
            <a:off x="57610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4" name="Line 84"/>
          <p:cNvSpPr>
            <a:spLocks noChangeShapeType="1"/>
          </p:cNvSpPr>
          <p:nvPr/>
        </p:nvSpPr>
        <p:spPr bwMode="auto">
          <a:xfrm>
            <a:off x="58118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5" name="Line 85"/>
          <p:cNvSpPr>
            <a:spLocks noChangeShapeType="1"/>
          </p:cNvSpPr>
          <p:nvPr/>
        </p:nvSpPr>
        <p:spPr bwMode="auto">
          <a:xfrm>
            <a:off x="5868988" y="5178425"/>
            <a:ext cx="635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6" name="Rectangle 86"/>
          <p:cNvSpPr>
            <a:spLocks noChangeArrowheads="1"/>
          </p:cNvSpPr>
          <p:nvPr/>
        </p:nvSpPr>
        <p:spPr bwMode="auto">
          <a:xfrm>
            <a:off x="58340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7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87" name="Line 87"/>
          <p:cNvSpPr>
            <a:spLocks noChangeShapeType="1"/>
          </p:cNvSpPr>
          <p:nvPr/>
        </p:nvSpPr>
        <p:spPr bwMode="auto">
          <a:xfrm>
            <a:off x="6132513" y="5178425"/>
            <a:ext cx="793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8" name="Line 88"/>
          <p:cNvSpPr>
            <a:spLocks noChangeShapeType="1"/>
          </p:cNvSpPr>
          <p:nvPr/>
        </p:nvSpPr>
        <p:spPr bwMode="auto">
          <a:xfrm>
            <a:off x="59229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89" name="Line 89"/>
          <p:cNvSpPr>
            <a:spLocks noChangeShapeType="1"/>
          </p:cNvSpPr>
          <p:nvPr/>
        </p:nvSpPr>
        <p:spPr bwMode="auto">
          <a:xfrm>
            <a:off x="597535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0" name="Line 90"/>
          <p:cNvSpPr>
            <a:spLocks noChangeShapeType="1"/>
          </p:cNvSpPr>
          <p:nvPr/>
        </p:nvSpPr>
        <p:spPr bwMode="auto">
          <a:xfrm>
            <a:off x="6024563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1" name="Line 91"/>
          <p:cNvSpPr>
            <a:spLocks noChangeShapeType="1"/>
          </p:cNvSpPr>
          <p:nvPr/>
        </p:nvSpPr>
        <p:spPr bwMode="auto">
          <a:xfrm>
            <a:off x="60817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2" name="Line 92"/>
          <p:cNvSpPr>
            <a:spLocks noChangeShapeType="1"/>
          </p:cNvSpPr>
          <p:nvPr/>
        </p:nvSpPr>
        <p:spPr bwMode="auto">
          <a:xfrm>
            <a:off x="61817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3" name="Line 93"/>
          <p:cNvSpPr>
            <a:spLocks noChangeShapeType="1"/>
          </p:cNvSpPr>
          <p:nvPr/>
        </p:nvSpPr>
        <p:spPr bwMode="auto">
          <a:xfrm>
            <a:off x="62357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4" name="Line 94"/>
          <p:cNvSpPr>
            <a:spLocks noChangeShapeType="1"/>
          </p:cNvSpPr>
          <p:nvPr/>
        </p:nvSpPr>
        <p:spPr bwMode="auto">
          <a:xfrm>
            <a:off x="62865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5" name="Line 95"/>
          <p:cNvSpPr>
            <a:spLocks noChangeShapeType="1"/>
          </p:cNvSpPr>
          <p:nvPr/>
        </p:nvSpPr>
        <p:spPr bwMode="auto">
          <a:xfrm>
            <a:off x="63404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6" name="Line 96"/>
          <p:cNvSpPr>
            <a:spLocks noChangeShapeType="1"/>
          </p:cNvSpPr>
          <p:nvPr/>
        </p:nvSpPr>
        <p:spPr bwMode="auto">
          <a:xfrm>
            <a:off x="6396038" y="5178425"/>
            <a:ext cx="4762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7" name="Rectangle 97"/>
          <p:cNvSpPr>
            <a:spLocks noChangeArrowheads="1"/>
          </p:cNvSpPr>
          <p:nvPr/>
        </p:nvSpPr>
        <p:spPr bwMode="auto">
          <a:xfrm>
            <a:off x="63595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8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398" name="Line 98"/>
          <p:cNvSpPr>
            <a:spLocks noChangeShapeType="1"/>
          </p:cNvSpPr>
          <p:nvPr/>
        </p:nvSpPr>
        <p:spPr bwMode="auto">
          <a:xfrm>
            <a:off x="6661150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399" name="Line 99"/>
          <p:cNvSpPr>
            <a:spLocks noChangeShapeType="1"/>
          </p:cNvSpPr>
          <p:nvPr/>
        </p:nvSpPr>
        <p:spPr bwMode="auto">
          <a:xfrm>
            <a:off x="64452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0" name="Line 100"/>
          <p:cNvSpPr>
            <a:spLocks noChangeShapeType="1"/>
          </p:cNvSpPr>
          <p:nvPr/>
        </p:nvSpPr>
        <p:spPr bwMode="auto">
          <a:xfrm>
            <a:off x="64992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1" name="Line 101"/>
          <p:cNvSpPr>
            <a:spLocks noChangeShapeType="1"/>
          </p:cNvSpPr>
          <p:nvPr/>
        </p:nvSpPr>
        <p:spPr bwMode="auto">
          <a:xfrm>
            <a:off x="65547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2" name="Line 102"/>
          <p:cNvSpPr>
            <a:spLocks noChangeShapeType="1"/>
          </p:cNvSpPr>
          <p:nvPr/>
        </p:nvSpPr>
        <p:spPr bwMode="auto">
          <a:xfrm>
            <a:off x="660717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3" name="Line 103"/>
          <p:cNvSpPr>
            <a:spLocks noChangeShapeType="1"/>
          </p:cNvSpPr>
          <p:nvPr/>
        </p:nvSpPr>
        <p:spPr bwMode="auto">
          <a:xfrm>
            <a:off x="6710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4" name="Line 104"/>
          <p:cNvSpPr>
            <a:spLocks noChangeShapeType="1"/>
          </p:cNvSpPr>
          <p:nvPr/>
        </p:nvSpPr>
        <p:spPr bwMode="auto">
          <a:xfrm>
            <a:off x="6762750" y="5178425"/>
            <a:ext cx="793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5" name="Line 105"/>
          <p:cNvSpPr>
            <a:spLocks noChangeShapeType="1"/>
          </p:cNvSpPr>
          <p:nvPr/>
        </p:nvSpPr>
        <p:spPr bwMode="auto">
          <a:xfrm>
            <a:off x="68151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6" name="Line 106"/>
          <p:cNvSpPr>
            <a:spLocks noChangeShapeType="1"/>
          </p:cNvSpPr>
          <p:nvPr/>
        </p:nvSpPr>
        <p:spPr bwMode="auto">
          <a:xfrm>
            <a:off x="68659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7" name="Line 107"/>
          <p:cNvSpPr>
            <a:spLocks noChangeShapeType="1"/>
          </p:cNvSpPr>
          <p:nvPr/>
        </p:nvSpPr>
        <p:spPr bwMode="auto">
          <a:xfrm>
            <a:off x="6924675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8" name="Rectangle 108"/>
          <p:cNvSpPr>
            <a:spLocks noChangeArrowheads="1"/>
          </p:cNvSpPr>
          <p:nvPr/>
        </p:nvSpPr>
        <p:spPr bwMode="auto">
          <a:xfrm>
            <a:off x="68881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9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09" name="Line 109"/>
          <p:cNvSpPr>
            <a:spLocks noChangeShapeType="1"/>
          </p:cNvSpPr>
          <p:nvPr/>
        </p:nvSpPr>
        <p:spPr bwMode="auto">
          <a:xfrm>
            <a:off x="7181850" y="5178425"/>
            <a:ext cx="635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0" name="Line 110"/>
          <p:cNvSpPr>
            <a:spLocks noChangeShapeType="1"/>
          </p:cNvSpPr>
          <p:nvPr/>
        </p:nvSpPr>
        <p:spPr bwMode="auto">
          <a:xfrm>
            <a:off x="69738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1" name="Line 111"/>
          <p:cNvSpPr>
            <a:spLocks noChangeShapeType="1"/>
          </p:cNvSpPr>
          <p:nvPr/>
        </p:nvSpPr>
        <p:spPr bwMode="auto">
          <a:xfrm>
            <a:off x="7024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2" name="Line 112"/>
          <p:cNvSpPr>
            <a:spLocks noChangeShapeType="1"/>
          </p:cNvSpPr>
          <p:nvPr/>
        </p:nvSpPr>
        <p:spPr bwMode="auto">
          <a:xfrm>
            <a:off x="70818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3" name="Line 113"/>
          <p:cNvSpPr>
            <a:spLocks noChangeShapeType="1"/>
          </p:cNvSpPr>
          <p:nvPr/>
        </p:nvSpPr>
        <p:spPr bwMode="auto">
          <a:xfrm>
            <a:off x="71358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4" name="Line 114"/>
          <p:cNvSpPr>
            <a:spLocks noChangeShapeType="1"/>
          </p:cNvSpPr>
          <p:nvPr/>
        </p:nvSpPr>
        <p:spPr bwMode="auto">
          <a:xfrm>
            <a:off x="7235825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5" name="Line 115"/>
          <p:cNvSpPr>
            <a:spLocks noChangeShapeType="1"/>
          </p:cNvSpPr>
          <p:nvPr/>
        </p:nvSpPr>
        <p:spPr bwMode="auto">
          <a:xfrm>
            <a:off x="72834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6" name="Line 116"/>
          <p:cNvSpPr>
            <a:spLocks noChangeShapeType="1"/>
          </p:cNvSpPr>
          <p:nvPr/>
        </p:nvSpPr>
        <p:spPr bwMode="auto">
          <a:xfrm>
            <a:off x="7345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7" name="Line 117"/>
          <p:cNvSpPr>
            <a:spLocks noChangeShapeType="1"/>
          </p:cNvSpPr>
          <p:nvPr/>
        </p:nvSpPr>
        <p:spPr bwMode="auto">
          <a:xfrm>
            <a:off x="73945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8" name="Line 118"/>
          <p:cNvSpPr>
            <a:spLocks noChangeShapeType="1"/>
          </p:cNvSpPr>
          <p:nvPr/>
        </p:nvSpPr>
        <p:spPr bwMode="auto">
          <a:xfrm>
            <a:off x="74453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9" name="Rectangle 119"/>
          <p:cNvSpPr>
            <a:spLocks noChangeArrowheads="1"/>
          </p:cNvSpPr>
          <p:nvPr/>
        </p:nvSpPr>
        <p:spPr bwMode="auto">
          <a:xfrm>
            <a:off x="7310438" y="5337175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20" name="Rectangle 120"/>
          <p:cNvSpPr>
            <a:spLocks noChangeArrowheads="1"/>
          </p:cNvSpPr>
          <p:nvPr/>
        </p:nvSpPr>
        <p:spPr bwMode="auto">
          <a:xfrm>
            <a:off x="3006725" y="5597525"/>
            <a:ext cx="2209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         Retention Time (min)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21" name="Line 121"/>
          <p:cNvSpPr>
            <a:spLocks noChangeShapeType="1"/>
          </p:cNvSpPr>
          <p:nvPr/>
        </p:nvSpPr>
        <p:spPr bwMode="auto">
          <a:xfrm>
            <a:off x="2159000" y="2130425"/>
            <a:ext cx="9525" cy="30480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2" name="Line 122"/>
          <p:cNvSpPr>
            <a:spLocks noChangeShapeType="1"/>
          </p:cNvSpPr>
          <p:nvPr/>
        </p:nvSpPr>
        <p:spPr bwMode="auto">
          <a:xfrm flipH="1">
            <a:off x="2128838" y="514191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3" name="Rectangle 123"/>
          <p:cNvSpPr>
            <a:spLocks noChangeArrowheads="1"/>
          </p:cNvSpPr>
          <p:nvPr/>
        </p:nvSpPr>
        <p:spPr bwMode="auto">
          <a:xfrm>
            <a:off x="1616075" y="495141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24" name="Line 124"/>
          <p:cNvSpPr>
            <a:spLocks noChangeShapeType="1"/>
          </p:cNvSpPr>
          <p:nvPr/>
        </p:nvSpPr>
        <p:spPr bwMode="auto">
          <a:xfrm flipH="1">
            <a:off x="2103438" y="4754563"/>
            <a:ext cx="555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5" name="Line 125"/>
          <p:cNvSpPr>
            <a:spLocks noChangeShapeType="1"/>
          </p:cNvSpPr>
          <p:nvPr/>
        </p:nvSpPr>
        <p:spPr bwMode="auto">
          <a:xfrm flipH="1">
            <a:off x="2128838" y="497681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6" name="Line 126"/>
          <p:cNvSpPr>
            <a:spLocks noChangeShapeType="1"/>
          </p:cNvSpPr>
          <p:nvPr/>
        </p:nvSpPr>
        <p:spPr bwMode="auto">
          <a:xfrm flipH="1">
            <a:off x="2128838" y="49228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7" name="Line 127"/>
          <p:cNvSpPr>
            <a:spLocks noChangeShapeType="1"/>
          </p:cNvSpPr>
          <p:nvPr/>
        </p:nvSpPr>
        <p:spPr bwMode="auto">
          <a:xfrm flipH="1">
            <a:off x="2128838" y="486727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8" name="Line 128"/>
          <p:cNvSpPr>
            <a:spLocks noChangeShapeType="1"/>
          </p:cNvSpPr>
          <p:nvPr/>
        </p:nvSpPr>
        <p:spPr bwMode="auto">
          <a:xfrm flipH="1">
            <a:off x="2128838" y="4810125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9" name="Line 129"/>
          <p:cNvSpPr>
            <a:spLocks noChangeShapeType="1"/>
          </p:cNvSpPr>
          <p:nvPr/>
        </p:nvSpPr>
        <p:spPr bwMode="auto">
          <a:xfrm flipH="1">
            <a:off x="2128838" y="47037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0" name="Line 130"/>
          <p:cNvSpPr>
            <a:spLocks noChangeShapeType="1"/>
          </p:cNvSpPr>
          <p:nvPr/>
        </p:nvSpPr>
        <p:spPr bwMode="auto">
          <a:xfrm flipH="1">
            <a:off x="2128838" y="46482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1" name="Line 131"/>
          <p:cNvSpPr>
            <a:spLocks noChangeShapeType="1"/>
          </p:cNvSpPr>
          <p:nvPr/>
        </p:nvSpPr>
        <p:spPr bwMode="auto">
          <a:xfrm flipH="1">
            <a:off x="2128838" y="45926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2" name="Line 132"/>
          <p:cNvSpPr>
            <a:spLocks noChangeShapeType="1"/>
          </p:cNvSpPr>
          <p:nvPr/>
        </p:nvSpPr>
        <p:spPr bwMode="auto">
          <a:xfrm flipH="1">
            <a:off x="2128838" y="45386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3" name="Line 133"/>
          <p:cNvSpPr>
            <a:spLocks noChangeShapeType="1"/>
          </p:cNvSpPr>
          <p:nvPr/>
        </p:nvSpPr>
        <p:spPr bwMode="auto">
          <a:xfrm flipH="1">
            <a:off x="2063750" y="4484688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4" name="Rectangle 134"/>
          <p:cNvSpPr>
            <a:spLocks noChangeArrowheads="1"/>
          </p:cNvSpPr>
          <p:nvPr/>
        </p:nvSpPr>
        <p:spPr bwMode="auto">
          <a:xfrm>
            <a:off x="1616075" y="43989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35" name="Line 135"/>
          <p:cNvSpPr>
            <a:spLocks noChangeShapeType="1"/>
          </p:cNvSpPr>
          <p:nvPr/>
        </p:nvSpPr>
        <p:spPr bwMode="auto">
          <a:xfrm flipH="1">
            <a:off x="2103438" y="42100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6" name="Line 136"/>
          <p:cNvSpPr>
            <a:spLocks noChangeShapeType="1"/>
          </p:cNvSpPr>
          <p:nvPr/>
        </p:nvSpPr>
        <p:spPr bwMode="auto">
          <a:xfrm flipH="1">
            <a:off x="2128838" y="442912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7" name="Line 137"/>
          <p:cNvSpPr>
            <a:spLocks noChangeShapeType="1"/>
          </p:cNvSpPr>
          <p:nvPr/>
        </p:nvSpPr>
        <p:spPr bwMode="auto">
          <a:xfrm flipH="1">
            <a:off x="2128838" y="43735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8" name="Line 138"/>
          <p:cNvSpPr>
            <a:spLocks noChangeShapeType="1"/>
          </p:cNvSpPr>
          <p:nvPr/>
        </p:nvSpPr>
        <p:spPr bwMode="auto">
          <a:xfrm flipH="1">
            <a:off x="2128838" y="4319588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39" name="Line 139"/>
          <p:cNvSpPr>
            <a:spLocks noChangeShapeType="1"/>
          </p:cNvSpPr>
          <p:nvPr/>
        </p:nvSpPr>
        <p:spPr bwMode="auto">
          <a:xfrm flipH="1">
            <a:off x="2128838" y="426561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0" name="Line 140"/>
          <p:cNvSpPr>
            <a:spLocks noChangeShapeType="1"/>
          </p:cNvSpPr>
          <p:nvPr/>
        </p:nvSpPr>
        <p:spPr bwMode="auto">
          <a:xfrm flipH="1">
            <a:off x="2128838" y="41544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1" name="Line 141"/>
          <p:cNvSpPr>
            <a:spLocks noChangeShapeType="1"/>
          </p:cNvSpPr>
          <p:nvPr/>
        </p:nvSpPr>
        <p:spPr bwMode="auto">
          <a:xfrm flipH="1">
            <a:off x="2128838" y="41052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2" name="Line 142"/>
          <p:cNvSpPr>
            <a:spLocks noChangeShapeType="1"/>
          </p:cNvSpPr>
          <p:nvPr/>
        </p:nvSpPr>
        <p:spPr bwMode="auto">
          <a:xfrm flipH="1">
            <a:off x="2128838" y="40465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3" name="Line 143"/>
          <p:cNvSpPr>
            <a:spLocks noChangeShapeType="1"/>
          </p:cNvSpPr>
          <p:nvPr/>
        </p:nvSpPr>
        <p:spPr bwMode="auto">
          <a:xfrm flipH="1">
            <a:off x="2128838" y="3994150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4" name="Line 144"/>
          <p:cNvSpPr>
            <a:spLocks noChangeShapeType="1"/>
          </p:cNvSpPr>
          <p:nvPr/>
        </p:nvSpPr>
        <p:spPr bwMode="auto">
          <a:xfrm flipH="1">
            <a:off x="2063750" y="3938588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5" name="Rectangle 145"/>
          <p:cNvSpPr>
            <a:spLocks noChangeArrowheads="1"/>
          </p:cNvSpPr>
          <p:nvPr/>
        </p:nvSpPr>
        <p:spPr bwMode="auto">
          <a:xfrm>
            <a:off x="1616075" y="38560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46" name="Line 146"/>
          <p:cNvSpPr>
            <a:spLocks noChangeShapeType="1"/>
          </p:cNvSpPr>
          <p:nvPr/>
        </p:nvSpPr>
        <p:spPr bwMode="auto">
          <a:xfrm flipH="1">
            <a:off x="2103438" y="36639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7" name="Line 147"/>
          <p:cNvSpPr>
            <a:spLocks noChangeShapeType="1"/>
          </p:cNvSpPr>
          <p:nvPr/>
        </p:nvSpPr>
        <p:spPr bwMode="auto">
          <a:xfrm flipH="1">
            <a:off x="2128838" y="3879850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8" name="Line 148"/>
          <p:cNvSpPr>
            <a:spLocks noChangeShapeType="1"/>
          </p:cNvSpPr>
          <p:nvPr/>
        </p:nvSpPr>
        <p:spPr bwMode="auto">
          <a:xfrm flipH="1">
            <a:off x="2128838" y="38274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49" name="Line 149"/>
          <p:cNvSpPr>
            <a:spLocks noChangeShapeType="1"/>
          </p:cNvSpPr>
          <p:nvPr/>
        </p:nvSpPr>
        <p:spPr bwMode="auto">
          <a:xfrm flipH="1">
            <a:off x="2128838" y="377031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0" name="Line 150"/>
          <p:cNvSpPr>
            <a:spLocks noChangeShapeType="1"/>
          </p:cNvSpPr>
          <p:nvPr/>
        </p:nvSpPr>
        <p:spPr bwMode="auto">
          <a:xfrm flipH="1">
            <a:off x="2128838" y="37163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1" name="Line 151"/>
          <p:cNvSpPr>
            <a:spLocks noChangeShapeType="1"/>
          </p:cNvSpPr>
          <p:nvPr/>
        </p:nvSpPr>
        <p:spPr bwMode="auto">
          <a:xfrm flipH="1">
            <a:off x="2128838" y="361156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2" name="Line 152"/>
          <p:cNvSpPr>
            <a:spLocks noChangeShapeType="1"/>
          </p:cNvSpPr>
          <p:nvPr/>
        </p:nvSpPr>
        <p:spPr bwMode="auto">
          <a:xfrm flipH="1">
            <a:off x="2128838" y="35560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3" name="Line 153"/>
          <p:cNvSpPr>
            <a:spLocks noChangeShapeType="1"/>
          </p:cNvSpPr>
          <p:nvPr/>
        </p:nvSpPr>
        <p:spPr bwMode="auto">
          <a:xfrm flipH="1">
            <a:off x="2128838" y="34972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4" name="Line 154"/>
          <p:cNvSpPr>
            <a:spLocks noChangeShapeType="1"/>
          </p:cNvSpPr>
          <p:nvPr/>
        </p:nvSpPr>
        <p:spPr bwMode="auto">
          <a:xfrm flipH="1">
            <a:off x="2128838" y="34417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5" name="Line 155"/>
          <p:cNvSpPr>
            <a:spLocks noChangeShapeType="1"/>
          </p:cNvSpPr>
          <p:nvPr/>
        </p:nvSpPr>
        <p:spPr bwMode="auto">
          <a:xfrm flipH="1">
            <a:off x="2063750" y="3389313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6" name="Rectangle 156"/>
          <p:cNvSpPr>
            <a:spLocks noChangeArrowheads="1"/>
          </p:cNvSpPr>
          <p:nvPr/>
        </p:nvSpPr>
        <p:spPr bwMode="auto">
          <a:xfrm>
            <a:off x="1616075" y="33067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57" name="Line 157"/>
          <p:cNvSpPr>
            <a:spLocks noChangeShapeType="1"/>
          </p:cNvSpPr>
          <p:nvPr/>
        </p:nvSpPr>
        <p:spPr bwMode="auto">
          <a:xfrm flipH="1">
            <a:off x="2103438" y="31178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8" name="Line 158"/>
          <p:cNvSpPr>
            <a:spLocks noChangeShapeType="1"/>
          </p:cNvSpPr>
          <p:nvPr/>
        </p:nvSpPr>
        <p:spPr bwMode="auto">
          <a:xfrm flipH="1">
            <a:off x="2128838" y="33321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59" name="Line 159"/>
          <p:cNvSpPr>
            <a:spLocks noChangeShapeType="1"/>
          </p:cNvSpPr>
          <p:nvPr/>
        </p:nvSpPr>
        <p:spPr bwMode="auto">
          <a:xfrm flipH="1">
            <a:off x="2128838" y="32781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0" name="Line 160"/>
          <p:cNvSpPr>
            <a:spLocks noChangeShapeType="1"/>
          </p:cNvSpPr>
          <p:nvPr/>
        </p:nvSpPr>
        <p:spPr bwMode="auto">
          <a:xfrm flipH="1">
            <a:off x="2128838" y="32258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1" name="Line 161"/>
          <p:cNvSpPr>
            <a:spLocks noChangeShapeType="1"/>
          </p:cNvSpPr>
          <p:nvPr/>
        </p:nvSpPr>
        <p:spPr bwMode="auto">
          <a:xfrm flipH="1">
            <a:off x="2128838" y="31686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2" name="Line 162"/>
          <p:cNvSpPr>
            <a:spLocks noChangeShapeType="1"/>
          </p:cNvSpPr>
          <p:nvPr/>
        </p:nvSpPr>
        <p:spPr bwMode="auto">
          <a:xfrm flipH="1">
            <a:off x="2128838" y="3059113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3" name="Line 163"/>
          <p:cNvSpPr>
            <a:spLocks noChangeShapeType="1"/>
          </p:cNvSpPr>
          <p:nvPr/>
        </p:nvSpPr>
        <p:spPr bwMode="auto">
          <a:xfrm flipH="1">
            <a:off x="2128838" y="30067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4" name="Line 164"/>
          <p:cNvSpPr>
            <a:spLocks noChangeShapeType="1"/>
          </p:cNvSpPr>
          <p:nvPr/>
        </p:nvSpPr>
        <p:spPr bwMode="auto">
          <a:xfrm flipH="1">
            <a:off x="2128838" y="29543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5" name="Line 165"/>
          <p:cNvSpPr>
            <a:spLocks noChangeShapeType="1"/>
          </p:cNvSpPr>
          <p:nvPr/>
        </p:nvSpPr>
        <p:spPr bwMode="auto">
          <a:xfrm flipH="1">
            <a:off x="2128838" y="28956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6" name="Line 166"/>
          <p:cNvSpPr>
            <a:spLocks noChangeShapeType="1"/>
          </p:cNvSpPr>
          <p:nvPr/>
        </p:nvSpPr>
        <p:spPr bwMode="auto">
          <a:xfrm flipH="1">
            <a:off x="2063750" y="28432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7" name="Rectangle 167"/>
          <p:cNvSpPr>
            <a:spLocks noChangeArrowheads="1"/>
          </p:cNvSpPr>
          <p:nvPr/>
        </p:nvSpPr>
        <p:spPr bwMode="auto">
          <a:xfrm>
            <a:off x="1616075" y="2765425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68" name="Line 168"/>
          <p:cNvSpPr>
            <a:spLocks noChangeShapeType="1"/>
          </p:cNvSpPr>
          <p:nvPr/>
        </p:nvSpPr>
        <p:spPr bwMode="auto">
          <a:xfrm flipH="1">
            <a:off x="2103438" y="25717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69" name="Line 169"/>
          <p:cNvSpPr>
            <a:spLocks noChangeShapeType="1"/>
          </p:cNvSpPr>
          <p:nvPr/>
        </p:nvSpPr>
        <p:spPr bwMode="auto">
          <a:xfrm flipH="1">
            <a:off x="2128838" y="27908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0" name="Line 170"/>
          <p:cNvSpPr>
            <a:spLocks noChangeShapeType="1"/>
          </p:cNvSpPr>
          <p:nvPr/>
        </p:nvSpPr>
        <p:spPr bwMode="auto">
          <a:xfrm flipH="1">
            <a:off x="2128838" y="27384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1" name="Line 171"/>
          <p:cNvSpPr>
            <a:spLocks noChangeShapeType="1"/>
          </p:cNvSpPr>
          <p:nvPr/>
        </p:nvSpPr>
        <p:spPr bwMode="auto">
          <a:xfrm flipH="1">
            <a:off x="2128838" y="26828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2" name="Line 172"/>
          <p:cNvSpPr>
            <a:spLocks noChangeShapeType="1"/>
          </p:cNvSpPr>
          <p:nvPr/>
        </p:nvSpPr>
        <p:spPr bwMode="auto">
          <a:xfrm flipH="1">
            <a:off x="2128838" y="26241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3" name="Line 173"/>
          <p:cNvSpPr>
            <a:spLocks noChangeShapeType="1"/>
          </p:cNvSpPr>
          <p:nvPr/>
        </p:nvSpPr>
        <p:spPr bwMode="auto">
          <a:xfrm flipH="1">
            <a:off x="2128838" y="251618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4" name="Line 174"/>
          <p:cNvSpPr>
            <a:spLocks noChangeShapeType="1"/>
          </p:cNvSpPr>
          <p:nvPr/>
        </p:nvSpPr>
        <p:spPr bwMode="auto">
          <a:xfrm flipH="1">
            <a:off x="2128838" y="24606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5" name="Line 175"/>
          <p:cNvSpPr>
            <a:spLocks noChangeShapeType="1"/>
          </p:cNvSpPr>
          <p:nvPr/>
        </p:nvSpPr>
        <p:spPr bwMode="auto">
          <a:xfrm flipH="1">
            <a:off x="2128838" y="24018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6" name="Line 176"/>
          <p:cNvSpPr>
            <a:spLocks noChangeShapeType="1"/>
          </p:cNvSpPr>
          <p:nvPr/>
        </p:nvSpPr>
        <p:spPr bwMode="auto">
          <a:xfrm flipH="1">
            <a:off x="2128838" y="23526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7" name="Line 177"/>
          <p:cNvSpPr>
            <a:spLocks noChangeShapeType="1"/>
          </p:cNvSpPr>
          <p:nvPr/>
        </p:nvSpPr>
        <p:spPr bwMode="auto">
          <a:xfrm flipH="1">
            <a:off x="2063750" y="22971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78" name="Rectangle 178"/>
          <p:cNvSpPr>
            <a:spLocks noChangeArrowheads="1"/>
          </p:cNvSpPr>
          <p:nvPr/>
        </p:nvSpPr>
        <p:spPr bwMode="auto">
          <a:xfrm>
            <a:off x="1616075" y="221615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6479" name="Line 179"/>
          <p:cNvSpPr>
            <a:spLocks noChangeShapeType="1"/>
          </p:cNvSpPr>
          <p:nvPr/>
        </p:nvSpPr>
        <p:spPr bwMode="auto">
          <a:xfrm flipH="1">
            <a:off x="2128838" y="22415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0" name="Line 180"/>
          <p:cNvSpPr>
            <a:spLocks noChangeShapeType="1"/>
          </p:cNvSpPr>
          <p:nvPr/>
        </p:nvSpPr>
        <p:spPr bwMode="auto">
          <a:xfrm flipH="1">
            <a:off x="2128838" y="21891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1" name="Line 181"/>
          <p:cNvSpPr>
            <a:spLocks noChangeShapeType="1"/>
          </p:cNvSpPr>
          <p:nvPr/>
        </p:nvSpPr>
        <p:spPr bwMode="auto">
          <a:xfrm flipH="1">
            <a:off x="2128838" y="21304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2" name="Rectangle 182"/>
          <p:cNvSpPr>
            <a:spLocks noChangeArrowheads="1"/>
          </p:cNvSpPr>
          <p:nvPr/>
        </p:nvSpPr>
        <p:spPr bwMode="auto">
          <a:xfrm rot="-5400000">
            <a:off x="876300" y="3586163"/>
            <a:ext cx="1143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Absorbance (AU)</a:t>
            </a:r>
            <a:endParaRPr lang="fr-FR" sz="1000" b="1">
              <a:latin typeface="Times New Roman" pitchFamily="18" charset="0"/>
            </a:endParaRPr>
          </a:p>
        </p:txBody>
      </p:sp>
      <p:grpSp>
        <p:nvGrpSpPr>
          <p:cNvPr id="226483" name="Group 185"/>
          <p:cNvGrpSpPr>
            <a:grpSpLocks/>
          </p:cNvGrpSpPr>
          <p:nvPr/>
        </p:nvGrpSpPr>
        <p:grpSpPr bwMode="auto">
          <a:xfrm>
            <a:off x="2185988" y="2463800"/>
            <a:ext cx="5267325" cy="2573338"/>
            <a:chOff x="3068" y="1538"/>
            <a:chExt cx="2110" cy="1024"/>
          </a:xfrm>
        </p:grpSpPr>
        <p:sp>
          <p:nvSpPr>
            <p:cNvPr id="226505" name="Freeform 186"/>
            <p:cNvSpPr>
              <a:spLocks/>
            </p:cNvSpPr>
            <p:nvPr/>
          </p:nvSpPr>
          <p:spPr bwMode="auto">
            <a:xfrm>
              <a:off x="3068" y="1538"/>
              <a:ext cx="2110" cy="1024"/>
            </a:xfrm>
            <a:custGeom>
              <a:avLst/>
              <a:gdLst>
                <a:gd name="T0" fmla="*/ 9 w 3119"/>
                <a:gd name="T1" fmla="*/ 561 h 1251"/>
                <a:gd name="T2" fmla="*/ 19 w 3119"/>
                <a:gd name="T3" fmla="*/ 561 h 1251"/>
                <a:gd name="T4" fmla="*/ 29 w 3119"/>
                <a:gd name="T5" fmla="*/ 561 h 1251"/>
                <a:gd name="T6" fmla="*/ 40 w 3119"/>
                <a:gd name="T7" fmla="*/ 561 h 1251"/>
                <a:gd name="T8" fmla="*/ 50 w 3119"/>
                <a:gd name="T9" fmla="*/ 561 h 1251"/>
                <a:gd name="T10" fmla="*/ 61 w 3119"/>
                <a:gd name="T11" fmla="*/ 561 h 1251"/>
                <a:gd name="T12" fmla="*/ 72 w 3119"/>
                <a:gd name="T13" fmla="*/ 561 h 1251"/>
                <a:gd name="T14" fmla="*/ 82 w 3119"/>
                <a:gd name="T15" fmla="*/ 562 h 1251"/>
                <a:gd name="T16" fmla="*/ 93 w 3119"/>
                <a:gd name="T17" fmla="*/ 561 h 1251"/>
                <a:gd name="T18" fmla="*/ 103 w 3119"/>
                <a:gd name="T19" fmla="*/ 561 h 1251"/>
                <a:gd name="T20" fmla="*/ 113 w 3119"/>
                <a:gd name="T21" fmla="*/ 561 h 1251"/>
                <a:gd name="T22" fmla="*/ 124 w 3119"/>
                <a:gd name="T23" fmla="*/ 561 h 1251"/>
                <a:gd name="T24" fmla="*/ 134 w 3119"/>
                <a:gd name="T25" fmla="*/ 562 h 1251"/>
                <a:gd name="T26" fmla="*/ 145 w 3119"/>
                <a:gd name="T27" fmla="*/ 562 h 1251"/>
                <a:gd name="T28" fmla="*/ 155 w 3119"/>
                <a:gd name="T29" fmla="*/ 561 h 1251"/>
                <a:gd name="T30" fmla="*/ 165 w 3119"/>
                <a:gd name="T31" fmla="*/ 561 h 1251"/>
                <a:gd name="T32" fmla="*/ 176 w 3119"/>
                <a:gd name="T33" fmla="*/ 562 h 1251"/>
                <a:gd name="T34" fmla="*/ 186 w 3119"/>
                <a:gd name="T35" fmla="*/ 561 h 1251"/>
                <a:gd name="T36" fmla="*/ 197 w 3119"/>
                <a:gd name="T37" fmla="*/ 560 h 1251"/>
                <a:gd name="T38" fmla="*/ 207 w 3119"/>
                <a:gd name="T39" fmla="*/ 560 h 1251"/>
                <a:gd name="T40" fmla="*/ 218 w 3119"/>
                <a:gd name="T41" fmla="*/ 559 h 1251"/>
                <a:gd name="T42" fmla="*/ 229 w 3119"/>
                <a:gd name="T43" fmla="*/ 560 h 1251"/>
                <a:gd name="T44" fmla="*/ 239 w 3119"/>
                <a:gd name="T45" fmla="*/ 547 h 1251"/>
                <a:gd name="T46" fmla="*/ 249 w 3119"/>
                <a:gd name="T47" fmla="*/ 20 h 1251"/>
                <a:gd name="T48" fmla="*/ 260 w 3119"/>
                <a:gd name="T49" fmla="*/ 253 h 1251"/>
                <a:gd name="T50" fmla="*/ 270 w 3119"/>
                <a:gd name="T51" fmla="*/ 500 h 1251"/>
                <a:gd name="T52" fmla="*/ 281 w 3119"/>
                <a:gd name="T53" fmla="*/ 552 h 1251"/>
                <a:gd name="T54" fmla="*/ 291 w 3119"/>
                <a:gd name="T55" fmla="*/ 557 h 1251"/>
                <a:gd name="T56" fmla="*/ 301 w 3119"/>
                <a:gd name="T57" fmla="*/ 558 h 1251"/>
                <a:gd name="T58" fmla="*/ 312 w 3119"/>
                <a:gd name="T59" fmla="*/ 559 h 1251"/>
                <a:gd name="T60" fmla="*/ 322 w 3119"/>
                <a:gd name="T61" fmla="*/ 560 h 1251"/>
                <a:gd name="T62" fmla="*/ 333 w 3119"/>
                <a:gd name="T63" fmla="*/ 560 h 1251"/>
                <a:gd name="T64" fmla="*/ 343 w 3119"/>
                <a:gd name="T65" fmla="*/ 560 h 1251"/>
                <a:gd name="T66" fmla="*/ 354 w 3119"/>
                <a:gd name="T67" fmla="*/ 561 h 1251"/>
                <a:gd name="T68" fmla="*/ 364 w 3119"/>
                <a:gd name="T69" fmla="*/ 561 h 1251"/>
                <a:gd name="T70" fmla="*/ 375 w 3119"/>
                <a:gd name="T71" fmla="*/ 561 h 1251"/>
                <a:gd name="T72" fmla="*/ 385 w 3119"/>
                <a:gd name="T73" fmla="*/ 561 h 1251"/>
                <a:gd name="T74" fmla="*/ 395 w 3119"/>
                <a:gd name="T75" fmla="*/ 558 h 1251"/>
                <a:gd name="T76" fmla="*/ 406 w 3119"/>
                <a:gd name="T77" fmla="*/ 545 h 1251"/>
                <a:gd name="T78" fmla="*/ 417 w 3119"/>
                <a:gd name="T79" fmla="*/ 559 h 1251"/>
                <a:gd name="T80" fmla="*/ 427 w 3119"/>
                <a:gd name="T81" fmla="*/ 560 h 1251"/>
                <a:gd name="T82" fmla="*/ 438 w 3119"/>
                <a:gd name="T83" fmla="*/ 560 h 1251"/>
                <a:gd name="T84" fmla="*/ 448 w 3119"/>
                <a:gd name="T85" fmla="*/ 269 h 1251"/>
                <a:gd name="T86" fmla="*/ 458 w 3119"/>
                <a:gd name="T87" fmla="*/ 295 h 1251"/>
                <a:gd name="T88" fmla="*/ 469 w 3119"/>
                <a:gd name="T89" fmla="*/ 325 h 1251"/>
                <a:gd name="T90" fmla="*/ 479 w 3119"/>
                <a:gd name="T91" fmla="*/ 356 h 1251"/>
                <a:gd name="T92" fmla="*/ 490 w 3119"/>
                <a:gd name="T93" fmla="*/ 387 h 1251"/>
                <a:gd name="T94" fmla="*/ 500 w 3119"/>
                <a:gd name="T95" fmla="*/ 418 h 1251"/>
                <a:gd name="T96" fmla="*/ 511 w 3119"/>
                <a:gd name="T97" fmla="*/ 449 h 1251"/>
                <a:gd name="T98" fmla="*/ 521 w 3119"/>
                <a:gd name="T99" fmla="*/ 478 h 1251"/>
                <a:gd name="T100" fmla="*/ 531 w 3119"/>
                <a:gd name="T101" fmla="*/ 507 h 1251"/>
                <a:gd name="T102" fmla="*/ 542 w 3119"/>
                <a:gd name="T103" fmla="*/ 530 h 1251"/>
                <a:gd name="T104" fmla="*/ 553 w 3119"/>
                <a:gd name="T105" fmla="*/ 548 h 1251"/>
                <a:gd name="T106" fmla="*/ 563 w 3119"/>
                <a:gd name="T107" fmla="*/ 557 h 1251"/>
                <a:gd name="T108" fmla="*/ 574 w 3119"/>
                <a:gd name="T109" fmla="*/ 559 h 1251"/>
                <a:gd name="T110" fmla="*/ 584 w 3119"/>
                <a:gd name="T111" fmla="*/ 560 h 1251"/>
                <a:gd name="T112" fmla="*/ 594 w 3119"/>
                <a:gd name="T113" fmla="*/ 560 h 1251"/>
                <a:gd name="T114" fmla="*/ 605 w 3119"/>
                <a:gd name="T115" fmla="*/ 560 h 1251"/>
                <a:gd name="T116" fmla="*/ 615 w 3119"/>
                <a:gd name="T117" fmla="*/ 561 h 1251"/>
                <a:gd name="T118" fmla="*/ 626 w 3119"/>
                <a:gd name="T119" fmla="*/ 561 h 1251"/>
                <a:gd name="T120" fmla="*/ 636 w 3119"/>
                <a:gd name="T121" fmla="*/ 561 h 1251"/>
                <a:gd name="T122" fmla="*/ 647 w 3119"/>
                <a:gd name="T123" fmla="*/ 561 h 12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119"/>
                <a:gd name="T187" fmla="*/ 0 h 1251"/>
                <a:gd name="T188" fmla="*/ 3119 w 3119"/>
                <a:gd name="T189" fmla="*/ 1251 h 125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119" h="1251">
                  <a:moveTo>
                    <a:pt x="0" y="1250"/>
                  </a:moveTo>
                  <a:lnTo>
                    <a:pt x="8" y="1250"/>
                  </a:lnTo>
                  <a:lnTo>
                    <a:pt x="16" y="1250"/>
                  </a:lnTo>
                  <a:lnTo>
                    <a:pt x="24" y="1250"/>
                  </a:lnTo>
                  <a:lnTo>
                    <a:pt x="33" y="1250"/>
                  </a:lnTo>
                  <a:lnTo>
                    <a:pt x="41" y="1250"/>
                  </a:lnTo>
                  <a:lnTo>
                    <a:pt x="49" y="1250"/>
                  </a:lnTo>
                  <a:lnTo>
                    <a:pt x="58" y="1250"/>
                  </a:lnTo>
                  <a:lnTo>
                    <a:pt x="66" y="1250"/>
                  </a:lnTo>
                  <a:lnTo>
                    <a:pt x="74" y="1250"/>
                  </a:lnTo>
                  <a:lnTo>
                    <a:pt x="83" y="1250"/>
                  </a:lnTo>
                  <a:lnTo>
                    <a:pt x="91" y="1250"/>
                  </a:lnTo>
                  <a:lnTo>
                    <a:pt x="99" y="1250"/>
                  </a:lnTo>
                  <a:lnTo>
                    <a:pt x="108" y="1250"/>
                  </a:lnTo>
                  <a:lnTo>
                    <a:pt x="116" y="1250"/>
                  </a:lnTo>
                  <a:lnTo>
                    <a:pt x="124" y="1250"/>
                  </a:lnTo>
                  <a:lnTo>
                    <a:pt x="133" y="1251"/>
                  </a:lnTo>
                  <a:lnTo>
                    <a:pt x="141" y="1250"/>
                  </a:lnTo>
                  <a:lnTo>
                    <a:pt x="149" y="1250"/>
                  </a:lnTo>
                  <a:lnTo>
                    <a:pt x="158" y="1250"/>
                  </a:lnTo>
                  <a:lnTo>
                    <a:pt x="166" y="1250"/>
                  </a:lnTo>
                  <a:lnTo>
                    <a:pt x="174" y="1250"/>
                  </a:lnTo>
                  <a:lnTo>
                    <a:pt x="183" y="1250"/>
                  </a:lnTo>
                  <a:lnTo>
                    <a:pt x="191" y="1250"/>
                  </a:lnTo>
                  <a:lnTo>
                    <a:pt x="199" y="1250"/>
                  </a:lnTo>
                  <a:lnTo>
                    <a:pt x="207" y="1250"/>
                  </a:lnTo>
                  <a:lnTo>
                    <a:pt x="216" y="1250"/>
                  </a:lnTo>
                  <a:lnTo>
                    <a:pt x="224" y="1250"/>
                  </a:lnTo>
                  <a:lnTo>
                    <a:pt x="232" y="1251"/>
                  </a:lnTo>
                  <a:lnTo>
                    <a:pt x="241" y="1250"/>
                  </a:lnTo>
                  <a:lnTo>
                    <a:pt x="249" y="1250"/>
                  </a:lnTo>
                  <a:lnTo>
                    <a:pt x="257" y="1250"/>
                  </a:lnTo>
                  <a:lnTo>
                    <a:pt x="266" y="1250"/>
                  </a:lnTo>
                  <a:lnTo>
                    <a:pt x="274" y="1250"/>
                  </a:lnTo>
                  <a:lnTo>
                    <a:pt x="282" y="1250"/>
                  </a:lnTo>
                  <a:lnTo>
                    <a:pt x="291" y="1250"/>
                  </a:lnTo>
                  <a:lnTo>
                    <a:pt x="299" y="1250"/>
                  </a:lnTo>
                  <a:lnTo>
                    <a:pt x="307" y="1250"/>
                  </a:lnTo>
                  <a:lnTo>
                    <a:pt x="316" y="1250"/>
                  </a:lnTo>
                  <a:lnTo>
                    <a:pt x="324" y="1250"/>
                  </a:lnTo>
                  <a:lnTo>
                    <a:pt x="332" y="1251"/>
                  </a:lnTo>
                  <a:lnTo>
                    <a:pt x="341" y="1250"/>
                  </a:lnTo>
                  <a:lnTo>
                    <a:pt x="349" y="1251"/>
                  </a:lnTo>
                  <a:lnTo>
                    <a:pt x="357" y="1250"/>
                  </a:lnTo>
                  <a:lnTo>
                    <a:pt x="366" y="1250"/>
                  </a:lnTo>
                  <a:lnTo>
                    <a:pt x="374" y="1251"/>
                  </a:lnTo>
                  <a:lnTo>
                    <a:pt x="382" y="1251"/>
                  </a:lnTo>
                  <a:lnTo>
                    <a:pt x="391" y="1251"/>
                  </a:lnTo>
                  <a:lnTo>
                    <a:pt x="399" y="1250"/>
                  </a:lnTo>
                  <a:lnTo>
                    <a:pt x="407" y="1250"/>
                  </a:lnTo>
                  <a:lnTo>
                    <a:pt x="415" y="1250"/>
                  </a:lnTo>
                  <a:lnTo>
                    <a:pt x="424" y="1250"/>
                  </a:lnTo>
                  <a:lnTo>
                    <a:pt x="432" y="1250"/>
                  </a:lnTo>
                  <a:lnTo>
                    <a:pt x="440" y="1250"/>
                  </a:lnTo>
                  <a:lnTo>
                    <a:pt x="449" y="1251"/>
                  </a:lnTo>
                  <a:lnTo>
                    <a:pt x="457" y="1250"/>
                  </a:lnTo>
                  <a:lnTo>
                    <a:pt x="465" y="1250"/>
                  </a:lnTo>
                  <a:lnTo>
                    <a:pt x="474" y="1250"/>
                  </a:lnTo>
                  <a:lnTo>
                    <a:pt x="482" y="1251"/>
                  </a:lnTo>
                  <a:lnTo>
                    <a:pt x="490" y="1250"/>
                  </a:lnTo>
                  <a:lnTo>
                    <a:pt x="499" y="1250"/>
                  </a:lnTo>
                  <a:lnTo>
                    <a:pt x="507" y="1251"/>
                  </a:lnTo>
                  <a:lnTo>
                    <a:pt x="515" y="1250"/>
                  </a:lnTo>
                  <a:lnTo>
                    <a:pt x="524" y="1251"/>
                  </a:lnTo>
                  <a:lnTo>
                    <a:pt x="532" y="1250"/>
                  </a:lnTo>
                  <a:lnTo>
                    <a:pt x="540" y="1250"/>
                  </a:lnTo>
                  <a:lnTo>
                    <a:pt x="549" y="1251"/>
                  </a:lnTo>
                  <a:lnTo>
                    <a:pt x="557" y="1250"/>
                  </a:lnTo>
                  <a:lnTo>
                    <a:pt x="565" y="1250"/>
                  </a:lnTo>
                  <a:lnTo>
                    <a:pt x="574" y="1251"/>
                  </a:lnTo>
                  <a:lnTo>
                    <a:pt x="582" y="1250"/>
                  </a:lnTo>
                  <a:lnTo>
                    <a:pt x="590" y="1250"/>
                  </a:lnTo>
                  <a:lnTo>
                    <a:pt x="599" y="1251"/>
                  </a:lnTo>
                  <a:lnTo>
                    <a:pt x="607" y="1250"/>
                  </a:lnTo>
                  <a:lnTo>
                    <a:pt x="615" y="1250"/>
                  </a:lnTo>
                  <a:lnTo>
                    <a:pt x="623" y="1250"/>
                  </a:lnTo>
                  <a:lnTo>
                    <a:pt x="632" y="1250"/>
                  </a:lnTo>
                  <a:lnTo>
                    <a:pt x="640" y="1251"/>
                  </a:lnTo>
                  <a:lnTo>
                    <a:pt x="648" y="1250"/>
                  </a:lnTo>
                  <a:lnTo>
                    <a:pt x="657" y="1251"/>
                  </a:lnTo>
                  <a:lnTo>
                    <a:pt x="665" y="1250"/>
                  </a:lnTo>
                  <a:lnTo>
                    <a:pt x="673" y="1250"/>
                  </a:lnTo>
                  <a:lnTo>
                    <a:pt x="682" y="1250"/>
                  </a:lnTo>
                  <a:lnTo>
                    <a:pt x="690" y="1251"/>
                  </a:lnTo>
                  <a:lnTo>
                    <a:pt x="698" y="1250"/>
                  </a:lnTo>
                  <a:lnTo>
                    <a:pt x="707" y="1250"/>
                  </a:lnTo>
                  <a:lnTo>
                    <a:pt x="715" y="1251"/>
                  </a:lnTo>
                  <a:lnTo>
                    <a:pt x="723" y="1250"/>
                  </a:lnTo>
                  <a:lnTo>
                    <a:pt x="732" y="1251"/>
                  </a:lnTo>
                  <a:lnTo>
                    <a:pt x="740" y="1250"/>
                  </a:lnTo>
                  <a:lnTo>
                    <a:pt x="748" y="1250"/>
                  </a:lnTo>
                  <a:lnTo>
                    <a:pt x="757" y="1251"/>
                  </a:lnTo>
                  <a:lnTo>
                    <a:pt x="765" y="1250"/>
                  </a:lnTo>
                  <a:lnTo>
                    <a:pt x="773" y="1250"/>
                  </a:lnTo>
                  <a:lnTo>
                    <a:pt x="782" y="1250"/>
                  </a:lnTo>
                  <a:lnTo>
                    <a:pt x="790" y="1250"/>
                  </a:lnTo>
                  <a:lnTo>
                    <a:pt x="798" y="1250"/>
                  </a:lnTo>
                  <a:lnTo>
                    <a:pt x="807" y="1250"/>
                  </a:lnTo>
                  <a:lnTo>
                    <a:pt x="815" y="1250"/>
                  </a:lnTo>
                  <a:lnTo>
                    <a:pt x="823" y="1250"/>
                  </a:lnTo>
                  <a:lnTo>
                    <a:pt x="831" y="1251"/>
                  </a:lnTo>
                  <a:lnTo>
                    <a:pt x="840" y="1251"/>
                  </a:lnTo>
                  <a:lnTo>
                    <a:pt x="848" y="1250"/>
                  </a:lnTo>
                  <a:lnTo>
                    <a:pt x="856" y="1250"/>
                  </a:lnTo>
                  <a:lnTo>
                    <a:pt x="865" y="1250"/>
                  </a:lnTo>
                  <a:lnTo>
                    <a:pt x="873" y="1250"/>
                  </a:lnTo>
                  <a:lnTo>
                    <a:pt x="881" y="1250"/>
                  </a:lnTo>
                  <a:lnTo>
                    <a:pt x="890" y="1250"/>
                  </a:lnTo>
                  <a:lnTo>
                    <a:pt x="898" y="1250"/>
                  </a:lnTo>
                  <a:lnTo>
                    <a:pt x="906" y="1250"/>
                  </a:lnTo>
                  <a:lnTo>
                    <a:pt x="915" y="1250"/>
                  </a:lnTo>
                  <a:lnTo>
                    <a:pt x="923" y="1249"/>
                  </a:lnTo>
                  <a:lnTo>
                    <a:pt x="931" y="1248"/>
                  </a:lnTo>
                  <a:lnTo>
                    <a:pt x="940" y="1247"/>
                  </a:lnTo>
                  <a:lnTo>
                    <a:pt x="948" y="1247"/>
                  </a:lnTo>
                  <a:lnTo>
                    <a:pt x="956" y="1247"/>
                  </a:lnTo>
                  <a:lnTo>
                    <a:pt x="965" y="1246"/>
                  </a:lnTo>
                  <a:lnTo>
                    <a:pt x="973" y="1247"/>
                  </a:lnTo>
                  <a:lnTo>
                    <a:pt x="981" y="1247"/>
                  </a:lnTo>
                  <a:lnTo>
                    <a:pt x="990" y="1247"/>
                  </a:lnTo>
                  <a:lnTo>
                    <a:pt x="998" y="1247"/>
                  </a:lnTo>
                  <a:lnTo>
                    <a:pt x="1006" y="1247"/>
                  </a:lnTo>
                  <a:lnTo>
                    <a:pt x="1015" y="1246"/>
                  </a:lnTo>
                  <a:lnTo>
                    <a:pt x="1023" y="1246"/>
                  </a:lnTo>
                  <a:lnTo>
                    <a:pt x="1031" y="1245"/>
                  </a:lnTo>
                  <a:lnTo>
                    <a:pt x="1039" y="1245"/>
                  </a:lnTo>
                  <a:lnTo>
                    <a:pt x="1048" y="1245"/>
                  </a:lnTo>
                  <a:lnTo>
                    <a:pt x="1056" y="1245"/>
                  </a:lnTo>
                  <a:lnTo>
                    <a:pt x="1064" y="1246"/>
                  </a:lnTo>
                  <a:lnTo>
                    <a:pt x="1073" y="1246"/>
                  </a:lnTo>
                  <a:lnTo>
                    <a:pt x="1081" y="1246"/>
                  </a:lnTo>
                  <a:lnTo>
                    <a:pt x="1089" y="1247"/>
                  </a:lnTo>
                  <a:lnTo>
                    <a:pt x="1098" y="1244"/>
                  </a:lnTo>
                  <a:lnTo>
                    <a:pt x="1106" y="1232"/>
                  </a:lnTo>
                  <a:lnTo>
                    <a:pt x="1114" y="1210"/>
                  </a:lnTo>
                  <a:lnTo>
                    <a:pt x="1123" y="1195"/>
                  </a:lnTo>
                  <a:lnTo>
                    <a:pt x="1131" y="1203"/>
                  </a:lnTo>
                  <a:lnTo>
                    <a:pt x="1139" y="1218"/>
                  </a:lnTo>
                  <a:lnTo>
                    <a:pt x="1148" y="1226"/>
                  </a:lnTo>
                  <a:lnTo>
                    <a:pt x="1156" y="1092"/>
                  </a:lnTo>
                  <a:lnTo>
                    <a:pt x="1164" y="238"/>
                  </a:lnTo>
                  <a:lnTo>
                    <a:pt x="1173" y="0"/>
                  </a:lnTo>
                  <a:lnTo>
                    <a:pt x="1181" y="10"/>
                  </a:lnTo>
                  <a:lnTo>
                    <a:pt x="1189" y="46"/>
                  </a:lnTo>
                  <a:lnTo>
                    <a:pt x="1198" y="95"/>
                  </a:lnTo>
                  <a:lnTo>
                    <a:pt x="1206" y="158"/>
                  </a:lnTo>
                  <a:lnTo>
                    <a:pt x="1214" y="238"/>
                  </a:lnTo>
                  <a:lnTo>
                    <a:pt x="1223" y="334"/>
                  </a:lnTo>
                  <a:lnTo>
                    <a:pt x="1231" y="445"/>
                  </a:lnTo>
                  <a:lnTo>
                    <a:pt x="1239" y="562"/>
                  </a:lnTo>
                  <a:lnTo>
                    <a:pt x="1247" y="682"/>
                  </a:lnTo>
                  <a:lnTo>
                    <a:pt x="1256" y="796"/>
                  </a:lnTo>
                  <a:lnTo>
                    <a:pt x="1264" y="900"/>
                  </a:lnTo>
                  <a:lnTo>
                    <a:pt x="1272" y="989"/>
                  </a:lnTo>
                  <a:lnTo>
                    <a:pt x="1281" y="1060"/>
                  </a:lnTo>
                  <a:lnTo>
                    <a:pt x="1289" y="1113"/>
                  </a:lnTo>
                  <a:lnTo>
                    <a:pt x="1297" y="1151"/>
                  </a:lnTo>
                  <a:lnTo>
                    <a:pt x="1306" y="1178"/>
                  </a:lnTo>
                  <a:lnTo>
                    <a:pt x="1314" y="1197"/>
                  </a:lnTo>
                  <a:lnTo>
                    <a:pt x="1322" y="1210"/>
                  </a:lnTo>
                  <a:lnTo>
                    <a:pt x="1331" y="1221"/>
                  </a:lnTo>
                  <a:lnTo>
                    <a:pt x="1339" y="1228"/>
                  </a:lnTo>
                  <a:lnTo>
                    <a:pt x="1347" y="1233"/>
                  </a:lnTo>
                  <a:lnTo>
                    <a:pt x="1356" y="1237"/>
                  </a:lnTo>
                  <a:lnTo>
                    <a:pt x="1364" y="1240"/>
                  </a:lnTo>
                  <a:lnTo>
                    <a:pt x="1372" y="1242"/>
                  </a:lnTo>
                  <a:lnTo>
                    <a:pt x="1381" y="1243"/>
                  </a:lnTo>
                  <a:lnTo>
                    <a:pt x="1389" y="1243"/>
                  </a:lnTo>
                  <a:lnTo>
                    <a:pt x="1397" y="1244"/>
                  </a:lnTo>
                  <a:lnTo>
                    <a:pt x="1406" y="1245"/>
                  </a:lnTo>
                  <a:lnTo>
                    <a:pt x="1414" y="1245"/>
                  </a:lnTo>
                  <a:lnTo>
                    <a:pt x="1422" y="1245"/>
                  </a:lnTo>
                  <a:lnTo>
                    <a:pt x="1431" y="1244"/>
                  </a:lnTo>
                  <a:lnTo>
                    <a:pt x="1439" y="1244"/>
                  </a:lnTo>
                  <a:lnTo>
                    <a:pt x="1447" y="1245"/>
                  </a:lnTo>
                  <a:lnTo>
                    <a:pt x="1455" y="1245"/>
                  </a:lnTo>
                  <a:lnTo>
                    <a:pt x="1464" y="1245"/>
                  </a:lnTo>
                  <a:lnTo>
                    <a:pt x="1472" y="1245"/>
                  </a:lnTo>
                  <a:lnTo>
                    <a:pt x="1480" y="1245"/>
                  </a:lnTo>
                  <a:lnTo>
                    <a:pt x="1489" y="1245"/>
                  </a:lnTo>
                  <a:lnTo>
                    <a:pt x="1497" y="1245"/>
                  </a:lnTo>
                  <a:lnTo>
                    <a:pt x="1505" y="1246"/>
                  </a:lnTo>
                  <a:lnTo>
                    <a:pt x="1514" y="1246"/>
                  </a:lnTo>
                  <a:lnTo>
                    <a:pt x="1522" y="1246"/>
                  </a:lnTo>
                  <a:lnTo>
                    <a:pt x="1530" y="1247"/>
                  </a:lnTo>
                  <a:lnTo>
                    <a:pt x="1539" y="1247"/>
                  </a:lnTo>
                  <a:lnTo>
                    <a:pt x="1547" y="1247"/>
                  </a:lnTo>
                  <a:lnTo>
                    <a:pt x="1555" y="1247"/>
                  </a:lnTo>
                  <a:lnTo>
                    <a:pt x="1564" y="1247"/>
                  </a:lnTo>
                  <a:lnTo>
                    <a:pt x="1572" y="1247"/>
                  </a:lnTo>
                  <a:lnTo>
                    <a:pt x="1580" y="1247"/>
                  </a:lnTo>
                  <a:lnTo>
                    <a:pt x="1589" y="1247"/>
                  </a:lnTo>
                  <a:lnTo>
                    <a:pt x="1597" y="1247"/>
                  </a:lnTo>
                  <a:lnTo>
                    <a:pt x="1605" y="1247"/>
                  </a:lnTo>
                  <a:lnTo>
                    <a:pt x="1614" y="1247"/>
                  </a:lnTo>
                  <a:lnTo>
                    <a:pt x="1622" y="1247"/>
                  </a:lnTo>
                  <a:lnTo>
                    <a:pt x="1630" y="1247"/>
                  </a:lnTo>
                  <a:lnTo>
                    <a:pt x="1639" y="1247"/>
                  </a:lnTo>
                  <a:lnTo>
                    <a:pt x="1647" y="1247"/>
                  </a:lnTo>
                  <a:lnTo>
                    <a:pt x="1655" y="1247"/>
                  </a:lnTo>
                  <a:lnTo>
                    <a:pt x="1663" y="1247"/>
                  </a:lnTo>
                  <a:lnTo>
                    <a:pt x="1672" y="1247"/>
                  </a:lnTo>
                  <a:lnTo>
                    <a:pt x="1680" y="1248"/>
                  </a:lnTo>
                  <a:lnTo>
                    <a:pt x="1688" y="1248"/>
                  </a:lnTo>
                  <a:lnTo>
                    <a:pt x="1697" y="1247"/>
                  </a:lnTo>
                  <a:lnTo>
                    <a:pt x="1705" y="1247"/>
                  </a:lnTo>
                  <a:lnTo>
                    <a:pt x="1713" y="1248"/>
                  </a:lnTo>
                  <a:lnTo>
                    <a:pt x="1722" y="1248"/>
                  </a:lnTo>
                  <a:lnTo>
                    <a:pt x="1730" y="1248"/>
                  </a:lnTo>
                  <a:lnTo>
                    <a:pt x="1738" y="1248"/>
                  </a:lnTo>
                  <a:lnTo>
                    <a:pt x="1747" y="1248"/>
                  </a:lnTo>
                  <a:lnTo>
                    <a:pt x="1755" y="1248"/>
                  </a:lnTo>
                  <a:lnTo>
                    <a:pt x="1763" y="1248"/>
                  </a:lnTo>
                  <a:lnTo>
                    <a:pt x="1772" y="1248"/>
                  </a:lnTo>
                  <a:lnTo>
                    <a:pt x="1780" y="1248"/>
                  </a:lnTo>
                  <a:lnTo>
                    <a:pt x="1788" y="1248"/>
                  </a:lnTo>
                  <a:lnTo>
                    <a:pt x="1797" y="1248"/>
                  </a:lnTo>
                  <a:lnTo>
                    <a:pt x="1805" y="1248"/>
                  </a:lnTo>
                  <a:lnTo>
                    <a:pt x="1813" y="1248"/>
                  </a:lnTo>
                  <a:lnTo>
                    <a:pt x="1822" y="1249"/>
                  </a:lnTo>
                  <a:lnTo>
                    <a:pt x="1830" y="1248"/>
                  </a:lnTo>
                  <a:lnTo>
                    <a:pt x="1838" y="1248"/>
                  </a:lnTo>
                  <a:lnTo>
                    <a:pt x="1847" y="1249"/>
                  </a:lnTo>
                  <a:lnTo>
                    <a:pt x="1855" y="1248"/>
                  </a:lnTo>
                  <a:lnTo>
                    <a:pt x="1863" y="1248"/>
                  </a:lnTo>
                  <a:lnTo>
                    <a:pt x="1871" y="1247"/>
                  </a:lnTo>
                  <a:lnTo>
                    <a:pt x="1880" y="1246"/>
                  </a:lnTo>
                  <a:lnTo>
                    <a:pt x="1888" y="1244"/>
                  </a:lnTo>
                  <a:lnTo>
                    <a:pt x="1896" y="1240"/>
                  </a:lnTo>
                  <a:lnTo>
                    <a:pt x="1905" y="1230"/>
                  </a:lnTo>
                  <a:lnTo>
                    <a:pt x="1913" y="1218"/>
                  </a:lnTo>
                  <a:lnTo>
                    <a:pt x="1921" y="1209"/>
                  </a:lnTo>
                  <a:lnTo>
                    <a:pt x="1930" y="1208"/>
                  </a:lnTo>
                  <a:lnTo>
                    <a:pt x="1938" y="1216"/>
                  </a:lnTo>
                  <a:lnTo>
                    <a:pt x="1946" y="1226"/>
                  </a:lnTo>
                  <a:lnTo>
                    <a:pt x="1955" y="1235"/>
                  </a:lnTo>
                  <a:lnTo>
                    <a:pt x="1963" y="1241"/>
                  </a:lnTo>
                  <a:lnTo>
                    <a:pt x="1971" y="1244"/>
                  </a:lnTo>
                  <a:lnTo>
                    <a:pt x="1980" y="1246"/>
                  </a:lnTo>
                  <a:lnTo>
                    <a:pt x="1988" y="1246"/>
                  </a:lnTo>
                  <a:lnTo>
                    <a:pt x="1996" y="1247"/>
                  </a:lnTo>
                  <a:lnTo>
                    <a:pt x="2005" y="1247"/>
                  </a:lnTo>
                  <a:lnTo>
                    <a:pt x="2013" y="1248"/>
                  </a:lnTo>
                  <a:lnTo>
                    <a:pt x="2021" y="1248"/>
                  </a:lnTo>
                  <a:lnTo>
                    <a:pt x="2030" y="1247"/>
                  </a:lnTo>
                  <a:lnTo>
                    <a:pt x="2038" y="1247"/>
                  </a:lnTo>
                  <a:lnTo>
                    <a:pt x="2046" y="1247"/>
                  </a:lnTo>
                  <a:lnTo>
                    <a:pt x="2055" y="1247"/>
                  </a:lnTo>
                  <a:lnTo>
                    <a:pt x="2063" y="1247"/>
                  </a:lnTo>
                  <a:lnTo>
                    <a:pt x="2071" y="1247"/>
                  </a:lnTo>
                  <a:lnTo>
                    <a:pt x="2079" y="1247"/>
                  </a:lnTo>
                  <a:lnTo>
                    <a:pt x="2088" y="1247"/>
                  </a:lnTo>
                  <a:lnTo>
                    <a:pt x="2096" y="1246"/>
                  </a:lnTo>
                  <a:lnTo>
                    <a:pt x="2104" y="1167"/>
                  </a:lnTo>
                  <a:lnTo>
                    <a:pt x="2113" y="907"/>
                  </a:lnTo>
                  <a:lnTo>
                    <a:pt x="2121" y="710"/>
                  </a:lnTo>
                  <a:lnTo>
                    <a:pt x="2129" y="613"/>
                  </a:lnTo>
                  <a:lnTo>
                    <a:pt x="2138" y="600"/>
                  </a:lnTo>
                  <a:lnTo>
                    <a:pt x="2146" y="607"/>
                  </a:lnTo>
                  <a:lnTo>
                    <a:pt x="2154" y="617"/>
                  </a:lnTo>
                  <a:lnTo>
                    <a:pt x="2163" y="627"/>
                  </a:lnTo>
                  <a:lnTo>
                    <a:pt x="2171" y="637"/>
                  </a:lnTo>
                  <a:lnTo>
                    <a:pt x="2179" y="648"/>
                  </a:lnTo>
                  <a:lnTo>
                    <a:pt x="2188" y="658"/>
                  </a:lnTo>
                  <a:lnTo>
                    <a:pt x="2196" y="669"/>
                  </a:lnTo>
                  <a:lnTo>
                    <a:pt x="2204" y="680"/>
                  </a:lnTo>
                  <a:lnTo>
                    <a:pt x="2213" y="691"/>
                  </a:lnTo>
                  <a:lnTo>
                    <a:pt x="2221" y="702"/>
                  </a:lnTo>
                  <a:lnTo>
                    <a:pt x="2229" y="714"/>
                  </a:lnTo>
                  <a:lnTo>
                    <a:pt x="2238" y="725"/>
                  </a:lnTo>
                  <a:lnTo>
                    <a:pt x="2246" y="736"/>
                  </a:lnTo>
                  <a:lnTo>
                    <a:pt x="2254" y="747"/>
                  </a:lnTo>
                  <a:lnTo>
                    <a:pt x="2263" y="759"/>
                  </a:lnTo>
                  <a:lnTo>
                    <a:pt x="2271" y="770"/>
                  </a:lnTo>
                  <a:lnTo>
                    <a:pt x="2279" y="782"/>
                  </a:lnTo>
                  <a:lnTo>
                    <a:pt x="2287" y="793"/>
                  </a:lnTo>
                  <a:lnTo>
                    <a:pt x="2296" y="804"/>
                  </a:lnTo>
                  <a:lnTo>
                    <a:pt x="2304" y="816"/>
                  </a:lnTo>
                  <a:lnTo>
                    <a:pt x="2312" y="827"/>
                  </a:lnTo>
                  <a:lnTo>
                    <a:pt x="2321" y="839"/>
                  </a:lnTo>
                  <a:lnTo>
                    <a:pt x="2329" y="850"/>
                  </a:lnTo>
                  <a:lnTo>
                    <a:pt x="2337" y="862"/>
                  </a:lnTo>
                  <a:lnTo>
                    <a:pt x="2346" y="874"/>
                  </a:lnTo>
                  <a:lnTo>
                    <a:pt x="2354" y="885"/>
                  </a:lnTo>
                  <a:lnTo>
                    <a:pt x="2362" y="896"/>
                  </a:lnTo>
                  <a:lnTo>
                    <a:pt x="2371" y="908"/>
                  </a:lnTo>
                  <a:lnTo>
                    <a:pt x="2379" y="919"/>
                  </a:lnTo>
                  <a:lnTo>
                    <a:pt x="2387" y="931"/>
                  </a:lnTo>
                  <a:lnTo>
                    <a:pt x="2396" y="942"/>
                  </a:lnTo>
                  <a:lnTo>
                    <a:pt x="2404" y="954"/>
                  </a:lnTo>
                  <a:lnTo>
                    <a:pt x="2412" y="965"/>
                  </a:lnTo>
                  <a:lnTo>
                    <a:pt x="2421" y="977"/>
                  </a:lnTo>
                  <a:lnTo>
                    <a:pt x="2429" y="988"/>
                  </a:lnTo>
                  <a:lnTo>
                    <a:pt x="2437" y="999"/>
                  </a:lnTo>
                  <a:lnTo>
                    <a:pt x="2446" y="1010"/>
                  </a:lnTo>
                  <a:lnTo>
                    <a:pt x="2454" y="1021"/>
                  </a:lnTo>
                  <a:lnTo>
                    <a:pt x="2462" y="1032"/>
                  </a:lnTo>
                  <a:lnTo>
                    <a:pt x="2471" y="1043"/>
                  </a:lnTo>
                  <a:lnTo>
                    <a:pt x="2479" y="1054"/>
                  </a:lnTo>
                  <a:lnTo>
                    <a:pt x="2487" y="1065"/>
                  </a:lnTo>
                  <a:lnTo>
                    <a:pt x="2495" y="1075"/>
                  </a:lnTo>
                  <a:lnTo>
                    <a:pt x="2504" y="1086"/>
                  </a:lnTo>
                  <a:lnTo>
                    <a:pt x="2512" y="1097"/>
                  </a:lnTo>
                  <a:lnTo>
                    <a:pt x="2520" y="1107"/>
                  </a:lnTo>
                  <a:lnTo>
                    <a:pt x="2529" y="1117"/>
                  </a:lnTo>
                  <a:lnTo>
                    <a:pt x="2537" y="1127"/>
                  </a:lnTo>
                  <a:lnTo>
                    <a:pt x="2545" y="1137"/>
                  </a:lnTo>
                  <a:lnTo>
                    <a:pt x="2554" y="1147"/>
                  </a:lnTo>
                  <a:lnTo>
                    <a:pt x="2562" y="1156"/>
                  </a:lnTo>
                  <a:lnTo>
                    <a:pt x="2570" y="1165"/>
                  </a:lnTo>
                  <a:lnTo>
                    <a:pt x="2579" y="1174"/>
                  </a:lnTo>
                  <a:lnTo>
                    <a:pt x="2587" y="1183"/>
                  </a:lnTo>
                  <a:lnTo>
                    <a:pt x="2595" y="1191"/>
                  </a:lnTo>
                  <a:lnTo>
                    <a:pt x="2604" y="1199"/>
                  </a:lnTo>
                  <a:lnTo>
                    <a:pt x="2612" y="1205"/>
                  </a:lnTo>
                  <a:lnTo>
                    <a:pt x="2620" y="1212"/>
                  </a:lnTo>
                  <a:lnTo>
                    <a:pt x="2629" y="1218"/>
                  </a:lnTo>
                  <a:lnTo>
                    <a:pt x="2637" y="1223"/>
                  </a:lnTo>
                  <a:lnTo>
                    <a:pt x="2645" y="1228"/>
                  </a:lnTo>
                  <a:lnTo>
                    <a:pt x="2654" y="1232"/>
                  </a:lnTo>
                  <a:lnTo>
                    <a:pt x="2662" y="1235"/>
                  </a:lnTo>
                  <a:lnTo>
                    <a:pt x="2670" y="1238"/>
                  </a:lnTo>
                  <a:lnTo>
                    <a:pt x="2679" y="1240"/>
                  </a:lnTo>
                  <a:lnTo>
                    <a:pt x="2687" y="1242"/>
                  </a:lnTo>
                  <a:lnTo>
                    <a:pt x="2695" y="1243"/>
                  </a:lnTo>
                  <a:lnTo>
                    <a:pt x="2703" y="1243"/>
                  </a:lnTo>
                  <a:lnTo>
                    <a:pt x="2712" y="1244"/>
                  </a:lnTo>
                  <a:lnTo>
                    <a:pt x="2720" y="1245"/>
                  </a:lnTo>
                  <a:lnTo>
                    <a:pt x="2728" y="1245"/>
                  </a:lnTo>
                  <a:lnTo>
                    <a:pt x="2737" y="1246"/>
                  </a:lnTo>
                  <a:lnTo>
                    <a:pt x="2745" y="1246"/>
                  </a:lnTo>
                  <a:lnTo>
                    <a:pt x="2753" y="1246"/>
                  </a:lnTo>
                  <a:lnTo>
                    <a:pt x="2762" y="1246"/>
                  </a:lnTo>
                  <a:lnTo>
                    <a:pt x="2770" y="1246"/>
                  </a:lnTo>
                  <a:lnTo>
                    <a:pt x="2778" y="1246"/>
                  </a:lnTo>
                  <a:lnTo>
                    <a:pt x="2787" y="1247"/>
                  </a:lnTo>
                  <a:lnTo>
                    <a:pt x="2795" y="1247"/>
                  </a:lnTo>
                  <a:lnTo>
                    <a:pt x="2803" y="1247"/>
                  </a:lnTo>
                  <a:lnTo>
                    <a:pt x="2812" y="1247"/>
                  </a:lnTo>
                  <a:lnTo>
                    <a:pt x="2820" y="1247"/>
                  </a:lnTo>
                  <a:lnTo>
                    <a:pt x="2828" y="1247"/>
                  </a:lnTo>
                  <a:lnTo>
                    <a:pt x="2837" y="1247"/>
                  </a:lnTo>
                  <a:lnTo>
                    <a:pt x="2845" y="1247"/>
                  </a:lnTo>
                  <a:lnTo>
                    <a:pt x="2853" y="1247"/>
                  </a:lnTo>
                  <a:lnTo>
                    <a:pt x="2862" y="1247"/>
                  </a:lnTo>
                  <a:lnTo>
                    <a:pt x="2870" y="1247"/>
                  </a:lnTo>
                  <a:lnTo>
                    <a:pt x="2878" y="1248"/>
                  </a:lnTo>
                  <a:lnTo>
                    <a:pt x="2887" y="1247"/>
                  </a:lnTo>
                  <a:lnTo>
                    <a:pt x="2895" y="1248"/>
                  </a:lnTo>
                  <a:lnTo>
                    <a:pt x="2903" y="1248"/>
                  </a:lnTo>
                  <a:lnTo>
                    <a:pt x="2911" y="1248"/>
                  </a:lnTo>
                  <a:lnTo>
                    <a:pt x="2920" y="1248"/>
                  </a:lnTo>
                  <a:lnTo>
                    <a:pt x="2928" y="1248"/>
                  </a:lnTo>
                  <a:lnTo>
                    <a:pt x="2936" y="1248"/>
                  </a:lnTo>
                  <a:lnTo>
                    <a:pt x="2945" y="1248"/>
                  </a:lnTo>
                  <a:lnTo>
                    <a:pt x="2953" y="1248"/>
                  </a:lnTo>
                  <a:lnTo>
                    <a:pt x="2961" y="1248"/>
                  </a:lnTo>
                  <a:lnTo>
                    <a:pt x="2970" y="1248"/>
                  </a:lnTo>
                  <a:lnTo>
                    <a:pt x="2978" y="1248"/>
                  </a:lnTo>
                  <a:lnTo>
                    <a:pt x="2986" y="1248"/>
                  </a:lnTo>
                  <a:lnTo>
                    <a:pt x="2995" y="1248"/>
                  </a:lnTo>
                  <a:lnTo>
                    <a:pt x="3003" y="1248"/>
                  </a:lnTo>
                  <a:lnTo>
                    <a:pt x="3011" y="1249"/>
                  </a:lnTo>
                  <a:lnTo>
                    <a:pt x="3020" y="1249"/>
                  </a:lnTo>
                  <a:lnTo>
                    <a:pt x="3028" y="1248"/>
                  </a:lnTo>
                  <a:lnTo>
                    <a:pt x="3036" y="1248"/>
                  </a:lnTo>
                  <a:lnTo>
                    <a:pt x="3045" y="1249"/>
                  </a:lnTo>
                  <a:lnTo>
                    <a:pt x="3053" y="1248"/>
                  </a:lnTo>
                  <a:lnTo>
                    <a:pt x="3061" y="1249"/>
                  </a:lnTo>
                  <a:lnTo>
                    <a:pt x="3070" y="1249"/>
                  </a:lnTo>
                  <a:lnTo>
                    <a:pt x="3078" y="1249"/>
                  </a:lnTo>
                  <a:lnTo>
                    <a:pt x="3086" y="1249"/>
                  </a:lnTo>
                  <a:lnTo>
                    <a:pt x="3095" y="1248"/>
                  </a:lnTo>
                  <a:lnTo>
                    <a:pt x="3103" y="1249"/>
                  </a:lnTo>
                  <a:lnTo>
                    <a:pt x="3111" y="1249"/>
                  </a:lnTo>
                  <a:lnTo>
                    <a:pt x="3119" y="1249"/>
                  </a:lnTo>
                </a:path>
              </a:pathLst>
            </a:custGeom>
            <a:noFill/>
            <a:ln w="19050" cmpd="sng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6" name="Line 187"/>
            <p:cNvSpPr>
              <a:spLocks noChangeShapeType="1"/>
            </p:cNvSpPr>
            <p:nvPr/>
          </p:nvSpPr>
          <p:spPr bwMode="auto">
            <a:xfrm>
              <a:off x="3161" y="2559"/>
              <a:ext cx="4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7" name="Line 188"/>
            <p:cNvSpPr>
              <a:spLocks noChangeShapeType="1"/>
            </p:cNvSpPr>
            <p:nvPr/>
          </p:nvSpPr>
          <p:spPr bwMode="auto">
            <a:xfrm>
              <a:off x="3169" y="2559"/>
              <a:ext cx="2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6484" name="Line 189"/>
          <p:cNvSpPr>
            <a:spLocks noChangeShapeType="1"/>
          </p:cNvSpPr>
          <p:nvPr/>
        </p:nvSpPr>
        <p:spPr bwMode="auto">
          <a:xfrm>
            <a:off x="23939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5" name="Line 190"/>
          <p:cNvSpPr>
            <a:spLocks noChangeShapeType="1"/>
          </p:cNvSpPr>
          <p:nvPr/>
        </p:nvSpPr>
        <p:spPr bwMode="auto">
          <a:xfrm flipH="1">
            <a:off x="2128838" y="508476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6" name="Freeform 191"/>
          <p:cNvSpPr>
            <a:spLocks/>
          </p:cNvSpPr>
          <p:nvPr/>
        </p:nvSpPr>
        <p:spPr bwMode="auto">
          <a:xfrm>
            <a:off x="2185988" y="2316163"/>
            <a:ext cx="5164137" cy="2724150"/>
          </a:xfrm>
          <a:custGeom>
            <a:avLst/>
            <a:gdLst>
              <a:gd name="T0" fmla="*/ 2147483647 w 3119"/>
              <a:gd name="T1" fmla="*/ 2147483647 h 1318"/>
              <a:gd name="T2" fmla="*/ 2147483647 w 3119"/>
              <a:gd name="T3" fmla="*/ 2147483647 h 1318"/>
              <a:gd name="T4" fmla="*/ 2147483647 w 3119"/>
              <a:gd name="T5" fmla="*/ 2147483647 h 1318"/>
              <a:gd name="T6" fmla="*/ 2147483647 w 3119"/>
              <a:gd name="T7" fmla="*/ 2147483647 h 1318"/>
              <a:gd name="T8" fmla="*/ 2147483647 w 3119"/>
              <a:gd name="T9" fmla="*/ 2147483647 h 1318"/>
              <a:gd name="T10" fmla="*/ 2147483647 w 3119"/>
              <a:gd name="T11" fmla="*/ 2147483647 h 1318"/>
              <a:gd name="T12" fmla="*/ 2147483647 w 3119"/>
              <a:gd name="T13" fmla="*/ 2147483647 h 1318"/>
              <a:gd name="T14" fmla="*/ 2147483647 w 3119"/>
              <a:gd name="T15" fmla="*/ 2147483647 h 1318"/>
              <a:gd name="T16" fmla="*/ 2147483647 w 3119"/>
              <a:gd name="T17" fmla="*/ 2147483647 h 1318"/>
              <a:gd name="T18" fmla="*/ 2147483647 w 3119"/>
              <a:gd name="T19" fmla="*/ 2147483647 h 1318"/>
              <a:gd name="T20" fmla="*/ 2147483647 w 3119"/>
              <a:gd name="T21" fmla="*/ 2147483647 h 1318"/>
              <a:gd name="T22" fmla="*/ 2147483647 w 3119"/>
              <a:gd name="T23" fmla="*/ 2147483647 h 1318"/>
              <a:gd name="T24" fmla="*/ 2147483647 w 3119"/>
              <a:gd name="T25" fmla="*/ 2147483647 h 1318"/>
              <a:gd name="T26" fmla="*/ 2147483647 w 3119"/>
              <a:gd name="T27" fmla="*/ 2147483647 h 1318"/>
              <a:gd name="T28" fmla="*/ 2147483647 w 3119"/>
              <a:gd name="T29" fmla="*/ 2147483647 h 1318"/>
              <a:gd name="T30" fmla="*/ 2147483647 w 3119"/>
              <a:gd name="T31" fmla="*/ 2147483647 h 1318"/>
              <a:gd name="T32" fmla="*/ 2147483647 w 3119"/>
              <a:gd name="T33" fmla="*/ 2147483647 h 1318"/>
              <a:gd name="T34" fmla="*/ 2147483647 w 3119"/>
              <a:gd name="T35" fmla="*/ 2147483647 h 1318"/>
              <a:gd name="T36" fmla="*/ 2147483647 w 3119"/>
              <a:gd name="T37" fmla="*/ 2147483647 h 1318"/>
              <a:gd name="T38" fmla="*/ 2147483647 w 3119"/>
              <a:gd name="T39" fmla="*/ 2147483647 h 1318"/>
              <a:gd name="T40" fmla="*/ 2147483647 w 3119"/>
              <a:gd name="T41" fmla="*/ 2147483647 h 1318"/>
              <a:gd name="T42" fmla="*/ 2147483647 w 3119"/>
              <a:gd name="T43" fmla="*/ 2147483647 h 1318"/>
              <a:gd name="T44" fmla="*/ 2147483647 w 3119"/>
              <a:gd name="T45" fmla="*/ 2147483647 h 1318"/>
              <a:gd name="T46" fmla="*/ 2147483647 w 3119"/>
              <a:gd name="T47" fmla="*/ 2147483647 h 1318"/>
              <a:gd name="T48" fmla="*/ 2147483647 w 3119"/>
              <a:gd name="T49" fmla="*/ 2147483647 h 1318"/>
              <a:gd name="T50" fmla="*/ 2147483647 w 3119"/>
              <a:gd name="T51" fmla="*/ 2147483647 h 1318"/>
              <a:gd name="T52" fmla="*/ 2147483647 w 3119"/>
              <a:gd name="T53" fmla="*/ 2147483647 h 1318"/>
              <a:gd name="T54" fmla="*/ 2147483647 w 3119"/>
              <a:gd name="T55" fmla="*/ 2147483647 h 1318"/>
              <a:gd name="T56" fmla="*/ 2147483647 w 3119"/>
              <a:gd name="T57" fmla="*/ 2147483647 h 1318"/>
              <a:gd name="T58" fmla="*/ 2147483647 w 3119"/>
              <a:gd name="T59" fmla="*/ 2147483647 h 1318"/>
              <a:gd name="T60" fmla="*/ 2147483647 w 3119"/>
              <a:gd name="T61" fmla="*/ 2147483647 h 1318"/>
              <a:gd name="T62" fmla="*/ 2147483647 w 3119"/>
              <a:gd name="T63" fmla="*/ 2147483647 h 1318"/>
              <a:gd name="T64" fmla="*/ 2147483647 w 3119"/>
              <a:gd name="T65" fmla="*/ 2147483647 h 1318"/>
              <a:gd name="T66" fmla="*/ 2147483647 w 3119"/>
              <a:gd name="T67" fmla="*/ 2147483647 h 1318"/>
              <a:gd name="T68" fmla="*/ 2147483647 w 3119"/>
              <a:gd name="T69" fmla="*/ 2147483647 h 1318"/>
              <a:gd name="T70" fmla="*/ 2147483647 w 3119"/>
              <a:gd name="T71" fmla="*/ 2147483647 h 1318"/>
              <a:gd name="T72" fmla="*/ 2147483647 w 3119"/>
              <a:gd name="T73" fmla="*/ 2147483647 h 1318"/>
              <a:gd name="T74" fmla="*/ 2147483647 w 3119"/>
              <a:gd name="T75" fmla="*/ 2147483647 h 1318"/>
              <a:gd name="T76" fmla="*/ 2147483647 w 3119"/>
              <a:gd name="T77" fmla="*/ 2147483647 h 1318"/>
              <a:gd name="T78" fmla="*/ 2147483647 w 3119"/>
              <a:gd name="T79" fmla="*/ 2147483647 h 1318"/>
              <a:gd name="T80" fmla="*/ 2147483647 w 3119"/>
              <a:gd name="T81" fmla="*/ 2147483647 h 1318"/>
              <a:gd name="T82" fmla="*/ 2147483647 w 3119"/>
              <a:gd name="T83" fmla="*/ 2147483647 h 1318"/>
              <a:gd name="T84" fmla="*/ 2147483647 w 3119"/>
              <a:gd name="T85" fmla="*/ 2147483647 h 1318"/>
              <a:gd name="T86" fmla="*/ 2147483647 w 3119"/>
              <a:gd name="T87" fmla="*/ 2147483647 h 1318"/>
              <a:gd name="T88" fmla="*/ 2147483647 w 3119"/>
              <a:gd name="T89" fmla="*/ 2147483647 h 1318"/>
              <a:gd name="T90" fmla="*/ 2147483647 w 3119"/>
              <a:gd name="T91" fmla="*/ 2147483647 h 1318"/>
              <a:gd name="T92" fmla="*/ 2147483647 w 3119"/>
              <a:gd name="T93" fmla="*/ 2147483647 h 1318"/>
              <a:gd name="T94" fmla="*/ 2147483647 w 3119"/>
              <a:gd name="T95" fmla="*/ 2147483647 h 1318"/>
              <a:gd name="T96" fmla="*/ 2147483647 w 3119"/>
              <a:gd name="T97" fmla="*/ 2147483647 h 1318"/>
              <a:gd name="T98" fmla="*/ 2147483647 w 3119"/>
              <a:gd name="T99" fmla="*/ 2147483647 h 1318"/>
              <a:gd name="T100" fmla="*/ 2147483647 w 3119"/>
              <a:gd name="T101" fmla="*/ 2147483647 h 1318"/>
              <a:gd name="T102" fmla="*/ 2147483647 w 3119"/>
              <a:gd name="T103" fmla="*/ 2147483647 h 1318"/>
              <a:gd name="T104" fmla="*/ 2147483647 w 3119"/>
              <a:gd name="T105" fmla="*/ 2147483647 h 1318"/>
              <a:gd name="T106" fmla="*/ 2147483647 w 3119"/>
              <a:gd name="T107" fmla="*/ 2147483647 h 1318"/>
              <a:gd name="T108" fmla="*/ 2147483647 w 3119"/>
              <a:gd name="T109" fmla="*/ 2147483647 h 1318"/>
              <a:gd name="T110" fmla="*/ 2147483647 w 3119"/>
              <a:gd name="T111" fmla="*/ 2147483647 h 1318"/>
              <a:gd name="T112" fmla="*/ 2147483647 w 3119"/>
              <a:gd name="T113" fmla="*/ 2147483647 h 1318"/>
              <a:gd name="T114" fmla="*/ 2147483647 w 3119"/>
              <a:gd name="T115" fmla="*/ 2147483647 h 1318"/>
              <a:gd name="T116" fmla="*/ 2147483647 w 3119"/>
              <a:gd name="T117" fmla="*/ 2147483647 h 1318"/>
              <a:gd name="T118" fmla="*/ 2147483647 w 3119"/>
              <a:gd name="T119" fmla="*/ 2147483647 h 1318"/>
              <a:gd name="T120" fmla="*/ 2147483647 w 3119"/>
              <a:gd name="T121" fmla="*/ 2147483647 h 1318"/>
              <a:gd name="T122" fmla="*/ 2147483647 w 3119"/>
              <a:gd name="T123" fmla="*/ 2147483647 h 13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18"/>
              <a:gd name="T188" fmla="*/ 3119 w 3119"/>
              <a:gd name="T189" fmla="*/ 1318 h 13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18">
                <a:moveTo>
                  <a:pt x="0" y="1318"/>
                </a:moveTo>
                <a:lnTo>
                  <a:pt x="8" y="1317"/>
                </a:lnTo>
                <a:lnTo>
                  <a:pt x="16" y="1318"/>
                </a:lnTo>
                <a:lnTo>
                  <a:pt x="24" y="1317"/>
                </a:lnTo>
                <a:lnTo>
                  <a:pt x="33" y="1317"/>
                </a:lnTo>
                <a:lnTo>
                  <a:pt x="41" y="1317"/>
                </a:lnTo>
                <a:lnTo>
                  <a:pt x="49" y="1318"/>
                </a:lnTo>
                <a:lnTo>
                  <a:pt x="58" y="1317"/>
                </a:lnTo>
                <a:lnTo>
                  <a:pt x="66" y="1318"/>
                </a:lnTo>
                <a:lnTo>
                  <a:pt x="74" y="1317"/>
                </a:lnTo>
                <a:lnTo>
                  <a:pt x="83" y="1317"/>
                </a:lnTo>
                <a:lnTo>
                  <a:pt x="91" y="1318"/>
                </a:lnTo>
                <a:lnTo>
                  <a:pt x="99" y="1318"/>
                </a:lnTo>
                <a:lnTo>
                  <a:pt x="108" y="1318"/>
                </a:lnTo>
                <a:lnTo>
                  <a:pt x="116" y="1318"/>
                </a:lnTo>
                <a:lnTo>
                  <a:pt x="124" y="1318"/>
                </a:lnTo>
                <a:lnTo>
                  <a:pt x="133" y="1317"/>
                </a:lnTo>
                <a:lnTo>
                  <a:pt x="141" y="1318"/>
                </a:lnTo>
                <a:lnTo>
                  <a:pt x="149" y="1318"/>
                </a:lnTo>
                <a:lnTo>
                  <a:pt x="158" y="1317"/>
                </a:lnTo>
                <a:lnTo>
                  <a:pt x="166" y="1318"/>
                </a:lnTo>
                <a:lnTo>
                  <a:pt x="174" y="1318"/>
                </a:lnTo>
                <a:lnTo>
                  <a:pt x="183" y="1317"/>
                </a:lnTo>
                <a:lnTo>
                  <a:pt x="191" y="1318"/>
                </a:lnTo>
                <a:lnTo>
                  <a:pt x="199" y="1318"/>
                </a:lnTo>
                <a:lnTo>
                  <a:pt x="207" y="1318"/>
                </a:lnTo>
                <a:lnTo>
                  <a:pt x="216" y="1318"/>
                </a:lnTo>
                <a:lnTo>
                  <a:pt x="224" y="1318"/>
                </a:lnTo>
                <a:lnTo>
                  <a:pt x="232" y="1318"/>
                </a:lnTo>
                <a:lnTo>
                  <a:pt x="241" y="1318"/>
                </a:lnTo>
                <a:lnTo>
                  <a:pt x="249" y="1318"/>
                </a:lnTo>
                <a:lnTo>
                  <a:pt x="257" y="1318"/>
                </a:lnTo>
                <a:lnTo>
                  <a:pt x="266" y="1318"/>
                </a:lnTo>
                <a:lnTo>
                  <a:pt x="274" y="1318"/>
                </a:lnTo>
                <a:lnTo>
                  <a:pt x="282" y="1318"/>
                </a:lnTo>
                <a:lnTo>
                  <a:pt x="291" y="1318"/>
                </a:lnTo>
                <a:lnTo>
                  <a:pt x="299" y="1318"/>
                </a:lnTo>
                <a:lnTo>
                  <a:pt x="307" y="1317"/>
                </a:lnTo>
                <a:lnTo>
                  <a:pt x="316" y="1317"/>
                </a:lnTo>
                <a:lnTo>
                  <a:pt x="324" y="1318"/>
                </a:lnTo>
                <a:lnTo>
                  <a:pt x="332" y="1318"/>
                </a:lnTo>
                <a:lnTo>
                  <a:pt x="341" y="1318"/>
                </a:lnTo>
                <a:lnTo>
                  <a:pt x="349" y="1317"/>
                </a:lnTo>
                <a:lnTo>
                  <a:pt x="357" y="1318"/>
                </a:lnTo>
                <a:lnTo>
                  <a:pt x="366" y="1318"/>
                </a:lnTo>
                <a:lnTo>
                  <a:pt x="374" y="1318"/>
                </a:lnTo>
                <a:lnTo>
                  <a:pt x="382" y="1318"/>
                </a:lnTo>
                <a:lnTo>
                  <a:pt x="391" y="1318"/>
                </a:lnTo>
                <a:lnTo>
                  <a:pt x="399" y="1318"/>
                </a:lnTo>
                <a:lnTo>
                  <a:pt x="407" y="1318"/>
                </a:lnTo>
                <a:lnTo>
                  <a:pt x="415" y="1318"/>
                </a:lnTo>
                <a:lnTo>
                  <a:pt x="424" y="1318"/>
                </a:lnTo>
                <a:lnTo>
                  <a:pt x="432" y="1318"/>
                </a:lnTo>
                <a:lnTo>
                  <a:pt x="440" y="1318"/>
                </a:lnTo>
                <a:lnTo>
                  <a:pt x="449" y="1318"/>
                </a:lnTo>
                <a:lnTo>
                  <a:pt x="457" y="1318"/>
                </a:lnTo>
                <a:lnTo>
                  <a:pt x="465" y="1318"/>
                </a:lnTo>
                <a:lnTo>
                  <a:pt x="474" y="1318"/>
                </a:lnTo>
                <a:lnTo>
                  <a:pt x="482" y="1318"/>
                </a:lnTo>
                <a:lnTo>
                  <a:pt x="490" y="1318"/>
                </a:lnTo>
                <a:lnTo>
                  <a:pt x="499" y="1318"/>
                </a:lnTo>
                <a:lnTo>
                  <a:pt x="507" y="1318"/>
                </a:lnTo>
                <a:lnTo>
                  <a:pt x="515" y="1318"/>
                </a:lnTo>
                <a:lnTo>
                  <a:pt x="524" y="1318"/>
                </a:lnTo>
                <a:lnTo>
                  <a:pt x="532" y="1318"/>
                </a:lnTo>
                <a:lnTo>
                  <a:pt x="540" y="1318"/>
                </a:lnTo>
                <a:lnTo>
                  <a:pt x="549" y="1318"/>
                </a:lnTo>
                <a:lnTo>
                  <a:pt x="557" y="1318"/>
                </a:lnTo>
                <a:lnTo>
                  <a:pt x="565" y="1318"/>
                </a:lnTo>
                <a:lnTo>
                  <a:pt x="574" y="1318"/>
                </a:lnTo>
                <a:lnTo>
                  <a:pt x="582" y="1318"/>
                </a:lnTo>
                <a:lnTo>
                  <a:pt x="590" y="1318"/>
                </a:lnTo>
                <a:lnTo>
                  <a:pt x="599" y="1318"/>
                </a:lnTo>
                <a:lnTo>
                  <a:pt x="607" y="1318"/>
                </a:lnTo>
                <a:lnTo>
                  <a:pt x="615" y="1318"/>
                </a:lnTo>
                <a:lnTo>
                  <a:pt x="623" y="1318"/>
                </a:lnTo>
                <a:lnTo>
                  <a:pt x="632" y="1318"/>
                </a:lnTo>
                <a:lnTo>
                  <a:pt x="640" y="1318"/>
                </a:lnTo>
                <a:lnTo>
                  <a:pt x="648" y="1318"/>
                </a:lnTo>
                <a:lnTo>
                  <a:pt x="657" y="1318"/>
                </a:lnTo>
                <a:lnTo>
                  <a:pt x="665" y="1318"/>
                </a:lnTo>
                <a:lnTo>
                  <a:pt x="673" y="1318"/>
                </a:lnTo>
                <a:lnTo>
                  <a:pt x="682" y="1318"/>
                </a:lnTo>
                <a:lnTo>
                  <a:pt x="690" y="1318"/>
                </a:lnTo>
                <a:lnTo>
                  <a:pt x="698" y="1318"/>
                </a:lnTo>
                <a:lnTo>
                  <a:pt x="707" y="1318"/>
                </a:lnTo>
                <a:lnTo>
                  <a:pt x="715" y="1318"/>
                </a:lnTo>
                <a:lnTo>
                  <a:pt x="723" y="1318"/>
                </a:lnTo>
                <a:lnTo>
                  <a:pt x="732" y="1318"/>
                </a:lnTo>
                <a:lnTo>
                  <a:pt x="740" y="1318"/>
                </a:lnTo>
                <a:lnTo>
                  <a:pt x="748" y="1318"/>
                </a:lnTo>
                <a:lnTo>
                  <a:pt x="757" y="1318"/>
                </a:lnTo>
                <a:lnTo>
                  <a:pt x="765" y="1318"/>
                </a:lnTo>
                <a:lnTo>
                  <a:pt x="773" y="1318"/>
                </a:lnTo>
                <a:lnTo>
                  <a:pt x="782" y="1318"/>
                </a:lnTo>
                <a:lnTo>
                  <a:pt x="790" y="1318"/>
                </a:lnTo>
                <a:lnTo>
                  <a:pt x="798" y="1318"/>
                </a:lnTo>
                <a:lnTo>
                  <a:pt x="807" y="1318"/>
                </a:lnTo>
                <a:lnTo>
                  <a:pt x="815" y="1318"/>
                </a:lnTo>
                <a:lnTo>
                  <a:pt x="823" y="1318"/>
                </a:lnTo>
                <a:lnTo>
                  <a:pt x="831" y="1318"/>
                </a:lnTo>
                <a:lnTo>
                  <a:pt x="840" y="1318"/>
                </a:lnTo>
                <a:lnTo>
                  <a:pt x="848" y="1318"/>
                </a:lnTo>
                <a:lnTo>
                  <a:pt x="856" y="1318"/>
                </a:lnTo>
                <a:lnTo>
                  <a:pt x="865" y="1318"/>
                </a:lnTo>
                <a:lnTo>
                  <a:pt x="873" y="1318"/>
                </a:lnTo>
                <a:lnTo>
                  <a:pt x="881" y="1318"/>
                </a:lnTo>
                <a:lnTo>
                  <a:pt x="890" y="1318"/>
                </a:lnTo>
                <a:lnTo>
                  <a:pt x="898" y="1318"/>
                </a:lnTo>
                <a:lnTo>
                  <a:pt x="906" y="1318"/>
                </a:lnTo>
                <a:lnTo>
                  <a:pt x="915" y="1318"/>
                </a:lnTo>
                <a:lnTo>
                  <a:pt x="923" y="1318"/>
                </a:lnTo>
                <a:lnTo>
                  <a:pt x="931" y="1317"/>
                </a:lnTo>
                <a:lnTo>
                  <a:pt x="940" y="1317"/>
                </a:lnTo>
                <a:lnTo>
                  <a:pt x="948" y="1317"/>
                </a:lnTo>
                <a:lnTo>
                  <a:pt x="956" y="1316"/>
                </a:lnTo>
                <a:lnTo>
                  <a:pt x="965" y="1316"/>
                </a:lnTo>
                <a:lnTo>
                  <a:pt x="973" y="1314"/>
                </a:lnTo>
                <a:lnTo>
                  <a:pt x="981" y="1313"/>
                </a:lnTo>
                <a:lnTo>
                  <a:pt x="990" y="1312"/>
                </a:lnTo>
                <a:lnTo>
                  <a:pt x="998" y="1312"/>
                </a:lnTo>
                <a:lnTo>
                  <a:pt x="1006" y="1311"/>
                </a:lnTo>
                <a:lnTo>
                  <a:pt x="1015" y="1311"/>
                </a:lnTo>
                <a:lnTo>
                  <a:pt x="1023" y="1311"/>
                </a:lnTo>
                <a:lnTo>
                  <a:pt x="1031" y="1311"/>
                </a:lnTo>
                <a:lnTo>
                  <a:pt x="1039" y="1311"/>
                </a:lnTo>
                <a:lnTo>
                  <a:pt x="1048" y="1310"/>
                </a:lnTo>
                <a:lnTo>
                  <a:pt x="1056" y="1309"/>
                </a:lnTo>
                <a:lnTo>
                  <a:pt x="1064" y="1309"/>
                </a:lnTo>
                <a:lnTo>
                  <a:pt x="1073" y="1308"/>
                </a:lnTo>
                <a:lnTo>
                  <a:pt x="1081" y="1309"/>
                </a:lnTo>
                <a:lnTo>
                  <a:pt x="1089" y="1308"/>
                </a:lnTo>
                <a:lnTo>
                  <a:pt x="1098" y="1308"/>
                </a:lnTo>
                <a:lnTo>
                  <a:pt x="1106" y="1308"/>
                </a:lnTo>
                <a:lnTo>
                  <a:pt x="1114" y="1309"/>
                </a:lnTo>
                <a:lnTo>
                  <a:pt x="1123" y="1309"/>
                </a:lnTo>
                <a:lnTo>
                  <a:pt x="1131" y="1307"/>
                </a:lnTo>
                <a:lnTo>
                  <a:pt x="1139" y="1293"/>
                </a:lnTo>
                <a:lnTo>
                  <a:pt x="1148" y="1261"/>
                </a:lnTo>
                <a:lnTo>
                  <a:pt x="1156" y="1230"/>
                </a:lnTo>
                <a:lnTo>
                  <a:pt x="1164" y="1222"/>
                </a:lnTo>
                <a:lnTo>
                  <a:pt x="1173" y="1238"/>
                </a:lnTo>
                <a:lnTo>
                  <a:pt x="1181" y="1196"/>
                </a:lnTo>
                <a:lnTo>
                  <a:pt x="1189" y="267"/>
                </a:lnTo>
                <a:lnTo>
                  <a:pt x="1198" y="1"/>
                </a:lnTo>
                <a:lnTo>
                  <a:pt x="1206" y="0"/>
                </a:lnTo>
                <a:lnTo>
                  <a:pt x="1214" y="9"/>
                </a:lnTo>
                <a:lnTo>
                  <a:pt x="1223" y="22"/>
                </a:lnTo>
                <a:lnTo>
                  <a:pt x="1231" y="39"/>
                </a:lnTo>
                <a:lnTo>
                  <a:pt x="1239" y="61"/>
                </a:lnTo>
                <a:lnTo>
                  <a:pt x="1247" y="90"/>
                </a:lnTo>
                <a:lnTo>
                  <a:pt x="1256" y="128"/>
                </a:lnTo>
                <a:lnTo>
                  <a:pt x="1264" y="175"/>
                </a:lnTo>
                <a:lnTo>
                  <a:pt x="1272" y="233"/>
                </a:lnTo>
                <a:lnTo>
                  <a:pt x="1281" y="303"/>
                </a:lnTo>
                <a:lnTo>
                  <a:pt x="1289" y="385"/>
                </a:lnTo>
                <a:lnTo>
                  <a:pt x="1297" y="478"/>
                </a:lnTo>
                <a:lnTo>
                  <a:pt x="1306" y="577"/>
                </a:lnTo>
                <a:lnTo>
                  <a:pt x="1314" y="677"/>
                </a:lnTo>
                <a:lnTo>
                  <a:pt x="1322" y="777"/>
                </a:lnTo>
                <a:lnTo>
                  <a:pt x="1331" y="872"/>
                </a:lnTo>
                <a:lnTo>
                  <a:pt x="1339" y="959"/>
                </a:lnTo>
                <a:lnTo>
                  <a:pt x="1347" y="1034"/>
                </a:lnTo>
                <a:lnTo>
                  <a:pt x="1356" y="1098"/>
                </a:lnTo>
                <a:lnTo>
                  <a:pt x="1364" y="1150"/>
                </a:lnTo>
                <a:lnTo>
                  <a:pt x="1372" y="1190"/>
                </a:lnTo>
                <a:lnTo>
                  <a:pt x="1381" y="1222"/>
                </a:lnTo>
                <a:lnTo>
                  <a:pt x="1389" y="1245"/>
                </a:lnTo>
                <a:lnTo>
                  <a:pt x="1397" y="1263"/>
                </a:lnTo>
                <a:lnTo>
                  <a:pt x="1406" y="1275"/>
                </a:lnTo>
                <a:lnTo>
                  <a:pt x="1414" y="1285"/>
                </a:lnTo>
                <a:lnTo>
                  <a:pt x="1422" y="1290"/>
                </a:lnTo>
                <a:lnTo>
                  <a:pt x="1431" y="1295"/>
                </a:lnTo>
                <a:lnTo>
                  <a:pt x="1439" y="1298"/>
                </a:lnTo>
                <a:lnTo>
                  <a:pt x="1447" y="1300"/>
                </a:lnTo>
                <a:lnTo>
                  <a:pt x="1455" y="1301"/>
                </a:lnTo>
                <a:lnTo>
                  <a:pt x="1464" y="1302"/>
                </a:lnTo>
                <a:lnTo>
                  <a:pt x="1472" y="1303"/>
                </a:lnTo>
                <a:lnTo>
                  <a:pt x="1480" y="1304"/>
                </a:lnTo>
                <a:lnTo>
                  <a:pt x="1489" y="1304"/>
                </a:lnTo>
                <a:lnTo>
                  <a:pt x="1497" y="1305"/>
                </a:lnTo>
                <a:lnTo>
                  <a:pt x="1505" y="1306"/>
                </a:lnTo>
                <a:lnTo>
                  <a:pt x="1514" y="1307"/>
                </a:lnTo>
                <a:lnTo>
                  <a:pt x="1522" y="1308"/>
                </a:lnTo>
                <a:lnTo>
                  <a:pt x="1530" y="1308"/>
                </a:lnTo>
                <a:lnTo>
                  <a:pt x="1539" y="1309"/>
                </a:lnTo>
                <a:lnTo>
                  <a:pt x="1547" y="1310"/>
                </a:lnTo>
                <a:lnTo>
                  <a:pt x="1555" y="1310"/>
                </a:lnTo>
                <a:lnTo>
                  <a:pt x="1564" y="1311"/>
                </a:lnTo>
                <a:lnTo>
                  <a:pt x="1572" y="1311"/>
                </a:lnTo>
                <a:lnTo>
                  <a:pt x="1580" y="1311"/>
                </a:lnTo>
                <a:lnTo>
                  <a:pt x="1589" y="1312"/>
                </a:lnTo>
                <a:lnTo>
                  <a:pt x="1597" y="1311"/>
                </a:lnTo>
                <a:lnTo>
                  <a:pt x="1605" y="1311"/>
                </a:lnTo>
                <a:lnTo>
                  <a:pt x="1614" y="1311"/>
                </a:lnTo>
                <a:lnTo>
                  <a:pt x="1622" y="1311"/>
                </a:lnTo>
                <a:lnTo>
                  <a:pt x="1630" y="1311"/>
                </a:lnTo>
                <a:lnTo>
                  <a:pt x="1639" y="1311"/>
                </a:lnTo>
                <a:lnTo>
                  <a:pt x="1647" y="1311"/>
                </a:lnTo>
                <a:lnTo>
                  <a:pt x="1655" y="1312"/>
                </a:lnTo>
                <a:lnTo>
                  <a:pt x="1663" y="1312"/>
                </a:lnTo>
                <a:lnTo>
                  <a:pt x="1672" y="1312"/>
                </a:lnTo>
                <a:lnTo>
                  <a:pt x="1680" y="1312"/>
                </a:lnTo>
                <a:lnTo>
                  <a:pt x="1688" y="1312"/>
                </a:lnTo>
                <a:lnTo>
                  <a:pt x="1697" y="1313"/>
                </a:lnTo>
                <a:lnTo>
                  <a:pt x="1705" y="1313"/>
                </a:lnTo>
                <a:lnTo>
                  <a:pt x="1713" y="1313"/>
                </a:lnTo>
                <a:lnTo>
                  <a:pt x="1722" y="1313"/>
                </a:lnTo>
                <a:lnTo>
                  <a:pt x="1730" y="1313"/>
                </a:lnTo>
                <a:lnTo>
                  <a:pt x="1738" y="1313"/>
                </a:lnTo>
                <a:lnTo>
                  <a:pt x="1747" y="1313"/>
                </a:lnTo>
                <a:lnTo>
                  <a:pt x="1755" y="1314"/>
                </a:lnTo>
                <a:lnTo>
                  <a:pt x="1763" y="1313"/>
                </a:lnTo>
                <a:lnTo>
                  <a:pt x="1772" y="1314"/>
                </a:lnTo>
                <a:lnTo>
                  <a:pt x="1780" y="1314"/>
                </a:lnTo>
                <a:lnTo>
                  <a:pt x="1788" y="1314"/>
                </a:lnTo>
                <a:lnTo>
                  <a:pt x="1797" y="1314"/>
                </a:lnTo>
                <a:lnTo>
                  <a:pt x="1805" y="1314"/>
                </a:lnTo>
                <a:lnTo>
                  <a:pt x="1813" y="1314"/>
                </a:lnTo>
                <a:lnTo>
                  <a:pt x="1822" y="1314"/>
                </a:lnTo>
                <a:lnTo>
                  <a:pt x="1830" y="1314"/>
                </a:lnTo>
                <a:lnTo>
                  <a:pt x="1838" y="1314"/>
                </a:lnTo>
                <a:lnTo>
                  <a:pt x="1847" y="1314"/>
                </a:lnTo>
                <a:lnTo>
                  <a:pt x="1855" y="1314"/>
                </a:lnTo>
                <a:lnTo>
                  <a:pt x="1863" y="1314"/>
                </a:lnTo>
                <a:lnTo>
                  <a:pt x="1871" y="1313"/>
                </a:lnTo>
                <a:lnTo>
                  <a:pt x="1880" y="1311"/>
                </a:lnTo>
                <a:lnTo>
                  <a:pt x="1888" y="1306"/>
                </a:lnTo>
                <a:lnTo>
                  <a:pt x="1896" y="1294"/>
                </a:lnTo>
                <a:lnTo>
                  <a:pt x="1905" y="1271"/>
                </a:lnTo>
                <a:lnTo>
                  <a:pt x="1913" y="1242"/>
                </a:lnTo>
                <a:lnTo>
                  <a:pt x="1921" y="1223"/>
                </a:lnTo>
                <a:lnTo>
                  <a:pt x="1930" y="1228"/>
                </a:lnTo>
                <a:lnTo>
                  <a:pt x="1938" y="1252"/>
                </a:lnTo>
                <a:lnTo>
                  <a:pt x="1946" y="1278"/>
                </a:lnTo>
                <a:lnTo>
                  <a:pt x="1955" y="1295"/>
                </a:lnTo>
                <a:lnTo>
                  <a:pt x="1963" y="1304"/>
                </a:lnTo>
                <a:lnTo>
                  <a:pt x="1971" y="1308"/>
                </a:lnTo>
                <a:lnTo>
                  <a:pt x="1980" y="1309"/>
                </a:lnTo>
                <a:lnTo>
                  <a:pt x="1988" y="1309"/>
                </a:lnTo>
                <a:lnTo>
                  <a:pt x="1996" y="1306"/>
                </a:lnTo>
                <a:lnTo>
                  <a:pt x="2005" y="1192"/>
                </a:lnTo>
                <a:lnTo>
                  <a:pt x="2013" y="781"/>
                </a:lnTo>
                <a:lnTo>
                  <a:pt x="2021" y="526"/>
                </a:lnTo>
                <a:lnTo>
                  <a:pt x="2030" y="448"/>
                </a:lnTo>
                <a:lnTo>
                  <a:pt x="2038" y="445"/>
                </a:lnTo>
                <a:lnTo>
                  <a:pt x="2046" y="451"/>
                </a:lnTo>
                <a:lnTo>
                  <a:pt x="2055" y="459"/>
                </a:lnTo>
                <a:lnTo>
                  <a:pt x="2063" y="467"/>
                </a:lnTo>
                <a:lnTo>
                  <a:pt x="2071" y="476"/>
                </a:lnTo>
                <a:lnTo>
                  <a:pt x="2079" y="485"/>
                </a:lnTo>
                <a:lnTo>
                  <a:pt x="2088" y="494"/>
                </a:lnTo>
                <a:lnTo>
                  <a:pt x="2096" y="503"/>
                </a:lnTo>
                <a:lnTo>
                  <a:pt x="2104" y="512"/>
                </a:lnTo>
                <a:lnTo>
                  <a:pt x="2113" y="521"/>
                </a:lnTo>
                <a:lnTo>
                  <a:pt x="2121" y="531"/>
                </a:lnTo>
                <a:lnTo>
                  <a:pt x="2129" y="541"/>
                </a:lnTo>
                <a:lnTo>
                  <a:pt x="2138" y="551"/>
                </a:lnTo>
                <a:lnTo>
                  <a:pt x="2146" y="561"/>
                </a:lnTo>
                <a:lnTo>
                  <a:pt x="2154" y="571"/>
                </a:lnTo>
                <a:lnTo>
                  <a:pt x="2163" y="581"/>
                </a:lnTo>
                <a:lnTo>
                  <a:pt x="2171" y="591"/>
                </a:lnTo>
                <a:lnTo>
                  <a:pt x="2179" y="601"/>
                </a:lnTo>
                <a:lnTo>
                  <a:pt x="2188" y="612"/>
                </a:lnTo>
                <a:lnTo>
                  <a:pt x="2196" y="622"/>
                </a:lnTo>
                <a:lnTo>
                  <a:pt x="2204" y="633"/>
                </a:lnTo>
                <a:lnTo>
                  <a:pt x="2213" y="643"/>
                </a:lnTo>
                <a:lnTo>
                  <a:pt x="2221" y="654"/>
                </a:lnTo>
                <a:lnTo>
                  <a:pt x="2229" y="664"/>
                </a:lnTo>
                <a:lnTo>
                  <a:pt x="2238" y="675"/>
                </a:lnTo>
                <a:lnTo>
                  <a:pt x="2246" y="685"/>
                </a:lnTo>
                <a:lnTo>
                  <a:pt x="2254" y="696"/>
                </a:lnTo>
                <a:lnTo>
                  <a:pt x="2263" y="707"/>
                </a:lnTo>
                <a:lnTo>
                  <a:pt x="2271" y="718"/>
                </a:lnTo>
                <a:lnTo>
                  <a:pt x="2279" y="729"/>
                </a:lnTo>
                <a:lnTo>
                  <a:pt x="2287" y="739"/>
                </a:lnTo>
                <a:lnTo>
                  <a:pt x="2296" y="751"/>
                </a:lnTo>
                <a:lnTo>
                  <a:pt x="2304" y="762"/>
                </a:lnTo>
                <a:lnTo>
                  <a:pt x="2312" y="773"/>
                </a:lnTo>
                <a:lnTo>
                  <a:pt x="2321" y="784"/>
                </a:lnTo>
                <a:lnTo>
                  <a:pt x="2329" y="794"/>
                </a:lnTo>
                <a:lnTo>
                  <a:pt x="2337" y="806"/>
                </a:lnTo>
                <a:lnTo>
                  <a:pt x="2346" y="817"/>
                </a:lnTo>
                <a:lnTo>
                  <a:pt x="2354" y="828"/>
                </a:lnTo>
                <a:lnTo>
                  <a:pt x="2362" y="839"/>
                </a:lnTo>
                <a:lnTo>
                  <a:pt x="2371" y="851"/>
                </a:lnTo>
                <a:lnTo>
                  <a:pt x="2379" y="862"/>
                </a:lnTo>
                <a:lnTo>
                  <a:pt x="2387" y="873"/>
                </a:lnTo>
                <a:lnTo>
                  <a:pt x="2396" y="884"/>
                </a:lnTo>
                <a:lnTo>
                  <a:pt x="2404" y="896"/>
                </a:lnTo>
                <a:lnTo>
                  <a:pt x="2412" y="907"/>
                </a:lnTo>
                <a:lnTo>
                  <a:pt x="2421" y="918"/>
                </a:lnTo>
                <a:lnTo>
                  <a:pt x="2429" y="929"/>
                </a:lnTo>
                <a:lnTo>
                  <a:pt x="2437" y="941"/>
                </a:lnTo>
                <a:lnTo>
                  <a:pt x="2446" y="952"/>
                </a:lnTo>
                <a:lnTo>
                  <a:pt x="2454" y="963"/>
                </a:lnTo>
                <a:lnTo>
                  <a:pt x="2462" y="974"/>
                </a:lnTo>
                <a:lnTo>
                  <a:pt x="2471" y="986"/>
                </a:lnTo>
                <a:lnTo>
                  <a:pt x="2479" y="997"/>
                </a:lnTo>
                <a:lnTo>
                  <a:pt x="2487" y="1008"/>
                </a:lnTo>
                <a:lnTo>
                  <a:pt x="2495" y="1019"/>
                </a:lnTo>
                <a:lnTo>
                  <a:pt x="2504" y="1030"/>
                </a:lnTo>
                <a:lnTo>
                  <a:pt x="2512" y="1041"/>
                </a:lnTo>
                <a:lnTo>
                  <a:pt x="2520" y="1052"/>
                </a:lnTo>
                <a:lnTo>
                  <a:pt x="2529" y="1063"/>
                </a:lnTo>
                <a:lnTo>
                  <a:pt x="2537" y="1073"/>
                </a:lnTo>
                <a:lnTo>
                  <a:pt x="2545" y="1085"/>
                </a:lnTo>
                <a:lnTo>
                  <a:pt x="2554" y="1096"/>
                </a:lnTo>
                <a:lnTo>
                  <a:pt x="2562" y="1106"/>
                </a:lnTo>
                <a:lnTo>
                  <a:pt x="2570" y="1116"/>
                </a:lnTo>
                <a:lnTo>
                  <a:pt x="2579" y="1127"/>
                </a:lnTo>
                <a:lnTo>
                  <a:pt x="2587" y="1138"/>
                </a:lnTo>
                <a:lnTo>
                  <a:pt x="2595" y="1148"/>
                </a:lnTo>
                <a:lnTo>
                  <a:pt x="2604" y="1158"/>
                </a:lnTo>
                <a:lnTo>
                  <a:pt x="2612" y="1168"/>
                </a:lnTo>
                <a:lnTo>
                  <a:pt x="2620" y="1178"/>
                </a:lnTo>
                <a:lnTo>
                  <a:pt x="2629" y="1187"/>
                </a:lnTo>
                <a:lnTo>
                  <a:pt x="2637" y="1197"/>
                </a:lnTo>
                <a:lnTo>
                  <a:pt x="2645" y="1207"/>
                </a:lnTo>
                <a:lnTo>
                  <a:pt x="2654" y="1216"/>
                </a:lnTo>
                <a:lnTo>
                  <a:pt x="2662" y="1225"/>
                </a:lnTo>
                <a:lnTo>
                  <a:pt x="2670" y="1233"/>
                </a:lnTo>
                <a:lnTo>
                  <a:pt x="2679" y="1241"/>
                </a:lnTo>
                <a:lnTo>
                  <a:pt x="2687" y="1249"/>
                </a:lnTo>
                <a:lnTo>
                  <a:pt x="2695" y="1257"/>
                </a:lnTo>
                <a:lnTo>
                  <a:pt x="2703" y="1264"/>
                </a:lnTo>
                <a:lnTo>
                  <a:pt x="2712" y="1270"/>
                </a:lnTo>
                <a:lnTo>
                  <a:pt x="2720" y="1276"/>
                </a:lnTo>
                <a:lnTo>
                  <a:pt x="2728" y="1282"/>
                </a:lnTo>
                <a:lnTo>
                  <a:pt x="2737" y="1287"/>
                </a:lnTo>
                <a:lnTo>
                  <a:pt x="2745" y="1291"/>
                </a:lnTo>
                <a:lnTo>
                  <a:pt x="2753" y="1295"/>
                </a:lnTo>
                <a:lnTo>
                  <a:pt x="2762" y="1298"/>
                </a:lnTo>
                <a:lnTo>
                  <a:pt x="2770" y="1301"/>
                </a:lnTo>
                <a:lnTo>
                  <a:pt x="2778" y="1303"/>
                </a:lnTo>
                <a:lnTo>
                  <a:pt x="2787" y="1305"/>
                </a:lnTo>
                <a:lnTo>
                  <a:pt x="2795" y="1306"/>
                </a:lnTo>
                <a:lnTo>
                  <a:pt x="2803" y="1307"/>
                </a:lnTo>
                <a:lnTo>
                  <a:pt x="2812" y="1308"/>
                </a:lnTo>
                <a:lnTo>
                  <a:pt x="2820" y="1309"/>
                </a:lnTo>
                <a:lnTo>
                  <a:pt x="2828" y="1310"/>
                </a:lnTo>
                <a:lnTo>
                  <a:pt x="2837" y="1310"/>
                </a:lnTo>
                <a:lnTo>
                  <a:pt x="2845" y="1311"/>
                </a:lnTo>
                <a:lnTo>
                  <a:pt x="2853" y="1311"/>
                </a:lnTo>
                <a:lnTo>
                  <a:pt x="2862" y="1311"/>
                </a:lnTo>
                <a:lnTo>
                  <a:pt x="2870" y="1312"/>
                </a:lnTo>
                <a:lnTo>
                  <a:pt x="2878" y="1312"/>
                </a:lnTo>
                <a:lnTo>
                  <a:pt x="2887" y="1312"/>
                </a:lnTo>
                <a:lnTo>
                  <a:pt x="2895" y="1313"/>
                </a:lnTo>
                <a:lnTo>
                  <a:pt x="2903" y="1313"/>
                </a:lnTo>
                <a:lnTo>
                  <a:pt x="2911" y="1313"/>
                </a:lnTo>
                <a:lnTo>
                  <a:pt x="2920" y="1313"/>
                </a:lnTo>
                <a:lnTo>
                  <a:pt x="2928" y="1313"/>
                </a:lnTo>
                <a:lnTo>
                  <a:pt x="2936" y="1314"/>
                </a:lnTo>
                <a:lnTo>
                  <a:pt x="2945" y="1314"/>
                </a:lnTo>
                <a:lnTo>
                  <a:pt x="2953" y="1314"/>
                </a:lnTo>
                <a:lnTo>
                  <a:pt x="2961" y="1314"/>
                </a:lnTo>
                <a:lnTo>
                  <a:pt x="2970" y="1314"/>
                </a:lnTo>
                <a:lnTo>
                  <a:pt x="2978" y="1314"/>
                </a:lnTo>
                <a:lnTo>
                  <a:pt x="2986" y="1314"/>
                </a:lnTo>
                <a:lnTo>
                  <a:pt x="2995" y="1314"/>
                </a:lnTo>
                <a:lnTo>
                  <a:pt x="3003" y="1314"/>
                </a:lnTo>
                <a:lnTo>
                  <a:pt x="3011" y="1315"/>
                </a:lnTo>
                <a:lnTo>
                  <a:pt x="3020" y="1314"/>
                </a:lnTo>
                <a:lnTo>
                  <a:pt x="3028" y="1314"/>
                </a:lnTo>
                <a:lnTo>
                  <a:pt x="3036" y="1315"/>
                </a:lnTo>
                <a:lnTo>
                  <a:pt x="3045" y="1315"/>
                </a:lnTo>
                <a:lnTo>
                  <a:pt x="3053" y="1315"/>
                </a:lnTo>
                <a:lnTo>
                  <a:pt x="3061" y="1315"/>
                </a:lnTo>
                <a:lnTo>
                  <a:pt x="3070" y="1315"/>
                </a:lnTo>
                <a:lnTo>
                  <a:pt x="3078" y="1315"/>
                </a:lnTo>
                <a:lnTo>
                  <a:pt x="3086" y="1315"/>
                </a:lnTo>
                <a:lnTo>
                  <a:pt x="3095" y="1315"/>
                </a:lnTo>
                <a:lnTo>
                  <a:pt x="3103" y="1315"/>
                </a:lnTo>
                <a:lnTo>
                  <a:pt x="3111" y="1315"/>
                </a:lnTo>
                <a:lnTo>
                  <a:pt x="3119" y="1315"/>
                </a:lnTo>
              </a:path>
            </a:pathLst>
          </a:custGeom>
          <a:noFill/>
          <a:ln w="19050" cmpd="sng">
            <a:solidFill>
              <a:srgbClr val="FF99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7" name="Freeform 192"/>
          <p:cNvSpPr>
            <a:spLocks/>
          </p:cNvSpPr>
          <p:nvPr/>
        </p:nvSpPr>
        <p:spPr bwMode="auto">
          <a:xfrm>
            <a:off x="2185988" y="2257425"/>
            <a:ext cx="5254625" cy="2771775"/>
          </a:xfrm>
          <a:custGeom>
            <a:avLst/>
            <a:gdLst>
              <a:gd name="T0" fmla="*/ 2147483647 w 3119"/>
              <a:gd name="T1" fmla="*/ 2147483647 h 1340"/>
              <a:gd name="T2" fmla="*/ 2147483647 w 3119"/>
              <a:gd name="T3" fmla="*/ 2147483647 h 1340"/>
              <a:gd name="T4" fmla="*/ 2147483647 w 3119"/>
              <a:gd name="T5" fmla="*/ 2147483647 h 1340"/>
              <a:gd name="T6" fmla="*/ 2147483647 w 3119"/>
              <a:gd name="T7" fmla="*/ 2147483647 h 1340"/>
              <a:gd name="T8" fmla="*/ 2147483647 w 3119"/>
              <a:gd name="T9" fmla="*/ 2147483647 h 1340"/>
              <a:gd name="T10" fmla="*/ 2147483647 w 3119"/>
              <a:gd name="T11" fmla="*/ 2147483647 h 1340"/>
              <a:gd name="T12" fmla="*/ 2147483647 w 3119"/>
              <a:gd name="T13" fmla="*/ 2147483647 h 1340"/>
              <a:gd name="T14" fmla="*/ 2147483647 w 3119"/>
              <a:gd name="T15" fmla="*/ 2147483647 h 1340"/>
              <a:gd name="T16" fmla="*/ 2147483647 w 3119"/>
              <a:gd name="T17" fmla="*/ 2147483647 h 1340"/>
              <a:gd name="T18" fmla="*/ 2147483647 w 3119"/>
              <a:gd name="T19" fmla="*/ 2147483647 h 1340"/>
              <a:gd name="T20" fmla="*/ 2147483647 w 3119"/>
              <a:gd name="T21" fmla="*/ 2147483647 h 1340"/>
              <a:gd name="T22" fmla="*/ 2147483647 w 3119"/>
              <a:gd name="T23" fmla="*/ 2147483647 h 1340"/>
              <a:gd name="T24" fmla="*/ 2147483647 w 3119"/>
              <a:gd name="T25" fmla="*/ 2147483647 h 1340"/>
              <a:gd name="T26" fmla="*/ 2147483647 w 3119"/>
              <a:gd name="T27" fmla="*/ 2147483647 h 1340"/>
              <a:gd name="T28" fmla="*/ 2147483647 w 3119"/>
              <a:gd name="T29" fmla="*/ 2147483647 h 1340"/>
              <a:gd name="T30" fmla="*/ 2147483647 w 3119"/>
              <a:gd name="T31" fmla="*/ 2147483647 h 1340"/>
              <a:gd name="T32" fmla="*/ 2147483647 w 3119"/>
              <a:gd name="T33" fmla="*/ 2147483647 h 1340"/>
              <a:gd name="T34" fmla="*/ 2147483647 w 3119"/>
              <a:gd name="T35" fmla="*/ 2147483647 h 1340"/>
              <a:gd name="T36" fmla="*/ 2147483647 w 3119"/>
              <a:gd name="T37" fmla="*/ 2147483647 h 1340"/>
              <a:gd name="T38" fmla="*/ 2147483647 w 3119"/>
              <a:gd name="T39" fmla="*/ 2147483647 h 1340"/>
              <a:gd name="T40" fmla="*/ 2147483647 w 3119"/>
              <a:gd name="T41" fmla="*/ 2147483647 h 1340"/>
              <a:gd name="T42" fmla="*/ 2147483647 w 3119"/>
              <a:gd name="T43" fmla="*/ 2147483647 h 1340"/>
              <a:gd name="T44" fmla="*/ 2147483647 w 3119"/>
              <a:gd name="T45" fmla="*/ 2147483647 h 1340"/>
              <a:gd name="T46" fmla="*/ 2147483647 w 3119"/>
              <a:gd name="T47" fmla="*/ 0 h 1340"/>
              <a:gd name="T48" fmla="*/ 2147483647 w 3119"/>
              <a:gd name="T49" fmla="*/ 2147483647 h 1340"/>
              <a:gd name="T50" fmla="*/ 2147483647 w 3119"/>
              <a:gd name="T51" fmla="*/ 2147483647 h 1340"/>
              <a:gd name="T52" fmla="*/ 2147483647 w 3119"/>
              <a:gd name="T53" fmla="*/ 2147483647 h 1340"/>
              <a:gd name="T54" fmla="*/ 2147483647 w 3119"/>
              <a:gd name="T55" fmla="*/ 2147483647 h 1340"/>
              <a:gd name="T56" fmla="*/ 2147483647 w 3119"/>
              <a:gd name="T57" fmla="*/ 2147483647 h 1340"/>
              <a:gd name="T58" fmla="*/ 2147483647 w 3119"/>
              <a:gd name="T59" fmla="*/ 2147483647 h 1340"/>
              <a:gd name="T60" fmla="*/ 2147483647 w 3119"/>
              <a:gd name="T61" fmla="*/ 2147483647 h 1340"/>
              <a:gd name="T62" fmla="*/ 2147483647 w 3119"/>
              <a:gd name="T63" fmla="*/ 2147483647 h 1340"/>
              <a:gd name="T64" fmla="*/ 2147483647 w 3119"/>
              <a:gd name="T65" fmla="*/ 2147483647 h 1340"/>
              <a:gd name="T66" fmla="*/ 2147483647 w 3119"/>
              <a:gd name="T67" fmla="*/ 2147483647 h 1340"/>
              <a:gd name="T68" fmla="*/ 2147483647 w 3119"/>
              <a:gd name="T69" fmla="*/ 2147483647 h 1340"/>
              <a:gd name="T70" fmla="*/ 2147483647 w 3119"/>
              <a:gd name="T71" fmla="*/ 2147483647 h 1340"/>
              <a:gd name="T72" fmla="*/ 2147483647 w 3119"/>
              <a:gd name="T73" fmla="*/ 2147483647 h 1340"/>
              <a:gd name="T74" fmla="*/ 2147483647 w 3119"/>
              <a:gd name="T75" fmla="*/ 2147483647 h 1340"/>
              <a:gd name="T76" fmla="*/ 2147483647 w 3119"/>
              <a:gd name="T77" fmla="*/ 2147483647 h 1340"/>
              <a:gd name="T78" fmla="*/ 2147483647 w 3119"/>
              <a:gd name="T79" fmla="*/ 2147483647 h 1340"/>
              <a:gd name="T80" fmla="*/ 2147483647 w 3119"/>
              <a:gd name="T81" fmla="*/ 2147483647 h 1340"/>
              <a:gd name="T82" fmla="*/ 2147483647 w 3119"/>
              <a:gd name="T83" fmla="*/ 2147483647 h 1340"/>
              <a:gd name="T84" fmla="*/ 2147483647 w 3119"/>
              <a:gd name="T85" fmla="*/ 2147483647 h 1340"/>
              <a:gd name="T86" fmla="*/ 2147483647 w 3119"/>
              <a:gd name="T87" fmla="*/ 2147483647 h 1340"/>
              <a:gd name="T88" fmla="*/ 2147483647 w 3119"/>
              <a:gd name="T89" fmla="*/ 2147483647 h 1340"/>
              <a:gd name="T90" fmla="*/ 2147483647 w 3119"/>
              <a:gd name="T91" fmla="*/ 2147483647 h 1340"/>
              <a:gd name="T92" fmla="*/ 2147483647 w 3119"/>
              <a:gd name="T93" fmla="*/ 2147483647 h 1340"/>
              <a:gd name="T94" fmla="*/ 2147483647 w 3119"/>
              <a:gd name="T95" fmla="*/ 2147483647 h 1340"/>
              <a:gd name="T96" fmla="*/ 2147483647 w 3119"/>
              <a:gd name="T97" fmla="*/ 2147483647 h 1340"/>
              <a:gd name="T98" fmla="*/ 2147483647 w 3119"/>
              <a:gd name="T99" fmla="*/ 2147483647 h 1340"/>
              <a:gd name="T100" fmla="*/ 2147483647 w 3119"/>
              <a:gd name="T101" fmla="*/ 2147483647 h 1340"/>
              <a:gd name="T102" fmla="*/ 2147483647 w 3119"/>
              <a:gd name="T103" fmla="*/ 2147483647 h 1340"/>
              <a:gd name="T104" fmla="*/ 2147483647 w 3119"/>
              <a:gd name="T105" fmla="*/ 2147483647 h 1340"/>
              <a:gd name="T106" fmla="*/ 2147483647 w 3119"/>
              <a:gd name="T107" fmla="*/ 2147483647 h 1340"/>
              <a:gd name="T108" fmla="*/ 2147483647 w 3119"/>
              <a:gd name="T109" fmla="*/ 2147483647 h 1340"/>
              <a:gd name="T110" fmla="*/ 2147483647 w 3119"/>
              <a:gd name="T111" fmla="*/ 2147483647 h 1340"/>
              <a:gd name="T112" fmla="*/ 2147483647 w 3119"/>
              <a:gd name="T113" fmla="*/ 2147483647 h 1340"/>
              <a:gd name="T114" fmla="*/ 2147483647 w 3119"/>
              <a:gd name="T115" fmla="*/ 2147483647 h 1340"/>
              <a:gd name="T116" fmla="*/ 2147483647 w 3119"/>
              <a:gd name="T117" fmla="*/ 2147483647 h 1340"/>
              <a:gd name="T118" fmla="*/ 2147483647 w 3119"/>
              <a:gd name="T119" fmla="*/ 2147483647 h 1340"/>
              <a:gd name="T120" fmla="*/ 2147483647 w 3119"/>
              <a:gd name="T121" fmla="*/ 2147483647 h 1340"/>
              <a:gd name="T122" fmla="*/ 2147483647 w 3119"/>
              <a:gd name="T123" fmla="*/ 2147483647 h 134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40"/>
              <a:gd name="T188" fmla="*/ 3119 w 3119"/>
              <a:gd name="T189" fmla="*/ 1340 h 134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40">
                <a:moveTo>
                  <a:pt x="0" y="1340"/>
                </a:moveTo>
                <a:lnTo>
                  <a:pt x="8" y="1339"/>
                </a:lnTo>
                <a:lnTo>
                  <a:pt x="16" y="1339"/>
                </a:lnTo>
                <a:lnTo>
                  <a:pt x="24" y="1339"/>
                </a:lnTo>
                <a:lnTo>
                  <a:pt x="33" y="1339"/>
                </a:lnTo>
                <a:lnTo>
                  <a:pt x="41" y="1339"/>
                </a:lnTo>
                <a:lnTo>
                  <a:pt x="49" y="1339"/>
                </a:lnTo>
                <a:lnTo>
                  <a:pt x="58" y="1339"/>
                </a:lnTo>
                <a:lnTo>
                  <a:pt x="66" y="1339"/>
                </a:lnTo>
                <a:lnTo>
                  <a:pt x="74" y="1339"/>
                </a:lnTo>
                <a:lnTo>
                  <a:pt x="83" y="1339"/>
                </a:lnTo>
                <a:lnTo>
                  <a:pt x="91" y="1339"/>
                </a:lnTo>
                <a:lnTo>
                  <a:pt x="99" y="1339"/>
                </a:lnTo>
                <a:lnTo>
                  <a:pt x="108" y="1339"/>
                </a:lnTo>
                <a:lnTo>
                  <a:pt x="116" y="1339"/>
                </a:lnTo>
                <a:lnTo>
                  <a:pt x="124" y="1340"/>
                </a:lnTo>
                <a:lnTo>
                  <a:pt x="133" y="1339"/>
                </a:lnTo>
                <a:lnTo>
                  <a:pt x="141" y="1339"/>
                </a:lnTo>
                <a:lnTo>
                  <a:pt x="149" y="1339"/>
                </a:lnTo>
                <a:lnTo>
                  <a:pt x="158" y="1339"/>
                </a:lnTo>
                <a:lnTo>
                  <a:pt x="166" y="1339"/>
                </a:lnTo>
                <a:lnTo>
                  <a:pt x="174" y="1339"/>
                </a:lnTo>
                <a:lnTo>
                  <a:pt x="183" y="1339"/>
                </a:lnTo>
                <a:lnTo>
                  <a:pt x="191" y="1339"/>
                </a:lnTo>
                <a:lnTo>
                  <a:pt x="199" y="1339"/>
                </a:lnTo>
                <a:lnTo>
                  <a:pt x="207" y="1339"/>
                </a:lnTo>
                <a:lnTo>
                  <a:pt x="216" y="1339"/>
                </a:lnTo>
                <a:lnTo>
                  <a:pt x="224" y="1339"/>
                </a:lnTo>
                <a:lnTo>
                  <a:pt x="232" y="1339"/>
                </a:lnTo>
                <a:lnTo>
                  <a:pt x="241" y="1339"/>
                </a:lnTo>
                <a:lnTo>
                  <a:pt x="249" y="1339"/>
                </a:lnTo>
                <a:lnTo>
                  <a:pt x="257" y="1339"/>
                </a:lnTo>
                <a:lnTo>
                  <a:pt x="266" y="1339"/>
                </a:lnTo>
                <a:lnTo>
                  <a:pt x="274" y="1339"/>
                </a:lnTo>
                <a:lnTo>
                  <a:pt x="282" y="1339"/>
                </a:lnTo>
                <a:lnTo>
                  <a:pt x="291" y="1339"/>
                </a:lnTo>
                <a:lnTo>
                  <a:pt x="299" y="1339"/>
                </a:lnTo>
                <a:lnTo>
                  <a:pt x="307" y="1339"/>
                </a:lnTo>
                <a:lnTo>
                  <a:pt x="316" y="1339"/>
                </a:lnTo>
                <a:lnTo>
                  <a:pt x="324" y="1339"/>
                </a:lnTo>
                <a:lnTo>
                  <a:pt x="332" y="1339"/>
                </a:lnTo>
                <a:lnTo>
                  <a:pt x="341" y="1339"/>
                </a:lnTo>
                <a:lnTo>
                  <a:pt x="349" y="1340"/>
                </a:lnTo>
                <a:lnTo>
                  <a:pt x="357" y="1339"/>
                </a:lnTo>
                <a:lnTo>
                  <a:pt x="366" y="1339"/>
                </a:lnTo>
                <a:lnTo>
                  <a:pt x="374" y="1340"/>
                </a:lnTo>
                <a:lnTo>
                  <a:pt x="382" y="1339"/>
                </a:lnTo>
                <a:lnTo>
                  <a:pt x="391" y="1340"/>
                </a:lnTo>
                <a:lnTo>
                  <a:pt x="399" y="1339"/>
                </a:lnTo>
                <a:lnTo>
                  <a:pt x="407" y="1339"/>
                </a:lnTo>
                <a:lnTo>
                  <a:pt x="415" y="1340"/>
                </a:lnTo>
                <a:lnTo>
                  <a:pt x="424" y="1339"/>
                </a:lnTo>
                <a:lnTo>
                  <a:pt x="432" y="1340"/>
                </a:lnTo>
                <a:lnTo>
                  <a:pt x="440" y="1339"/>
                </a:lnTo>
                <a:lnTo>
                  <a:pt x="449" y="1340"/>
                </a:lnTo>
                <a:lnTo>
                  <a:pt x="457" y="1339"/>
                </a:lnTo>
                <a:lnTo>
                  <a:pt x="465" y="1340"/>
                </a:lnTo>
                <a:lnTo>
                  <a:pt x="474" y="1339"/>
                </a:lnTo>
                <a:lnTo>
                  <a:pt x="482" y="1340"/>
                </a:lnTo>
                <a:lnTo>
                  <a:pt x="490" y="1340"/>
                </a:lnTo>
                <a:lnTo>
                  <a:pt x="499" y="1340"/>
                </a:lnTo>
                <a:lnTo>
                  <a:pt x="507" y="1340"/>
                </a:lnTo>
                <a:lnTo>
                  <a:pt x="515" y="1340"/>
                </a:lnTo>
                <a:lnTo>
                  <a:pt x="524" y="1340"/>
                </a:lnTo>
                <a:lnTo>
                  <a:pt x="532" y="1339"/>
                </a:lnTo>
                <a:lnTo>
                  <a:pt x="540" y="1340"/>
                </a:lnTo>
                <a:lnTo>
                  <a:pt x="549" y="1340"/>
                </a:lnTo>
                <a:lnTo>
                  <a:pt x="557" y="1340"/>
                </a:lnTo>
                <a:lnTo>
                  <a:pt x="565" y="1340"/>
                </a:lnTo>
                <a:lnTo>
                  <a:pt x="574" y="1340"/>
                </a:lnTo>
                <a:lnTo>
                  <a:pt x="582" y="1340"/>
                </a:lnTo>
                <a:lnTo>
                  <a:pt x="590" y="1340"/>
                </a:lnTo>
                <a:lnTo>
                  <a:pt x="599" y="1340"/>
                </a:lnTo>
                <a:lnTo>
                  <a:pt x="607" y="1340"/>
                </a:lnTo>
                <a:lnTo>
                  <a:pt x="615" y="1340"/>
                </a:lnTo>
                <a:lnTo>
                  <a:pt x="623" y="1340"/>
                </a:lnTo>
                <a:lnTo>
                  <a:pt x="632" y="1340"/>
                </a:lnTo>
                <a:lnTo>
                  <a:pt x="640" y="1340"/>
                </a:lnTo>
                <a:lnTo>
                  <a:pt x="648" y="1340"/>
                </a:lnTo>
                <a:lnTo>
                  <a:pt x="657" y="1340"/>
                </a:lnTo>
                <a:lnTo>
                  <a:pt x="665" y="1340"/>
                </a:lnTo>
                <a:lnTo>
                  <a:pt x="673" y="1340"/>
                </a:lnTo>
                <a:lnTo>
                  <a:pt x="682" y="1340"/>
                </a:lnTo>
                <a:lnTo>
                  <a:pt x="690" y="1340"/>
                </a:lnTo>
                <a:lnTo>
                  <a:pt x="698" y="1340"/>
                </a:lnTo>
                <a:lnTo>
                  <a:pt x="707" y="1340"/>
                </a:lnTo>
                <a:lnTo>
                  <a:pt x="715" y="1340"/>
                </a:lnTo>
                <a:lnTo>
                  <a:pt x="723" y="1340"/>
                </a:lnTo>
                <a:lnTo>
                  <a:pt x="732" y="1340"/>
                </a:lnTo>
                <a:lnTo>
                  <a:pt x="740" y="1340"/>
                </a:lnTo>
                <a:lnTo>
                  <a:pt x="748" y="1340"/>
                </a:lnTo>
                <a:lnTo>
                  <a:pt x="757" y="1339"/>
                </a:lnTo>
                <a:lnTo>
                  <a:pt x="765" y="1340"/>
                </a:lnTo>
                <a:lnTo>
                  <a:pt x="773" y="1340"/>
                </a:lnTo>
                <a:lnTo>
                  <a:pt x="782" y="1340"/>
                </a:lnTo>
                <a:lnTo>
                  <a:pt x="790" y="1340"/>
                </a:lnTo>
                <a:lnTo>
                  <a:pt x="798" y="1340"/>
                </a:lnTo>
                <a:lnTo>
                  <a:pt x="807" y="1340"/>
                </a:lnTo>
                <a:lnTo>
                  <a:pt x="815" y="1340"/>
                </a:lnTo>
                <a:lnTo>
                  <a:pt x="823" y="1340"/>
                </a:lnTo>
                <a:lnTo>
                  <a:pt x="831" y="1340"/>
                </a:lnTo>
                <a:lnTo>
                  <a:pt x="840" y="1340"/>
                </a:lnTo>
                <a:lnTo>
                  <a:pt x="848" y="1340"/>
                </a:lnTo>
                <a:lnTo>
                  <a:pt x="856" y="1340"/>
                </a:lnTo>
                <a:lnTo>
                  <a:pt x="865" y="1340"/>
                </a:lnTo>
                <a:lnTo>
                  <a:pt x="873" y="1340"/>
                </a:lnTo>
                <a:lnTo>
                  <a:pt x="881" y="1340"/>
                </a:lnTo>
                <a:lnTo>
                  <a:pt x="890" y="1340"/>
                </a:lnTo>
                <a:lnTo>
                  <a:pt x="898" y="1339"/>
                </a:lnTo>
                <a:lnTo>
                  <a:pt x="906" y="1339"/>
                </a:lnTo>
                <a:lnTo>
                  <a:pt x="915" y="1339"/>
                </a:lnTo>
                <a:lnTo>
                  <a:pt x="923" y="1339"/>
                </a:lnTo>
                <a:lnTo>
                  <a:pt x="931" y="1339"/>
                </a:lnTo>
                <a:lnTo>
                  <a:pt x="940" y="1339"/>
                </a:lnTo>
                <a:lnTo>
                  <a:pt x="948" y="1338"/>
                </a:lnTo>
                <a:lnTo>
                  <a:pt x="956" y="1337"/>
                </a:lnTo>
                <a:lnTo>
                  <a:pt x="965" y="1336"/>
                </a:lnTo>
                <a:lnTo>
                  <a:pt x="973" y="1332"/>
                </a:lnTo>
                <a:lnTo>
                  <a:pt x="981" y="1330"/>
                </a:lnTo>
                <a:lnTo>
                  <a:pt x="990" y="1330"/>
                </a:lnTo>
                <a:lnTo>
                  <a:pt x="998" y="1330"/>
                </a:lnTo>
                <a:lnTo>
                  <a:pt x="1006" y="1329"/>
                </a:lnTo>
                <a:lnTo>
                  <a:pt x="1015" y="1328"/>
                </a:lnTo>
                <a:lnTo>
                  <a:pt x="1023" y="1327"/>
                </a:lnTo>
                <a:lnTo>
                  <a:pt x="1031" y="1326"/>
                </a:lnTo>
                <a:lnTo>
                  <a:pt x="1039" y="1325"/>
                </a:lnTo>
                <a:lnTo>
                  <a:pt x="1048" y="1323"/>
                </a:lnTo>
                <a:lnTo>
                  <a:pt x="1056" y="1321"/>
                </a:lnTo>
                <a:lnTo>
                  <a:pt x="1064" y="1321"/>
                </a:lnTo>
                <a:lnTo>
                  <a:pt x="1073" y="1321"/>
                </a:lnTo>
                <a:lnTo>
                  <a:pt x="1081" y="1320"/>
                </a:lnTo>
                <a:lnTo>
                  <a:pt x="1089" y="1320"/>
                </a:lnTo>
                <a:lnTo>
                  <a:pt x="1098" y="1320"/>
                </a:lnTo>
                <a:lnTo>
                  <a:pt x="1106" y="1320"/>
                </a:lnTo>
                <a:lnTo>
                  <a:pt x="1114" y="1318"/>
                </a:lnTo>
                <a:lnTo>
                  <a:pt x="1123" y="1304"/>
                </a:lnTo>
                <a:lnTo>
                  <a:pt x="1131" y="1266"/>
                </a:lnTo>
                <a:lnTo>
                  <a:pt x="1139" y="1223"/>
                </a:lnTo>
                <a:lnTo>
                  <a:pt x="1148" y="1204"/>
                </a:lnTo>
                <a:lnTo>
                  <a:pt x="1156" y="1199"/>
                </a:lnTo>
                <a:lnTo>
                  <a:pt x="1164" y="822"/>
                </a:lnTo>
                <a:lnTo>
                  <a:pt x="1173" y="34"/>
                </a:lnTo>
                <a:lnTo>
                  <a:pt x="1181" y="0"/>
                </a:lnTo>
                <a:lnTo>
                  <a:pt x="1189" y="0"/>
                </a:lnTo>
                <a:lnTo>
                  <a:pt x="1198" y="0"/>
                </a:lnTo>
                <a:lnTo>
                  <a:pt x="1206" y="2"/>
                </a:lnTo>
                <a:lnTo>
                  <a:pt x="1214" y="5"/>
                </a:lnTo>
                <a:lnTo>
                  <a:pt x="1223" y="9"/>
                </a:lnTo>
                <a:lnTo>
                  <a:pt x="1231" y="15"/>
                </a:lnTo>
                <a:lnTo>
                  <a:pt x="1239" y="22"/>
                </a:lnTo>
                <a:lnTo>
                  <a:pt x="1247" y="31"/>
                </a:lnTo>
                <a:lnTo>
                  <a:pt x="1256" y="42"/>
                </a:lnTo>
                <a:lnTo>
                  <a:pt x="1264" y="56"/>
                </a:lnTo>
                <a:lnTo>
                  <a:pt x="1272" y="73"/>
                </a:lnTo>
                <a:lnTo>
                  <a:pt x="1281" y="95"/>
                </a:lnTo>
                <a:lnTo>
                  <a:pt x="1289" y="122"/>
                </a:lnTo>
                <a:lnTo>
                  <a:pt x="1297" y="155"/>
                </a:lnTo>
                <a:lnTo>
                  <a:pt x="1306" y="196"/>
                </a:lnTo>
                <a:lnTo>
                  <a:pt x="1314" y="245"/>
                </a:lnTo>
                <a:lnTo>
                  <a:pt x="1322" y="304"/>
                </a:lnTo>
                <a:lnTo>
                  <a:pt x="1331" y="372"/>
                </a:lnTo>
                <a:lnTo>
                  <a:pt x="1339" y="448"/>
                </a:lnTo>
                <a:lnTo>
                  <a:pt x="1347" y="531"/>
                </a:lnTo>
                <a:lnTo>
                  <a:pt x="1356" y="619"/>
                </a:lnTo>
                <a:lnTo>
                  <a:pt x="1364" y="707"/>
                </a:lnTo>
                <a:lnTo>
                  <a:pt x="1372" y="795"/>
                </a:lnTo>
                <a:lnTo>
                  <a:pt x="1381" y="877"/>
                </a:lnTo>
                <a:lnTo>
                  <a:pt x="1389" y="953"/>
                </a:lnTo>
                <a:lnTo>
                  <a:pt x="1397" y="1021"/>
                </a:lnTo>
                <a:lnTo>
                  <a:pt x="1406" y="1080"/>
                </a:lnTo>
                <a:lnTo>
                  <a:pt x="1414" y="1130"/>
                </a:lnTo>
                <a:lnTo>
                  <a:pt x="1422" y="1171"/>
                </a:lnTo>
                <a:lnTo>
                  <a:pt x="1431" y="1205"/>
                </a:lnTo>
                <a:lnTo>
                  <a:pt x="1439" y="1232"/>
                </a:lnTo>
                <a:lnTo>
                  <a:pt x="1447" y="1252"/>
                </a:lnTo>
                <a:lnTo>
                  <a:pt x="1455" y="1269"/>
                </a:lnTo>
                <a:lnTo>
                  <a:pt x="1464" y="1282"/>
                </a:lnTo>
                <a:lnTo>
                  <a:pt x="1472" y="1292"/>
                </a:lnTo>
                <a:lnTo>
                  <a:pt x="1480" y="1299"/>
                </a:lnTo>
                <a:lnTo>
                  <a:pt x="1489" y="1305"/>
                </a:lnTo>
                <a:lnTo>
                  <a:pt x="1497" y="1310"/>
                </a:lnTo>
                <a:lnTo>
                  <a:pt x="1505" y="1313"/>
                </a:lnTo>
                <a:lnTo>
                  <a:pt x="1514" y="1316"/>
                </a:lnTo>
                <a:lnTo>
                  <a:pt x="1522" y="1318"/>
                </a:lnTo>
                <a:lnTo>
                  <a:pt x="1530" y="1320"/>
                </a:lnTo>
                <a:lnTo>
                  <a:pt x="1539" y="1321"/>
                </a:lnTo>
                <a:lnTo>
                  <a:pt x="1547" y="1323"/>
                </a:lnTo>
                <a:lnTo>
                  <a:pt x="1555" y="1324"/>
                </a:lnTo>
                <a:lnTo>
                  <a:pt x="1564" y="1324"/>
                </a:lnTo>
                <a:lnTo>
                  <a:pt x="1572" y="1324"/>
                </a:lnTo>
                <a:lnTo>
                  <a:pt x="1580" y="1325"/>
                </a:lnTo>
                <a:lnTo>
                  <a:pt x="1589" y="1325"/>
                </a:lnTo>
                <a:lnTo>
                  <a:pt x="1597" y="1325"/>
                </a:lnTo>
                <a:lnTo>
                  <a:pt x="1605" y="1325"/>
                </a:lnTo>
                <a:lnTo>
                  <a:pt x="1614" y="1326"/>
                </a:lnTo>
                <a:lnTo>
                  <a:pt x="1622" y="1326"/>
                </a:lnTo>
                <a:lnTo>
                  <a:pt x="1630" y="1326"/>
                </a:lnTo>
                <a:lnTo>
                  <a:pt x="1639" y="1327"/>
                </a:lnTo>
                <a:lnTo>
                  <a:pt x="1647" y="1328"/>
                </a:lnTo>
                <a:lnTo>
                  <a:pt x="1655" y="1328"/>
                </a:lnTo>
                <a:lnTo>
                  <a:pt x="1663" y="1328"/>
                </a:lnTo>
                <a:lnTo>
                  <a:pt x="1672" y="1329"/>
                </a:lnTo>
                <a:lnTo>
                  <a:pt x="1680" y="1329"/>
                </a:lnTo>
                <a:lnTo>
                  <a:pt x="1688" y="1330"/>
                </a:lnTo>
                <a:lnTo>
                  <a:pt x="1697" y="1330"/>
                </a:lnTo>
                <a:lnTo>
                  <a:pt x="1705" y="1330"/>
                </a:lnTo>
                <a:lnTo>
                  <a:pt x="1713" y="1330"/>
                </a:lnTo>
                <a:lnTo>
                  <a:pt x="1722" y="1330"/>
                </a:lnTo>
                <a:lnTo>
                  <a:pt x="1730" y="1331"/>
                </a:lnTo>
                <a:lnTo>
                  <a:pt x="1738" y="1331"/>
                </a:lnTo>
                <a:lnTo>
                  <a:pt x="1747" y="1330"/>
                </a:lnTo>
                <a:lnTo>
                  <a:pt x="1755" y="1330"/>
                </a:lnTo>
                <a:lnTo>
                  <a:pt x="1763" y="1330"/>
                </a:lnTo>
                <a:lnTo>
                  <a:pt x="1772" y="1329"/>
                </a:lnTo>
                <a:lnTo>
                  <a:pt x="1780" y="1328"/>
                </a:lnTo>
                <a:lnTo>
                  <a:pt x="1788" y="1321"/>
                </a:lnTo>
                <a:lnTo>
                  <a:pt x="1797" y="1292"/>
                </a:lnTo>
                <a:lnTo>
                  <a:pt x="1805" y="1220"/>
                </a:lnTo>
                <a:lnTo>
                  <a:pt x="1813" y="1127"/>
                </a:lnTo>
                <a:lnTo>
                  <a:pt x="1822" y="1083"/>
                </a:lnTo>
                <a:lnTo>
                  <a:pt x="1830" y="1008"/>
                </a:lnTo>
                <a:lnTo>
                  <a:pt x="1838" y="491"/>
                </a:lnTo>
                <a:lnTo>
                  <a:pt x="1847" y="269"/>
                </a:lnTo>
                <a:lnTo>
                  <a:pt x="1855" y="246"/>
                </a:lnTo>
                <a:lnTo>
                  <a:pt x="1863" y="248"/>
                </a:lnTo>
                <a:lnTo>
                  <a:pt x="1871" y="253"/>
                </a:lnTo>
                <a:lnTo>
                  <a:pt x="1880" y="259"/>
                </a:lnTo>
                <a:lnTo>
                  <a:pt x="1888" y="265"/>
                </a:lnTo>
                <a:lnTo>
                  <a:pt x="1896" y="271"/>
                </a:lnTo>
                <a:lnTo>
                  <a:pt x="1905" y="277"/>
                </a:lnTo>
                <a:lnTo>
                  <a:pt x="1913" y="284"/>
                </a:lnTo>
                <a:lnTo>
                  <a:pt x="1921" y="291"/>
                </a:lnTo>
                <a:lnTo>
                  <a:pt x="1930" y="297"/>
                </a:lnTo>
                <a:lnTo>
                  <a:pt x="1938" y="305"/>
                </a:lnTo>
                <a:lnTo>
                  <a:pt x="1946" y="311"/>
                </a:lnTo>
                <a:lnTo>
                  <a:pt x="1955" y="319"/>
                </a:lnTo>
                <a:lnTo>
                  <a:pt x="1963" y="326"/>
                </a:lnTo>
                <a:lnTo>
                  <a:pt x="1971" y="333"/>
                </a:lnTo>
                <a:lnTo>
                  <a:pt x="1980" y="341"/>
                </a:lnTo>
                <a:lnTo>
                  <a:pt x="1988" y="348"/>
                </a:lnTo>
                <a:lnTo>
                  <a:pt x="1996" y="356"/>
                </a:lnTo>
                <a:lnTo>
                  <a:pt x="2005" y="364"/>
                </a:lnTo>
                <a:lnTo>
                  <a:pt x="2013" y="372"/>
                </a:lnTo>
                <a:lnTo>
                  <a:pt x="2021" y="379"/>
                </a:lnTo>
                <a:lnTo>
                  <a:pt x="2030" y="388"/>
                </a:lnTo>
                <a:lnTo>
                  <a:pt x="2038" y="396"/>
                </a:lnTo>
                <a:lnTo>
                  <a:pt x="2046" y="404"/>
                </a:lnTo>
                <a:lnTo>
                  <a:pt x="2055" y="413"/>
                </a:lnTo>
                <a:lnTo>
                  <a:pt x="2063" y="421"/>
                </a:lnTo>
                <a:lnTo>
                  <a:pt x="2071" y="430"/>
                </a:lnTo>
                <a:lnTo>
                  <a:pt x="2079" y="438"/>
                </a:lnTo>
                <a:lnTo>
                  <a:pt x="2088" y="447"/>
                </a:lnTo>
                <a:lnTo>
                  <a:pt x="2096" y="455"/>
                </a:lnTo>
                <a:lnTo>
                  <a:pt x="2104" y="464"/>
                </a:lnTo>
                <a:lnTo>
                  <a:pt x="2113" y="473"/>
                </a:lnTo>
                <a:lnTo>
                  <a:pt x="2121" y="482"/>
                </a:lnTo>
                <a:lnTo>
                  <a:pt x="2129" y="490"/>
                </a:lnTo>
                <a:lnTo>
                  <a:pt x="2138" y="500"/>
                </a:lnTo>
                <a:lnTo>
                  <a:pt x="2146" y="509"/>
                </a:lnTo>
                <a:lnTo>
                  <a:pt x="2154" y="518"/>
                </a:lnTo>
                <a:lnTo>
                  <a:pt x="2163" y="528"/>
                </a:lnTo>
                <a:lnTo>
                  <a:pt x="2171" y="537"/>
                </a:lnTo>
                <a:lnTo>
                  <a:pt x="2179" y="547"/>
                </a:lnTo>
                <a:lnTo>
                  <a:pt x="2188" y="556"/>
                </a:lnTo>
                <a:lnTo>
                  <a:pt x="2196" y="566"/>
                </a:lnTo>
                <a:lnTo>
                  <a:pt x="2204" y="575"/>
                </a:lnTo>
                <a:lnTo>
                  <a:pt x="2213" y="584"/>
                </a:lnTo>
                <a:lnTo>
                  <a:pt x="2221" y="595"/>
                </a:lnTo>
                <a:lnTo>
                  <a:pt x="2229" y="604"/>
                </a:lnTo>
                <a:lnTo>
                  <a:pt x="2238" y="614"/>
                </a:lnTo>
                <a:lnTo>
                  <a:pt x="2246" y="624"/>
                </a:lnTo>
                <a:lnTo>
                  <a:pt x="2254" y="634"/>
                </a:lnTo>
                <a:lnTo>
                  <a:pt x="2263" y="644"/>
                </a:lnTo>
                <a:lnTo>
                  <a:pt x="2271" y="654"/>
                </a:lnTo>
                <a:lnTo>
                  <a:pt x="2279" y="664"/>
                </a:lnTo>
                <a:lnTo>
                  <a:pt x="2287" y="674"/>
                </a:lnTo>
                <a:lnTo>
                  <a:pt x="2296" y="684"/>
                </a:lnTo>
                <a:lnTo>
                  <a:pt x="2304" y="694"/>
                </a:lnTo>
                <a:lnTo>
                  <a:pt x="2312" y="704"/>
                </a:lnTo>
                <a:lnTo>
                  <a:pt x="2321" y="715"/>
                </a:lnTo>
                <a:lnTo>
                  <a:pt x="2329" y="725"/>
                </a:lnTo>
                <a:lnTo>
                  <a:pt x="2337" y="735"/>
                </a:lnTo>
                <a:lnTo>
                  <a:pt x="2346" y="746"/>
                </a:lnTo>
                <a:lnTo>
                  <a:pt x="2354" y="756"/>
                </a:lnTo>
                <a:lnTo>
                  <a:pt x="2362" y="766"/>
                </a:lnTo>
                <a:lnTo>
                  <a:pt x="2371" y="777"/>
                </a:lnTo>
                <a:lnTo>
                  <a:pt x="2379" y="788"/>
                </a:lnTo>
                <a:lnTo>
                  <a:pt x="2387" y="798"/>
                </a:lnTo>
                <a:lnTo>
                  <a:pt x="2396" y="809"/>
                </a:lnTo>
                <a:lnTo>
                  <a:pt x="2404" y="819"/>
                </a:lnTo>
                <a:lnTo>
                  <a:pt x="2412" y="829"/>
                </a:lnTo>
                <a:lnTo>
                  <a:pt x="2421" y="840"/>
                </a:lnTo>
                <a:lnTo>
                  <a:pt x="2429" y="851"/>
                </a:lnTo>
                <a:lnTo>
                  <a:pt x="2437" y="861"/>
                </a:lnTo>
                <a:lnTo>
                  <a:pt x="2446" y="872"/>
                </a:lnTo>
                <a:lnTo>
                  <a:pt x="2454" y="882"/>
                </a:lnTo>
                <a:lnTo>
                  <a:pt x="2462" y="893"/>
                </a:lnTo>
                <a:lnTo>
                  <a:pt x="2471" y="903"/>
                </a:lnTo>
                <a:lnTo>
                  <a:pt x="2479" y="915"/>
                </a:lnTo>
                <a:lnTo>
                  <a:pt x="2487" y="925"/>
                </a:lnTo>
                <a:lnTo>
                  <a:pt x="2495" y="936"/>
                </a:lnTo>
                <a:lnTo>
                  <a:pt x="2504" y="947"/>
                </a:lnTo>
                <a:lnTo>
                  <a:pt x="2512" y="957"/>
                </a:lnTo>
                <a:lnTo>
                  <a:pt x="2520" y="968"/>
                </a:lnTo>
                <a:lnTo>
                  <a:pt x="2529" y="978"/>
                </a:lnTo>
                <a:lnTo>
                  <a:pt x="2537" y="989"/>
                </a:lnTo>
                <a:lnTo>
                  <a:pt x="2545" y="1000"/>
                </a:lnTo>
                <a:lnTo>
                  <a:pt x="2554" y="1010"/>
                </a:lnTo>
                <a:lnTo>
                  <a:pt x="2562" y="1021"/>
                </a:lnTo>
                <a:lnTo>
                  <a:pt x="2570" y="1031"/>
                </a:lnTo>
                <a:lnTo>
                  <a:pt x="2579" y="1041"/>
                </a:lnTo>
                <a:lnTo>
                  <a:pt x="2587" y="1052"/>
                </a:lnTo>
                <a:lnTo>
                  <a:pt x="2595" y="1062"/>
                </a:lnTo>
                <a:lnTo>
                  <a:pt x="2604" y="1073"/>
                </a:lnTo>
                <a:lnTo>
                  <a:pt x="2612" y="1083"/>
                </a:lnTo>
                <a:lnTo>
                  <a:pt x="2620" y="1093"/>
                </a:lnTo>
                <a:lnTo>
                  <a:pt x="2629" y="1103"/>
                </a:lnTo>
                <a:lnTo>
                  <a:pt x="2637" y="1113"/>
                </a:lnTo>
                <a:lnTo>
                  <a:pt x="2645" y="1123"/>
                </a:lnTo>
                <a:lnTo>
                  <a:pt x="2654" y="1133"/>
                </a:lnTo>
                <a:lnTo>
                  <a:pt x="2662" y="1143"/>
                </a:lnTo>
                <a:lnTo>
                  <a:pt x="2670" y="1152"/>
                </a:lnTo>
                <a:lnTo>
                  <a:pt x="2679" y="1162"/>
                </a:lnTo>
                <a:lnTo>
                  <a:pt x="2687" y="1171"/>
                </a:lnTo>
                <a:lnTo>
                  <a:pt x="2695" y="1180"/>
                </a:lnTo>
                <a:lnTo>
                  <a:pt x="2703" y="1189"/>
                </a:lnTo>
                <a:lnTo>
                  <a:pt x="2712" y="1198"/>
                </a:lnTo>
                <a:lnTo>
                  <a:pt x="2720" y="1207"/>
                </a:lnTo>
                <a:lnTo>
                  <a:pt x="2728" y="1216"/>
                </a:lnTo>
                <a:lnTo>
                  <a:pt x="2737" y="1224"/>
                </a:lnTo>
                <a:lnTo>
                  <a:pt x="2745" y="1232"/>
                </a:lnTo>
                <a:lnTo>
                  <a:pt x="2753" y="1240"/>
                </a:lnTo>
                <a:lnTo>
                  <a:pt x="2762" y="1248"/>
                </a:lnTo>
                <a:lnTo>
                  <a:pt x="2770" y="1255"/>
                </a:lnTo>
                <a:lnTo>
                  <a:pt x="2778" y="1262"/>
                </a:lnTo>
                <a:lnTo>
                  <a:pt x="2787" y="1269"/>
                </a:lnTo>
                <a:lnTo>
                  <a:pt x="2795" y="1276"/>
                </a:lnTo>
                <a:lnTo>
                  <a:pt x="2803" y="1282"/>
                </a:lnTo>
                <a:lnTo>
                  <a:pt x="2812" y="1287"/>
                </a:lnTo>
                <a:lnTo>
                  <a:pt x="2820" y="1293"/>
                </a:lnTo>
                <a:lnTo>
                  <a:pt x="2828" y="1298"/>
                </a:lnTo>
                <a:lnTo>
                  <a:pt x="2837" y="1303"/>
                </a:lnTo>
                <a:lnTo>
                  <a:pt x="2845" y="1307"/>
                </a:lnTo>
                <a:lnTo>
                  <a:pt x="2853" y="1310"/>
                </a:lnTo>
                <a:lnTo>
                  <a:pt x="2862" y="1314"/>
                </a:lnTo>
                <a:lnTo>
                  <a:pt x="2870" y="1317"/>
                </a:lnTo>
                <a:lnTo>
                  <a:pt x="2878" y="1320"/>
                </a:lnTo>
                <a:lnTo>
                  <a:pt x="2887" y="1322"/>
                </a:lnTo>
                <a:lnTo>
                  <a:pt x="2895" y="1324"/>
                </a:lnTo>
                <a:lnTo>
                  <a:pt x="2903" y="1325"/>
                </a:lnTo>
                <a:lnTo>
                  <a:pt x="2911" y="1327"/>
                </a:lnTo>
                <a:lnTo>
                  <a:pt x="2920" y="1328"/>
                </a:lnTo>
                <a:lnTo>
                  <a:pt x="2928" y="1329"/>
                </a:lnTo>
                <a:lnTo>
                  <a:pt x="2936" y="1330"/>
                </a:lnTo>
                <a:lnTo>
                  <a:pt x="2945" y="1331"/>
                </a:lnTo>
                <a:lnTo>
                  <a:pt x="2953" y="1331"/>
                </a:lnTo>
                <a:lnTo>
                  <a:pt x="2961" y="1332"/>
                </a:lnTo>
                <a:lnTo>
                  <a:pt x="2970" y="1332"/>
                </a:lnTo>
                <a:lnTo>
                  <a:pt x="2978" y="1332"/>
                </a:lnTo>
                <a:lnTo>
                  <a:pt x="2986" y="1333"/>
                </a:lnTo>
                <a:lnTo>
                  <a:pt x="2995" y="1333"/>
                </a:lnTo>
                <a:lnTo>
                  <a:pt x="3003" y="1333"/>
                </a:lnTo>
                <a:lnTo>
                  <a:pt x="3011" y="1334"/>
                </a:lnTo>
                <a:lnTo>
                  <a:pt x="3020" y="1334"/>
                </a:lnTo>
                <a:lnTo>
                  <a:pt x="3028" y="1334"/>
                </a:lnTo>
                <a:lnTo>
                  <a:pt x="3036" y="1334"/>
                </a:lnTo>
                <a:lnTo>
                  <a:pt x="3045" y="1335"/>
                </a:lnTo>
                <a:lnTo>
                  <a:pt x="3053" y="1335"/>
                </a:lnTo>
                <a:lnTo>
                  <a:pt x="3061" y="1335"/>
                </a:lnTo>
                <a:lnTo>
                  <a:pt x="3070" y="1335"/>
                </a:lnTo>
                <a:lnTo>
                  <a:pt x="3078" y="1335"/>
                </a:lnTo>
                <a:lnTo>
                  <a:pt x="3086" y="1335"/>
                </a:lnTo>
                <a:lnTo>
                  <a:pt x="3095" y="1335"/>
                </a:lnTo>
                <a:lnTo>
                  <a:pt x="3103" y="1335"/>
                </a:lnTo>
                <a:lnTo>
                  <a:pt x="3111" y="1336"/>
                </a:lnTo>
                <a:lnTo>
                  <a:pt x="3119" y="1336"/>
                </a:lnTo>
              </a:path>
            </a:pathLst>
          </a:custGeom>
          <a:noFill/>
          <a:ln w="19050" cmpd="sng">
            <a:solidFill>
              <a:srgbClr val="0066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88" name="Freeform 194"/>
          <p:cNvSpPr>
            <a:spLocks/>
          </p:cNvSpPr>
          <p:nvPr/>
        </p:nvSpPr>
        <p:spPr bwMode="auto">
          <a:xfrm>
            <a:off x="2185988" y="2271713"/>
            <a:ext cx="5267325" cy="2768600"/>
          </a:xfrm>
          <a:custGeom>
            <a:avLst/>
            <a:gdLst>
              <a:gd name="T0" fmla="*/ 2147483647 w 3119"/>
              <a:gd name="T1" fmla="*/ 2147483647 h 1336"/>
              <a:gd name="T2" fmla="*/ 2147483647 w 3119"/>
              <a:gd name="T3" fmla="*/ 2147483647 h 1336"/>
              <a:gd name="T4" fmla="*/ 2147483647 w 3119"/>
              <a:gd name="T5" fmla="*/ 2147483647 h 1336"/>
              <a:gd name="T6" fmla="*/ 2147483647 w 3119"/>
              <a:gd name="T7" fmla="*/ 2147483647 h 1336"/>
              <a:gd name="T8" fmla="*/ 2147483647 w 3119"/>
              <a:gd name="T9" fmla="*/ 2147483647 h 1336"/>
              <a:gd name="T10" fmla="*/ 2147483647 w 3119"/>
              <a:gd name="T11" fmla="*/ 2147483647 h 1336"/>
              <a:gd name="T12" fmla="*/ 2147483647 w 3119"/>
              <a:gd name="T13" fmla="*/ 2147483647 h 1336"/>
              <a:gd name="T14" fmla="*/ 2147483647 w 3119"/>
              <a:gd name="T15" fmla="*/ 2147483647 h 1336"/>
              <a:gd name="T16" fmla="*/ 2147483647 w 3119"/>
              <a:gd name="T17" fmla="*/ 2147483647 h 1336"/>
              <a:gd name="T18" fmla="*/ 2147483647 w 3119"/>
              <a:gd name="T19" fmla="*/ 2147483647 h 1336"/>
              <a:gd name="T20" fmla="*/ 2147483647 w 3119"/>
              <a:gd name="T21" fmla="*/ 2147483647 h 1336"/>
              <a:gd name="T22" fmla="*/ 2147483647 w 3119"/>
              <a:gd name="T23" fmla="*/ 2147483647 h 1336"/>
              <a:gd name="T24" fmla="*/ 2147483647 w 3119"/>
              <a:gd name="T25" fmla="*/ 2147483647 h 1336"/>
              <a:gd name="T26" fmla="*/ 2147483647 w 3119"/>
              <a:gd name="T27" fmla="*/ 2147483647 h 1336"/>
              <a:gd name="T28" fmla="*/ 2147483647 w 3119"/>
              <a:gd name="T29" fmla="*/ 2147483647 h 1336"/>
              <a:gd name="T30" fmla="*/ 2147483647 w 3119"/>
              <a:gd name="T31" fmla="*/ 2147483647 h 1336"/>
              <a:gd name="T32" fmla="*/ 2147483647 w 3119"/>
              <a:gd name="T33" fmla="*/ 2147483647 h 1336"/>
              <a:gd name="T34" fmla="*/ 2147483647 w 3119"/>
              <a:gd name="T35" fmla="*/ 2147483647 h 1336"/>
              <a:gd name="T36" fmla="*/ 2147483647 w 3119"/>
              <a:gd name="T37" fmla="*/ 2147483647 h 1336"/>
              <a:gd name="T38" fmla="*/ 2147483647 w 3119"/>
              <a:gd name="T39" fmla="*/ 2147483647 h 1336"/>
              <a:gd name="T40" fmla="*/ 2147483647 w 3119"/>
              <a:gd name="T41" fmla="*/ 2147483647 h 1336"/>
              <a:gd name="T42" fmla="*/ 2147483647 w 3119"/>
              <a:gd name="T43" fmla="*/ 2147483647 h 1336"/>
              <a:gd name="T44" fmla="*/ 2147483647 w 3119"/>
              <a:gd name="T45" fmla="*/ 2147483647 h 1336"/>
              <a:gd name="T46" fmla="*/ 2147483647 w 3119"/>
              <a:gd name="T47" fmla="*/ 2147483647 h 1336"/>
              <a:gd name="T48" fmla="*/ 2147483647 w 3119"/>
              <a:gd name="T49" fmla="*/ 2147483647 h 1336"/>
              <a:gd name="T50" fmla="*/ 2147483647 w 3119"/>
              <a:gd name="T51" fmla="*/ 2147483647 h 1336"/>
              <a:gd name="T52" fmla="*/ 2147483647 w 3119"/>
              <a:gd name="T53" fmla="*/ 2147483647 h 1336"/>
              <a:gd name="T54" fmla="*/ 2147483647 w 3119"/>
              <a:gd name="T55" fmla="*/ 2147483647 h 1336"/>
              <a:gd name="T56" fmla="*/ 2147483647 w 3119"/>
              <a:gd name="T57" fmla="*/ 2147483647 h 1336"/>
              <a:gd name="T58" fmla="*/ 2147483647 w 3119"/>
              <a:gd name="T59" fmla="*/ 2147483647 h 1336"/>
              <a:gd name="T60" fmla="*/ 2147483647 w 3119"/>
              <a:gd name="T61" fmla="*/ 2147483647 h 1336"/>
              <a:gd name="T62" fmla="*/ 2147483647 w 3119"/>
              <a:gd name="T63" fmla="*/ 2147483647 h 1336"/>
              <a:gd name="T64" fmla="*/ 2147483647 w 3119"/>
              <a:gd name="T65" fmla="*/ 2147483647 h 1336"/>
              <a:gd name="T66" fmla="*/ 2147483647 w 3119"/>
              <a:gd name="T67" fmla="*/ 2147483647 h 1336"/>
              <a:gd name="T68" fmla="*/ 2147483647 w 3119"/>
              <a:gd name="T69" fmla="*/ 2147483647 h 1336"/>
              <a:gd name="T70" fmla="*/ 2147483647 w 3119"/>
              <a:gd name="T71" fmla="*/ 2147483647 h 1336"/>
              <a:gd name="T72" fmla="*/ 2147483647 w 3119"/>
              <a:gd name="T73" fmla="*/ 2147483647 h 1336"/>
              <a:gd name="T74" fmla="*/ 2147483647 w 3119"/>
              <a:gd name="T75" fmla="*/ 2147483647 h 1336"/>
              <a:gd name="T76" fmla="*/ 2147483647 w 3119"/>
              <a:gd name="T77" fmla="*/ 2147483647 h 1336"/>
              <a:gd name="T78" fmla="*/ 2147483647 w 3119"/>
              <a:gd name="T79" fmla="*/ 2147483647 h 1336"/>
              <a:gd name="T80" fmla="*/ 2147483647 w 3119"/>
              <a:gd name="T81" fmla="*/ 2147483647 h 1336"/>
              <a:gd name="T82" fmla="*/ 2147483647 w 3119"/>
              <a:gd name="T83" fmla="*/ 2147483647 h 1336"/>
              <a:gd name="T84" fmla="*/ 2147483647 w 3119"/>
              <a:gd name="T85" fmla="*/ 2147483647 h 1336"/>
              <a:gd name="T86" fmla="*/ 2147483647 w 3119"/>
              <a:gd name="T87" fmla="*/ 2147483647 h 1336"/>
              <a:gd name="T88" fmla="*/ 2147483647 w 3119"/>
              <a:gd name="T89" fmla="*/ 2147483647 h 1336"/>
              <a:gd name="T90" fmla="*/ 2147483647 w 3119"/>
              <a:gd name="T91" fmla="*/ 2147483647 h 1336"/>
              <a:gd name="T92" fmla="*/ 2147483647 w 3119"/>
              <a:gd name="T93" fmla="*/ 2147483647 h 1336"/>
              <a:gd name="T94" fmla="*/ 2147483647 w 3119"/>
              <a:gd name="T95" fmla="*/ 2147483647 h 1336"/>
              <a:gd name="T96" fmla="*/ 2147483647 w 3119"/>
              <a:gd name="T97" fmla="*/ 2147483647 h 1336"/>
              <a:gd name="T98" fmla="*/ 2147483647 w 3119"/>
              <a:gd name="T99" fmla="*/ 2147483647 h 1336"/>
              <a:gd name="T100" fmla="*/ 2147483647 w 3119"/>
              <a:gd name="T101" fmla="*/ 2147483647 h 1336"/>
              <a:gd name="T102" fmla="*/ 2147483647 w 3119"/>
              <a:gd name="T103" fmla="*/ 2147483647 h 1336"/>
              <a:gd name="T104" fmla="*/ 2147483647 w 3119"/>
              <a:gd name="T105" fmla="*/ 2147483647 h 1336"/>
              <a:gd name="T106" fmla="*/ 2147483647 w 3119"/>
              <a:gd name="T107" fmla="*/ 2147483647 h 1336"/>
              <a:gd name="T108" fmla="*/ 2147483647 w 3119"/>
              <a:gd name="T109" fmla="*/ 2147483647 h 1336"/>
              <a:gd name="T110" fmla="*/ 2147483647 w 3119"/>
              <a:gd name="T111" fmla="*/ 2147483647 h 1336"/>
              <a:gd name="T112" fmla="*/ 2147483647 w 3119"/>
              <a:gd name="T113" fmla="*/ 2147483647 h 1336"/>
              <a:gd name="T114" fmla="*/ 2147483647 w 3119"/>
              <a:gd name="T115" fmla="*/ 2147483647 h 1336"/>
              <a:gd name="T116" fmla="*/ 2147483647 w 3119"/>
              <a:gd name="T117" fmla="*/ 2147483647 h 1336"/>
              <a:gd name="T118" fmla="*/ 2147483647 w 3119"/>
              <a:gd name="T119" fmla="*/ 2147483647 h 1336"/>
              <a:gd name="T120" fmla="*/ 2147483647 w 3119"/>
              <a:gd name="T121" fmla="*/ 2147483647 h 1336"/>
              <a:gd name="T122" fmla="*/ 2147483647 w 3119"/>
              <a:gd name="T123" fmla="*/ 2147483647 h 13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36"/>
              <a:gd name="T188" fmla="*/ 3119 w 3119"/>
              <a:gd name="T189" fmla="*/ 1336 h 13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36">
                <a:moveTo>
                  <a:pt x="0" y="1335"/>
                </a:moveTo>
                <a:lnTo>
                  <a:pt x="8" y="1336"/>
                </a:lnTo>
                <a:lnTo>
                  <a:pt x="16" y="1335"/>
                </a:lnTo>
                <a:lnTo>
                  <a:pt x="24" y="1336"/>
                </a:lnTo>
                <a:lnTo>
                  <a:pt x="33" y="1335"/>
                </a:lnTo>
                <a:lnTo>
                  <a:pt x="41" y="1336"/>
                </a:lnTo>
                <a:lnTo>
                  <a:pt x="49" y="1335"/>
                </a:lnTo>
                <a:lnTo>
                  <a:pt x="58" y="1336"/>
                </a:lnTo>
                <a:lnTo>
                  <a:pt x="66" y="1336"/>
                </a:lnTo>
                <a:lnTo>
                  <a:pt x="74" y="1336"/>
                </a:lnTo>
                <a:lnTo>
                  <a:pt x="83" y="1336"/>
                </a:lnTo>
                <a:lnTo>
                  <a:pt x="91" y="1336"/>
                </a:lnTo>
                <a:lnTo>
                  <a:pt x="99" y="1335"/>
                </a:lnTo>
                <a:lnTo>
                  <a:pt x="108" y="1336"/>
                </a:lnTo>
                <a:lnTo>
                  <a:pt x="116" y="1336"/>
                </a:lnTo>
                <a:lnTo>
                  <a:pt x="124" y="1336"/>
                </a:lnTo>
                <a:lnTo>
                  <a:pt x="133" y="1336"/>
                </a:lnTo>
                <a:lnTo>
                  <a:pt x="141" y="1336"/>
                </a:lnTo>
                <a:lnTo>
                  <a:pt x="149" y="1335"/>
                </a:lnTo>
                <a:lnTo>
                  <a:pt x="158" y="1336"/>
                </a:lnTo>
                <a:lnTo>
                  <a:pt x="166" y="1336"/>
                </a:lnTo>
                <a:lnTo>
                  <a:pt x="174" y="1336"/>
                </a:lnTo>
                <a:lnTo>
                  <a:pt x="183" y="1336"/>
                </a:lnTo>
                <a:lnTo>
                  <a:pt x="191" y="1336"/>
                </a:lnTo>
                <a:lnTo>
                  <a:pt x="199" y="1336"/>
                </a:lnTo>
                <a:lnTo>
                  <a:pt x="207" y="1336"/>
                </a:lnTo>
                <a:lnTo>
                  <a:pt x="216" y="1335"/>
                </a:lnTo>
                <a:lnTo>
                  <a:pt x="224" y="1336"/>
                </a:lnTo>
                <a:lnTo>
                  <a:pt x="232" y="1336"/>
                </a:lnTo>
                <a:lnTo>
                  <a:pt x="241" y="1336"/>
                </a:lnTo>
                <a:lnTo>
                  <a:pt x="249" y="1335"/>
                </a:lnTo>
                <a:lnTo>
                  <a:pt x="257" y="1336"/>
                </a:lnTo>
                <a:lnTo>
                  <a:pt x="266" y="1336"/>
                </a:lnTo>
                <a:lnTo>
                  <a:pt x="274" y="1336"/>
                </a:lnTo>
                <a:lnTo>
                  <a:pt x="282" y="1336"/>
                </a:lnTo>
                <a:lnTo>
                  <a:pt x="291" y="1335"/>
                </a:lnTo>
                <a:lnTo>
                  <a:pt x="299" y="1336"/>
                </a:lnTo>
                <a:lnTo>
                  <a:pt x="307" y="1336"/>
                </a:lnTo>
                <a:lnTo>
                  <a:pt x="316" y="1336"/>
                </a:lnTo>
                <a:lnTo>
                  <a:pt x="324" y="1336"/>
                </a:lnTo>
                <a:lnTo>
                  <a:pt x="332" y="1335"/>
                </a:lnTo>
                <a:lnTo>
                  <a:pt x="341" y="1336"/>
                </a:lnTo>
                <a:lnTo>
                  <a:pt x="349" y="1336"/>
                </a:lnTo>
                <a:lnTo>
                  <a:pt x="357" y="1335"/>
                </a:lnTo>
                <a:lnTo>
                  <a:pt x="366" y="1336"/>
                </a:lnTo>
                <a:lnTo>
                  <a:pt x="374" y="1336"/>
                </a:lnTo>
                <a:lnTo>
                  <a:pt x="382" y="1336"/>
                </a:lnTo>
                <a:lnTo>
                  <a:pt x="391" y="1336"/>
                </a:lnTo>
                <a:lnTo>
                  <a:pt x="399" y="1336"/>
                </a:lnTo>
                <a:lnTo>
                  <a:pt x="407" y="1335"/>
                </a:lnTo>
                <a:lnTo>
                  <a:pt x="415" y="1336"/>
                </a:lnTo>
                <a:lnTo>
                  <a:pt x="424" y="1336"/>
                </a:lnTo>
                <a:lnTo>
                  <a:pt x="432" y="1336"/>
                </a:lnTo>
                <a:lnTo>
                  <a:pt x="440" y="1336"/>
                </a:lnTo>
                <a:lnTo>
                  <a:pt x="449" y="1336"/>
                </a:lnTo>
                <a:lnTo>
                  <a:pt x="457" y="1336"/>
                </a:lnTo>
                <a:lnTo>
                  <a:pt x="465" y="1336"/>
                </a:lnTo>
                <a:lnTo>
                  <a:pt x="474" y="1336"/>
                </a:lnTo>
                <a:lnTo>
                  <a:pt x="482" y="1336"/>
                </a:lnTo>
                <a:lnTo>
                  <a:pt x="490" y="1336"/>
                </a:lnTo>
                <a:lnTo>
                  <a:pt x="499" y="1336"/>
                </a:lnTo>
                <a:lnTo>
                  <a:pt x="507" y="1336"/>
                </a:lnTo>
                <a:lnTo>
                  <a:pt x="515" y="1336"/>
                </a:lnTo>
                <a:lnTo>
                  <a:pt x="524" y="1336"/>
                </a:lnTo>
                <a:lnTo>
                  <a:pt x="532" y="1336"/>
                </a:lnTo>
                <a:lnTo>
                  <a:pt x="540" y="1336"/>
                </a:lnTo>
                <a:lnTo>
                  <a:pt x="549" y="1336"/>
                </a:lnTo>
                <a:lnTo>
                  <a:pt x="557" y="1336"/>
                </a:lnTo>
                <a:lnTo>
                  <a:pt x="565" y="1336"/>
                </a:lnTo>
                <a:lnTo>
                  <a:pt x="574" y="1336"/>
                </a:lnTo>
                <a:lnTo>
                  <a:pt x="582" y="1336"/>
                </a:lnTo>
                <a:lnTo>
                  <a:pt x="590" y="1336"/>
                </a:lnTo>
                <a:lnTo>
                  <a:pt x="599" y="1336"/>
                </a:lnTo>
                <a:lnTo>
                  <a:pt x="607" y="1336"/>
                </a:lnTo>
                <a:lnTo>
                  <a:pt x="615" y="1336"/>
                </a:lnTo>
                <a:lnTo>
                  <a:pt x="623" y="1336"/>
                </a:lnTo>
                <a:lnTo>
                  <a:pt x="632" y="1336"/>
                </a:lnTo>
                <a:lnTo>
                  <a:pt x="640" y="1336"/>
                </a:lnTo>
                <a:lnTo>
                  <a:pt x="648" y="1336"/>
                </a:lnTo>
                <a:lnTo>
                  <a:pt x="657" y="1336"/>
                </a:lnTo>
                <a:lnTo>
                  <a:pt x="665" y="1336"/>
                </a:lnTo>
                <a:lnTo>
                  <a:pt x="673" y="1336"/>
                </a:lnTo>
                <a:lnTo>
                  <a:pt x="682" y="1336"/>
                </a:lnTo>
                <a:lnTo>
                  <a:pt x="690" y="1336"/>
                </a:lnTo>
                <a:lnTo>
                  <a:pt x="698" y="1336"/>
                </a:lnTo>
                <a:lnTo>
                  <a:pt x="707" y="1336"/>
                </a:lnTo>
                <a:lnTo>
                  <a:pt x="715" y="1336"/>
                </a:lnTo>
                <a:lnTo>
                  <a:pt x="723" y="1336"/>
                </a:lnTo>
                <a:lnTo>
                  <a:pt x="732" y="1336"/>
                </a:lnTo>
                <a:lnTo>
                  <a:pt x="740" y="1336"/>
                </a:lnTo>
                <a:lnTo>
                  <a:pt x="748" y="1336"/>
                </a:lnTo>
                <a:lnTo>
                  <a:pt x="757" y="1336"/>
                </a:lnTo>
                <a:lnTo>
                  <a:pt x="765" y="1336"/>
                </a:lnTo>
                <a:lnTo>
                  <a:pt x="773" y="1336"/>
                </a:lnTo>
                <a:lnTo>
                  <a:pt x="782" y="1336"/>
                </a:lnTo>
                <a:lnTo>
                  <a:pt x="790" y="1336"/>
                </a:lnTo>
                <a:lnTo>
                  <a:pt x="798" y="1336"/>
                </a:lnTo>
                <a:lnTo>
                  <a:pt x="807" y="1336"/>
                </a:lnTo>
                <a:lnTo>
                  <a:pt x="815" y="1336"/>
                </a:lnTo>
                <a:lnTo>
                  <a:pt x="823" y="1336"/>
                </a:lnTo>
                <a:lnTo>
                  <a:pt x="831" y="1336"/>
                </a:lnTo>
                <a:lnTo>
                  <a:pt x="840" y="1336"/>
                </a:lnTo>
                <a:lnTo>
                  <a:pt x="848" y="1336"/>
                </a:lnTo>
                <a:lnTo>
                  <a:pt x="856" y="1336"/>
                </a:lnTo>
                <a:lnTo>
                  <a:pt x="865" y="1336"/>
                </a:lnTo>
                <a:lnTo>
                  <a:pt x="873" y="1336"/>
                </a:lnTo>
                <a:lnTo>
                  <a:pt x="881" y="1336"/>
                </a:lnTo>
                <a:lnTo>
                  <a:pt x="890" y="1336"/>
                </a:lnTo>
                <a:lnTo>
                  <a:pt x="898" y="1336"/>
                </a:lnTo>
                <a:lnTo>
                  <a:pt x="906" y="1335"/>
                </a:lnTo>
                <a:lnTo>
                  <a:pt x="915" y="1335"/>
                </a:lnTo>
                <a:lnTo>
                  <a:pt x="923" y="1334"/>
                </a:lnTo>
                <a:lnTo>
                  <a:pt x="931" y="1333"/>
                </a:lnTo>
                <a:lnTo>
                  <a:pt x="940" y="1331"/>
                </a:lnTo>
                <a:lnTo>
                  <a:pt x="948" y="1330"/>
                </a:lnTo>
                <a:lnTo>
                  <a:pt x="956" y="1329"/>
                </a:lnTo>
                <a:lnTo>
                  <a:pt x="965" y="1327"/>
                </a:lnTo>
                <a:lnTo>
                  <a:pt x="973" y="1327"/>
                </a:lnTo>
                <a:lnTo>
                  <a:pt x="981" y="1327"/>
                </a:lnTo>
                <a:lnTo>
                  <a:pt x="990" y="1327"/>
                </a:lnTo>
                <a:lnTo>
                  <a:pt x="998" y="1326"/>
                </a:lnTo>
                <a:lnTo>
                  <a:pt x="1006" y="1325"/>
                </a:lnTo>
                <a:lnTo>
                  <a:pt x="1015" y="1324"/>
                </a:lnTo>
                <a:lnTo>
                  <a:pt x="1023" y="1324"/>
                </a:lnTo>
                <a:lnTo>
                  <a:pt x="1031" y="1322"/>
                </a:lnTo>
                <a:lnTo>
                  <a:pt x="1039" y="1322"/>
                </a:lnTo>
                <a:lnTo>
                  <a:pt x="1048" y="1322"/>
                </a:lnTo>
                <a:lnTo>
                  <a:pt x="1056" y="1321"/>
                </a:lnTo>
                <a:lnTo>
                  <a:pt x="1064" y="1321"/>
                </a:lnTo>
                <a:lnTo>
                  <a:pt x="1073" y="1321"/>
                </a:lnTo>
                <a:lnTo>
                  <a:pt x="1081" y="1322"/>
                </a:lnTo>
                <a:lnTo>
                  <a:pt x="1089" y="1321"/>
                </a:lnTo>
                <a:lnTo>
                  <a:pt x="1098" y="1314"/>
                </a:lnTo>
                <a:lnTo>
                  <a:pt x="1106" y="1288"/>
                </a:lnTo>
                <a:lnTo>
                  <a:pt x="1114" y="1249"/>
                </a:lnTo>
                <a:lnTo>
                  <a:pt x="1123" y="1222"/>
                </a:lnTo>
                <a:lnTo>
                  <a:pt x="1131" y="1213"/>
                </a:lnTo>
                <a:lnTo>
                  <a:pt x="1139" y="1206"/>
                </a:lnTo>
                <a:lnTo>
                  <a:pt x="1148" y="422"/>
                </a:lnTo>
                <a:lnTo>
                  <a:pt x="1156" y="8"/>
                </a:lnTo>
                <a:lnTo>
                  <a:pt x="1164" y="0"/>
                </a:lnTo>
                <a:lnTo>
                  <a:pt x="1173" y="1"/>
                </a:lnTo>
                <a:lnTo>
                  <a:pt x="1181" y="6"/>
                </a:lnTo>
                <a:lnTo>
                  <a:pt x="1189" y="13"/>
                </a:lnTo>
                <a:lnTo>
                  <a:pt x="1198" y="21"/>
                </a:lnTo>
                <a:lnTo>
                  <a:pt x="1206" y="32"/>
                </a:lnTo>
                <a:lnTo>
                  <a:pt x="1214" y="45"/>
                </a:lnTo>
                <a:lnTo>
                  <a:pt x="1223" y="63"/>
                </a:lnTo>
                <a:lnTo>
                  <a:pt x="1231" y="86"/>
                </a:lnTo>
                <a:lnTo>
                  <a:pt x="1239" y="115"/>
                </a:lnTo>
                <a:lnTo>
                  <a:pt x="1247" y="150"/>
                </a:lnTo>
                <a:lnTo>
                  <a:pt x="1256" y="194"/>
                </a:lnTo>
                <a:lnTo>
                  <a:pt x="1264" y="247"/>
                </a:lnTo>
                <a:lnTo>
                  <a:pt x="1272" y="309"/>
                </a:lnTo>
                <a:lnTo>
                  <a:pt x="1281" y="382"/>
                </a:lnTo>
                <a:lnTo>
                  <a:pt x="1289" y="464"/>
                </a:lnTo>
                <a:lnTo>
                  <a:pt x="1297" y="555"/>
                </a:lnTo>
                <a:lnTo>
                  <a:pt x="1306" y="651"/>
                </a:lnTo>
                <a:lnTo>
                  <a:pt x="1314" y="747"/>
                </a:lnTo>
                <a:lnTo>
                  <a:pt x="1322" y="841"/>
                </a:lnTo>
                <a:lnTo>
                  <a:pt x="1331" y="928"/>
                </a:lnTo>
                <a:lnTo>
                  <a:pt x="1339" y="1006"/>
                </a:lnTo>
                <a:lnTo>
                  <a:pt x="1347" y="1073"/>
                </a:lnTo>
                <a:lnTo>
                  <a:pt x="1356" y="1129"/>
                </a:lnTo>
                <a:lnTo>
                  <a:pt x="1364" y="1173"/>
                </a:lnTo>
                <a:lnTo>
                  <a:pt x="1372" y="1209"/>
                </a:lnTo>
                <a:lnTo>
                  <a:pt x="1381" y="1237"/>
                </a:lnTo>
                <a:lnTo>
                  <a:pt x="1389" y="1259"/>
                </a:lnTo>
                <a:lnTo>
                  <a:pt x="1397" y="1275"/>
                </a:lnTo>
                <a:lnTo>
                  <a:pt x="1406" y="1287"/>
                </a:lnTo>
                <a:lnTo>
                  <a:pt x="1414" y="1296"/>
                </a:lnTo>
                <a:lnTo>
                  <a:pt x="1422" y="1302"/>
                </a:lnTo>
                <a:lnTo>
                  <a:pt x="1431" y="1307"/>
                </a:lnTo>
                <a:lnTo>
                  <a:pt x="1439" y="1311"/>
                </a:lnTo>
                <a:lnTo>
                  <a:pt x="1447" y="1314"/>
                </a:lnTo>
                <a:lnTo>
                  <a:pt x="1455" y="1317"/>
                </a:lnTo>
                <a:lnTo>
                  <a:pt x="1464" y="1318"/>
                </a:lnTo>
                <a:lnTo>
                  <a:pt x="1472" y="1320"/>
                </a:lnTo>
                <a:lnTo>
                  <a:pt x="1480" y="1321"/>
                </a:lnTo>
                <a:lnTo>
                  <a:pt x="1489" y="1322"/>
                </a:lnTo>
                <a:lnTo>
                  <a:pt x="1497" y="1323"/>
                </a:lnTo>
                <a:lnTo>
                  <a:pt x="1505" y="1323"/>
                </a:lnTo>
                <a:lnTo>
                  <a:pt x="1514" y="1324"/>
                </a:lnTo>
                <a:lnTo>
                  <a:pt x="1522" y="1325"/>
                </a:lnTo>
                <a:lnTo>
                  <a:pt x="1530" y="1325"/>
                </a:lnTo>
                <a:lnTo>
                  <a:pt x="1539" y="1325"/>
                </a:lnTo>
                <a:lnTo>
                  <a:pt x="1547" y="1326"/>
                </a:lnTo>
                <a:lnTo>
                  <a:pt x="1555" y="1326"/>
                </a:lnTo>
                <a:lnTo>
                  <a:pt x="1564" y="1326"/>
                </a:lnTo>
                <a:lnTo>
                  <a:pt x="1572" y="1326"/>
                </a:lnTo>
                <a:lnTo>
                  <a:pt x="1580" y="1326"/>
                </a:lnTo>
                <a:lnTo>
                  <a:pt x="1589" y="1326"/>
                </a:lnTo>
                <a:lnTo>
                  <a:pt x="1597" y="1326"/>
                </a:lnTo>
                <a:lnTo>
                  <a:pt x="1605" y="1326"/>
                </a:lnTo>
                <a:lnTo>
                  <a:pt x="1614" y="1326"/>
                </a:lnTo>
                <a:lnTo>
                  <a:pt x="1622" y="1327"/>
                </a:lnTo>
                <a:lnTo>
                  <a:pt x="1630" y="1327"/>
                </a:lnTo>
                <a:lnTo>
                  <a:pt x="1639" y="1328"/>
                </a:lnTo>
                <a:lnTo>
                  <a:pt x="1647" y="1327"/>
                </a:lnTo>
                <a:lnTo>
                  <a:pt x="1655" y="1329"/>
                </a:lnTo>
                <a:lnTo>
                  <a:pt x="1663" y="1328"/>
                </a:lnTo>
                <a:lnTo>
                  <a:pt x="1672" y="1329"/>
                </a:lnTo>
                <a:lnTo>
                  <a:pt x="1680" y="1329"/>
                </a:lnTo>
                <a:lnTo>
                  <a:pt x="1688" y="1329"/>
                </a:lnTo>
                <a:lnTo>
                  <a:pt x="1697" y="1329"/>
                </a:lnTo>
                <a:lnTo>
                  <a:pt x="1705" y="1329"/>
                </a:lnTo>
                <a:lnTo>
                  <a:pt x="1713" y="1330"/>
                </a:lnTo>
                <a:lnTo>
                  <a:pt x="1722" y="1330"/>
                </a:lnTo>
                <a:lnTo>
                  <a:pt x="1730" y="1330"/>
                </a:lnTo>
                <a:lnTo>
                  <a:pt x="1738" y="1330"/>
                </a:lnTo>
                <a:lnTo>
                  <a:pt x="1747" y="1330"/>
                </a:lnTo>
                <a:lnTo>
                  <a:pt x="1755" y="1330"/>
                </a:lnTo>
                <a:lnTo>
                  <a:pt x="1763" y="1329"/>
                </a:lnTo>
                <a:lnTo>
                  <a:pt x="1772" y="1329"/>
                </a:lnTo>
                <a:lnTo>
                  <a:pt x="1780" y="1330"/>
                </a:lnTo>
                <a:lnTo>
                  <a:pt x="1788" y="1329"/>
                </a:lnTo>
                <a:lnTo>
                  <a:pt x="1797" y="1328"/>
                </a:lnTo>
                <a:lnTo>
                  <a:pt x="1805" y="1323"/>
                </a:lnTo>
                <a:lnTo>
                  <a:pt x="1813" y="1309"/>
                </a:lnTo>
                <a:lnTo>
                  <a:pt x="1822" y="1277"/>
                </a:lnTo>
                <a:lnTo>
                  <a:pt x="1830" y="1228"/>
                </a:lnTo>
                <a:lnTo>
                  <a:pt x="1838" y="1186"/>
                </a:lnTo>
                <a:lnTo>
                  <a:pt x="1847" y="1182"/>
                </a:lnTo>
                <a:lnTo>
                  <a:pt x="1855" y="1221"/>
                </a:lnTo>
                <a:lnTo>
                  <a:pt x="1863" y="1270"/>
                </a:lnTo>
                <a:lnTo>
                  <a:pt x="1871" y="1278"/>
                </a:lnTo>
                <a:lnTo>
                  <a:pt x="1880" y="902"/>
                </a:lnTo>
                <a:lnTo>
                  <a:pt x="1888" y="460"/>
                </a:lnTo>
                <a:lnTo>
                  <a:pt x="1896" y="339"/>
                </a:lnTo>
                <a:lnTo>
                  <a:pt x="1905" y="329"/>
                </a:lnTo>
                <a:lnTo>
                  <a:pt x="1913" y="333"/>
                </a:lnTo>
                <a:lnTo>
                  <a:pt x="1921" y="340"/>
                </a:lnTo>
                <a:lnTo>
                  <a:pt x="1930" y="347"/>
                </a:lnTo>
                <a:lnTo>
                  <a:pt x="1938" y="353"/>
                </a:lnTo>
                <a:lnTo>
                  <a:pt x="1946" y="361"/>
                </a:lnTo>
                <a:lnTo>
                  <a:pt x="1955" y="369"/>
                </a:lnTo>
                <a:lnTo>
                  <a:pt x="1963" y="376"/>
                </a:lnTo>
                <a:lnTo>
                  <a:pt x="1971" y="384"/>
                </a:lnTo>
                <a:lnTo>
                  <a:pt x="1980" y="392"/>
                </a:lnTo>
                <a:lnTo>
                  <a:pt x="1988" y="401"/>
                </a:lnTo>
                <a:lnTo>
                  <a:pt x="1996" y="409"/>
                </a:lnTo>
                <a:lnTo>
                  <a:pt x="2005" y="417"/>
                </a:lnTo>
                <a:lnTo>
                  <a:pt x="2013" y="426"/>
                </a:lnTo>
                <a:lnTo>
                  <a:pt x="2021" y="434"/>
                </a:lnTo>
                <a:lnTo>
                  <a:pt x="2030" y="443"/>
                </a:lnTo>
                <a:lnTo>
                  <a:pt x="2038" y="452"/>
                </a:lnTo>
                <a:lnTo>
                  <a:pt x="2046" y="461"/>
                </a:lnTo>
                <a:lnTo>
                  <a:pt x="2055" y="470"/>
                </a:lnTo>
                <a:lnTo>
                  <a:pt x="2063" y="479"/>
                </a:lnTo>
                <a:lnTo>
                  <a:pt x="2071" y="488"/>
                </a:lnTo>
                <a:lnTo>
                  <a:pt x="2079" y="497"/>
                </a:lnTo>
                <a:lnTo>
                  <a:pt x="2088" y="507"/>
                </a:lnTo>
                <a:lnTo>
                  <a:pt x="2096" y="516"/>
                </a:lnTo>
                <a:lnTo>
                  <a:pt x="2104" y="525"/>
                </a:lnTo>
                <a:lnTo>
                  <a:pt x="2113" y="535"/>
                </a:lnTo>
                <a:lnTo>
                  <a:pt x="2121" y="544"/>
                </a:lnTo>
                <a:lnTo>
                  <a:pt x="2129" y="554"/>
                </a:lnTo>
                <a:lnTo>
                  <a:pt x="2138" y="564"/>
                </a:lnTo>
                <a:lnTo>
                  <a:pt x="2146" y="574"/>
                </a:lnTo>
                <a:lnTo>
                  <a:pt x="2154" y="584"/>
                </a:lnTo>
                <a:lnTo>
                  <a:pt x="2163" y="593"/>
                </a:lnTo>
                <a:lnTo>
                  <a:pt x="2171" y="603"/>
                </a:lnTo>
                <a:lnTo>
                  <a:pt x="2179" y="613"/>
                </a:lnTo>
                <a:lnTo>
                  <a:pt x="2188" y="624"/>
                </a:lnTo>
                <a:lnTo>
                  <a:pt x="2196" y="634"/>
                </a:lnTo>
                <a:lnTo>
                  <a:pt x="2204" y="644"/>
                </a:lnTo>
                <a:lnTo>
                  <a:pt x="2213" y="655"/>
                </a:lnTo>
                <a:lnTo>
                  <a:pt x="2221" y="665"/>
                </a:lnTo>
                <a:lnTo>
                  <a:pt x="2229" y="675"/>
                </a:lnTo>
                <a:lnTo>
                  <a:pt x="2238" y="686"/>
                </a:lnTo>
                <a:lnTo>
                  <a:pt x="2246" y="696"/>
                </a:lnTo>
                <a:lnTo>
                  <a:pt x="2254" y="706"/>
                </a:lnTo>
                <a:lnTo>
                  <a:pt x="2263" y="717"/>
                </a:lnTo>
                <a:lnTo>
                  <a:pt x="2271" y="728"/>
                </a:lnTo>
                <a:lnTo>
                  <a:pt x="2279" y="738"/>
                </a:lnTo>
                <a:lnTo>
                  <a:pt x="2287" y="749"/>
                </a:lnTo>
                <a:lnTo>
                  <a:pt x="2296" y="760"/>
                </a:lnTo>
                <a:lnTo>
                  <a:pt x="2304" y="770"/>
                </a:lnTo>
                <a:lnTo>
                  <a:pt x="2312" y="781"/>
                </a:lnTo>
                <a:lnTo>
                  <a:pt x="2321" y="792"/>
                </a:lnTo>
                <a:lnTo>
                  <a:pt x="2329" y="803"/>
                </a:lnTo>
                <a:lnTo>
                  <a:pt x="2337" y="814"/>
                </a:lnTo>
                <a:lnTo>
                  <a:pt x="2346" y="824"/>
                </a:lnTo>
                <a:lnTo>
                  <a:pt x="2354" y="835"/>
                </a:lnTo>
                <a:lnTo>
                  <a:pt x="2362" y="847"/>
                </a:lnTo>
                <a:lnTo>
                  <a:pt x="2371" y="857"/>
                </a:lnTo>
                <a:lnTo>
                  <a:pt x="2379" y="868"/>
                </a:lnTo>
                <a:lnTo>
                  <a:pt x="2387" y="879"/>
                </a:lnTo>
                <a:lnTo>
                  <a:pt x="2396" y="890"/>
                </a:lnTo>
                <a:lnTo>
                  <a:pt x="2404" y="901"/>
                </a:lnTo>
                <a:lnTo>
                  <a:pt x="2412" y="912"/>
                </a:lnTo>
                <a:lnTo>
                  <a:pt x="2421" y="923"/>
                </a:lnTo>
                <a:lnTo>
                  <a:pt x="2429" y="934"/>
                </a:lnTo>
                <a:lnTo>
                  <a:pt x="2437" y="945"/>
                </a:lnTo>
                <a:lnTo>
                  <a:pt x="2446" y="956"/>
                </a:lnTo>
                <a:lnTo>
                  <a:pt x="2454" y="966"/>
                </a:lnTo>
                <a:lnTo>
                  <a:pt x="2462" y="977"/>
                </a:lnTo>
                <a:lnTo>
                  <a:pt x="2471" y="989"/>
                </a:lnTo>
                <a:lnTo>
                  <a:pt x="2479" y="999"/>
                </a:lnTo>
                <a:lnTo>
                  <a:pt x="2487" y="1010"/>
                </a:lnTo>
                <a:lnTo>
                  <a:pt x="2495" y="1021"/>
                </a:lnTo>
                <a:lnTo>
                  <a:pt x="2504" y="1032"/>
                </a:lnTo>
                <a:lnTo>
                  <a:pt x="2512" y="1043"/>
                </a:lnTo>
                <a:lnTo>
                  <a:pt x="2520" y="1053"/>
                </a:lnTo>
                <a:lnTo>
                  <a:pt x="2529" y="1064"/>
                </a:lnTo>
                <a:lnTo>
                  <a:pt x="2537" y="1075"/>
                </a:lnTo>
                <a:lnTo>
                  <a:pt x="2545" y="1085"/>
                </a:lnTo>
                <a:lnTo>
                  <a:pt x="2554" y="1095"/>
                </a:lnTo>
                <a:lnTo>
                  <a:pt x="2562" y="1106"/>
                </a:lnTo>
                <a:lnTo>
                  <a:pt x="2570" y="1117"/>
                </a:lnTo>
                <a:lnTo>
                  <a:pt x="2579" y="1127"/>
                </a:lnTo>
                <a:lnTo>
                  <a:pt x="2587" y="1137"/>
                </a:lnTo>
                <a:lnTo>
                  <a:pt x="2595" y="1147"/>
                </a:lnTo>
                <a:lnTo>
                  <a:pt x="2604" y="1157"/>
                </a:lnTo>
                <a:lnTo>
                  <a:pt x="2612" y="1167"/>
                </a:lnTo>
                <a:lnTo>
                  <a:pt x="2620" y="1176"/>
                </a:lnTo>
                <a:lnTo>
                  <a:pt x="2629" y="1186"/>
                </a:lnTo>
                <a:lnTo>
                  <a:pt x="2637" y="1196"/>
                </a:lnTo>
                <a:lnTo>
                  <a:pt x="2645" y="1205"/>
                </a:lnTo>
                <a:lnTo>
                  <a:pt x="2654" y="1214"/>
                </a:lnTo>
                <a:lnTo>
                  <a:pt x="2662" y="1222"/>
                </a:lnTo>
                <a:lnTo>
                  <a:pt x="2670" y="1231"/>
                </a:lnTo>
                <a:lnTo>
                  <a:pt x="2679" y="1239"/>
                </a:lnTo>
                <a:lnTo>
                  <a:pt x="2687" y="1248"/>
                </a:lnTo>
                <a:lnTo>
                  <a:pt x="2695" y="1256"/>
                </a:lnTo>
                <a:lnTo>
                  <a:pt x="2703" y="1263"/>
                </a:lnTo>
                <a:lnTo>
                  <a:pt x="2712" y="1270"/>
                </a:lnTo>
                <a:lnTo>
                  <a:pt x="2720" y="1277"/>
                </a:lnTo>
                <a:lnTo>
                  <a:pt x="2728" y="1284"/>
                </a:lnTo>
                <a:lnTo>
                  <a:pt x="2737" y="1290"/>
                </a:lnTo>
                <a:lnTo>
                  <a:pt x="2745" y="1295"/>
                </a:lnTo>
                <a:lnTo>
                  <a:pt x="2753" y="1300"/>
                </a:lnTo>
                <a:lnTo>
                  <a:pt x="2762" y="1305"/>
                </a:lnTo>
                <a:lnTo>
                  <a:pt x="2770" y="1309"/>
                </a:lnTo>
                <a:lnTo>
                  <a:pt x="2778" y="1312"/>
                </a:lnTo>
                <a:lnTo>
                  <a:pt x="2787" y="1316"/>
                </a:lnTo>
                <a:lnTo>
                  <a:pt x="2795" y="1319"/>
                </a:lnTo>
                <a:lnTo>
                  <a:pt x="2803" y="1321"/>
                </a:lnTo>
                <a:lnTo>
                  <a:pt x="2812" y="1323"/>
                </a:lnTo>
                <a:lnTo>
                  <a:pt x="2820" y="1324"/>
                </a:lnTo>
                <a:lnTo>
                  <a:pt x="2828" y="1325"/>
                </a:lnTo>
                <a:lnTo>
                  <a:pt x="2837" y="1326"/>
                </a:lnTo>
                <a:lnTo>
                  <a:pt x="2845" y="1327"/>
                </a:lnTo>
                <a:lnTo>
                  <a:pt x="2853" y="1328"/>
                </a:lnTo>
                <a:lnTo>
                  <a:pt x="2862" y="1328"/>
                </a:lnTo>
                <a:lnTo>
                  <a:pt x="2870" y="1329"/>
                </a:lnTo>
                <a:lnTo>
                  <a:pt x="2878" y="1329"/>
                </a:lnTo>
                <a:lnTo>
                  <a:pt x="2887" y="1329"/>
                </a:lnTo>
                <a:lnTo>
                  <a:pt x="2895" y="1330"/>
                </a:lnTo>
                <a:lnTo>
                  <a:pt x="2903" y="1330"/>
                </a:lnTo>
                <a:lnTo>
                  <a:pt x="2911" y="1330"/>
                </a:lnTo>
                <a:lnTo>
                  <a:pt x="2920" y="1330"/>
                </a:lnTo>
                <a:lnTo>
                  <a:pt x="2928" y="1331"/>
                </a:lnTo>
                <a:lnTo>
                  <a:pt x="2936" y="1331"/>
                </a:lnTo>
                <a:lnTo>
                  <a:pt x="2945" y="1331"/>
                </a:lnTo>
                <a:lnTo>
                  <a:pt x="2953" y="1331"/>
                </a:lnTo>
                <a:lnTo>
                  <a:pt x="2961" y="1331"/>
                </a:lnTo>
                <a:lnTo>
                  <a:pt x="2970" y="1332"/>
                </a:lnTo>
                <a:lnTo>
                  <a:pt x="2978" y="1331"/>
                </a:lnTo>
                <a:lnTo>
                  <a:pt x="2986" y="1332"/>
                </a:lnTo>
                <a:lnTo>
                  <a:pt x="2995" y="1332"/>
                </a:lnTo>
                <a:lnTo>
                  <a:pt x="3003" y="1332"/>
                </a:lnTo>
                <a:lnTo>
                  <a:pt x="3011" y="1332"/>
                </a:lnTo>
                <a:lnTo>
                  <a:pt x="3020" y="1332"/>
                </a:lnTo>
                <a:lnTo>
                  <a:pt x="3028" y="1332"/>
                </a:lnTo>
                <a:lnTo>
                  <a:pt x="3036" y="1332"/>
                </a:lnTo>
                <a:lnTo>
                  <a:pt x="3045" y="1332"/>
                </a:lnTo>
                <a:lnTo>
                  <a:pt x="3053" y="1333"/>
                </a:lnTo>
                <a:lnTo>
                  <a:pt x="3061" y="1333"/>
                </a:lnTo>
                <a:lnTo>
                  <a:pt x="3070" y="1333"/>
                </a:lnTo>
                <a:lnTo>
                  <a:pt x="3078" y="1333"/>
                </a:lnTo>
                <a:lnTo>
                  <a:pt x="3086" y="1333"/>
                </a:lnTo>
                <a:lnTo>
                  <a:pt x="3095" y="1333"/>
                </a:lnTo>
                <a:lnTo>
                  <a:pt x="3103" y="1333"/>
                </a:lnTo>
                <a:lnTo>
                  <a:pt x="3111" y="1333"/>
                </a:lnTo>
                <a:lnTo>
                  <a:pt x="3119" y="1333"/>
                </a:lnTo>
              </a:path>
            </a:pathLst>
          </a:custGeom>
          <a:noFill/>
          <a:ln w="19050" cmpd="sng">
            <a:solidFill>
              <a:srgbClr val="33CC3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6489" name="Group 195"/>
          <p:cNvGrpSpPr>
            <a:grpSpLocks/>
          </p:cNvGrpSpPr>
          <p:nvPr/>
        </p:nvGrpSpPr>
        <p:grpSpPr bwMode="auto">
          <a:xfrm>
            <a:off x="2522538" y="2039938"/>
            <a:ext cx="1065212" cy="1663700"/>
            <a:chOff x="240" y="1649"/>
            <a:chExt cx="435" cy="703"/>
          </a:xfrm>
        </p:grpSpPr>
        <p:sp>
          <p:nvSpPr>
            <p:cNvPr id="226494" name="Text Box 196"/>
            <p:cNvSpPr txBox="1">
              <a:spLocks noChangeArrowheads="1"/>
            </p:cNvSpPr>
            <p:nvPr/>
          </p:nvSpPr>
          <p:spPr bwMode="auto">
            <a:xfrm>
              <a:off x="240" y="1649"/>
              <a:ext cx="309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400">
                  <a:latin typeface="Times New Roman" pitchFamily="18" charset="0"/>
                </a:rPr>
                <a:t>loading</a:t>
              </a:r>
            </a:p>
          </p:txBody>
        </p:sp>
        <p:sp>
          <p:nvSpPr>
            <p:cNvPr id="226495" name="Text Box 197"/>
            <p:cNvSpPr txBox="1">
              <a:spLocks noChangeArrowheads="1"/>
            </p:cNvSpPr>
            <p:nvPr/>
          </p:nvSpPr>
          <p:spPr bwMode="auto">
            <a:xfrm>
              <a:off x="465" y="1920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16mg</a:t>
              </a:r>
            </a:p>
          </p:txBody>
        </p:sp>
        <p:sp>
          <p:nvSpPr>
            <p:cNvPr id="226496" name="Text Box 198"/>
            <p:cNvSpPr txBox="1">
              <a:spLocks noChangeArrowheads="1"/>
            </p:cNvSpPr>
            <p:nvPr/>
          </p:nvSpPr>
          <p:spPr bwMode="auto">
            <a:xfrm>
              <a:off x="473" y="1824"/>
              <a:ext cx="196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20mg</a:t>
              </a:r>
            </a:p>
          </p:txBody>
        </p:sp>
        <p:sp>
          <p:nvSpPr>
            <p:cNvPr id="226497" name="Line 199"/>
            <p:cNvSpPr>
              <a:spLocks noChangeShapeType="1"/>
            </p:cNvSpPr>
            <p:nvPr/>
          </p:nvSpPr>
          <p:spPr bwMode="auto">
            <a:xfrm>
              <a:off x="240" y="1920"/>
              <a:ext cx="233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98" name="Line 200"/>
            <p:cNvSpPr>
              <a:spLocks noChangeShapeType="1"/>
            </p:cNvSpPr>
            <p:nvPr/>
          </p:nvSpPr>
          <p:spPr bwMode="auto">
            <a:xfrm>
              <a:off x="240" y="2016"/>
              <a:ext cx="233" cy="0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99" name="Line 201"/>
            <p:cNvSpPr>
              <a:spLocks noChangeShapeType="1"/>
            </p:cNvSpPr>
            <p:nvPr/>
          </p:nvSpPr>
          <p:spPr bwMode="auto">
            <a:xfrm>
              <a:off x="240" y="2130"/>
              <a:ext cx="235" cy="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0" name="Line 202"/>
            <p:cNvSpPr>
              <a:spLocks noChangeShapeType="1"/>
            </p:cNvSpPr>
            <p:nvPr/>
          </p:nvSpPr>
          <p:spPr bwMode="auto">
            <a:xfrm>
              <a:off x="240" y="2256"/>
              <a:ext cx="233" cy="0"/>
            </a:xfrm>
            <a:prstGeom prst="line">
              <a:avLst/>
            </a:prstGeom>
            <a:noFill/>
            <a:ln w="19050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1" name="Line 203"/>
            <p:cNvSpPr>
              <a:spLocks noChangeShapeType="1"/>
            </p:cNvSpPr>
            <p:nvPr/>
          </p:nvSpPr>
          <p:spPr bwMode="auto">
            <a:xfrm>
              <a:off x="240" y="2352"/>
              <a:ext cx="233" cy="0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2" name="Text Box 204"/>
            <p:cNvSpPr txBox="1">
              <a:spLocks noChangeArrowheads="1"/>
            </p:cNvSpPr>
            <p:nvPr/>
          </p:nvSpPr>
          <p:spPr bwMode="auto">
            <a:xfrm>
              <a:off x="504" y="2248"/>
              <a:ext cx="171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4mg</a:t>
              </a:r>
            </a:p>
          </p:txBody>
        </p:sp>
        <p:sp>
          <p:nvSpPr>
            <p:cNvPr id="226503" name="Text Box 205"/>
            <p:cNvSpPr txBox="1">
              <a:spLocks noChangeArrowheads="1"/>
            </p:cNvSpPr>
            <p:nvPr/>
          </p:nvSpPr>
          <p:spPr bwMode="auto">
            <a:xfrm>
              <a:off x="504" y="2150"/>
              <a:ext cx="170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8mg</a:t>
              </a:r>
            </a:p>
          </p:txBody>
        </p:sp>
        <p:sp>
          <p:nvSpPr>
            <p:cNvPr id="226504" name="Text Box 206"/>
            <p:cNvSpPr txBox="1">
              <a:spLocks noChangeArrowheads="1"/>
            </p:cNvSpPr>
            <p:nvPr/>
          </p:nvSpPr>
          <p:spPr bwMode="auto">
            <a:xfrm>
              <a:off x="464" y="2034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12mg</a:t>
              </a:r>
            </a:p>
          </p:txBody>
        </p:sp>
      </p:grpSp>
      <p:sp>
        <p:nvSpPr>
          <p:cNvPr id="226490" name="Line 207"/>
          <p:cNvSpPr>
            <a:spLocks noChangeShapeType="1"/>
          </p:cNvSpPr>
          <p:nvPr/>
        </p:nvSpPr>
        <p:spPr bwMode="auto">
          <a:xfrm flipH="1">
            <a:off x="6534150" y="2568575"/>
            <a:ext cx="117475" cy="908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1536" name="Rectangle 208"/>
          <p:cNvSpPr>
            <a:spLocks noChangeArrowheads="1"/>
          </p:cNvSpPr>
          <p:nvPr/>
        </p:nvSpPr>
        <p:spPr bwMode="auto">
          <a:xfrm>
            <a:off x="533400" y="54102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Dichloromethane/THF 70:30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5 µm CSP)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611540" name="Rectangle 212"/>
          <p:cNvSpPr>
            <a:spLocks noChangeArrowheads="1"/>
          </p:cNvSpPr>
          <p:nvPr/>
        </p:nvSpPr>
        <p:spPr bwMode="auto">
          <a:xfrm>
            <a:off x="5334000" y="56769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45 g/L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226493" name="ZoneTexte 4"/>
          <p:cNvSpPr txBox="1">
            <a:spLocks noChangeArrowheads="1"/>
          </p:cNvSpPr>
          <p:nvPr/>
        </p:nvSpPr>
        <p:spPr bwMode="auto">
          <a:xfrm>
            <a:off x="723900" y="227013"/>
            <a:ext cx="6500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fr-FR" sz="2800" b="1" i="1">
                <a:solidFill>
                  <a:schemeClr val="tx2"/>
                </a:solidFill>
                <a:latin typeface="Calibri" pitchFamily="34" charset="0"/>
              </a:rPr>
              <a:t>Loading Study for EMD-53986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Rectangle 2"/>
          <p:cNvSpPr>
            <a:spLocks noChangeArrowheads="1"/>
          </p:cNvSpPr>
          <p:nvPr/>
        </p:nvSpPr>
        <p:spPr bwMode="auto">
          <a:xfrm rot="-5400000">
            <a:off x="4274344" y="20089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3.9</a:t>
            </a:r>
          </a:p>
        </p:txBody>
      </p:sp>
      <p:sp>
        <p:nvSpPr>
          <p:cNvPr id="228354" name="Rectangle 3"/>
          <p:cNvSpPr>
            <a:spLocks noChangeArrowheads="1"/>
          </p:cNvSpPr>
          <p:nvPr/>
        </p:nvSpPr>
        <p:spPr bwMode="auto">
          <a:xfrm rot="-5400000">
            <a:off x="6619081" y="3507582"/>
            <a:ext cx="2111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Times New Roman" pitchFamily="18" charset="0"/>
              </a:rPr>
              <a:t> 8.3</a:t>
            </a:r>
          </a:p>
        </p:txBody>
      </p:sp>
      <p:grpSp>
        <p:nvGrpSpPr>
          <p:cNvPr id="228355" name="Group 4"/>
          <p:cNvGrpSpPr>
            <a:grpSpLocks/>
          </p:cNvGrpSpPr>
          <p:nvPr/>
        </p:nvGrpSpPr>
        <p:grpSpPr bwMode="auto">
          <a:xfrm>
            <a:off x="2187575" y="2012950"/>
            <a:ext cx="5238750" cy="3117850"/>
            <a:chOff x="177" y="2592"/>
            <a:chExt cx="2142" cy="1124"/>
          </a:xfrm>
        </p:grpSpPr>
        <p:sp>
          <p:nvSpPr>
            <p:cNvPr id="228560" name="Freeform 5"/>
            <p:cNvSpPr>
              <a:spLocks/>
            </p:cNvSpPr>
            <p:nvPr/>
          </p:nvSpPr>
          <p:spPr bwMode="auto">
            <a:xfrm>
              <a:off x="177" y="3636"/>
              <a:ext cx="735" cy="80"/>
            </a:xfrm>
            <a:custGeom>
              <a:avLst/>
              <a:gdLst>
                <a:gd name="T0" fmla="*/ 0 w 2721"/>
                <a:gd name="T1" fmla="*/ 2 h 240"/>
                <a:gd name="T2" fmla="*/ 1 w 2721"/>
                <a:gd name="T3" fmla="*/ 2 h 240"/>
                <a:gd name="T4" fmla="*/ 1 w 2721"/>
                <a:gd name="T5" fmla="*/ 2 h 240"/>
                <a:gd name="T6" fmla="*/ 1 w 2721"/>
                <a:gd name="T7" fmla="*/ 2 h 240"/>
                <a:gd name="T8" fmla="*/ 1 w 2721"/>
                <a:gd name="T9" fmla="*/ 2 h 240"/>
                <a:gd name="T10" fmla="*/ 2 w 2721"/>
                <a:gd name="T11" fmla="*/ 2 h 240"/>
                <a:gd name="T12" fmla="*/ 2 w 2721"/>
                <a:gd name="T13" fmla="*/ 2 h 240"/>
                <a:gd name="T14" fmla="*/ 2 w 2721"/>
                <a:gd name="T15" fmla="*/ 2 h 240"/>
                <a:gd name="T16" fmla="*/ 2 w 2721"/>
                <a:gd name="T17" fmla="*/ 2 h 240"/>
                <a:gd name="T18" fmla="*/ 2 w 2721"/>
                <a:gd name="T19" fmla="*/ 2 h 240"/>
                <a:gd name="T20" fmla="*/ 3 w 2721"/>
                <a:gd name="T21" fmla="*/ 2 h 240"/>
                <a:gd name="T22" fmla="*/ 3 w 2721"/>
                <a:gd name="T23" fmla="*/ 2 h 240"/>
                <a:gd name="T24" fmla="*/ 3 w 2721"/>
                <a:gd name="T25" fmla="*/ 2 h 240"/>
                <a:gd name="T26" fmla="*/ 4 w 2721"/>
                <a:gd name="T27" fmla="*/ 2 h 240"/>
                <a:gd name="T28" fmla="*/ 4 w 2721"/>
                <a:gd name="T29" fmla="*/ 2 h 240"/>
                <a:gd name="T30" fmla="*/ 4 w 2721"/>
                <a:gd name="T31" fmla="*/ 2 h 240"/>
                <a:gd name="T32" fmla="*/ 4 w 2721"/>
                <a:gd name="T33" fmla="*/ 2 h 240"/>
                <a:gd name="T34" fmla="*/ 5 w 2721"/>
                <a:gd name="T35" fmla="*/ 2 h 240"/>
                <a:gd name="T36" fmla="*/ 5 w 2721"/>
                <a:gd name="T37" fmla="*/ 2 h 240"/>
                <a:gd name="T38" fmla="*/ 5 w 2721"/>
                <a:gd name="T39" fmla="*/ 2 h 240"/>
                <a:gd name="T40" fmla="*/ 5 w 2721"/>
                <a:gd name="T41" fmla="*/ 2 h 240"/>
                <a:gd name="T42" fmla="*/ 6 w 2721"/>
                <a:gd name="T43" fmla="*/ 2 h 240"/>
                <a:gd name="T44" fmla="*/ 6 w 2721"/>
                <a:gd name="T45" fmla="*/ 2 h 240"/>
                <a:gd name="T46" fmla="*/ 6 w 2721"/>
                <a:gd name="T47" fmla="*/ 2 h 240"/>
                <a:gd name="T48" fmla="*/ 6 w 2721"/>
                <a:gd name="T49" fmla="*/ 2 h 240"/>
                <a:gd name="T50" fmla="*/ 6 w 2721"/>
                <a:gd name="T51" fmla="*/ 2 h 240"/>
                <a:gd name="T52" fmla="*/ 7 w 2721"/>
                <a:gd name="T53" fmla="*/ 2 h 240"/>
                <a:gd name="T54" fmla="*/ 7 w 2721"/>
                <a:gd name="T55" fmla="*/ 2 h 240"/>
                <a:gd name="T56" fmla="*/ 7 w 2721"/>
                <a:gd name="T57" fmla="*/ 2 h 240"/>
                <a:gd name="T58" fmla="*/ 8 w 2721"/>
                <a:gd name="T59" fmla="*/ 2 h 240"/>
                <a:gd name="T60" fmla="*/ 8 w 2721"/>
                <a:gd name="T61" fmla="*/ 2 h 240"/>
                <a:gd name="T62" fmla="*/ 8 w 2721"/>
                <a:gd name="T63" fmla="*/ 2 h 240"/>
                <a:gd name="T64" fmla="*/ 8 w 2721"/>
                <a:gd name="T65" fmla="*/ 2 h 240"/>
                <a:gd name="T66" fmla="*/ 9 w 2721"/>
                <a:gd name="T67" fmla="*/ 2 h 240"/>
                <a:gd name="T68" fmla="*/ 9 w 2721"/>
                <a:gd name="T69" fmla="*/ 2 h 240"/>
                <a:gd name="T70" fmla="*/ 9 w 2721"/>
                <a:gd name="T71" fmla="*/ 2 h 240"/>
                <a:gd name="T72" fmla="*/ 9 w 2721"/>
                <a:gd name="T73" fmla="*/ 2 h 240"/>
                <a:gd name="T74" fmla="*/ 10 w 2721"/>
                <a:gd name="T75" fmla="*/ 2 h 240"/>
                <a:gd name="T76" fmla="*/ 10 w 2721"/>
                <a:gd name="T77" fmla="*/ 2 h 240"/>
                <a:gd name="T78" fmla="*/ 10 w 2721"/>
                <a:gd name="T79" fmla="*/ 2 h 240"/>
                <a:gd name="T80" fmla="*/ 11 w 2721"/>
                <a:gd name="T81" fmla="*/ 2 h 240"/>
                <a:gd name="T82" fmla="*/ 11 w 2721"/>
                <a:gd name="T83" fmla="*/ 2 h 240"/>
                <a:gd name="T84" fmla="*/ 11 w 2721"/>
                <a:gd name="T85" fmla="*/ 2 h 240"/>
                <a:gd name="T86" fmla="*/ 11 w 2721"/>
                <a:gd name="T87" fmla="*/ 2 h 240"/>
                <a:gd name="T88" fmla="*/ 11 w 2721"/>
                <a:gd name="T89" fmla="*/ 2 h 240"/>
                <a:gd name="T90" fmla="*/ 12 w 2721"/>
                <a:gd name="T91" fmla="*/ 2 h 240"/>
                <a:gd name="T92" fmla="*/ 12 w 2721"/>
                <a:gd name="T93" fmla="*/ 2 h 240"/>
                <a:gd name="T94" fmla="*/ 12 w 2721"/>
                <a:gd name="T95" fmla="*/ 2 h 240"/>
                <a:gd name="T96" fmla="*/ 12 w 2721"/>
                <a:gd name="T97" fmla="*/ 3 h 240"/>
                <a:gd name="T98" fmla="*/ 13 w 2721"/>
                <a:gd name="T99" fmla="*/ 2 h 240"/>
                <a:gd name="T100" fmla="*/ 13 w 2721"/>
                <a:gd name="T101" fmla="*/ 2 h 240"/>
                <a:gd name="T102" fmla="*/ 13 w 2721"/>
                <a:gd name="T103" fmla="*/ 2 h 240"/>
                <a:gd name="T104" fmla="*/ 14 w 2721"/>
                <a:gd name="T105" fmla="*/ 2 h 240"/>
                <a:gd name="T106" fmla="*/ 14 w 2721"/>
                <a:gd name="T107" fmla="*/ 1 h 240"/>
                <a:gd name="T108" fmla="*/ 14 w 2721"/>
                <a:gd name="T109" fmla="*/ 0 h 240"/>
                <a:gd name="T110" fmla="*/ 14 w 2721"/>
                <a:gd name="T111" fmla="*/ 1 h 2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1"/>
                <a:gd name="T169" fmla="*/ 0 h 240"/>
                <a:gd name="T170" fmla="*/ 2721 w 2721"/>
                <a:gd name="T171" fmla="*/ 240 h 2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1" h="240">
                  <a:moveTo>
                    <a:pt x="0" y="146"/>
                  </a:moveTo>
                  <a:lnTo>
                    <a:pt x="4" y="146"/>
                  </a:lnTo>
                  <a:lnTo>
                    <a:pt x="9" y="146"/>
                  </a:lnTo>
                  <a:lnTo>
                    <a:pt x="15" y="146"/>
                  </a:lnTo>
                  <a:lnTo>
                    <a:pt x="20" y="146"/>
                  </a:lnTo>
                  <a:lnTo>
                    <a:pt x="26" y="148"/>
                  </a:lnTo>
                  <a:lnTo>
                    <a:pt x="31" y="148"/>
                  </a:lnTo>
                  <a:lnTo>
                    <a:pt x="36" y="148"/>
                  </a:lnTo>
                  <a:lnTo>
                    <a:pt x="42" y="148"/>
                  </a:lnTo>
                  <a:lnTo>
                    <a:pt x="47" y="148"/>
                  </a:lnTo>
                  <a:lnTo>
                    <a:pt x="53" y="148"/>
                  </a:lnTo>
                  <a:lnTo>
                    <a:pt x="57" y="148"/>
                  </a:lnTo>
                  <a:lnTo>
                    <a:pt x="63" y="148"/>
                  </a:lnTo>
                  <a:lnTo>
                    <a:pt x="68" y="148"/>
                  </a:lnTo>
                  <a:lnTo>
                    <a:pt x="73" y="146"/>
                  </a:lnTo>
                  <a:lnTo>
                    <a:pt x="79" y="146"/>
                  </a:lnTo>
                  <a:lnTo>
                    <a:pt x="84" y="146"/>
                  </a:lnTo>
                  <a:lnTo>
                    <a:pt x="90" y="146"/>
                  </a:lnTo>
                  <a:lnTo>
                    <a:pt x="95" y="146"/>
                  </a:lnTo>
                  <a:lnTo>
                    <a:pt x="101" y="146"/>
                  </a:lnTo>
                  <a:lnTo>
                    <a:pt x="106" y="146"/>
                  </a:lnTo>
                  <a:lnTo>
                    <a:pt x="110" y="146"/>
                  </a:lnTo>
                  <a:lnTo>
                    <a:pt x="116" y="146"/>
                  </a:lnTo>
                  <a:lnTo>
                    <a:pt x="121" y="146"/>
                  </a:lnTo>
                  <a:lnTo>
                    <a:pt x="127" y="146"/>
                  </a:lnTo>
                  <a:lnTo>
                    <a:pt x="132" y="146"/>
                  </a:lnTo>
                  <a:lnTo>
                    <a:pt x="138" y="146"/>
                  </a:lnTo>
                  <a:lnTo>
                    <a:pt x="143" y="146"/>
                  </a:lnTo>
                  <a:lnTo>
                    <a:pt x="148" y="146"/>
                  </a:lnTo>
                  <a:lnTo>
                    <a:pt x="154" y="146"/>
                  </a:lnTo>
                  <a:lnTo>
                    <a:pt x="159" y="146"/>
                  </a:lnTo>
                  <a:lnTo>
                    <a:pt x="165" y="146"/>
                  </a:lnTo>
                  <a:lnTo>
                    <a:pt x="169" y="146"/>
                  </a:lnTo>
                  <a:lnTo>
                    <a:pt x="174" y="146"/>
                  </a:lnTo>
                  <a:lnTo>
                    <a:pt x="180" y="146"/>
                  </a:lnTo>
                  <a:lnTo>
                    <a:pt x="185" y="146"/>
                  </a:lnTo>
                  <a:lnTo>
                    <a:pt x="191" y="146"/>
                  </a:lnTo>
                  <a:lnTo>
                    <a:pt x="196" y="146"/>
                  </a:lnTo>
                  <a:lnTo>
                    <a:pt x="202" y="146"/>
                  </a:lnTo>
                  <a:lnTo>
                    <a:pt x="207" y="146"/>
                  </a:lnTo>
                  <a:lnTo>
                    <a:pt x="212" y="146"/>
                  </a:lnTo>
                  <a:lnTo>
                    <a:pt x="218" y="146"/>
                  </a:lnTo>
                  <a:lnTo>
                    <a:pt x="222" y="146"/>
                  </a:lnTo>
                  <a:lnTo>
                    <a:pt x="228" y="146"/>
                  </a:lnTo>
                  <a:lnTo>
                    <a:pt x="233" y="146"/>
                  </a:lnTo>
                  <a:lnTo>
                    <a:pt x="239" y="146"/>
                  </a:lnTo>
                  <a:lnTo>
                    <a:pt x="244" y="146"/>
                  </a:lnTo>
                  <a:lnTo>
                    <a:pt x="249" y="146"/>
                  </a:lnTo>
                  <a:lnTo>
                    <a:pt x="255" y="146"/>
                  </a:lnTo>
                  <a:lnTo>
                    <a:pt x="260" y="146"/>
                  </a:lnTo>
                  <a:lnTo>
                    <a:pt x="266" y="146"/>
                  </a:lnTo>
                  <a:lnTo>
                    <a:pt x="271" y="146"/>
                  </a:lnTo>
                  <a:lnTo>
                    <a:pt x="277" y="146"/>
                  </a:lnTo>
                  <a:lnTo>
                    <a:pt x="281" y="146"/>
                  </a:lnTo>
                  <a:lnTo>
                    <a:pt x="286" y="146"/>
                  </a:lnTo>
                  <a:lnTo>
                    <a:pt x="292" y="146"/>
                  </a:lnTo>
                  <a:lnTo>
                    <a:pt x="297" y="146"/>
                  </a:lnTo>
                  <a:lnTo>
                    <a:pt x="303" y="146"/>
                  </a:lnTo>
                  <a:lnTo>
                    <a:pt x="308" y="146"/>
                  </a:lnTo>
                  <a:lnTo>
                    <a:pt x="313" y="146"/>
                  </a:lnTo>
                  <a:lnTo>
                    <a:pt x="319" y="146"/>
                  </a:lnTo>
                  <a:lnTo>
                    <a:pt x="324" y="146"/>
                  </a:lnTo>
                  <a:lnTo>
                    <a:pt x="330" y="146"/>
                  </a:lnTo>
                  <a:lnTo>
                    <a:pt x="334" y="146"/>
                  </a:lnTo>
                  <a:lnTo>
                    <a:pt x="340" y="146"/>
                  </a:lnTo>
                  <a:lnTo>
                    <a:pt x="345" y="146"/>
                  </a:lnTo>
                  <a:lnTo>
                    <a:pt x="350" y="146"/>
                  </a:lnTo>
                  <a:lnTo>
                    <a:pt x="356" y="146"/>
                  </a:lnTo>
                  <a:lnTo>
                    <a:pt x="361" y="146"/>
                  </a:lnTo>
                  <a:lnTo>
                    <a:pt x="367" y="146"/>
                  </a:lnTo>
                  <a:lnTo>
                    <a:pt x="372" y="146"/>
                  </a:lnTo>
                  <a:lnTo>
                    <a:pt x="378" y="146"/>
                  </a:lnTo>
                  <a:lnTo>
                    <a:pt x="383" y="146"/>
                  </a:lnTo>
                  <a:lnTo>
                    <a:pt x="387" y="146"/>
                  </a:lnTo>
                  <a:lnTo>
                    <a:pt x="393" y="146"/>
                  </a:lnTo>
                  <a:lnTo>
                    <a:pt x="398" y="146"/>
                  </a:lnTo>
                  <a:lnTo>
                    <a:pt x="404" y="146"/>
                  </a:lnTo>
                  <a:lnTo>
                    <a:pt x="409" y="146"/>
                  </a:lnTo>
                  <a:lnTo>
                    <a:pt x="415" y="146"/>
                  </a:lnTo>
                  <a:lnTo>
                    <a:pt x="420" y="146"/>
                  </a:lnTo>
                  <a:lnTo>
                    <a:pt x="425" y="146"/>
                  </a:lnTo>
                  <a:lnTo>
                    <a:pt x="431" y="146"/>
                  </a:lnTo>
                  <a:lnTo>
                    <a:pt x="436" y="146"/>
                  </a:lnTo>
                  <a:lnTo>
                    <a:pt x="442" y="146"/>
                  </a:lnTo>
                  <a:lnTo>
                    <a:pt x="446" y="146"/>
                  </a:lnTo>
                  <a:lnTo>
                    <a:pt x="451" y="146"/>
                  </a:lnTo>
                  <a:lnTo>
                    <a:pt x="457" y="146"/>
                  </a:lnTo>
                  <a:lnTo>
                    <a:pt x="462" y="146"/>
                  </a:lnTo>
                  <a:lnTo>
                    <a:pt x="468" y="146"/>
                  </a:lnTo>
                  <a:lnTo>
                    <a:pt x="473" y="146"/>
                  </a:lnTo>
                  <a:lnTo>
                    <a:pt x="479" y="146"/>
                  </a:lnTo>
                  <a:lnTo>
                    <a:pt x="484" y="146"/>
                  </a:lnTo>
                  <a:lnTo>
                    <a:pt x="489" y="146"/>
                  </a:lnTo>
                  <a:lnTo>
                    <a:pt x="495" y="146"/>
                  </a:lnTo>
                  <a:lnTo>
                    <a:pt x="499" y="146"/>
                  </a:lnTo>
                  <a:lnTo>
                    <a:pt x="505" y="146"/>
                  </a:lnTo>
                  <a:lnTo>
                    <a:pt x="510" y="146"/>
                  </a:lnTo>
                  <a:lnTo>
                    <a:pt x="516" y="146"/>
                  </a:lnTo>
                  <a:lnTo>
                    <a:pt x="521" y="146"/>
                  </a:lnTo>
                  <a:lnTo>
                    <a:pt x="526" y="146"/>
                  </a:lnTo>
                  <a:lnTo>
                    <a:pt x="532" y="146"/>
                  </a:lnTo>
                  <a:lnTo>
                    <a:pt x="537" y="146"/>
                  </a:lnTo>
                  <a:lnTo>
                    <a:pt x="543" y="146"/>
                  </a:lnTo>
                  <a:lnTo>
                    <a:pt x="548" y="146"/>
                  </a:lnTo>
                  <a:lnTo>
                    <a:pt x="554" y="146"/>
                  </a:lnTo>
                  <a:lnTo>
                    <a:pt x="558" y="146"/>
                  </a:lnTo>
                  <a:lnTo>
                    <a:pt x="563" y="146"/>
                  </a:lnTo>
                  <a:lnTo>
                    <a:pt x="569" y="146"/>
                  </a:lnTo>
                  <a:lnTo>
                    <a:pt x="574" y="146"/>
                  </a:lnTo>
                  <a:lnTo>
                    <a:pt x="580" y="146"/>
                  </a:lnTo>
                  <a:lnTo>
                    <a:pt x="585" y="146"/>
                  </a:lnTo>
                  <a:lnTo>
                    <a:pt x="590" y="146"/>
                  </a:lnTo>
                  <a:lnTo>
                    <a:pt x="596" y="146"/>
                  </a:lnTo>
                  <a:lnTo>
                    <a:pt x="601" y="146"/>
                  </a:lnTo>
                  <a:lnTo>
                    <a:pt x="607" y="146"/>
                  </a:lnTo>
                  <a:lnTo>
                    <a:pt x="611" y="146"/>
                  </a:lnTo>
                  <a:lnTo>
                    <a:pt x="617" y="146"/>
                  </a:lnTo>
                  <a:lnTo>
                    <a:pt x="622" y="146"/>
                  </a:lnTo>
                  <a:lnTo>
                    <a:pt x="627" y="146"/>
                  </a:lnTo>
                  <a:lnTo>
                    <a:pt x="633" y="146"/>
                  </a:lnTo>
                  <a:lnTo>
                    <a:pt x="638" y="146"/>
                  </a:lnTo>
                  <a:lnTo>
                    <a:pt x="644" y="146"/>
                  </a:lnTo>
                  <a:lnTo>
                    <a:pt x="649" y="146"/>
                  </a:lnTo>
                  <a:lnTo>
                    <a:pt x="655" y="146"/>
                  </a:lnTo>
                  <a:lnTo>
                    <a:pt x="660" y="146"/>
                  </a:lnTo>
                  <a:lnTo>
                    <a:pt x="664" y="146"/>
                  </a:lnTo>
                  <a:lnTo>
                    <a:pt x="670" y="146"/>
                  </a:lnTo>
                  <a:lnTo>
                    <a:pt x="675" y="146"/>
                  </a:lnTo>
                  <a:lnTo>
                    <a:pt x="681" y="146"/>
                  </a:lnTo>
                  <a:lnTo>
                    <a:pt x="686" y="146"/>
                  </a:lnTo>
                  <a:lnTo>
                    <a:pt x="692" y="146"/>
                  </a:lnTo>
                  <a:lnTo>
                    <a:pt x="697" y="146"/>
                  </a:lnTo>
                  <a:lnTo>
                    <a:pt x="702" y="146"/>
                  </a:lnTo>
                  <a:lnTo>
                    <a:pt x="708" y="146"/>
                  </a:lnTo>
                  <a:lnTo>
                    <a:pt x="713" y="146"/>
                  </a:lnTo>
                  <a:lnTo>
                    <a:pt x="719" y="146"/>
                  </a:lnTo>
                  <a:lnTo>
                    <a:pt x="723" y="146"/>
                  </a:lnTo>
                  <a:lnTo>
                    <a:pt x="728" y="146"/>
                  </a:lnTo>
                  <a:lnTo>
                    <a:pt x="734" y="146"/>
                  </a:lnTo>
                  <a:lnTo>
                    <a:pt x="739" y="146"/>
                  </a:lnTo>
                  <a:lnTo>
                    <a:pt x="745" y="146"/>
                  </a:lnTo>
                  <a:lnTo>
                    <a:pt x="750" y="146"/>
                  </a:lnTo>
                  <a:lnTo>
                    <a:pt x="756" y="146"/>
                  </a:lnTo>
                  <a:lnTo>
                    <a:pt x="761" y="146"/>
                  </a:lnTo>
                  <a:lnTo>
                    <a:pt x="765" y="146"/>
                  </a:lnTo>
                  <a:lnTo>
                    <a:pt x="772" y="146"/>
                  </a:lnTo>
                  <a:lnTo>
                    <a:pt x="776" y="146"/>
                  </a:lnTo>
                  <a:lnTo>
                    <a:pt x="782" y="146"/>
                  </a:lnTo>
                  <a:lnTo>
                    <a:pt x="787" y="146"/>
                  </a:lnTo>
                  <a:lnTo>
                    <a:pt x="793" y="146"/>
                  </a:lnTo>
                  <a:lnTo>
                    <a:pt x="798" y="146"/>
                  </a:lnTo>
                  <a:lnTo>
                    <a:pt x="803" y="146"/>
                  </a:lnTo>
                  <a:lnTo>
                    <a:pt x="809" y="146"/>
                  </a:lnTo>
                  <a:lnTo>
                    <a:pt x="814" y="146"/>
                  </a:lnTo>
                  <a:lnTo>
                    <a:pt x="820" y="146"/>
                  </a:lnTo>
                  <a:lnTo>
                    <a:pt x="825" y="146"/>
                  </a:lnTo>
                  <a:lnTo>
                    <a:pt x="831" y="146"/>
                  </a:lnTo>
                  <a:lnTo>
                    <a:pt x="835" y="146"/>
                  </a:lnTo>
                  <a:lnTo>
                    <a:pt x="840" y="146"/>
                  </a:lnTo>
                  <a:lnTo>
                    <a:pt x="846" y="146"/>
                  </a:lnTo>
                  <a:lnTo>
                    <a:pt x="851" y="146"/>
                  </a:lnTo>
                  <a:lnTo>
                    <a:pt x="857" y="146"/>
                  </a:lnTo>
                  <a:lnTo>
                    <a:pt x="862" y="146"/>
                  </a:lnTo>
                  <a:lnTo>
                    <a:pt x="868" y="146"/>
                  </a:lnTo>
                  <a:lnTo>
                    <a:pt x="873" y="146"/>
                  </a:lnTo>
                  <a:lnTo>
                    <a:pt x="877" y="146"/>
                  </a:lnTo>
                  <a:lnTo>
                    <a:pt x="884" y="146"/>
                  </a:lnTo>
                  <a:lnTo>
                    <a:pt x="888" y="146"/>
                  </a:lnTo>
                  <a:lnTo>
                    <a:pt x="894" y="146"/>
                  </a:lnTo>
                  <a:lnTo>
                    <a:pt x="899" y="148"/>
                  </a:lnTo>
                  <a:lnTo>
                    <a:pt x="904" y="148"/>
                  </a:lnTo>
                  <a:lnTo>
                    <a:pt x="910" y="148"/>
                  </a:lnTo>
                  <a:lnTo>
                    <a:pt x="915" y="148"/>
                  </a:lnTo>
                  <a:lnTo>
                    <a:pt x="921" y="148"/>
                  </a:lnTo>
                  <a:lnTo>
                    <a:pt x="926" y="148"/>
                  </a:lnTo>
                  <a:lnTo>
                    <a:pt x="932" y="146"/>
                  </a:lnTo>
                  <a:lnTo>
                    <a:pt x="936" y="146"/>
                  </a:lnTo>
                  <a:lnTo>
                    <a:pt x="941" y="146"/>
                  </a:lnTo>
                  <a:lnTo>
                    <a:pt x="947" y="146"/>
                  </a:lnTo>
                  <a:lnTo>
                    <a:pt x="952" y="146"/>
                  </a:lnTo>
                  <a:lnTo>
                    <a:pt x="958" y="146"/>
                  </a:lnTo>
                  <a:lnTo>
                    <a:pt x="963" y="146"/>
                  </a:lnTo>
                  <a:lnTo>
                    <a:pt x="969" y="146"/>
                  </a:lnTo>
                  <a:lnTo>
                    <a:pt x="974" y="146"/>
                  </a:lnTo>
                  <a:lnTo>
                    <a:pt x="979" y="146"/>
                  </a:lnTo>
                  <a:lnTo>
                    <a:pt x="985" y="146"/>
                  </a:lnTo>
                  <a:lnTo>
                    <a:pt x="989" y="146"/>
                  </a:lnTo>
                  <a:lnTo>
                    <a:pt x="996" y="148"/>
                  </a:lnTo>
                  <a:lnTo>
                    <a:pt x="1000" y="148"/>
                  </a:lnTo>
                  <a:lnTo>
                    <a:pt x="1006" y="148"/>
                  </a:lnTo>
                  <a:lnTo>
                    <a:pt x="1011" y="146"/>
                  </a:lnTo>
                  <a:lnTo>
                    <a:pt x="1016" y="146"/>
                  </a:lnTo>
                  <a:lnTo>
                    <a:pt x="1022" y="146"/>
                  </a:lnTo>
                  <a:lnTo>
                    <a:pt x="1027" y="146"/>
                  </a:lnTo>
                  <a:lnTo>
                    <a:pt x="1033" y="146"/>
                  </a:lnTo>
                  <a:lnTo>
                    <a:pt x="1038" y="146"/>
                  </a:lnTo>
                  <a:lnTo>
                    <a:pt x="1042" y="146"/>
                  </a:lnTo>
                  <a:lnTo>
                    <a:pt x="1048" y="146"/>
                  </a:lnTo>
                  <a:lnTo>
                    <a:pt x="1053" y="146"/>
                  </a:lnTo>
                  <a:lnTo>
                    <a:pt x="1059" y="146"/>
                  </a:lnTo>
                  <a:lnTo>
                    <a:pt x="1064" y="146"/>
                  </a:lnTo>
                  <a:lnTo>
                    <a:pt x="1070" y="146"/>
                  </a:lnTo>
                  <a:lnTo>
                    <a:pt x="1075" y="146"/>
                  </a:lnTo>
                  <a:lnTo>
                    <a:pt x="1080" y="146"/>
                  </a:lnTo>
                  <a:lnTo>
                    <a:pt x="1086" y="146"/>
                  </a:lnTo>
                  <a:lnTo>
                    <a:pt x="1091" y="146"/>
                  </a:lnTo>
                  <a:lnTo>
                    <a:pt x="1097" y="146"/>
                  </a:lnTo>
                  <a:lnTo>
                    <a:pt x="1101" y="146"/>
                  </a:lnTo>
                  <a:lnTo>
                    <a:pt x="1108" y="146"/>
                  </a:lnTo>
                  <a:lnTo>
                    <a:pt x="1112" y="146"/>
                  </a:lnTo>
                  <a:lnTo>
                    <a:pt x="1117" y="146"/>
                  </a:lnTo>
                  <a:lnTo>
                    <a:pt x="1123" y="146"/>
                  </a:lnTo>
                  <a:lnTo>
                    <a:pt x="1128" y="148"/>
                  </a:lnTo>
                  <a:lnTo>
                    <a:pt x="1134" y="148"/>
                  </a:lnTo>
                  <a:lnTo>
                    <a:pt x="1139" y="148"/>
                  </a:lnTo>
                  <a:lnTo>
                    <a:pt x="1145" y="146"/>
                  </a:lnTo>
                  <a:lnTo>
                    <a:pt x="1150" y="146"/>
                  </a:lnTo>
                  <a:lnTo>
                    <a:pt x="1154" y="146"/>
                  </a:lnTo>
                  <a:lnTo>
                    <a:pt x="1160" y="146"/>
                  </a:lnTo>
                  <a:lnTo>
                    <a:pt x="1165" y="146"/>
                  </a:lnTo>
                  <a:lnTo>
                    <a:pt x="1171" y="146"/>
                  </a:lnTo>
                  <a:lnTo>
                    <a:pt x="1176" y="146"/>
                  </a:lnTo>
                  <a:lnTo>
                    <a:pt x="1181" y="146"/>
                  </a:lnTo>
                  <a:lnTo>
                    <a:pt x="1187" y="146"/>
                  </a:lnTo>
                  <a:lnTo>
                    <a:pt x="1192" y="146"/>
                  </a:lnTo>
                  <a:lnTo>
                    <a:pt x="1198" y="146"/>
                  </a:lnTo>
                  <a:lnTo>
                    <a:pt x="1203" y="146"/>
                  </a:lnTo>
                  <a:lnTo>
                    <a:pt x="1209" y="146"/>
                  </a:lnTo>
                  <a:lnTo>
                    <a:pt x="1213" y="146"/>
                  </a:lnTo>
                  <a:lnTo>
                    <a:pt x="1218" y="146"/>
                  </a:lnTo>
                  <a:lnTo>
                    <a:pt x="1224" y="145"/>
                  </a:lnTo>
                  <a:lnTo>
                    <a:pt x="1229" y="145"/>
                  </a:lnTo>
                  <a:lnTo>
                    <a:pt x="1235" y="145"/>
                  </a:lnTo>
                  <a:lnTo>
                    <a:pt x="1240" y="145"/>
                  </a:lnTo>
                  <a:lnTo>
                    <a:pt x="1246" y="145"/>
                  </a:lnTo>
                  <a:lnTo>
                    <a:pt x="1251" y="145"/>
                  </a:lnTo>
                  <a:lnTo>
                    <a:pt x="1256" y="145"/>
                  </a:lnTo>
                  <a:lnTo>
                    <a:pt x="1262" y="145"/>
                  </a:lnTo>
                  <a:lnTo>
                    <a:pt x="1266" y="145"/>
                  </a:lnTo>
                  <a:lnTo>
                    <a:pt x="1272" y="145"/>
                  </a:lnTo>
                  <a:lnTo>
                    <a:pt x="1277" y="145"/>
                  </a:lnTo>
                  <a:lnTo>
                    <a:pt x="1283" y="145"/>
                  </a:lnTo>
                  <a:lnTo>
                    <a:pt x="1288" y="145"/>
                  </a:lnTo>
                  <a:lnTo>
                    <a:pt x="1293" y="145"/>
                  </a:lnTo>
                  <a:lnTo>
                    <a:pt x="1299" y="145"/>
                  </a:lnTo>
                  <a:lnTo>
                    <a:pt x="1304" y="145"/>
                  </a:lnTo>
                  <a:lnTo>
                    <a:pt x="1310" y="145"/>
                  </a:lnTo>
                  <a:lnTo>
                    <a:pt x="1315" y="145"/>
                  </a:lnTo>
                  <a:lnTo>
                    <a:pt x="1319" y="146"/>
                  </a:lnTo>
                  <a:lnTo>
                    <a:pt x="1325" y="146"/>
                  </a:lnTo>
                  <a:lnTo>
                    <a:pt x="1330" y="146"/>
                  </a:lnTo>
                  <a:lnTo>
                    <a:pt x="1336" y="146"/>
                  </a:lnTo>
                  <a:lnTo>
                    <a:pt x="1341" y="146"/>
                  </a:lnTo>
                  <a:lnTo>
                    <a:pt x="1347" y="146"/>
                  </a:lnTo>
                  <a:lnTo>
                    <a:pt x="1352" y="146"/>
                  </a:lnTo>
                  <a:lnTo>
                    <a:pt x="1357" y="146"/>
                  </a:lnTo>
                  <a:lnTo>
                    <a:pt x="1363" y="146"/>
                  </a:lnTo>
                  <a:lnTo>
                    <a:pt x="1368" y="146"/>
                  </a:lnTo>
                  <a:lnTo>
                    <a:pt x="1374" y="146"/>
                  </a:lnTo>
                  <a:lnTo>
                    <a:pt x="1378" y="146"/>
                  </a:lnTo>
                  <a:lnTo>
                    <a:pt x="1384" y="146"/>
                  </a:lnTo>
                  <a:lnTo>
                    <a:pt x="1389" y="146"/>
                  </a:lnTo>
                  <a:lnTo>
                    <a:pt x="1394" y="146"/>
                  </a:lnTo>
                  <a:lnTo>
                    <a:pt x="1400" y="146"/>
                  </a:lnTo>
                  <a:lnTo>
                    <a:pt x="1405" y="146"/>
                  </a:lnTo>
                  <a:lnTo>
                    <a:pt x="1411" y="146"/>
                  </a:lnTo>
                  <a:lnTo>
                    <a:pt x="1416" y="146"/>
                  </a:lnTo>
                  <a:lnTo>
                    <a:pt x="1422" y="146"/>
                  </a:lnTo>
                  <a:lnTo>
                    <a:pt x="1427" y="146"/>
                  </a:lnTo>
                  <a:lnTo>
                    <a:pt x="1431" y="146"/>
                  </a:lnTo>
                  <a:lnTo>
                    <a:pt x="1437" y="146"/>
                  </a:lnTo>
                  <a:lnTo>
                    <a:pt x="1442" y="146"/>
                  </a:lnTo>
                  <a:lnTo>
                    <a:pt x="1448" y="146"/>
                  </a:lnTo>
                  <a:lnTo>
                    <a:pt x="1453" y="146"/>
                  </a:lnTo>
                  <a:lnTo>
                    <a:pt x="1458" y="146"/>
                  </a:lnTo>
                  <a:lnTo>
                    <a:pt x="1464" y="146"/>
                  </a:lnTo>
                  <a:lnTo>
                    <a:pt x="1469" y="146"/>
                  </a:lnTo>
                  <a:lnTo>
                    <a:pt x="1475" y="146"/>
                  </a:lnTo>
                  <a:lnTo>
                    <a:pt x="1480" y="146"/>
                  </a:lnTo>
                  <a:lnTo>
                    <a:pt x="1486" y="146"/>
                  </a:lnTo>
                  <a:lnTo>
                    <a:pt x="1490" y="146"/>
                  </a:lnTo>
                  <a:lnTo>
                    <a:pt x="1495" y="146"/>
                  </a:lnTo>
                  <a:lnTo>
                    <a:pt x="1501" y="146"/>
                  </a:lnTo>
                  <a:lnTo>
                    <a:pt x="1506" y="146"/>
                  </a:lnTo>
                  <a:lnTo>
                    <a:pt x="1512" y="146"/>
                  </a:lnTo>
                  <a:lnTo>
                    <a:pt x="1517" y="146"/>
                  </a:lnTo>
                  <a:lnTo>
                    <a:pt x="1523" y="146"/>
                  </a:lnTo>
                  <a:lnTo>
                    <a:pt x="1528" y="146"/>
                  </a:lnTo>
                  <a:lnTo>
                    <a:pt x="1533" y="146"/>
                  </a:lnTo>
                  <a:lnTo>
                    <a:pt x="1539" y="146"/>
                  </a:lnTo>
                  <a:lnTo>
                    <a:pt x="1543" y="146"/>
                  </a:lnTo>
                  <a:lnTo>
                    <a:pt x="1549" y="146"/>
                  </a:lnTo>
                  <a:lnTo>
                    <a:pt x="1554" y="146"/>
                  </a:lnTo>
                  <a:lnTo>
                    <a:pt x="1560" y="146"/>
                  </a:lnTo>
                  <a:lnTo>
                    <a:pt x="1565" y="146"/>
                  </a:lnTo>
                  <a:lnTo>
                    <a:pt x="1570" y="146"/>
                  </a:lnTo>
                  <a:lnTo>
                    <a:pt x="1576" y="146"/>
                  </a:lnTo>
                  <a:lnTo>
                    <a:pt x="1581" y="146"/>
                  </a:lnTo>
                  <a:lnTo>
                    <a:pt x="1587" y="146"/>
                  </a:lnTo>
                  <a:lnTo>
                    <a:pt x="1592" y="146"/>
                  </a:lnTo>
                  <a:lnTo>
                    <a:pt x="1596" y="146"/>
                  </a:lnTo>
                  <a:lnTo>
                    <a:pt x="1602" y="146"/>
                  </a:lnTo>
                  <a:lnTo>
                    <a:pt x="1607" y="146"/>
                  </a:lnTo>
                  <a:lnTo>
                    <a:pt x="1613" y="146"/>
                  </a:lnTo>
                  <a:lnTo>
                    <a:pt x="1618" y="146"/>
                  </a:lnTo>
                  <a:lnTo>
                    <a:pt x="1624" y="146"/>
                  </a:lnTo>
                  <a:lnTo>
                    <a:pt x="1629" y="148"/>
                  </a:lnTo>
                  <a:lnTo>
                    <a:pt x="1634" y="148"/>
                  </a:lnTo>
                  <a:lnTo>
                    <a:pt x="1640" y="148"/>
                  </a:lnTo>
                  <a:lnTo>
                    <a:pt x="1645" y="148"/>
                  </a:lnTo>
                  <a:lnTo>
                    <a:pt x="1651" y="148"/>
                  </a:lnTo>
                  <a:lnTo>
                    <a:pt x="1655" y="148"/>
                  </a:lnTo>
                  <a:lnTo>
                    <a:pt x="1661" y="148"/>
                  </a:lnTo>
                  <a:lnTo>
                    <a:pt x="1666" y="148"/>
                  </a:lnTo>
                  <a:lnTo>
                    <a:pt x="1671" y="148"/>
                  </a:lnTo>
                  <a:lnTo>
                    <a:pt x="1677" y="146"/>
                  </a:lnTo>
                  <a:lnTo>
                    <a:pt x="1682" y="146"/>
                  </a:lnTo>
                  <a:lnTo>
                    <a:pt x="1688" y="146"/>
                  </a:lnTo>
                  <a:lnTo>
                    <a:pt x="1693" y="146"/>
                  </a:lnTo>
                  <a:lnTo>
                    <a:pt x="1699" y="146"/>
                  </a:lnTo>
                  <a:lnTo>
                    <a:pt x="1704" y="146"/>
                  </a:lnTo>
                  <a:lnTo>
                    <a:pt x="1708" y="146"/>
                  </a:lnTo>
                  <a:lnTo>
                    <a:pt x="1714" y="146"/>
                  </a:lnTo>
                  <a:lnTo>
                    <a:pt x="1719" y="146"/>
                  </a:lnTo>
                  <a:lnTo>
                    <a:pt x="1725" y="146"/>
                  </a:lnTo>
                  <a:lnTo>
                    <a:pt x="1730" y="146"/>
                  </a:lnTo>
                  <a:lnTo>
                    <a:pt x="1736" y="146"/>
                  </a:lnTo>
                  <a:lnTo>
                    <a:pt x="1741" y="148"/>
                  </a:lnTo>
                  <a:lnTo>
                    <a:pt x="1746" y="148"/>
                  </a:lnTo>
                  <a:lnTo>
                    <a:pt x="1752" y="148"/>
                  </a:lnTo>
                  <a:lnTo>
                    <a:pt x="1757" y="148"/>
                  </a:lnTo>
                  <a:lnTo>
                    <a:pt x="1763" y="148"/>
                  </a:lnTo>
                  <a:lnTo>
                    <a:pt x="1767" y="148"/>
                  </a:lnTo>
                  <a:lnTo>
                    <a:pt x="1772" y="148"/>
                  </a:lnTo>
                  <a:lnTo>
                    <a:pt x="1778" y="146"/>
                  </a:lnTo>
                  <a:lnTo>
                    <a:pt x="1783" y="146"/>
                  </a:lnTo>
                  <a:lnTo>
                    <a:pt x="1789" y="146"/>
                  </a:lnTo>
                  <a:lnTo>
                    <a:pt x="1794" y="146"/>
                  </a:lnTo>
                  <a:lnTo>
                    <a:pt x="1800" y="146"/>
                  </a:lnTo>
                  <a:lnTo>
                    <a:pt x="1805" y="146"/>
                  </a:lnTo>
                  <a:lnTo>
                    <a:pt x="1810" y="146"/>
                  </a:lnTo>
                  <a:lnTo>
                    <a:pt x="1816" y="146"/>
                  </a:lnTo>
                  <a:lnTo>
                    <a:pt x="1820" y="146"/>
                  </a:lnTo>
                  <a:lnTo>
                    <a:pt x="1826" y="146"/>
                  </a:lnTo>
                  <a:lnTo>
                    <a:pt x="1831" y="146"/>
                  </a:lnTo>
                  <a:lnTo>
                    <a:pt x="1837" y="146"/>
                  </a:lnTo>
                  <a:lnTo>
                    <a:pt x="1842" y="146"/>
                  </a:lnTo>
                  <a:lnTo>
                    <a:pt x="1847" y="146"/>
                  </a:lnTo>
                  <a:lnTo>
                    <a:pt x="1853" y="146"/>
                  </a:lnTo>
                  <a:lnTo>
                    <a:pt x="1858" y="146"/>
                  </a:lnTo>
                  <a:lnTo>
                    <a:pt x="1864" y="146"/>
                  </a:lnTo>
                  <a:lnTo>
                    <a:pt x="1869" y="148"/>
                  </a:lnTo>
                  <a:lnTo>
                    <a:pt x="1875" y="148"/>
                  </a:lnTo>
                  <a:lnTo>
                    <a:pt x="1879" y="148"/>
                  </a:lnTo>
                  <a:lnTo>
                    <a:pt x="1884" y="148"/>
                  </a:lnTo>
                  <a:lnTo>
                    <a:pt x="1890" y="148"/>
                  </a:lnTo>
                  <a:lnTo>
                    <a:pt x="1895" y="148"/>
                  </a:lnTo>
                  <a:lnTo>
                    <a:pt x="1901" y="148"/>
                  </a:lnTo>
                  <a:lnTo>
                    <a:pt x="1906" y="148"/>
                  </a:lnTo>
                  <a:lnTo>
                    <a:pt x="1911" y="146"/>
                  </a:lnTo>
                  <a:lnTo>
                    <a:pt x="1917" y="146"/>
                  </a:lnTo>
                  <a:lnTo>
                    <a:pt x="1922" y="146"/>
                  </a:lnTo>
                  <a:lnTo>
                    <a:pt x="1928" y="146"/>
                  </a:lnTo>
                  <a:lnTo>
                    <a:pt x="1932" y="146"/>
                  </a:lnTo>
                  <a:lnTo>
                    <a:pt x="1938" y="146"/>
                  </a:lnTo>
                  <a:lnTo>
                    <a:pt x="1943" y="146"/>
                  </a:lnTo>
                  <a:lnTo>
                    <a:pt x="1948" y="146"/>
                  </a:lnTo>
                  <a:lnTo>
                    <a:pt x="1954" y="146"/>
                  </a:lnTo>
                  <a:lnTo>
                    <a:pt x="1959" y="146"/>
                  </a:lnTo>
                  <a:lnTo>
                    <a:pt x="1965" y="146"/>
                  </a:lnTo>
                  <a:lnTo>
                    <a:pt x="1970" y="146"/>
                  </a:lnTo>
                  <a:lnTo>
                    <a:pt x="1976" y="146"/>
                  </a:lnTo>
                  <a:lnTo>
                    <a:pt x="1981" y="146"/>
                  </a:lnTo>
                  <a:lnTo>
                    <a:pt x="1985" y="146"/>
                  </a:lnTo>
                  <a:lnTo>
                    <a:pt x="1991" y="146"/>
                  </a:lnTo>
                  <a:lnTo>
                    <a:pt x="1996" y="146"/>
                  </a:lnTo>
                  <a:lnTo>
                    <a:pt x="2002" y="146"/>
                  </a:lnTo>
                  <a:lnTo>
                    <a:pt x="2007" y="146"/>
                  </a:lnTo>
                  <a:lnTo>
                    <a:pt x="2013" y="146"/>
                  </a:lnTo>
                  <a:lnTo>
                    <a:pt x="2018" y="146"/>
                  </a:lnTo>
                  <a:lnTo>
                    <a:pt x="2023" y="146"/>
                  </a:lnTo>
                  <a:lnTo>
                    <a:pt x="2029" y="146"/>
                  </a:lnTo>
                  <a:lnTo>
                    <a:pt x="2034" y="146"/>
                  </a:lnTo>
                  <a:lnTo>
                    <a:pt x="2040" y="146"/>
                  </a:lnTo>
                  <a:lnTo>
                    <a:pt x="2044" y="148"/>
                  </a:lnTo>
                  <a:lnTo>
                    <a:pt x="2049" y="148"/>
                  </a:lnTo>
                  <a:lnTo>
                    <a:pt x="2055" y="148"/>
                  </a:lnTo>
                  <a:lnTo>
                    <a:pt x="2060" y="146"/>
                  </a:lnTo>
                  <a:lnTo>
                    <a:pt x="2066" y="146"/>
                  </a:lnTo>
                  <a:lnTo>
                    <a:pt x="2071" y="146"/>
                  </a:lnTo>
                  <a:lnTo>
                    <a:pt x="2077" y="148"/>
                  </a:lnTo>
                  <a:lnTo>
                    <a:pt x="2082" y="148"/>
                  </a:lnTo>
                  <a:lnTo>
                    <a:pt x="2087" y="148"/>
                  </a:lnTo>
                  <a:lnTo>
                    <a:pt x="2093" y="148"/>
                  </a:lnTo>
                  <a:lnTo>
                    <a:pt x="2097" y="146"/>
                  </a:lnTo>
                  <a:lnTo>
                    <a:pt x="2103" y="146"/>
                  </a:lnTo>
                  <a:lnTo>
                    <a:pt x="2108" y="146"/>
                  </a:lnTo>
                  <a:lnTo>
                    <a:pt x="2114" y="146"/>
                  </a:lnTo>
                  <a:lnTo>
                    <a:pt x="2119" y="148"/>
                  </a:lnTo>
                  <a:lnTo>
                    <a:pt x="2124" y="148"/>
                  </a:lnTo>
                  <a:lnTo>
                    <a:pt x="2130" y="148"/>
                  </a:lnTo>
                  <a:lnTo>
                    <a:pt x="2135" y="148"/>
                  </a:lnTo>
                  <a:lnTo>
                    <a:pt x="2141" y="148"/>
                  </a:lnTo>
                  <a:lnTo>
                    <a:pt x="2146" y="148"/>
                  </a:lnTo>
                  <a:lnTo>
                    <a:pt x="2152" y="148"/>
                  </a:lnTo>
                  <a:lnTo>
                    <a:pt x="2156" y="148"/>
                  </a:lnTo>
                  <a:lnTo>
                    <a:pt x="2161" y="148"/>
                  </a:lnTo>
                  <a:lnTo>
                    <a:pt x="2167" y="148"/>
                  </a:lnTo>
                  <a:lnTo>
                    <a:pt x="2172" y="148"/>
                  </a:lnTo>
                  <a:lnTo>
                    <a:pt x="2178" y="148"/>
                  </a:lnTo>
                  <a:lnTo>
                    <a:pt x="2183" y="148"/>
                  </a:lnTo>
                  <a:lnTo>
                    <a:pt x="2188" y="148"/>
                  </a:lnTo>
                  <a:lnTo>
                    <a:pt x="2194" y="148"/>
                  </a:lnTo>
                  <a:lnTo>
                    <a:pt x="2199" y="148"/>
                  </a:lnTo>
                  <a:lnTo>
                    <a:pt x="2205" y="148"/>
                  </a:lnTo>
                  <a:lnTo>
                    <a:pt x="2209" y="148"/>
                  </a:lnTo>
                  <a:lnTo>
                    <a:pt x="2215" y="148"/>
                  </a:lnTo>
                  <a:lnTo>
                    <a:pt x="2220" y="148"/>
                  </a:lnTo>
                  <a:lnTo>
                    <a:pt x="2225" y="146"/>
                  </a:lnTo>
                  <a:lnTo>
                    <a:pt x="2231" y="146"/>
                  </a:lnTo>
                  <a:lnTo>
                    <a:pt x="2236" y="146"/>
                  </a:lnTo>
                  <a:lnTo>
                    <a:pt x="2242" y="146"/>
                  </a:lnTo>
                  <a:lnTo>
                    <a:pt x="2247" y="146"/>
                  </a:lnTo>
                  <a:lnTo>
                    <a:pt x="2253" y="146"/>
                  </a:lnTo>
                  <a:lnTo>
                    <a:pt x="2258" y="146"/>
                  </a:lnTo>
                  <a:lnTo>
                    <a:pt x="2262" y="148"/>
                  </a:lnTo>
                  <a:lnTo>
                    <a:pt x="2268" y="149"/>
                  </a:lnTo>
                  <a:lnTo>
                    <a:pt x="2273" y="151"/>
                  </a:lnTo>
                  <a:lnTo>
                    <a:pt x="2279" y="155"/>
                  </a:lnTo>
                  <a:lnTo>
                    <a:pt x="2284" y="161"/>
                  </a:lnTo>
                  <a:lnTo>
                    <a:pt x="2290" y="168"/>
                  </a:lnTo>
                  <a:lnTo>
                    <a:pt x="2295" y="178"/>
                  </a:lnTo>
                  <a:lnTo>
                    <a:pt x="2300" y="191"/>
                  </a:lnTo>
                  <a:lnTo>
                    <a:pt x="2306" y="204"/>
                  </a:lnTo>
                  <a:lnTo>
                    <a:pt x="2311" y="217"/>
                  </a:lnTo>
                  <a:lnTo>
                    <a:pt x="2317" y="229"/>
                  </a:lnTo>
                  <a:lnTo>
                    <a:pt x="2321" y="236"/>
                  </a:lnTo>
                  <a:lnTo>
                    <a:pt x="2326" y="240"/>
                  </a:lnTo>
                  <a:lnTo>
                    <a:pt x="2332" y="240"/>
                  </a:lnTo>
                  <a:lnTo>
                    <a:pt x="2337" y="236"/>
                  </a:lnTo>
                  <a:lnTo>
                    <a:pt x="2343" y="230"/>
                  </a:lnTo>
                  <a:lnTo>
                    <a:pt x="2348" y="220"/>
                  </a:lnTo>
                  <a:lnTo>
                    <a:pt x="2354" y="210"/>
                  </a:lnTo>
                  <a:lnTo>
                    <a:pt x="2359" y="201"/>
                  </a:lnTo>
                  <a:lnTo>
                    <a:pt x="2364" y="191"/>
                  </a:lnTo>
                  <a:lnTo>
                    <a:pt x="2370" y="183"/>
                  </a:lnTo>
                  <a:lnTo>
                    <a:pt x="2374" y="175"/>
                  </a:lnTo>
                  <a:lnTo>
                    <a:pt x="2380" y="170"/>
                  </a:lnTo>
                  <a:lnTo>
                    <a:pt x="2385" y="165"/>
                  </a:lnTo>
                  <a:lnTo>
                    <a:pt x="2391" y="161"/>
                  </a:lnTo>
                  <a:lnTo>
                    <a:pt x="2396" y="158"/>
                  </a:lnTo>
                  <a:lnTo>
                    <a:pt x="2401" y="155"/>
                  </a:lnTo>
                  <a:lnTo>
                    <a:pt x="2407" y="154"/>
                  </a:lnTo>
                  <a:lnTo>
                    <a:pt x="2412" y="152"/>
                  </a:lnTo>
                  <a:lnTo>
                    <a:pt x="2418" y="152"/>
                  </a:lnTo>
                  <a:lnTo>
                    <a:pt x="2423" y="152"/>
                  </a:lnTo>
                  <a:lnTo>
                    <a:pt x="2429" y="152"/>
                  </a:lnTo>
                  <a:lnTo>
                    <a:pt x="2433" y="152"/>
                  </a:lnTo>
                  <a:lnTo>
                    <a:pt x="2438" y="152"/>
                  </a:lnTo>
                  <a:lnTo>
                    <a:pt x="2444" y="152"/>
                  </a:lnTo>
                  <a:lnTo>
                    <a:pt x="2449" y="152"/>
                  </a:lnTo>
                  <a:lnTo>
                    <a:pt x="2455" y="151"/>
                  </a:lnTo>
                  <a:lnTo>
                    <a:pt x="2460" y="151"/>
                  </a:lnTo>
                  <a:lnTo>
                    <a:pt x="2466" y="151"/>
                  </a:lnTo>
                  <a:lnTo>
                    <a:pt x="2471" y="151"/>
                  </a:lnTo>
                  <a:lnTo>
                    <a:pt x="2476" y="152"/>
                  </a:lnTo>
                  <a:lnTo>
                    <a:pt x="2482" y="154"/>
                  </a:lnTo>
                  <a:lnTo>
                    <a:pt x="2486" y="157"/>
                  </a:lnTo>
                  <a:lnTo>
                    <a:pt x="2492" y="161"/>
                  </a:lnTo>
                  <a:lnTo>
                    <a:pt x="2497" y="168"/>
                  </a:lnTo>
                  <a:lnTo>
                    <a:pt x="2502" y="175"/>
                  </a:lnTo>
                  <a:lnTo>
                    <a:pt x="2508" y="183"/>
                  </a:lnTo>
                  <a:lnTo>
                    <a:pt x="2513" y="187"/>
                  </a:lnTo>
                  <a:lnTo>
                    <a:pt x="2519" y="190"/>
                  </a:lnTo>
                  <a:lnTo>
                    <a:pt x="2524" y="187"/>
                  </a:lnTo>
                  <a:lnTo>
                    <a:pt x="2530" y="178"/>
                  </a:lnTo>
                  <a:lnTo>
                    <a:pt x="2535" y="165"/>
                  </a:lnTo>
                  <a:lnTo>
                    <a:pt x="2539" y="148"/>
                  </a:lnTo>
                  <a:lnTo>
                    <a:pt x="2545" y="129"/>
                  </a:lnTo>
                  <a:lnTo>
                    <a:pt x="2550" y="110"/>
                  </a:lnTo>
                  <a:lnTo>
                    <a:pt x="2556" y="94"/>
                  </a:lnTo>
                  <a:lnTo>
                    <a:pt x="2561" y="81"/>
                  </a:lnTo>
                  <a:lnTo>
                    <a:pt x="2567" y="73"/>
                  </a:lnTo>
                  <a:lnTo>
                    <a:pt x="2572" y="68"/>
                  </a:lnTo>
                  <a:lnTo>
                    <a:pt x="2577" y="67"/>
                  </a:lnTo>
                  <a:lnTo>
                    <a:pt x="2583" y="67"/>
                  </a:lnTo>
                  <a:lnTo>
                    <a:pt x="2588" y="67"/>
                  </a:lnTo>
                  <a:lnTo>
                    <a:pt x="2594" y="67"/>
                  </a:lnTo>
                  <a:lnTo>
                    <a:pt x="2598" y="65"/>
                  </a:lnTo>
                  <a:lnTo>
                    <a:pt x="2604" y="62"/>
                  </a:lnTo>
                  <a:lnTo>
                    <a:pt x="2609" y="55"/>
                  </a:lnTo>
                  <a:lnTo>
                    <a:pt x="2614" y="47"/>
                  </a:lnTo>
                  <a:lnTo>
                    <a:pt x="2620" y="36"/>
                  </a:lnTo>
                  <a:lnTo>
                    <a:pt x="2625" y="25"/>
                  </a:lnTo>
                  <a:lnTo>
                    <a:pt x="2631" y="15"/>
                  </a:lnTo>
                  <a:lnTo>
                    <a:pt x="2636" y="6"/>
                  </a:lnTo>
                  <a:lnTo>
                    <a:pt x="2641" y="0"/>
                  </a:lnTo>
                  <a:lnTo>
                    <a:pt x="2647" y="0"/>
                  </a:lnTo>
                  <a:lnTo>
                    <a:pt x="2651" y="3"/>
                  </a:lnTo>
                  <a:lnTo>
                    <a:pt x="2657" y="10"/>
                  </a:lnTo>
                  <a:lnTo>
                    <a:pt x="2662" y="20"/>
                  </a:lnTo>
                  <a:lnTo>
                    <a:pt x="2668" y="34"/>
                  </a:lnTo>
                  <a:lnTo>
                    <a:pt x="2673" y="47"/>
                  </a:lnTo>
                  <a:lnTo>
                    <a:pt x="2678" y="60"/>
                  </a:lnTo>
                  <a:lnTo>
                    <a:pt x="2684" y="73"/>
                  </a:lnTo>
                  <a:lnTo>
                    <a:pt x="2689" y="84"/>
                  </a:lnTo>
                  <a:lnTo>
                    <a:pt x="2695" y="94"/>
                  </a:lnTo>
                  <a:lnTo>
                    <a:pt x="2700" y="102"/>
                  </a:lnTo>
                  <a:lnTo>
                    <a:pt x="2706" y="109"/>
                  </a:lnTo>
                  <a:lnTo>
                    <a:pt x="2710" y="115"/>
                  </a:lnTo>
                  <a:lnTo>
                    <a:pt x="2715" y="119"/>
                  </a:lnTo>
                  <a:lnTo>
                    <a:pt x="2721" y="123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61" name="Freeform 6"/>
            <p:cNvSpPr>
              <a:spLocks/>
            </p:cNvSpPr>
            <p:nvPr/>
          </p:nvSpPr>
          <p:spPr bwMode="auto">
            <a:xfrm>
              <a:off x="896" y="2592"/>
              <a:ext cx="736" cy="1092"/>
            </a:xfrm>
            <a:custGeom>
              <a:avLst/>
              <a:gdLst>
                <a:gd name="T0" fmla="*/ 0 w 2722"/>
                <a:gd name="T1" fmla="*/ 40 h 3276"/>
                <a:gd name="T2" fmla="*/ 1 w 2722"/>
                <a:gd name="T3" fmla="*/ 40 h 3276"/>
                <a:gd name="T4" fmla="*/ 1 w 2722"/>
                <a:gd name="T5" fmla="*/ 40 h 3276"/>
                <a:gd name="T6" fmla="*/ 1 w 2722"/>
                <a:gd name="T7" fmla="*/ 40 h 3276"/>
                <a:gd name="T8" fmla="*/ 1 w 2722"/>
                <a:gd name="T9" fmla="*/ 40 h 3276"/>
                <a:gd name="T10" fmla="*/ 2 w 2722"/>
                <a:gd name="T11" fmla="*/ 40 h 3276"/>
                <a:gd name="T12" fmla="*/ 2 w 2722"/>
                <a:gd name="T13" fmla="*/ 40 h 3276"/>
                <a:gd name="T14" fmla="*/ 2 w 2722"/>
                <a:gd name="T15" fmla="*/ 39 h 3276"/>
                <a:gd name="T16" fmla="*/ 2 w 2722"/>
                <a:gd name="T17" fmla="*/ 16 h 3276"/>
                <a:gd name="T18" fmla="*/ 2 w 2722"/>
                <a:gd name="T19" fmla="*/ 5 h 3276"/>
                <a:gd name="T20" fmla="*/ 3 w 2722"/>
                <a:gd name="T21" fmla="*/ 31 h 3276"/>
                <a:gd name="T22" fmla="*/ 3 w 2722"/>
                <a:gd name="T23" fmla="*/ 38 h 3276"/>
                <a:gd name="T24" fmla="*/ 3 w 2722"/>
                <a:gd name="T25" fmla="*/ 40 h 3276"/>
                <a:gd name="T26" fmla="*/ 4 w 2722"/>
                <a:gd name="T27" fmla="*/ 40 h 3276"/>
                <a:gd name="T28" fmla="*/ 4 w 2722"/>
                <a:gd name="T29" fmla="*/ 40 h 3276"/>
                <a:gd name="T30" fmla="*/ 4 w 2722"/>
                <a:gd name="T31" fmla="*/ 40 h 3276"/>
                <a:gd name="T32" fmla="*/ 4 w 2722"/>
                <a:gd name="T33" fmla="*/ 40 h 3276"/>
                <a:gd name="T34" fmla="*/ 5 w 2722"/>
                <a:gd name="T35" fmla="*/ 40 h 3276"/>
                <a:gd name="T36" fmla="*/ 5 w 2722"/>
                <a:gd name="T37" fmla="*/ 40 h 3276"/>
                <a:gd name="T38" fmla="*/ 5 w 2722"/>
                <a:gd name="T39" fmla="*/ 40 h 3276"/>
                <a:gd name="T40" fmla="*/ 5 w 2722"/>
                <a:gd name="T41" fmla="*/ 40 h 3276"/>
                <a:gd name="T42" fmla="*/ 6 w 2722"/>
                <a:gd name="T43" fmla="*/ 40 h 3276"/>
                <a:gd name="T44" fmla="*/ 6 w 2722"/>
                <a:gd name="T45" fmla="*/ 40 h 3276"/>
                <a:gd name="T46" fmla="*/ 6 w 2722"/>
                <a:gd name="T47" fmla="*/ 40 h 3276"/>
                <a:gd name="T48" fmla="*/ 6 w 2722"/>
                <a:gd name="T49" fmla="*/ 40 h 3276"/>
                <a:gd name="T50" fmla="*/ 7 w 2722"/>
                <a:gd name="T51" fmla="*/ 40 h 3276"/>
                <a:gd name="T52" fmla="*/ 7 w 2722"/>
                <a:gd name="T53" fmla="*/ 40 h 3276"/>
                <a:gd name="T54" fmla="*/ 7 w 2722"/>
                <a:gd name="T55" fmla="*/ 40 h 3276"/>
                <a:gd name="T56" fmla="*/ 7 w 2722"/>
                <a:gd name="T57" fmla="*/ 40 h 3276"/>
                <a:gd name="T58" fmla="*/ 8 w 2722"/>
                <a:gd name="T59" fmla="*/ 40 h 3276"/>
                <a:gd name="T60" fmla="*/ 8 w 2722"/>
                <a:gd name="T61" fmla="*/ 40 h 3276"/>
                <a:gd name="T62" fmla="*/ 8 w 2722"/>
                <a:gd name="T63" fmla="*/ 40 h 3276"/>
                <a:gd name="T64" fmla="*/ 8 w 2722"/>
                <a:gd name="T65" fmla="*/ 40 h 3276"/>
                <a:gd name="T66" fmla="*/ 9 w 2722"/>
                <a:gd name="T67" fmla="*/ 40 h 3276"/>
                <a:gd name="T68" fmla="*/ 9 w 2722"/>
                <a:gd name="T69" fmla="*/ 40 h 3276"/>
                <a:gd name="T70" fmla="*/ 9 w 2722"/>
                <a:gd name="T71" fmla="*/ 40 h 3276"/>
                <a:gd name="T72" fmla="*/ 9 w 2722"/>
                <a:gd name="T73" fmla="*/ 40 h 3276"/>
                <a:gd name="T74" fmla="*/ 10 w 2722"/>
                <a:gd name="T75" fmla="*/ 40 h 3276"/>
                <a:gd name="T76" fmla="*/ 10 w 2722"/>
                <a:gd name="T77" fmla="*/ 40 h 3276"/>
                <a:gd name="T78" fmla="*/ 10 w 2722"/>
                <a:gd name="T79" fmla="*/ 40 h 3276"/>
                <a:gd name="T80" fmla="*/ 11 w 2722"/>
                <a:gd name="T81" fmla="*/ 40 h 3276"/>
                <a:gd name="T82" fmla="*/ 11 w 2722"/>
                <a:gd name="T83" fmla="*/ 40 h 3276"/>
                <a:gd name="T84" fmla="*/ 11 w 2722"/>
                <a:gd name="T85" fmla="*/ 40 h 3276"/>
                <a:gd name="T86" fmla="*/ 11 w 2722"/>
                <a:gd name="T87" fmla="*/ 40 h 3276"/>
                <a:gd name="T88" fmla="*/ 11 w 2722"/>
                <a:gd name="T89" fmla="*/ 40 h 3276"/>
                <a:gd name="T90" fmla="*/ 12 w 2722"/>
                <a:gd name="T91" fmla="*/ 40 h 3276"/>
                <a:gd name="T92" fmla="*/ 12 w 2722"/>
                <a:gd name="T93" fmla="*/ 40 h 3276"/>
                <a:gd name="T94" fmla="*/ 12 w 2722"/>
                <a:gd name="T95" fmla="*/ 40 h 3276"/>
                <a:gd name="T96" fmla="*/ 12 w 2722"/>
                <a:gd name="T97" fmla="*/ 40 h 3276"/>
                <a:gd name="T98" fmla="*/ 13 w 2722"/>
                <a:gd name="T99" fmla="*/ 40 h 3276"/>
                <a:gd name="T100" fmla="*/ 13 w 2722"/>
                <a:gd name="T101" fmla="*/ 40 h 3276"/>
                <a:gd name="T102" fmla="*/ 13 w 2722"/>
                <a:gd name="T103" fmla="*/ 40 h 3276"/>
                <a:gd name="T104" fmla="*/ 14 w 2722"/>
                <a:gd name="T105" fmla="*/ 40 h 3276"/>
                <a:gd name="T106" fmla="*/ 14 w 2722"/>
                <a:gd name="T107" fmla="*/ 40 h 3276"/>
                <a:gd name="T108" fmla="*/ 14 w 2722"/>
                <a:gd name="T109" fmla="*/ 40 h 3276"/>
                <a:gd name="T110" fmla="*/ 14 w 2722"/>
                <a:gd name="T111" fmla="*/ 40 h 327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22"/>
                <a:gd name="T169" fmla="*/ 0 h 3276"/>
                <a:gd name="T170" fmla="*/ 2722 w 2722"/>
                <a:gd name="T171" fmla="*/ 3276 h 327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22" h="3276">
                  <a:moveTo>
                    <a:pt x="0" y="3254"/>
                  </a:moveTo>
                  <a:lnTo>
                    <a:pt x="5" y="3257"/>
                  </a:lnTo>
                  <a:lnTo>
                    <a:pt x="11" y="3260"/>
                  </a:lnTo>
                  <a:lnTo>
                    <a:pt x="16" y="3261"/>
                  </a:lnTo>
                  <a:lnTo>
                    <a:pt x="22" y="3263"/>
                  </a:lnTo>
                  <a:lnTo>
                    <a:pt x="27" y="3264"/>
                  </a:lnTo>
                  <a:lnTo>
                    <a:pt x="32" y="3264"/>
                  </a:lnTo>
                  <a:lnTo>
                    <a:pt x="38" y="3266"/>
                  </a:lnTo>
                  <a:lnTo>
                    <a:pt x="42" y="3267"/>
                  </a:lnTo>
                  <a:lnTo>
                    <a:pt x="48" y="3267"/>
                  </a:lnTo>
                  <a:lnTo>
                    <a:pt x="53" y="3267"/>
                  </a:lnTo>
                  <a:lnTo>
                    <a:pt x="58" y="3269"/>
                  </a:lnTo>
                  <a:lnTo>
                    <a:pt x="64" y="3269"/>
                  </a:lnTo>
                  <a:lnTo>
                    <a:pt x="69" y="3270"/>
                  </a:lnTo>
                  <a:lnTo>
                    <a:pt x="75" y="3270"/>
                  </a:lnTo>
                  <a:lnTo>
                    <a:pt x="80" y="3270"/>
                  </a:lnTo>
                  <a:lnTo>
                    <a:pt x="86" y="3272"/>
                  </a:lnTo>
                  <a:lnTo>
                    <a:pt x="91" y="3272"/>
                  </a:lnTo>
                  <a:lnTo>
                    <a:pt x="95" y="3272"/>
                  </a:lnTo>
                  <a:lnTo>
                    <a:pt x="101" y="3272"/>
                  </a:lnTo>
                  <a:lnTo>
                    <a:pt x="106" y="3272"/>
                  </a:lnTo>
                  <a:lnTo>
                    <a:pt x="112" y="3272"/>
                  </a:lnTo>
                  <a:lnTo>
                    <a:pt x="117" y="3272"/>
                  </a:lnTo>
                  <a:lnTo>
                    <a:pt x="123" y="3272"/>
                  </a:lnTo>
                  <a:lnTo>
                    <a:pt x="128" y="3270"/>
                  </a:lnTo>
                  <a:lnTo>
                    <a:pt x="133" y="3270"/>
                  </a:lnTo>
                  <a:lnTo>
                    <a:pt x="139" y="3270"/>
                  </a:lnTo>
                  <a:lnTo>
                    <a:pt x="144" y="3270"/>
                  </a:lnTo>
                  <a:lnTo>
                    <a:pt x="150" y="3270"/>
                  </a:lnTo>
                  <a:lnTo>
                    <a:pt x="154" y="3269"/>
                  </a:lnTo>
                  <a:lnTo>
                    <a:pt x="160" y="3269"/>
                  </a:lnTo>
                  <a:lnTo>
                    <a:pt x="165" y="3267"/>
                  </a:lnTo>
                  <a:lnTo>
                    <a:pt x="170" y="3267"/>
                  </a:lnTo>
                  <a:lnTo>
                    <a:pt x="176" y="3266"/>
                  </a:lnTo>
                  <a:lnTo>
                    <a:pt x="181" y="3264"/>
                  </a:lnTo>
                  <a:lnTo>
                    <a:pt x="187" y="3263"/>
                  </a:lnTo>
                  <a:lnTo>
                    <a:pt x="192" y="3261"/>
                  </a:lnTo>
                  <a:lnTo>
                    <a:pt x="197" y="3260"/>
                  </a:lnTo>
                  <a:lnTo>
                    <a:pt x="203" y="3257"/>
                  </a:lnTo>
                  <a:lnTo>
                    <a:pt x="207" y="3256"/>
                  </a:lnTo>
                  <a:lnTo>
                    <a:pt x="213" y="3254"/>
                  </a:lnTo>
                  <a:lnTo>
                    <a:pt x="218" y="3253"/>
                  </a:lnTo>
                  <a:lnTo>
                    <a:pt x="224" y="3251"/>
                  </a:lnTo>
                  <a:lnTo>
                    <a:pt x="229" y="3250"/>
                  </a:lnTo>
                  <a:lnTo>
                    <a:pt x="234" y="3248"/>
                  </a:lnTo>
                  <a:lnTo>
                    <a:pt x="240" y="3247"/>
                  </a:lnTo>
                  <a:lnTo>
                    <a:pt x="245" y="3246"/>
                  </a:lnTo>
                  <a:lnTo>
                    <a:pt x="251" y="3246"/>
                  </a:lnTo>
                  <a:lnTo>
                    <a:pt x="256" y="3244"/>
                  </a:lnTo>
                  <a:lnTo>
                    <a:pt x="262" y="3244"/>
                  </a:lnTo>
                  <a:lnTo>
                    <a:pt x="266" y="3244"/>
                  </a:lnTo>
                  <a:lnTo>
                    <a:pt x="271" y="3243"/>
                  </a:lnTo>
                  <a:lnTo>
                    <a:pt x="277" y="3241"/>
                  </a:lnTo>
                  <a:lnTo>
                    <a:pt x="282" y="3241"/>
                  </a:lnTo>
                  <a:lnTo>
                    <a:pt x="288" y="3241"/>
                  </a:lnTo>
                  <a:lnTo>
                    <a:pt x="293" y="3240"/>
                  </a:lnTo>
                  <a:lnTo>
                    <a:pt x="299" y="3240"/>
                  </a:lnTo>
                  <a:lnTo>
                    <a:pt x="304" y="3238"/>
                  </a:lnTo>
                  <a:lnTo>
                    <a:pt x="309" y="3238"/>
                  </a:lnTo>
                  <a:lnTo>
                    <a:pt x="315" y="3238"/>
                  </a:lnTo>
                  <a:lnTo>
                    <a:pt x="319" y="3238"/>
                  </a:lnTo>
                  <a:lnTo>
                    <a:pt x="325" y="3238"/>
                  </a:lnTo>
                  <a:lnTo>
                    <a:pt x="330" y="3238"/>
                  </a:lnTo>
                  <a:lnTo>
                    <a:pt x="335" y="3238"/>
                  </a:lnTo>
                  <a:lnTo>
                    <a:pt x="341" y="3237"/>
                  </a:lnTo>
                  <a:lnTo>
                    <a:pt x="346" y="3235"/>
                  </a:lnTo>
                  <a:lnTo>
                    <a:pt x="352" y="3234"/>
                  </a:lnTo>
                  <a:lnTo>
                    <a:pt x="357" y="3228"/>
                  </a:lnTo>
                  <a:lnTo>
                    <a:pt x="363" y="3220"/>
                  </a:lnTo>
                  <a:lnTo>
                    <a:pt x="368" y="3205"/>
                  </a:lnTo>
                  <a:lnTo>
                    <a:pt x="372" y="3180"/>
                  </a:lnTo>
                  <a:lnTo>
                    <a:pt x="378" y="3141"/>
                  </a:lnTo>
                  <a:lnTo>
                    <a:pt x="383" y="3083"/>
                  </a:lnTo>
                  <a:lnTo>
                    <a:pt x="389" y="3000"/>
                  </a:lnTo>
                  <a:lnTo>
                    <a:pt x="394" y="2881"/>
                  </a:lnTo>
                  <a:lnTo>
                    <a:pt x="400" y="2720"/>
                  </a:lnTo>
                  <a:lnTo>
                    <a:pt x="405" y="2515"/>
                  </a:lnTo>
                  <a:lnTo>
                    <a:pt x="410" y="2260"/>
                  </a:lnTo>
                  <a:lnTo>
                    <a:pt x="416" y="1962"/>
                  </a:lnTo>
                  <a:lnTo>
                    <a:pt x="421" y="1631"/>
                  </a:lnTo>
                  <a:lnTo>
                    <a:pt x="427" y="1279"/>
                  </a:lnTo>
                  <a:lnTo>
                    <a:pt x="431" y="930"/>
                  </a:lnTo>
                  <a:lnTo>
                    <a:pt x="437" y="609"/>
                  </a:lnTo>
                  <a:lnTo>
                    <a:pt x="442" y="338"/>
                  </a:lnTo>
                  <a:lnTo>
                    <a:pt x="447" y="139"/>
                  </a:lnTo>
                  <a:lnTo>
                    <a:pt x="453" y="24"/>
                  </a:lnTo>
                  <a:lnTo>
                    <a:pt x="458" y="0"/>
                  </a:lnTo>
                  <a:lnTo>
                    <a:pt x="464" y="64"/>
                  </a:lnTo>
                  <a:lnTo>
                    <a:pt x="469" y="205"/>
                  </a:lnTo>
                  <a:lnTo>
                    <a:pt x="474" y="411"/>
                  </a:lnTo>
                  <a:lnTo>
                    <a:pt x="480" y="658"/>
                  </a:lnTo>
                  <a:lnTo>
                    <a:pt x="484" y="932"/>
                  </a:lnTo>
                  <a:lnTo>
                    <a:pt x="490" y="1211"/>
                  </a:lnTo>
                  <a:lnTo>
                    <a:pt x="495" y="1486"/>
                  </a:lnTo>
                  <a:lnTo>
                    <a:pt x="501" y="1742"/>
                  </a:lnTo>
                  <a:lnTo>
                    <a:pt x="506" y="1975"/>
                  </a:lnTo>
                  <a:lnTo>
                    <a:pt x="511" y="2181"/>
                  </a:lnTo>
                  <a:lnTo>
                    <a:pt x="517" y="2359"/>
                  </a:lnTo>
                  <a:lnTo>
                    <a:pt x="522" y="2509"/>
                  </a:lnTo>
                  <a:lnTo>
                    <a:pt x="528" y="2636"/>
                  </a:lnTo>
                  <a:lnTo>
                    <a:pt x="533" y="2743"/>
                  </a:lnTo>
                  <a:lnTo>
                    <a:pt x="539" y="2830"/>
                  </a:lnTo>
                  <a:lnTo>
                    <a:pt x="543" y="2903"/>
                  </a:lnTo>
                  <a:lnTo>
                    <a:pt x="548" y="2963"/>
                  </a:lnTo>
                  <a:lnTo>
                    <a:pt x="554" y="3013"/>
                  </a:lnTo>
                  <a:lnTo>
                    <a:pt x="559" y="3053"/>
                  </a:lnTo>
                  <a:lnTo>
                    <a:pt x="565" y="3086"/>
                  </a:lnTo>
                  <a:lnTo>
                    <a:pt x="570" y="3114"/>
                  </a:lnTo>
                  <a:lnTo>
                    <a:pt x="576" y="3137"/>
                  </a:lnTo>
                  <a:lnTo>
                    <a:pt x="581" y="3156"/>
                  </a:lnTo>
                  <a:lnTo>
                    <a:pt x="586" y="3170"/>
                  </a:lnTo>
                  <a:lnTo>
                    <a:pt x="592" y="3183"/>
                  </a:lnTo>
                  <a:lnTo>
                    <a:pt x="596" y="3193"/>
                  </a:lnTo>
                  <a:lnTo>
                    <a:pt x="602" y="3202"/>
                  </a:lnTo>
                  <a:lnTo>
                    <a:pt x="607" y="3209"/>
                  </a:lnTo>
                  <a:lnTo>
                    <a:pt x="613" y="3217"/>
                  </a:lnTo>
                  <a:lnTo>
                    <a:pt x="618" y="3222"/>
                  </a:lnTo>
                  <a:lnTo>
                    <a:pt x="623" y="3227"/>
                  </a:lnTo>
                  <a:lnTo>
                    <a:pt x="629" y="3231"/>
                  </a:lnTo>
                  <a:lnTo>
                    <a:pt x="634" y="3234"/>
                  </a:lnTo>
                  <a:lnTo>
                    <a:pt x="640" y="3238"/>
                  </a:lnTo>
                  <a:lnTo>
                    <a:pt x="645" y="3241"/>
                  </a:lnTo>
                  <a:lnTo>
                    <a:pt x="649" y="3243"/>
                  </a:lnTo>
                  <a:lnTo>
                    <a:pt x="655" y="3246"/>
                  </a:lnTo>
                  <a:lnTo>
                    <a:pt x="660" y="3247"/>
                  </a:lnTo>
                  <a:lnTo>
                    <a:pt x="666" y="3248"/>
                  </a:lnTo>
                  <a:lnTo>
                    <a:pt x="671" y="3250"/>
                  </a:lnTo>
                  <a:lnTo>
                    <a:pt x="677" y="3251"/>
                  </a:lnTo>
                  <a:lnTo>
                    <a:pt x="682" y="3253"/>
                  </a:lnTo>
                  <a:lnTo>
                    <a:pt x="687" y="3253"/>
                  </a:lnTo>
                  <a:lnTo>
                    <a:pt x="693" y="3254"/>
                  </a:lnTo>
                  <a:lnTo>
                    <a:pt x="698" y="3254"/>
                  </a:lnTo>
                  <a:lnTo>
                    <a:pt x="704" y="3254"/>
                  </a:lnTo>
                  <a:lnTo>
                    <a:pt x="708" y="3254"/>
                  </a:lnTo>
                  <a:lnTo>
                    <a:pt x="714" y="3256"/>
                  </a:lnTo>
                  <a:lnTo>
                    <a:pt x="719" y="3256"/>
                  </a:lnTo>
                  <a:lnTo>
                    <a:pt x="724" y="3256"/>
                  </a:lnTo>
                  <a:lnTo>
                    <a:pt x="730" y="3256"/>
                  </a:lnTo>
                  <a:lnTo>
                    <a:pt x="735" y="3256"/>
                  </a:lnTo>
                  <a:lnTo>
                    <a:pt x="741" y="3256"/>
                  </a:lnTo>
                  <a:lnTo>
                    <a:pt x="746" y="3256"/>
                  </a:lnTo>
                  <a:lnTo>
                    <a:pt x="752" y="3256"/>
                  </a:lnTo>
                  <a:lnTo>
                    <a:pt x="757" y="3256"/>
                  </a:lnTo>
                  <a:lnTo>
                    <a:pt x="761" y="3254"/>
                  </a:lnTo>
                  <a:lnTo>
                    <a:pt x="767" y="3254"/>
                  </a:lnTo>
                  <a:lnTo>
                    <a:pt x="772" y="3254"/>
                  </a:lnTo>
                  <a:lnTo>
                    <a:pt x="778" y="3253"/>
                  </a:lnTo>
                  <a:lnTo>
                    <a:pt x="783" y="3253"/>
                  </a:lnTo>
                  <a:lnTo>
                    <a:pt x="788" y="3251"/>
                  </a:lnTo>
                  <a:lnTo>
                    <a:pt x="794" y="3251"/>
                  </a:lnTo>
                  <a:lnTo>
                    <a:pt x="799" y="3251"/>
                  </a:lnTo>
                  <a:lnTo>
                    <a:pt x="805" y="3251"/>
                  </a:lnTo>
                  <a:lnTo>
                    <a:pt x="810" y="3251"/>
                  </a:lnTo>
                  <a:lnTo>
                    <a:pt x="816" y="3251"/>
                  </a:lnTo>
                  <a:lnTo>
                    <a:pt x="820" y="3253"/>
                  </a:lnTo>
                  <a:lnTo>
                    <a:pt x="825" y="3253"/>
                  </a:lnTo>
                  <a:lnTo>
                    <a:pt x="831" y="3254"/>
                  </a:lnTo>
                  <a:lnTo>
                    <a:pt x="836" y="3254"/>
                  </a:lnTo>
                  <a:lnTo>
                    <a:pt x="842" y="3256"/>
                  </a:lnTo>
                  <a:lnTo>
                    <a:pt x="847" y="3257"/>
                  </a:lnTo>
                  <a:lnTo>
                    <a:pt x="853" y="3257"/>
                  </a:lnTo>
                  <a:lnTo>
                    <a:pt x="858" y="3259"/>
                  </a:lnTo>
                  <a:lnTo>
                    <a:pt x="863" y="3260"/>
                  </a:lnTo>
                  <a:lnTo>
                    <a:pt x="869" y="3260"/>
                  </a:lnTo>
                  <a:lnTo>
                    <a:pt x="873" y="3261"/>
                  </a:lnTo>
                  <a:lnTo>
                    <a:pt x="879" y="3263"/>
                  </a:lnTo>
                  <a:lnTo>
                    <a:pt x="884" y="3263"/>
                  </a:lnTo>
                  <a:lnTo>
                    <a:pt x="890" y="3263"/>
                  </a:lnTo>
                  <a:lnTo>
                    <a:pt x="895" y="3264"/>
                  </a:lnTo>
                  <a:lnTo>
                    <a:pt x="900" y="3264"/>
                  </a:lnTo>
                  <a:lnTo>
                    <a:pt x="906" y="3264"/>
                  </a:lnTo>
                  <a:lnTo>
                    <a:pt x="911" y="3266"/>
                  </a:lnTo>
                  <a:lnTo>
                    <a:pt x="917" y="3266"/>
                  </a:lnTo>
                  <a:lnTo>
                    <a:pt x="922" y="3266"/>
                  </a:lnTo>
                  <a:lnTo>
                    <a:pt x="926" y="3266"/>
                  </a:lnTo>
                  <a:lnTo>
                    <a:pt x="932" y="3267"/>
                  </a:lnTo>
                  <a:lnTo>
                    <a:pt x="937" y="3267"/>
                  </a:lnTo>
                  <a:lnTo>
                    <a:pt x="943" y="3267"/>
                  </a:lnTo>
                  <a:lnTo>
                    <a:pt x="948" y="3267"/>
                  </a:lnTo>
                  <a:lnTo>
                    <a:pt x="954" y="3267"/>
                  </a:lnTo>
                  <a:lnTo>
                    <a:pt x="959" y="3267"/>
                  </a:lnTo>
                  <a:lnTo>
                    <a:pt x="964" y="3267"/>
                  </a:lnTo>
                  <a:lnTo>
                    <a:pt x="970" y="3267"/>
                  </a:lnTo>
                  <a:lnTo>
                    <a:pt x="975" y="3269"/>
                  </a:lnTo>
                  <a:lnTo>
                    <a:pt x="981" y="3269"/>
                  </a:lnTo>
                  <a:lnTo>
                    <a:pt x="985" y="3269"/>
                  </a:lnTo>
                  <a:lnTo>
                    <a:pt x="991" y="3267"/>
                  </a:lnTo>
                  <a:lnTo>
                    <a:pt x="996" y="3267"/>
                  </a:lnTo>
                  <a:lnTo>
                    <a:pt x="1001" y="3267"/>
                  </a:lnTo>
                  <a:lnTo>
                    <a:pt x="1007" y="3267"/>
                  </a:lnTo>
                  <a:lnTo>
                    <a:pt x="1012" y="3267"/>
                  </a:lnTo>
                  <a:lnTo>
                    <a:pt x="1018" y="3266"/>
                  </a:lnTo>
                  <a:lnTo>
                    <a:pt x="1023" y="3266"/>
                  </a:lnTo>
                  <a:lnTo>
                    <a:pt x="1029" y="3264"/>
                  </a:lnTo>
                  <a:lnTo>
                    <a:pt x="1034" y="3263"/>
                  </a:lnTo>
                  <a:lnTo>
                    <a:pt x="1038" y="3261"/>
                  </a:lnTo>
                  <a:lnTo>
                    <a:pt x="1044" y="3260"/>
                  </a:lnTo>
                  <a:lnTo>
                    <a:pt x="1049" y="3257"/>
                  </a:lnTo>
                  <a:lnTo>
                    <a:pt x="1055" y="3254"/>
                  </a:lnTo>
                  <a:lnTo>
                    <a:pt x="1060" y="3251"/>
                  </a:lnTo>
                  <a:lnTo>
                    <a:pt x="1065" y="3248"/>
                  </a:lnTo>
                  <a:lnTo>
                    <a:pt x="1071" y="3246"/>
                  </a:lnTo>
                  <a:lnTo>
                    <a:pt x="1076" y="3241"/>
                  </a:lnTo>
                  <a:lnTo>
                    <a:pt x="1082" y="3238"/>
                  </a:lnTo>
                  <a:lnTo>
                    <a:pt x="1087" y="3234"/>
                  </a:lnTo>
                  <a:lnTo>
                    <a:pt x="1093" y="3231"/>
                  </a:lnTo>
                  <a:lnTo>
                    <a:pt x="1097" y="3228"/>
                  </a:lnTo>
                  <a:lnTo>
                    <a:pt x="1102" y="3227"/>
                  </a:lnTo>
                  <a:lnTo>
                    <a:pt x="1108" y="3225"/>
                  </a:lnTo>
                  <a:lnTo>
                    <a:pt x="1113" y="3224"/>
                  </a:lnTo>
                  <a:lnTo>
                    <a:pt x="1119" y="3224"/>
                  </a:lnTo>
                  <a:lnTo>
                    <a:pt x="1124" y="3225"/>
                  </a:lnTo>
                  <a:lnTo>
                    <a:pt x="1130" y="3227"/>
                  </a:lnTo>
                  <a:lnTo>
                    <a:pt x="1135" y="3228"/>
                  </a:lnTo>
                  <a:lnTo>
                    <a:pt x="1140" y="3231"/>
                  </a:lnTo>
                  <a:lnTo>
                    <a:pt x="1146" y="3234"/>
                  </a:lnTo>
                  <a:lnTo>
                    <a:pt x="1150" y="3237"/>
                  </a:lnTo>
                  <a:lnTo>
                    <a:pt x="1156" y="3240"/>
                  </a:lnTo>
                  <a:lnTo>
                    <a:pt x="1161" y="3241"/>
                  </a:lnTo>
                  <a:lnTo>
                    <a:pt x="1167" y="3244"/>
                  </a:lnTo>
                  <a:lnTo>
                    <a:pt x="1172" y="3247"/>
                  </a:lnTo>
                  <a:lnTo>
                    <a:pt x="1177" y="3250"/>
                  </a:lnTo>
                  <a:lnTo>
                    <a:pt x="1183" y="3253"/>
                  </a:lnTo>
                  <a:lnTo>
                    <a:pt x="1188" y="3254"/>
                  </a:lnTo>
                  <a:lnTo>
                    <a:pt x="1194" y="3256"/>
                  </a:lnTo>
                  <a:lnTo>
                    <a:pt x="1199" y="3259"/>
                  </a:lnTo>
                  <a:lnTo>
                    <a:pt x="1203" y="3260"/>
                  </a:lnTo>
                  <a:lnTo>
                    <a:pt x="1209" y="3261"/>
                  </a:lnTo>
                  <a:lnTo>
                    <a:pt x="1214" y="3263"/>
                  </a:lnTo>
                  <a:lnTo>
                    <a:pt x="1220" y="3263"/>
                  </a:lnTo>
                  <a:lnTo>
                    <a:pt x="1225" y="3264"/>
                  </a:lnTo>
                  <a:lnTo>
                    <a:pt x="1231" y="3266"/>
                  </a:lnTo>
                  <a:lnTo>
                    <a:pt x="1236" y="3266"/>
                  </a:lnTo>
                  <a:lnTo>
                    <a:pt x="1241" y="3267"/>
                  </a:lnTo>
                  <a:lnTo>
                    <a:pt x="1247" y="3267"/>
                  </a:lnTo>
                  <a:lnTo>
                    <a:pt x="1252" y="3269"/>
                  </a:lnTo>
                  <a:lnTo>
                    <a:pt x="1258" y="3269"/>
                  </a:lnTo>
                  <a:lnTo>
                    <a:pt x="1262" y="3269"/>
                  </a:lnTo>
                  <a:lnTo>
                    <a:pt x="1268" y="3270"/>
                  </a:lnTo>
                  <a:lnTo>
                    <a:pt x="1273" y="3270"/>
                  </a:lnTo>
                  <a:lnTo>
                    <a:pt x="1278" y="3270"/>
                  </a:lnTo>
                  <a:lnTo>
                    <a:pt x="1284" y="3270"/>
                  </a:lnTo>
                  <a:lnTo>
                    <a:pt x="1289" y="3272"/>
                  </a:lnTo>
                  <a:lnTo>
                    <a:pt x="1295" y="3272"/>
                  </a:lnTo>
                  <a:lnTo>
                    <a:pt x="1300" y="3272"/>
                  </a:lnTo>
                  <a:lnTo>
                    <a:pt x="1306" y="3272"/>
                  </a:lnTo>
                  <a:lnTo>
                    <a:pt x="1311" y="3272"/>
                  </a:lnTo>
                  <a:lnTo>
                    <a:pt x="1315" y="3273"/>
                  </a:lnTo>
                  <a:lnTo>
                    <a:pt x="1321" y="3273"/>
                  </a:lnTo>
                  <a:lnTo>
                    <a:pt x="1326" y="3273"/>
                  </a:lnTo>
                  <a:lnTo>
                    <a:pt x="1332" y="3273"/>
                  </a:lnTo>
                  <a:lnTo>
                    <a:pt x="1337" y="3273"/>
                  </a:lnTo>
                  <a:lnTo>
                    <a:pt x="1343" y="3273"/>
                  </a:lnTo>
                  <a:lnTo>
                    <a:pt x="1348" y="3273"/>
                  </a:lnTo>
                  <a:lnTo>
                    <a:pt x="1353" y="3273"/>
                  </a:lnTo>
                  <a:lnTo>
                    <a:pt x="1359" y="3273"/>
                  </a:lnTo>
                  <a:lnTo>
                    <a:pt x="1364" y="3273"/>
                  </a:lnTo>
                  <a:lnTo>
                    <a:pt x="1370" y="3273"/>
                  </a:lnTo>
                  <a:lnTo>
                    <a:pt x="1374" y="3273"/>
                  </a:lnTo>
                  <a:lnTo>
                    <a:pt x="1379" y="3273"/>
                  </a:lnTo>
                  <a:lnTo>
                    <a:pt x="1385" y="3273"/>
                  </a:lnTo>
                  <a:lnTo>
                    <a:pt x="1390" y="3273"/>
                  </a:lnTo>
                  <a:lnTo>
                    <a:pt x="1396" y="3274"/>
                  </a:lnTo>
                  <a:lnTo>
                    <a:pt x="1401" y="3274"/>
                  </a:lnTo>
                  <a:lnTo>
                    <a:pt x="1407" y="3273"/>
                  </a:lnTo>
                  <a:lnTo>
                    <a:pt x="1412" y="3273"/>
                  </a:lnTo>
                  <a:lnTo>
                    <a:pt x="1416" y="3273"/>
                  </a:lnTo>
                  <a:lnTo>
                    <a:pt x="1423" y="3273"/>
                  </a:lnTo>
                  <a:lnTo>
                    <a:pt x="1427" y="3274"/>
                  </a:lnTo>
                  <a:lnTo>
                    <a:pt x="1433" y="3274"/>
                  </a:lnTo>
                  <a:lnTo>
                    <a:pt x="1438" y="3274"/>
                  </a:lnTo>
                  <a:lnTo>
                    <a:pt x="1444" y="3274"/>
                  </a:lnTo>
                  <a:lnTo>
                    <a:pt x="1449" y="3274"/>
                  </a:lnTo>
                  <a:lnTo>
                    <a:pt x="1454" y="3274"/>
                  </a:lnTo>
                  <a:lnTo>
                    <a:pt x="1460" y="3273"/>
                  </a:lnTo>
                  <a:lnTo>
                    <a:pt x="1465" y="3273"/>
                  </a:lnTo>
                  <a:lnTo>
                    <a:pt x="1471" y="3273"/>
                  </a:lnTo>
                  <a:lnTo>
                    <a:pt x="1476" y="3273"/>
                  </a:lnTo>
                  <a:lnTo>
                    <a:pt x="1482" y="3273"/>
                  </a:lnTo>
                  <a:lnTo>
                    <a:pt x="1486" y="3273"/>
                  </a:lnTo>
                  <a:lnTo>
                    <a:pt x="1491" y="3273"/>
                  </a:lnTo>
                  <a:lnTo>
                    <a:pt x="1497" y="3273"/>
                  </a:lnTo>
                  <a:lnTo>
                    <a:pt x="1502" y="3273"/>
                  </a:lnTo>
                  <a:lnTo>
                    <a:pt x="1508" y="3273"/>
                  </a:lnTo>
                  <a:lnTo>
                    <a:pt x="1513" y="3273"/>
                  </a:lnTo>
                  <a:lnTo>
                    <a:pt x="1518" y="3273"/>
                  </a:lnTo>
                  <a:lnTo>
                    <a:pt x="1524" y="3273"/>
                  </a:lnTo>
                  <a:lnTo>
                    <a:pt x="1528" y="3273"/>
                  </a:lnTo>
                  <a:lnTo>
                    <a:pt x="1535" y="3273"/>
                  </a:lnTo>
                  <a:lnTo>
                    <a:pt x="1539" y="3273"/>
                  </a:lnTo>
                  <a:lnTo>
                    <a:pt x="1545" y="3273"/>
                  </a:lnTo>
                  <a:lnTo>
                    <a:pt x="1550" y="3273"/>
                  </a:lnTo>
                  <a:lnTo>
                    <a:pt x="1555" y="3273"/>
                  </a:lnTo>
                  <a:lnTo>
                    <a:pt x="1561" y="3273"/>
                  </a:lnTo>
                  <a:lnTo>
                    <a:pt x="1566" y="3273"/>
                  </a:lnTo>
                  <a:lnTo>
                    <a:pt x="1572" y="3273"/>
                  </a:lnTo>
                  <a:lnTo>
                    <a:pt x="1577" y="3273"/>
                  </a:lnTo>
                  <a:lnTo>
                    <a:pt x="1583" y="3273"/>
                  </a:lnTo>
                  <a:lnTo>
                    <a:pt x="1587" y="3272"/>
                  </a:lnTo>
                  <a:lnTo>
                    <a:pt x="1592" y="3272"/>
                  </a:lnTo>
                  <a:lnTo>
                    <a:pt x="1598" y="3272"/>
                  </a:lnTo>
                  <a:lnTo>
                    <a:pt x="1603" y="3273"/>
                  </a:lnTo>
                  <a:lnTo>
                    <a:pt x="1609" y="3273"/>
                  </a:lnTo>
                  <a:lnTo>
                    <a:pt x="1614" y="3273"/>
                  </a:lnTo>
                  <a:lnTo>
                    <a:pt x="1620" y="3272"/>
                  </a:lnTo>
                  <a:lnTo>
                    <a:pt x="1625" y="3272"/>
                  </a:lnTo>
                  <a:lnTo>
                    <a:pt x="1630" y="3272"/>
                  </a:lnTo>
                  <a:lnTo>
                    <a:pt x="1636" y="3272"/>
                  </a:lnTo>
                  <a:lnTo>
                    <a:pt x="1640" y="3272"/>
                  </a:lnTo>
                  <a:lnTo>
                    <a:pt x="1647" y="3272"/>
                  </a:lnTo>
                  <a:lnTo>
                    <a:pt x="1651" y="3272"/>
                  </a:lnTo>
                  <a:lnTo>
                    <a:pt x="1656" y="3270"/>
                  </a:lnTo>
                  <a:lnTo>
                    <a:pt x="1662" y="3270"/>
                  </a:lnTo>
                  <a:lnTo>
                    <a:pt x="1667" y="3269"/>
                  </a:lnTo>
                  <a:lnTo>
                    <a:pt x="1673" y="3269"/>
                  </a:lnTo>
                  <a:lnTo>
                    <a:pt x="1678" y="3267"/>
                  </a:lnTo>
                  <a:lnTo>
                    <a:pt x="1684" y="3267"/>
                  </a:lnTo>
                  <a:lnTo>
                    <a:pt x="1689" y="3266"/>
                  </a:lnTo>
                  <a:lnTo>
                    <a:pt x="1693" y="3266"/>
                  </a:lnTo>
                  <a:lnTo>
                    <a:pt x="1699" y="3264"/>
                  </a:lnTo>
                  <a:lnTo>
                    <a:pt x="1704" y="3264"/>
                  </a:lnTo>
                  <a:lnTo>
                    <a:pt x="1710" y="3263"/>
                  </a:lnTo>
                  <a:lnTo>
                    <a:pt x="1715" y="3263"/>
                  </a:lnTo>
                  <a:lnTo>
                    <a:pt x="1721" y="3261"/>
                  </a:lnTo>
                  <a:lnTo>
                    <a:pt x="1726" y="3261"/>
                  </a:lnTo>
                  <a:lnTo>
                    <a:pt x="1731" y="3261"/>
                  </a:lnTo>
                  <a:lnTo>
                    <a:pt x="1737" y="3261"/>
                  </a:lnTo>
                  <a:lnTo>
                    <a:pt x="1742" y="3261"/>
                  </a:lnTo>
                  <a:lnTo>
                    <a:pt x="1748" y="3263"/>
                  </a:lnTo>
                  <a:lnTo>
                    <a:pt x="1752" y="3263"/>
                  </a:lnTo>
                  <a:lnTo>
                    <a:pt x="1759" y="3264"/>
                  </a:lnTo>
                  <a:lnTo>
                    <a:pt x="1763" y="3264"/>
                  </a:lnTo>
                  <a:lnTo>
                    <a:pt x="1768" y="3266"/>
                  </a:lnTo>
                  <a:lnTo>
                    <a:pt x="1774" y="3266"/>
                  </a:lnTo>
                  <a:lnTo>
                    <a:pt x="1779" y="3267"/>
                  </a:lnTo>
                  <a:lnTo>
                    <a:pt x="1785" y="3267"/>
                  </a:lnTo>
                  <a:lnTo>
                    <a:pt x="1790" y="3269"/>
                  </a:lnTo>
                  <a:lnTo>
                    <a:pt x="1795" y="3269"/>
                  </a:lnTo>
                  <a:lnTo>
                    <a:pt x="1801" y="3270"/>
                  </a:lnTo>
                  <a:lnTo>
                    <a:pt x="1805" y="3270"/>
                  </a:lnTo>
                  <a:lnTo>
                    <a:pt x="1811" y="3272"/>
                  </a:lnTo>
                  <a:lnTo>
                    <a:pt x="1816" y="3272"/>
                  </a:lnTo>
                  <a:lnTo>
                    <a:pt x="1822" y="3272"/>
                  </a:lnTo>
                  <a:lnTo>
                    <a:pt x="1827" y="3272"/>
                  </a:lnTo>
                  <a:lnTo>
                    <a:pt x="1832" y="3273"/>
                  </a:lnTo>
                  <a:lnTo>
                    <a:pt x="1838" y="3273"/>
                  </a:lnTo>
                  <a:lnTo>
                    <a:pt x="1843" y="3273"/>
                  </a:lnTo>
                  <a:lnTo>
                    <a:pt x="1849" y="3273"/>
                  </a:lnTo>
                  <a:lnTo>
                    <a:pt x="1854" y="3273"/>
                  </a:lnTo>
                  <a:lnTo>
                    <a:pt x="1860" y="3273"/>
                  </a:lnTo>
                  <a:lnTo>
                    <a:pt x="1864" y="3273"/>
                  </a:lnTo>
                  <a:lnTo>
                    <a:pt x="1869" y="3274"/>
                  </a:lnTo>
                  <a:lnTo>
                    <a:pt x="1875" y="3274"/>
                  </a:lnTo>
                  <a:lnTo>
                    <a:pt x="1880" y="3274"/>
                  </a:lnTo>
                  <a:lnTo>
                    <a:pt x="1886" y="3274"/>
                  </a:lnTo>
                  <a:lnTo>
                    <a:pt x="1891" y="3274"/>
                  </a:lnTo>
                  <a:lnTo>
                    <a:pt x="1897" y="3274"/>
                  </a:lnTo>
                  <a:lnTo>
                    <a:pt x="1902" y="3274"/>
                  </a:lnTo>
                  <a:lnTo>
                    <a:pt x="1907" y="3274"/>
                  </a:lnTo>
                  <a:lnTo>
                    <a:pt x="1913" y="3274"/>
                  </a:lnTo>
                  <a:lnTo>
                    <a:pt x="1917" y="3274"/>
                  </a:lnTo>
                  <a:lnTo>
                    <a:pt x="1923" y="3274"/>
                  </a:lnTo>
                  <a:lnTo>
                    <a:pt x="1928" y="3274"/>
                  </a:lnTo>
                  <a:lnTo>
                    <a:pt x="1933" y="3274"/>
                  </a:lnTo>
                  <a:lnTo>
                    <a:pt x="1939" y="3274"/>
                  </a:lnTo>
                  <a:lnTo>
                    <a:pt x="1944" y="3274"/>
                  </a:lnTo>
                  <a:lnTo>
                    <a:pt x="1950" y="3274"/>
                  </a:lnTo>
                  <a:lnTo>
                    <a:pt x="1955" y="3274"/>
                  </a:lnTo>
                  <a:lnTo>
                    <a:pt x="1961" y="3274"/>
                  </a:lnTo>
                  <a:lnTo>
                    <a:pt x="1966" y="3274"/>
                  </a:lnTo>
                  <a:lnTo>
                    <a:pt x="1970" y="3274"/>
                  </a:lnTo>
                  <a:lnTo>
                    <a:pt x="1976" y="3274"/>
                  </a:lnTo>
                  <a:lnTo>
                    <a:pt x="1981" y="3274"/>
                  </a:lnTo>
                  <a:lnTo>
                    <a:pt x="1987" y="3274"/>
                  </a:lnTo>
                  <a:lnTo>
                    <a:pt x="1992" y="3274"/>
                  </a:lnTo>
                  <a:lnTo>
                    <a:pt x="1998" y="3274"/>
                  </a:lnTo>
                  <a:lnTo>
                    <a:pt x="2003" y="3274"/>
                  </a:lnTo>
                  <a:lnTo>
                    <a:pt x="2008" y="3274"/>
                  </a:lnTo>
                  <a:lnTo>
                    <a:pt x="2014" y="3274"/>
                  </a:lnTo>
                  <a:lnTo>
                    <a:pt x="2019" y="3274"/>
                  </a:lnTo>
                  <a:lnTo>
                    <a:pt x="2025" y="3274"/>
                  </a:lnTo>
                  <a:lnTo>
                    <a:pt x="2029" y="3274"/>
                  </a:lnTo>
                  <a:lnTo>
                    <a:pt x="2035" y="3274"/>
                  </a:lnTo>
                  <a:lnTo>
                    <a:pt x="2040" y="3274"/>
                  </a:lnTo>
                  <a:lnTo>
                    <a:pt x="2045" y="3274"/>
                  </a:lnTo>
                  <a:lnTo>
                    <a:pt x="2051" y="3274"/>
                  </a:lnTo>
                  <a:lnTo>
                    <a:pt x="2056" y="3274"/>
                  </a:lnTo>
                  <a:lnTo>
                    <a:pt x="2062" y="3274"/>
                  </a:lnTo>
                  <a:lnTo>
                    <a:pt x="2067" y="3274"/>
                  </a:lnTo>
                  <a:lnTo>
                    <a:pt x="2073" y="3274"/>
                  </a:lnTo>
                  <a:lnTo>
                    <a:pt x="2078" y="3274"/>
                  </a:lnTo>
                  <a:lnTo>
                    <a:pt x="2082" y="3274"/>
                  </a:lnTo>
                  <a:lnTo>
                    <a:pt x="2088" y="3274"/>
                  </a:lnTo>
                  <a:lnTo>
                    <a:pt x="2093" y="3274"/>
                  </a:lnTo>
                  <a:lnTo>
                    <a:pt x="2099" y="3274"/>
                  </a:lnTo>
                  <a:lnTo>
                    <a:pt x="2104" y="3274"/>
                  </a:lnTo>
                  <a:lnTo>
                    <a:pt x="2109" y="3274"/>
                  </a:lnTo>
                  <a:lnTo>
                    <a:pt x="2115" y="3274"/>
                  </a:lnTo>
                  <a:lnTo>
                    <a:pt x="2120" y="3274"/>
                  </a:lnTo>
                  <a:lnTo>
                    <a:pt x="2126" y="3274"/>
                  </a:lnTo>
                  <a:lnTo>
                    <a:pt x="2131" y="3274"/>
                  </a:lnTo>
                  <a:lnTo>
                    <a:pt x="2137" y="3274"/>
                  </a:lnTo>
                  <a:lnTo>
                    <a:pt x="2141" y="3274"/>
                  </a:lnTo>
                  <a:lnTo>
                    <a:pt x="2146" y="3274"/>
                  </a:lnTo>
                  <a:lnTo>
                    <a:pt x="2152" y="3274"/>
                  </a:lnTo>
                  <a:lnTo>
                    <a:pt x="2157" y="3274"/>
                  </a:lnTo>
                  <a:lnTo>
                    <a:pt x="2163" y="3274"/>
                  </a:lnTo>
                  <a:lnTo>
                    <a:pt x="2168" y="3274"/>
                  </a:lnTo>
                  <a:lnTo>
                    <a:pt x="2174" y="3274"/>
                  </a:lnTo>
                  <a:lnTo>
                    <a:pt x="2179" y="3274"/>
                  </a:lnTo>
                  <a:lnTo>
                    <a:pt x="2184" y="3274"/>
                  </a:lnTo>
                  <a:lnTo>
                    <a:pt x="2190" y="3273"/>
                  </a:lnTo>
                  <a:lnTo>
                    <a:pt x="2194" y="3273"/>
                  </a:lnTo>
                  <a:lnTo>
                    <a:pt x="2200" y="3273"/>
                  </a:lnTo>
                  <a:lnTo>
                    <a:pt x="2205" y="3273"/>
                  </a:lnTo>
                  <a:lnTo>
                    <a:pt x="2211" y="3273"/>
                  </a:lnTo>
                  <a:lnTo>
                    <a:pt x="2216" y="3273"/>
                  </a:lnTo>
                  <a:lnTo>
                    <a:pt x="2221" y="3274"/>
                  </a:lnTo>
                  <a:lnTo>
                    <a:pt x="2227" y="3274"/>
                  </a:lnTo>
                  <a:lnTo>
                    <a:pt x="2232" y="3273"/>
                  </a:lnTo>
                  <a:lnTo>
                    <a:pt x="2238" y="3273"/>
                  </a:lnTo>
                  <a:lnTo>
                    <a:pt x="2243" y="3273"/>
                  </a:lnTo>
                  <a:lnTo>
                    <a:pt x="2247" y="3273"/>
                  </a:lnTo>
                  <a:lnTo>
                    <a:pt x="2253" y="3273"/>
                  </a:lnTo>
                  <a:lnTo>
                    <a:pt x="2258" y="3273"/>
                  </a:lnTo>
                  <a:lnTo>
                    <a:pt x="2264" y="3273"/>
                  </a:lnTo>
                  <a:lnTo>
                    <a:pt x="2269" y="3273"/>
                  </a:lnTo>
                  <a:lnTo>
                    <a:pt x="2275" y="3273"/>
                  </a:lnTo>
                  <a:lnTo>
                    <a:pt x="2280" y="3273"/>
                  </a:lnTo>
                  <a:lnTo>
                    <a:pt x="2285" y="3273"/>
                  </a:lnTo>
                  <a:lnTo>
                    <a:pt x="2291" y="3273"/>
                  </a:lnTo>
                  <a:lnTo>
                    <a:pt x="2296" y="3273"/>
                  </a:lnTo>
                  <a:lnTo>
                    <a:pt x="2302" y="3273"/>
                  </a:lnTo>
                  <a:lnTo>
                    <a:pt x="2306" y="3273"/>
                  </a:lnTo>
                  <a:lnTo>
                    <a:pt x="2312" y="3273"/>
                  </a:lnTo>
                  <a:lnTo>
                    <a:pt x="2317" y="3273"/>
                  </a:lnTo>
                  <a:lnTo>
                    <a:pt x="2322" y="3273"/>
                  </a:lnTo>
                  <a:lnTo>
                    <a:pt x="2328" y="3273"/>
                  </a:lnTo>
                  <a:lnTo>
                    <a:pt x="2333" y="3273"/>
                  </a:lnTo>
                  <a:lnTo>
                    <a:pt x="2339" y="3273"/>
                  </a:lnTo>
                  <a:lnTo>
                    <a:pt x="2344" y="3273"/>
                  </a:lnTo>
                  <a:lnTo>
                    <a:pt x="2350" y="3273"/>
                  </a:lnTo>
                  <a:lnTo>
                    <a:pt x="2355" y="3273"/>
                  </a:lnTo>
                  <a:lnTo>
                    <a:pt x="2359" y="3273"/>
                  </a:lnTo>
                  <a:lnTo>
                    <a:pt x="2365" y="3273"/>
                  </a:lnTo>
                  <a:lnTo>
                    <a:pt x="2370" y="3273"/>
                  </a:lnTo>
                  <a:lnTo>
                    <a:pt x="2376" y="3273"/>
                  </a:lnTo>
                  <a:lnTo>
                    <a:pt x="2381" y="3273"/>
                  </a:lnTo>
                  <a:lnTo>
                    <a:pt x="2386" y="3273"/>
                  </a:lnTo>
                  <a:lnTo>
                    <a:pt x="2392" y="3273"/>
                  </a:lnTo>
                  <a:lnTo>
                    <a:pt x="2397" y="3273"/>
                  </a:lnTo>
                  <a:lnTo>
                    <a:pt x="2403" y="3273"/>
                  </a:lnTo>
                  <a:lnTo>
                    <a:pt x="2408" y="3273"/>
                  </a:lnTo>
                  <a:lnTo>
                    <a:pt x="2414" y="3273"/>
                  </a:lnTo>
                  <a:lnTo>
                    <a:pt x="2418" y="3273"/>
                  </a:lnTo>
                  <a:lnTo>
                    <a:pt x="2423" y="3273"/>
                  </a:lnTo>
                  <a:lnTo>
                    <a:pt x="2429" y="3273"/>
                  </a:lnTo>
                  <a:lnTo>
                    <a:pt x="2434" y="3273"/>
                  </a:lnTo>
                  <a:lnTo>
                    <a:pt x="2440" y="3273"/>
                  </a:lnTo>
                  <a:lnTo>
                    <a:pt x="2445" y="3273"/>
                  </a:lnTo>
                  <a:lnTo>
                    <a:pt x="2451" y="3273"/>
                  </a:lnTo>
                  <a:lnTo>
                    <a:pt x="2456" y="3273"/>
                  </a:lnTo>
                  <a:lnTo>
                    <a:pt x="2461" y="3273"/>
                  </a:lnTo>
                  <a:lnTo>
                    <a:pt x="2467" y="3272"/>
                  </a:lnTo>
                  <a:lnTo>
                    <a:pt x="2471" y="3272"/>
                  </a:lnTo>
                  <a:lnTo>
                    <a:pt x="2477" y="3272"/>
                  </a:lnTo>
                  <a:lnTo>
                    <a:pt x="2482" y="3272"/>
                  </a:lnTo>
                  <a:lnTo>
                    <a:pt x="2488" y="3272"/>
                  </a:lnTo>
                  <a:lnTo>
                    <a:pt x="2493" y="3272"/>
                  </a:lnTo>
                  <a:lnTo>
                    <a:pt x="2498" y="3272"/>
                  </a:lnTo>
                  <a:lnTo>
                    <a:pt x="2504" y="3272"/>
                  </a:lnTo>
                  <a:lnTo>
                    <a:pt x="2509" y="3272"/>
                  </a:lnTo>
                  <a:lnTo>
                    <a:pt x="2515" y="3272"/>
                  </a:lnTo>
                  <a:lnTo>
                    <a:pt x="2520" y="3272"/>
                  </a:lnTo>
                  <a:lnTo>
                    <a:pt x="2524" y="3272"/>
                  </a:lnTo>
                  <a:lnTo>
                    <a:pt x="2530" y="3272"/>
                  </a:lnTo>
                  <a:lnTo>
                    <a:pt x="2535" y="3272"/>
                  </a:lnTo>
                  <a:lnTo>
                    <a:pt x="2541" y="3273"/>
                  </a:lnTo>
                  <a:lnTo>
                    <a:pt x="2546" y="3273"/>
                  </a:lnTo>
                  <a:lnTo>
                    <a:pt x="2552" y="3273"/>
                  </a:lnTo>
                  <a:lnTo>
                    <a:pt x="2557" y="3273"/>
                  </a:lnTo>
                  <a:lnTo>
                    <a:pt x="2562" y="3273"/>
                  </a:lnTo>
                  <a:lnTo>
                    <a:pt x="2568" y="3274"/>
                  </a:lnTo>
                  <a:lnTo>
                    <a:pt x="2573" y="3274"/>
                  </a:lnTo>
                  <a:lnTo>
                    <a:pt x="2579" y="3274"/>
                  </a:lnTo>
                  <a:lnTo>
                    <a:pt x="2583" y="3274"/>
                  </a:lnTo>
                  <a:lnTo>
                    <a:pt x="2589" y="3274"/>
                  </a:lnTo>
                  <a:lnTo>
                    <a:pt x="2594" y="3274"/>
                  </a:lnTo>
                  <a:lnTo>
                    <a:pt x="2599" y="3274"/>
                  </a:lnTo>
                  <a:lnTo>
                    <a:pt x="2605" y="3276"/>
                  </a:lnTo>
                  <a:lnTo>
                    <a:pt x="2610" y="3276"/>
                  </a:lnTo>
                  <a:lnTo>
                    <a:pt x="2616" y="3276"/>
                  </a:lnTo>
                  <a:lnTo>
                    <a:pt x="2621" y="3276"/>
                  </a:lnTo>
                  <a:lnTo>
                    <a:pt x="2627" y="3276"/>
                  </a:lnTo>
                  <a:lnTo>
                    <a:pt x="2632" y="3276"/>
                  </a:lnTo>
                  <a:lnTo>
                    <a:pt x="2636" y="3276"/>
                  </a:lnTo>
                  <a:lnTo>
                    <a:pt x="2642" y="3276"/>
                  </a:lnTo>
                  <a:lnTo>
                    <a:pt x="2647" y="3276"/>
                  </a:lnTo>
                  <a:lnTo>
                    <a:pt x="2653" y="3276"/>
                  </a:lnTo>
                  <a:lnTo>
                    <a:pt x="2658" y="3276"/>
                  </a:lnTo>
                  <a:lnTo>
                    <a:pt x="2663" y="3276"/>
                  </a:lnTo>
                  <a:lnTo>
                    <a:pt x="2669" y="3276"/>
                  </a:lnTo>
                  <a:lnTo>
                    <a:pt x="2674" y="3276"/>
                  </a:lnTo>
                  <a:lnTo>
                    <a:pt x="2680" y="3276"/>
                  </a:lnTo>
                  <a:lnTo>
                    <a:pt x="2685" y="3276"/>
                  </a:lnTo>
                  <a:lnTo>
                    <a:pt x="2691" y="3276"/>
                  </a:lnTo>
                  <a:lnTo>
                    <a:pt x="2695" y="3276"/>
                  </a:lnTo>
                  <a:lnTo>
                    <a:pt x="2700" y="3276"/>
                  </a:lnTo>
                  <a:lnTo>
                    <a:pt x="2706" y="3276"/>
                  </a:lnTo>
                  <a:lnTo>
                    <a:pt x="2711" y="3276"/>
                  </a:lnTo>
                  <a:lnTo>
                    <a:pt x="2717" y="3276"/>
                  </a:lnTo>
                  <a:lnTo>
                    <a:pt x="2722" y="327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62" name="Freeform 7"/>
            <p:cNvSpPr>
              <a:spLocks/>
            </p:cNvSpPr>
            <p:nvPr/>
          </p:nvSpPr>
          <p:spPr bwMode="auto">
            <a:xfrm>
              <a:off x="1632" y="3142"/>
              <a:ext cx="687" cy="542"/>
            </a:xfrm>
            <a:custGeom>
              <a:avLst/>
              <a:gdLst>
                <a:gd name="T0" fmla="*/ 0 w 2546"/>
                <a:gd name="T1" fmla="*/ 20 h 1626"/>
                <a:gd name="T2" fmla="*/ 1 w 2546"/>
                <a:gd name="T3" fmla="*/ 20 h 1626"/>
                <a:gd name="T4" fmla="*/ 1 w 2546"/>
                <a:gd name="T5" fmla="*/ 20 h 1626"/>
                <a:gd name="T6" fmla="*/ 1 w 2546"/>
                <a:gd name="T7" fmla="*/ 20 h 1626"/>
                <a:gd name="T8" fmla="*/ 1 w 2546"/>
                <a:gd name="T9" fmla="*/ 20 h 1626"/>
                <a:gd name="T10" fmla="*/ 1 w 2546"/>
                <a:gd name="T11" fmla="*/ 20 h 1626"/>
                <a:gd name="T12" fmla="*/ 2 w 2546"/>
                <a:gd name="T13" fmla="*/ 20 h 1626"/>
                <a:gd name="T14" fmla="*/ 2 w 2546"/>
                <a:gd name="T15" fmla="*/ 20 h 1626"/>
                <a:gd name="T16" fmla="*/ 2 w 2546"/>
                <a:gd name="T17" fmla="*/ 20 h 1626"/>
                <a:gd name="T18" fmla="*/ 2 w 2546"/>
                <a:gd name="T19" fmla="*/ 20 h 1626"/>
                <a:gd name="T20" fmla="*/ 2 w 2546"/>
                <a:gd name="T21" fmla="*/ 20 h 1626"/>
                <a:gd name="T22" fmla="*/ 3 w 2546"/>
                <a:gd name="T23" fmla="*/ 20 h 1626"/>
                <a:gd name="T24" fmla="*/ 3 w 2546"/>
                <a:gd name="T25" fmla="*/ 20 h 1626"/>
                <a:gd name="T26" fmla="*/ 3 w 2546"/>
                <a:gd name="T27" fmla="*/ 20 h 1626"/>
                <a:gd name="T28" fmla="*/ 3 w 2546"/>
                <a:gd name="T29" fmla="*/ 20 h 1626"/>
                <a:gd name="T30" fmla="*/ 4 w 2546"/>
                <a:gd name="T31" fmla="*/ 20 h 1626"/>
                <a:gd name="T32" fmla="*/ 4 w 2546"/>
                <a:gd name="T33" fmla="*/ 20 h 1626"/>
                <a:gd name="T34" fmla="*/ 4 w 2546"/>
                <a:gd name="T35" fmla="*/ 20 h 1626"/>
                <a:gd name="T36" fmla="*/ 4 w 2546"/>
                <a:gd name="T37" fmla="*/ 20 h 1626"/>
                <a:gd name="T38" fmla="*/ 5 w 2546"/>
                <a:gd name="T39" fmla="*/ 20 h 1626"/>
                <a:gd name="T40" fmla="*/ 5 w 2546"/>
                <a:gd name="T41" fmla="*/ 20 h 1626"/>
                <a:gd name="T42" fmla="*/ 5 w 2546"/>
                <a:gd name="T43" fmla="*/ 20 h 1626"/>
                <a:gd name="T44" fmla="*/ 5 w 2546"/>
                <a:gd name="T45" fmla="*/ 20 h 1626"/>
                <a:gd name="T46" fmla="*/ 5 w 2546"/>
                <a:gd name="T47" fmla="*/ 20 h 1626"/>
                <a:gd name="T48" fmla="*/ 6 w 2546"/>
                <a:gd name="T49" fmla="*/ 20 h 1626"/>
                <a:gd name="T50" fmla="*/ 6 w 2546"/>
                <a:gd name="T51" fmla="*/ 18 h 1626"/>
                <a:gd name="T52" fmla="*/ 6 w 2546"/>
                <a:gd name="T53" fmla="*/ 13 h 1626"/>
                <a:gd name="T54" fmla="*/ 6 w 2546"/>
                <a:gd name="T55" fmla="*/ 4 h 1626"/>
                <a:gd name="T56" fmla="*/ 6 w 2546"/>
                <a:gd name="T57" fmla="*/ 0 h 1626"/>
                <a:gd name="T58" fmla="*/ 7 w 2546"/>
                <a:gd name="T59" fmla="*/ 3 h 1626"/>
                <a:gd name="T60" fmla="*/ 7 w 2546"/>
                <a:gd name="T61" fmla="*/ 10 h 1626"/>
                <a:gd name="T62" fmla="*/ 7 w 2546"/>
                <a:gd name="T63" fmla="*/ 15 h 1626"/>
                <a:gd name="T64" fmla="*/ 8 w 2546"/>
                <a:gd name="T65" fmla="*/ 18 h 1626"/>
                <a:gd name="T66" fmla="*/ 8 w 2546"/>
                <a:gd name="T67" fmla="*/ 19 h 1626"/>
                <a:gd name="T68" fmla="*/ 8 w 2546"/>
                <a:gd name="T69" fmla="*/ 20 h 1626"/>
                <a:gd name="T70" fmla="*/ 8 w 2546"/>
                <a:gd name="T71" fmla="*/ 20 h 1626"/>
                <a:gd name="T72" fmla="*/ 8 w 2546"/>
                <a:gd name="T73" fmla="*/ 20 h 1626"/>
                <a:gd name="T74" fmla="*/ 9 w 2546"/>
                <a:gd name="T75" fmla="*/ 20 h 1626"/>
                <a:gd name="T76" fmla="*/ 9 w 2546"/>
                <a:gd name="T77" fmla="*/ 20 h 1626"/>
                <a:gd name="T78" fmla="*/ 9 w 2546"/>
                <a:gd name="T79" fmla="*/ 20 h 1626"/>
                <a:gd name="T80" fmla="*/ 9 w 2546"/>
                <a:gd name="T81" fmla="*/ 20 h 1626"/>
                <a:gd name="T82" fmla="*/ 9 w 2546"/>
                <a:gd name="T83" fmla="*/ 20 h 1626"/>
                <a:gd name="T84" fmla="*/ 10 w 2546"/>
                <a:gd name="T85" fmla="*/ 20 h 1626"/>
                <a:gd name="T86" fmla="*/ 10 w 2546"/>
                <a:gd name="T87" fmla="*/ 20 h 1626"/>
                <a:gd name="T88" fmla="*/ 10 w 2546"/>
                <a:gd name="T89" fmla="*/ 20 h 1626"/>
                <a:gd name="T90" fmla="*/ 10 w 2546"/>
                <a:gd name="T91" fmla="*/ 20 h 1626"/>
                <a:gd name="T92" fmla="*/ 11 w 2546"/>
                <a:gd name="T93" fmla="*/ 20 h 1626"/>
                <a:gd name="T94" fmla="*/ 11 w 2546"/>
                <a:gd name="T95" fmla="*/ 20 h 1626"/>
                <a:gd name="T96" fmla="*/ 11 w 2546"/>
                <a:gd name="T97" fmla="*/ 20 h 1626"/>
                <a:gd name="T98" fmla="*/ 11 w 2546"/>
                <a:gd name="T99" fmla="*/ 20 h 1626"/>
                <a:gd name="T100" fmla="*/ 12 w 2546"/>
                <a:gd name="T101" fmla="*/ 20 h 1626"/>
                <a:gd name="T102" fmla="*/ 12 w 2546"/>
                <a:gd name="T103" fmla="*/ 20 h 1626"/>
                <a:gd name="T104" fmla="*/ 12 w 2546"/>
                <a:gd name="T105" fmla="*/ 20 h 1626"/>
                <a:gd name="T106" fmla="*/ 12 w 2546"/>
                <a:gd name="T107" fmla="*/ 20 h 1626"/>
                <a:gd name="T108" fmla="*/ 12 w 2546"/>
                <a:gd name="T109" fmla="*/ 20 h 1626"/>
                <a:gd name="T110" fmla="*/ 13 w 2546"/>
                <a:gd name="T111" fmla="*/ 20 h 1626"/>
                <a:gd name="T112" fmla="*/ 13 w 2546"/>
                <a:gd name="T113" fmla="*/ 20 h 1626"/>
                <a:gd name="T114" fmla="*/ 13 w 2546"/>
                <a:gd name="T115" fmla="*/ 20 h 1626"/>
                <a:gd name="T116" fmla="*/ 13 w 2546"/>
                <a:gd name="T117" fmla="*/ 20 h 16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6"/>
                <a:gd name="T178" fmla="*/ 0 h 1626"/>
                <a:gd name="T179" fmla="*/ 2546 w 2546"/>
                <a:gd name="T180" fmla="*/ 1626 h 16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6" h="1626">
                  <a:moveTo>
                    <a:pt x="0" y="1625"/>
                  </a:moveTo>
                  <a:lnTo>
                    <a:pt x="6" y="1625"/>
                  </a:lnTo>
                  <a:lnTo>
                    <a:pt x="11" y="1625"/>
                  </a:lnTo>
                  <a:lnTo>
                    <a:pt x="16" y="1625"/>
                  </a:lnTo>
                  <a:lnTo>
                    <a:pt x="22" y="1625"/>
                  </a:lnTo>
                  <a:lnTo>
                    <a:pt x="26" y="1625"/>
                  </a:lnTo>
                  <a:lnTo>
                    <a:pt x="32" y="1625"/>
                  </a:lnTo>
                  <a:lnTo>
                    <a:pt x="37" y="1625"/>
                  </a:lnTo>
                  <a:lnTo>
                    <a:pt x="43" y="1625"/>
                  </a:lnTo>
                  <a:lnTo>
                    <a:pt x="48" y="1625"/>
                  </a:lnTo>
                  <a:lnTo>
                    <a:pt x="53" y="1625"/>
                  </a:lnTo>
                  <a:lnTo>
                    <a:pt x="59" y="1625"/>
                  </a:lnTo>
                  <a:lnTo>
                    <a:pt x="64" y="1625"/>
                  </a:lnTo>
                  <a:lnTo>
                    <a:pt x="70" y="1625"/>
                  </a:lnTo>
                  <a:lnTo>
                    <a:pt x="75" y="1625"/>
                  </a:lnTo>
                  <a:lnTo>
                    <a:pt x="79" y="1625"/>
                  </a:lnTo>
                  <a:lnTo>
                    <a:pt x="85" y="1625"/>
                  </a:lnTo>
                  <a:lnTo>
                    <a:pt x="90" y="1625"/>
                  </a:lnTo>
                  <a:lnTo>
                    <a:pt x="96" y="1625"/>
                  </a:lnTo>
                  <a:lnTo>
                    <a:pt x="101" y="1625"/>
                  </a:lnTo>
                  <a:lnTo>
                    <a:pt x="107" y="1625"/>
                  </a:lnTo>
                  <a:lnTo>
                    <a:pt x="112" y="1625"/>
                  </a:lnTo>
                  <a:lnTo>
                    <a:pt x="117" y="1625"/>
                  </a:lnTo>
                  <a:lnTo>
                    <a:pt x="123" y="1625"/>
                  </a:lnTo>
                  <a:lnTo>
                    <a:pt x="128" y="1625"/>
                  </a:lnTo>
                  <a:lnTo>
                    <a:pt x="134" y="1625"/>
                  </a:lnTo>
                  <a:lnTo>
                    <a:pt x="138" y="1625"/>
                  </a:lnTo>
                  <a:lnTo>
                    <a:pt x="144" y="1625"/>
                  </a:lnTo>
                  <a:lnTo>
                    <a:pt x="149" y="1625"/>
                  </a:lnTo>
                  <a:lnTo>
                    <a:pt x="154" y="1625"/>
                  </a:lnTo>
                  <a:lnTo>
                    <a:pt x="160" y="1625"/>
                  </a:lnTo>
                  <a:lnTo>
                    <a:pt x="165" y="1625"/>
                  </a:lnTo>
                  <a:lnTo>
                    <a:pt x="171" y="1625"/>
                  </a:lnTo>
                  <a:lnTo>
                    <a:pt x="176" y="1625"/>
                  </a:lnTo>
                  <a:lnTo>
                    <a:pt x="182" y="1625"/>
                  </a:lnTo>
                  <a:lnTo>
                    <a:pt x="187" y="1625"/>
                  </a:lnTo>
                  <a:lnTo>
                    <a:pt x="191" y="1625"/>
                  </a:lnTo>
                  <a:lnTo>
                    <a:pt x="197" y="1625"/>
                  </a:lnTo>
                  <a:lnTo>
                    <a:pt x="202" y="1625"/>
                  </a:lnTo>
                  <a:lnTo>
                    <a:pt x="208" y="1625"/>
                  </a:lnTo>
                  <a:lnTo>
                    <a:pt x="213" y="1625"/>
                  </a:lnTo>
                  <a:lnTo>
                    <a:pt x="219" y="1625"/>
                  </a:lnTo>
                  <a:lnTo>
                    <a:pt x="224" y="1625"/>
                  </a:lnTo>
                  <a:lnTo>
                    <a:pt x="229" y="1625"/>
                  </a:lnTo>
                  <a:lnTo>
                    <a:pt x="235" y="1625"/>
                  </a:lnTo>
                  <a:lnTo>
                    <a:pt x="240" y="1625"/>
                  </a:lnTo>
                  <a:lnTo>
                    <a:pt x="246" y="1625"/>
                  </a:lnTo>
                  <a:lnTo>
                    <a:pt x="250" y="1625"/>
                  </a:lnTo>
                  <a:lnTo>
                    <a:pt x="255" y="1625"/>
                  </a:lnTo>
                  <a:lnTo>
                    <a:pt x="261" y="1625"/>
                  </a:lnTo>
                  <a:lnTo>
                    <a:pt x="266" y="1625"/>
                  </a:lnTo>
                  <a:lnTo>
                    <a:pt x="272" y="1625"/>
                  </a:lnTo>
                  <a:lnTo>
                    <a:pt x="277" y="1625"/>
                  </a:lnTo>
                  <a:lnTo>
                    <a:pt x="283" y="1625"/>
                  </a:lnTo>
                  <a:lnTo>
                    <a:pt x="288" y="1625"/>
                  </a:lnTo>
                  <a:lnTo>
                    <a:pt x="293" y="1625"/>
                  </a:lnTo>
                  <a:lnTo>
                    <a:pt x="299" y="1625"/>
                  </a:lnTo>
                  <a:lnTo>
                    <a:pt x="303" y="1625"/>
                  </a:lnTo>
                  <a:lnTo>
                    <a:pt x="309" y="1625"/>
                  </a:lnTo>
                  <a:lnTo>
                    <a:pt x="314" y="1625"/>
                  </a:lnTo>
                  <a:lnTo>
                    <a:pt x="320" y="1625"/>
                  </a:lnTo>
                  <a:lnTo>
                    <a:pt x="325" y="1625"/>
                  </a:lnTo>
                  <a:lnTo>
                    <a:pt x="330" y="1625"/>
                  </a:lnTo>
                  <a:lnTo>
                    <a:pt x="336" y="1625"/>
                  </a:lnTo>
                  <a:lnTo>
                    <a:pt x="341" y="1625"/>
                  </a:lnTo>
                  <a:lnTo>
                    <a:pt x="347" y="1625"/>
                  </a:lnTo>
                  <a:lnTo>
                    <a:pt x="352" y="1625"/>
                  </a:lnTo>
                  <a:lnTo>
                    <a:pt x="358" y="1625"/>
                  </a:lnTo>
                  <a:lnTo>
                    <a:pt x="362" y="1625"/>
                  </a:lnTo>
                  <a:lnTo>
                    <a:pt x="367" y="1625"/>
                  </a:lnTo>
                  <a:lnTo>
                    <a:pt x="373" y="1625"/>
                  </a:lnTo>
                  <a:lnTo>
                    <a:pt x="378" y="1625"/>
                  </a:lnTo>
                  <a:lnTo>
                    <a:pt x="384" y="1625"/>
                  </a:lnTo>
                  <a:lnTo>
                    <a:pt x="389" y="1625"/>
                  </a:lnTo>
                  <a:lnTo>
                    <a:pt x="394" y="1625"/>
                  </a:lnTo>
                  <a:lnTo>
                    <a:pt x="400" y="1625"/>
                  </a:lnTo>
                  <a:lnTo>
                    <a:pt x="405" y="1625"/>
                  </a:lnTo>
                  <a:lnTo>
                    <a:pt x="411" y="1625"/>
                  </a:lnTo>
                  <a:lnTo>
                    <a:pt x="415" y="1625"/>
                  </a:lnTo>
                  <a:lnTo>
                    <a:pt x="421" y="1625"/>
                  </a:lnTo>
                  <a:lnTo>
                    <a:pt x="426" y="1625"/>
                  </a:lnTo>
                  <a:lnTo>
                    <a:pt x="431" y="1625"/>
                  </a:lnTo>
                  <a:lnTo>
                    <a:pt x="437" y="1625"/>
                  </a:lnTo>
                  <a:lnTo>
                    <a:pt x="442" y="1625"/>
                  </a:lnTo>
                  <a:lnTo>
                    <a:pt x="448" y="1625"/>
                  </a:lnTo>
                  <a:lnTo>
                    <a:pt x="453" y="1625"/>
                  </a:lnTo>
                  <a:lnTo>
                    <a:pt x="459" y="1625"/>
                  </a:lnTo>
                  <a:lnTo>
                    <a:pt x="464" y="1625"/>
                  </a:lnTo>
                  <a:lnTo>
                    <a:pt x="468" y="1625"/>
                  </a:lnTo>
                  <a:lnTo>
                    <a:pt x="474" y="1625"/>
                  </a:lnTo>
                  <a:lnTo>
                    <a:pt x="479" y="1625"/>
                  </a:lnTo>
                  <a:lnTo>
                    <a:pt x="485" y="1625"/>
                  </a:lnTo>
                  <a:lnTo>
                    <a:pt x="490" y="1625"/>
                  </a:lnTo>
                  <a:lnTo>
                    <a:pt x="496" y="1625"/>
                  </a:lnTo>
                  <a:lnTo>
                    <a:pt x="501" y="1625"/>
                  </a:lnTo>
                  <a:lnTo>
                    <a:pt x="506" y="1625"/>
                  </a:lnTo>
                  <a:lnTo>
                    <a:pt x="512" y="1625"/>
                  </a:lnTo>
                  <a:lnTo>
                    <a:pt x="517" y="1625"/>
                  </a:lnTo>
                  <a:lnTo>
                    <a:pt x="523" y="1625"/>
                  </a:lnTo>
                  <a:lnTo>
                    <a:pt x="527" y="1625"/>
                  </a:lnTo>
                  <a:lnTo>
                    <a:pt x="532" y="1625"/>
                  </a:lnTo>
                  <a:lnTo>
                    <a:pt x="538" y="1625"/>
                  </a:lnTo>
                  <a:lnTo>
                    <a:pt x="543" y="1625"/>
                  </a:lnTo>
                  <a:lnTo>
                    <a:pt x="549" y="1625"/>
                  </a:lnTo>
                  <a:lnTo>
                    <a:pt x="554" y="1625"/>
                  </a:lnTo>
                  <a:lnTo>
                    <a:pt x="560" y="1625"/>
                  </a:lnTo>
                  <a:lnTo>
                    <a:pt x="565" y="1625"/>
                  </a:lnTo>
                  <a:lnTo>
                    <a:pt x="570" y="1625"/>
                  </a:lnTo>
                  <a:lnTo>
                    <a:pt x="576" y="1625"/>
                  </a:lnTo>
                  <a:lnTo>
                    <a:pt x="580" y="1625"/>
                  </a:lnTo>
                  <a:lnTo>
                    <a:pt x="586" y="1625"/>
                  </a:lnTo>
                  <a:lnTo>
                    <a:pt x="591" y="1625"/>
                  </a:lnTo>
                  <a:lnTo>
                    <a:pt x="597" y="1625"/>
                  </a:lnTo>
                  <a:lnTo>
                    <a:pt x="602" y="1625"/>
                  </a:lnTo>
                  <a:lnTo>
                    <a:pt x="607" y="1625"/>
                  </a:lnTo>
                  <a:lnTo>
                    <a:pt x="613" y="1625"/>
                  </a:lnTo>
                  <a:lnTo>
                    <a:pt x="618" y="1625"/>
                  </a:lnTo>
                  <a:lnTo>
                    <a:pt x="624" y="1625"/>
                  </a:lnTo>
                  <a:lnTo>
                    <a:pt x="629" y="1625"/>
                  </a:lnTo>
                  <a:lnTo>
                    <a:pt x="635" y="1625"/>
                  </a:lnTo>
                  <a:lnTo>
                    <a:pt x="639" y="1625"/>
                  </a:lnTo>
                  <a:lnTo>
                    <a:pt x="644" y="1625"/>
                  </a:lnTo>
                  <a:lnTo>
                    <a:pt x="650" y="1625"/>
                  </a:lnTo>
                  <a:lnTo>
                    <a:pt x="655" y="1625"/>
                  </a:lnTo>
                  <a:lnTo>
                    <a:pt x="661" y="1625"/>
                  </a:lnTo>
                  <a:lnTo>
                    <a:pt x="666" y="1625"/>
                  </a:lnTo>
                  <a:lnTo>
                    <a:pt x="671" y="1625"/>
                  </a:lnTo>
                  <a:lnTo>
                    <a:pt x="677" y="1625"/>
                  </a:lnTo>
                  <a:lnTo>
                    <a:pt x="682" y="1625"/>
                  </a:lnTo>
                  <a:lnTo>
                    <a:pt x="688" y="1625"/>
                  </a:lnTo>
                  <a:lnTo>
                    <a:pt x="692" y="1625"/>
                  </a:lnTo>
                  <a:lnTo>
                    <a:pt x="698" y="1625"/>
                  </a:lnTo>
                  <a:lnTo>
                    <a:pt x="703" y="1625"/>
                  </a:lnTo>
                  <a:lnTo>
                    <a:pt x="708" y="1625"/>
                  </a:lnTo>
                  <a:lnTo>
                    <a:pt x="714" y="1625"/>
                  </a:lnTo>
                  <a:lnTo>
                    <a:pt x="719" y="1625"/>
                  </a:lnTo>
                  <a:lnTo>
                    <a:pt x="725" y="1625"/>
                  </a:lnTo>
                  <a:lnTo>
                    <a:pt x="730" y="1625"/>
                  </a:lnTo>
                  <a:lnTo>
                    <a:pt x="736" y="1625"/>
                  </a:lnTo>
                  <a:lnTo>
                    <a:pt x="741" y="1625"/>
                  </a:lnTo>
                  <a:lnTo>
                    <a:pt x="745" y="1625"/>
                  </a:lnTo>
                  <a:lnTo>
                    <a:pt x="751" y="1625"/>
                  </a:lnTo>
                  <a:lnTo>
                    <a:pt x="756" y="1625"/>
                  </a:lnTo>
                  <a:lnTo>
                    <a:pt x="762" y="1625"/>
                  </a:lnTo>
                  <a:lnTo>
                    <a:pt x="767" y="1625"/>
                  </a:lnTo>
                  <a:lnTo>
                    <a:pt x="773" y="1625"/>
                  </a:lnTo>
                  <a:lnTo>
                    <a:pt x="778" y="1625"/>
                  </a:lnTo>
                  <a:lnTo>
                    <a:pt x="783" y="1625"/>
                  </a:lnTo>
                  <a:lnTo>
                    <a:pt x="789" y="1625"/>
                  </a:lnTo>
                  <a:lnTo>
                    <a:pt x="794" y="1625"/>
                  </a:lnTo>
                  <a:lnTo>
                    <a:pt x="800" y="1625"/>
                  </a:lnTo>
                  <a:lnTo>
                    <a:pt x="804" y="1625"/>
                  </a:lnTo>
                  <a:lnTo>
                    <a:pt x="809" y="1625"/>
                  </a:lnTo>
                  <a:lnTo>
                    <a:pt x="815" y="1625"/>
                  </a:lnTo>
                  <a:lnTo>
                    <a:pt x="820" y="1625"/>
                  </a:lnTo>
                  <a:lnTo>
                    <a:pt x="826" y="1625"/>
                  </a:lnTo>
                  <a:lnTo>
                    <a:pt x="831" y="1625"/>
                  </a:lnTo>
                  <a:lnTo>
                    <a:pt x="837" y="1625"/>
                  </a:lnTo>
                  <a:lnTo>
                    <a:pt x="842" y="1625"/>
                  </a:lnTo>
                  <a:lnTo>
                    <a:pt x="847" y="1625"/>
                  </a:lnTo>
                  <a:lnTo>
                    <a:pt x="853" y="1625"/>
                  </a:lnTo>
                  <a:lnTo>
                    <a:pt x="857" y="1625"/>
                  </a:lnTo>
                  <a:lnTo>
                    <a:pt x="863" y="1625"/>
                  </a:lnTo>
                  <a:lnTo>
                    <a:pt x="868" y="1625"/>
                  </a:lnTo>
                  <a:lnTo>
                    <a:pt x="874" y="1625"/>
                  </a:lnTo>
                  <a:lnTo>
                    <a:pt x="879" y="1625"/>
                  </a:lnTo>
                  <a:lnTo>
                    <a:pt x="884" y="1625"/>
                  </a:lnTo>
                  <a:lnTo>
                    <a:pt x="890" y="1625"/>
                  </a:lnTo>
                  <a:lnTo>
                    <a:pt x="895" y="1625"/>
                  </a:lnTo>
                  <a:lnTo>
                    <a:pt x="901" y="1625"/>
                  </a:lnTo>
                  <a:lnTo>
                    <a:pt x="906" y="1625"/>
                  </a:lnTo>
                  <a:lnTo>
                    <a:pt x="912" y="1625"/>
                  </a:lnTo>
                  <a:lnTo>
                    <a:pt x="916" y="1625"/>
                  </a:lnTo>
                  <a:lnTo>
                    <a:pt x="921" y="1625"/>
                  </a:lnTo>
                  <a:lnTo>
                    <a:pt x="927" y="1625"/>
                  </a:lnTo>
                  <a:lnTo>
                    <a:pt x="932" y="1625"/>
                  </a:lnTo>
                  <a:lnTo>
                    <a:pt x="938" y="1623"/>
                  </a:lnTo>
                  <a:lnTo>
                    <a:pt x="943" y="1623"/>
                  </a:lnTo>
                  <a:lnTo>
                    <a:pt x="948" y="1623"/>
                  </a:lnTo>
                  <a:lnTo>
                    <a:pt x="954" y="1623"/>
                  </a:lnTo>
                  <a:lnTo>
                    <a:pt x="959" y="1623"/>
                  </a:lnTo>
                  <a:lnTo>
                    <a:pt x="965" y="1623"/>
                  </a:lnTo>
                  <a:lnTo>
                    <a:pt x="969" y="1623"/>
                  </a:lnTo>
                  <a:lnTo>
                    <a:pt x="975" y="1623"/>
                  </a:lnTo>
                  <a:lnTo>
                    <a:pt x="980" y="1623"/>
                  </a:lnTo>
                  <a:lnTo>
                    <a:pt x="985" y="1622"/>
                  </a:lnTo>
                  <a:lnTo>
                    <a:pt x="991" y="1622"/>
                  </a:lnTo>
                  <a:lnTo>
                    <a:pt x="996" y="1622"/>
                  </a:lnTo>
                  <a:lnTo>
                    <a:pt x="1002" y="1621"/>
                  </a:lnTo>
                  <a:lnTo>
                    <a:pt x="1007" y="1621"/>
                  </a:lnTo>
                  <a:lnTo>
                    <a:pt x="1013" y="1619"/>
                  </a:lnTo>
                  <a:lnTo>
                    <a:pt x="1018" y="1618"/>
                  </a:lnTo>
                  <a:lnTo>
                    <a:pt x="1022" y="1616"/>
                  </a:lnTo>
                  <a:lnTo>
                    <a:pt x="1028" y="1613"/>
                  </a:lnTo>
                  <a:lnTo>
                    <a:pt x="1033" y="1612"/>
                  </a:lnTo>
                  <a:lnTo>
                    <a:pt x="1039" y="1608"/>
                  </a:lnTo>
                  <a:lnTo>
                    <a:pt x="1044" y="1603"/>
                  </a:lnTo>
                  <a:lnTo>
                    <a:pt x="1050" y="1599"/>
                  </a:lnTo>
                  <a:lnTo>
                    <a:pt x="1055" y="1592"/>
                  </a:lnTo>
                  <a:lnTo>
                    <a:pt x="1060" y="1584"/>
                  </a:lnTo>
                  <a:lnTo>
                    <a:pt x="1066" y="1574"/>
                  </a:lnTo>
                  <a:lnTo>
                    <a:pt x="1071" y="1564"/>
                  </a:lnTo>
                  <a:lnTo>
                    <a:pt x="1077" y="1550"/>
                  </a:lnTo>
                  <a:lnTo>
                    <a:pt x="1081" y="1534"/>
                  </a:lnTo>
                  <a:lnTo>
                    <a:pt x="1087" y="1515"/>
                  </a:lnTo>
                  <a:lnTo>
                    <a:pt x="1092" y="1493"/>
                  </a:lnTo>
                  <a:lnTo>
                    <a:pt x="1097" y="1467"/>
                  </a:lnTo>
                  <a:lnTo>
                    <a:pt x="1103" y="1437"/>
                  </a:lnTo>
                  <a:lnTo>
                    <a:pt x="1108" y="1404"/>
                  </a:lnTo>
                  <a:lnTo>
                    <a:pt x="1114" y="1364"/>
                  </a:lnTo>
                  <a:lnTo>
                    <a:pt x="1119" y="1320"/>
                  </a:lnTo>
                  <a:lnTo>
                    <a:pt x="1124" y="1270"/>
                  </a:lnTo>
                  <a:lnTo>
                    <a:pt x="1130" y="1215"/>
                  </a:lnTo>
                  <a:lnTo>
                    <a:pt x="1134" y="1155"/>
                  </a:lnTo>
                  <a:lnTo>
                    <a:pt x="1140" y="1088"/>
                  </a:lnTo>
                  <a:lnTo>
                    <a:pt x="1145" y="1017"/>
                  </a:lnTo>
                  <a:lnTo>
                    <a:pt x="1151" y="942"/>
                  </a:lnTo>
                  <a:lnTo>
                    <a:pt x="1156" y="861"/>
                  </a:lnTo>
                  <a:lnTo>
                    <a:pt x="1161" y="778"/>
                  </a:lnTo>
                  <a:lnTo>
                    <a:pt x="1167" y="693"/>
                  </a:lnTo>
                  <a:lnTo>
                    <a:pt x="1172" y="608"/>
                  </a:lnTo>
                  <a:lnTo>
                    <a:pt x="1178" y="522"/>
                  </a:lnTo>
                  <a:lnTo>
                    <a:pt x="1183" y="438"/>
                  </a:lnTo>
                  <a:lnTo>
                    <a:pt x="1189" y="359"/>
                  </a:lnTo>
                  <a:lnTo>
                    <a:pt x="1193" y="284"/>
                  </a:lnTo>
                  <a:lnTo>
                    <a:pt x="1198" y="214"/>
                  </a:lnTo>
                  <a:lnTo>
                    <a:pt x="1204" y="153"/>
                  </a:lnTo>
                  <a:lnTo>
                    <a:pt x="1209" y="101"/>
                  </a:lnTo>
                  <a:lnTo>
                    <a:pt x="1215" y="59"/>
                  </a:lnTo>
                  <a:lnTo>
                    <a:pt x="1220" y="29"/>
                  </a:lnTo>
                  <a:lnTo>
                    <a:pt x="1226" y="9"/>
                  </a:lnTo>
                  <a:lnTo>
                    <a:pt x="1231" y="0"/>
                  </a:lnTo>
                  <a:lnTo>
                    <a:pt x="1236" y="3"/>
                  </a:lnTo>
                  <a:lnTo>
                    <a:pt x="1242" y="16"/>
                  </a:lnTo>
                  <a:lnTo>
                    <a:pt x="1246" y="39"/>
                  </a:lnTo>
                  <a:lnTo>
                    <a:pt x="1252" y="72"/>
                  </a:lnTo>
                  <a:lnTo>
                    <a:pt x="1257" y="114"/>
                  </a:lnTo>
                  <a:lnTo>
                    <a:pt x="1262" y="163"/>
                  </a:lnTo>
                  <a:lnTo>
                    <a:pt x="1268" y="218"/>
                  </a:lnTo>
                  <a:lnTo>
                    <a:pt x="1273" y="279"/>
                  </a:lnTo>
                  <a:lnTo>
                    <a:pt x="1279" y="344"/>
                  </a:lnTo>
                  <a:lnTo>
                    <a:pt x="1284" y="411"/>
                  </a:lnTo>
                  <a:lnTo>
                    <a:pt x="1290" y="480"/>
                  </a:lnTo>
                  <a:lnTo>
                    <a:pt x="1295" y="551"/>
                  </a:lnTo>
                  <a:lnTo>
                    <a:pt x="1299" y="621"/>
                  </a:lnTo>
                  <a:lnTo>
                    <a:pt x="1305" y="690"/>
                  </a:lnTo>
                  <a:lnTo>
                    <a:pt x="1310" y="758"/>
                  </a:lnTo>
                  <a:lnTo>
                    <a:pt x="1316" y="825"/>
                  </a:lnTo>
                  <a:lnTo>
                    <a:pt x="1321" y="887"/>
                  </a:lnTo>
                  <a:lnTo>
                    <a:pt x="1327" y="948"/>
                  </a:lnTo>
                  <a:lnTo>
                    <a:pt x="1332" y="1006"/>
                  </a:lnTo>
                  <a:lnTo>
                    <a:pt x="1337" y="1059"/>
                  </a:lnTo>
                  <a:lnTo>
                    <a:pt x="1343" y="1110"/>
                  </a:lnTo>
                  <a:lnTo>
                    <a:pt x="1348" y="1158"/>
                  </a:lnTo>
                  <a:lnTo>
                    <a:pt x="1354" y="1201"/>
                  </a:lnTo>
                  <a:lnTo>
                    <a:pt x="1358" y="1241"/>
                  </a:lnTo>
                  <a:lnTo>
                    <a:pt x="1364" y="1278"/>
                  </a:lnTo>
                  <a:lnTo>
                    <a:pt x="1369" y="1312"/>
                  </a:lnTo>
                  <a:lnTo>
                    <a:pt x="1374" y="1343"/>
                  </a:lnTo>
                  <a:lnTo>
                    <a:pt x="1380" y="1370"/>
                  </a:lnTo>
                  <a:lnTo>
                    <a:pt x="1385" y="1395"/>
                  </a:lnTo>
                  <a:lnTo>
                    <a:pt x="1391" y="1418"/>
                  </a:lnTo>
                  <a:lnTo>
                    <a:pt x="1396" y="1438"/>
                  </a:lnTo>
                  <a:lnTo>
                    <a:pt x="1401" y="1457"/>
                  </a:lnTo>
                  <a:lnTo>
                    <a:pt x="1407" y="1474"/>
                  </a:lnTo>
                  <a:lnTo>
                    <a:pt x="1411" y="1489"/>
                  </a:lnTo>
                  <a:lnTo>
                    <a:pt x="1417" y="1502"/>
                  </a:lnTo>
                  <a:lnTo>
                    <a:pt x="1422" y="1514"/>
                  </a:lnTo>
                  <a:lnTo>
                    <a:pt x="1428" y="1525"/>
                  </a:lnTo>
                  <a:lnTo>
                    <a:pt x="1433" y="1535"/>
                  </a:lnTo>
                  <a:lnTo>
                    <a:pt x="1438" y="1544"/>
                  </a:lnTo>
                  <a:lnTo>
                    <a:pt x="1444" y="1551"/>
                  </a:lnTo>
                  <a:lnTo>
                    <a:pt x="1449" y="1558"/>
                  </a:lnTo>
                  <a:lnTo>
                    <a:pt x="1455" y="1564"/>
                  </a:lnTo>
                  <a:lnTo>
                    <a:pt x="1460" y="1570"/>
                  </a:lnTo>
                  <a:lnTo>
                    <a:pt x="1466" y="1576"/>
                  </a:lnTo>
                  <a:lnTo>
                    <a:pt x="1470" y="1580"/>
                  </a:lnTo>
                  <a:lnTo>
                    <a:pt x="1475" y="1584"/>
                  </a:lnTo>
                  <a:lnTo>
                    <a:pt x="1481" y="1589"/>
                  </a:lnTo>
                  <a:lnTo>
                    <a:pt x="1486" y="1592"/>
                  </a:lnTo>
                  <a:lnTo>
                    <a:pt x="1492" y="1595"/>
                  </a:lnTo>
                  <a:lnTo>
                    <a:pt x="1497" y="1597"/>
                  </a:lnTo>
                  <a:lnTo>
                    <a:pt x="1503" y="1600"/>
                  </a:lnTo>
                  <a:lnTo>
                    <a:pt x="1508" y="1603"/>
                  </a:lnTo>
                  <a:lnTo>
                    <a:pt x="1513" y="1605"/>
                  </a:lnTo>
                  <a:lnTo>
                    <a:pt x="1519" y="1606"/>
                  </a:lnTo>
                  <a:lnTo>
                    <a:pt x="1523" y="1608"/>
                  </a:lnTo>
                  <a:lnTo>
                    <a:pt x="1529" y="1609"/>
                  </a:lnTo>
                  <a:lnTo>
                    <a:pt x="1534" y="1610"/>
                  </a:lnTo>
                  <a:lnTo>
                    <a:pt x="1539" y="1612"/>
                  </a:lnTo>
                  <a:lnTo>
                    <a:pt x="1545" y="1613"/>
                  </a:lnTo>
                  <a:lnTo>
                    <a:pt x="1550" y="1615"/>
                  </a:lnTo>
                  <a:lnTo>
                    <a:pt x="1556" y="1615"/>
                  </a:lnTo>
                  <a:lnTo>
                    <a:pt x="1561" y="1616"/>
                  </a:lnTo>
                  <a:lnTo>
                    <a:pt x="1567" y="1616"/>
                  </a:lnTo>
                  <a:lnTo>
                    <a:pt x="1572" y="1618"/>
                  </a:lnTo>
                  <a:lnTo>
                    <a:pt x="1576" y="1618"/>
                  </a:lnTo>
                  <a:lnTo>
                    <a:pt x="1582" y="1618"/>
                  </a:lnTo>
                  <a:lnTo>
                    <a:pt x="1587" y="1619"/>
                  </a:lnTo>
                  <a:lnTo>
                    <a:pt x="1593" y="1619"/>
                  </a:lnTo>
                  <a:lnTo>
                    <a:pt x="1598" y="1619"/>
                  </a:lnTo>
                  <a:lnTo>
                    <a:pt x="1604" y="1619"/>
                  </a:lnTo>
                  <a:lnTo>
                    <a:pt x="1609" y="1621"/>
                  </a:lnTo>
                  <a:lnTo>
                    <a:pt x="1614" y="1621"/>
                  </a:lnTo>
                  <a:lnTo>
                    <a:pt x="1620" y="1621"/>
                  </a:lnTo>
                  <a:lnTo>
                    <a:pt x="1625" y="1621"/>
                  </a:lnTo>
                  <a:lnTo>
                    <a:pt x="1631" y="1621"/>
                  </a:lnTo>
                  <a:lnTo>
                    <a:pt x="1635" y="1621"/>
                  </a:lnTo>
                  <a:lnTo>
                    <a:pt x="1641" y="1622"/>
                  </a:lnTo>
                  <a:lnTo>
                    <a:pt x="1646" y="1622"/>
                  </a:lnTo>
                  <a:lnTo>
                    <a:pt x="1651" y="1622"/>
                  </a:lnTo>
                  <a:lnTo>
                    <a:pt x="1657" y="1622"/>
                  </a:lnTo>
                  <a:lnTo>
                    <a:pt x="1662" y="1622"/>
                  </a:lnTo>
                  <a:lnTo>
                    <a:pt x="1668" y="1622"/>
                  </a:lnTo>
                  <a:lnTo>
                    <a:pt x="1673" y="1622"/>
                  </a:lnTo>
                  <a:lnTo>
                    <a:pt x="1678" y="1622"/>
                  </a:lnTo>
                  <a:lnTo>
                    <a:pt x="1684" y="1622"/>
                  </a:lnTo>
                  <a:lnTo>
                    <a:pt x="1688" y="1623"/>
                  </a:lnTo>
                  <a:lnTo>
                    <a:pt x="1694" y="1623"/>
                  </a:lnTo>
                  <a:lnTo>
                    <a:pt x="1699" y="1623"/>
                  </a:lnTo>
                  <a:lnTo>
                    <a:pt x="1705" y="1623"/>
                  </a:lnTo>
                  <a:lnTo>
                    <a:pt x="1710" y="1623"/>
                  </a:lnTo>
                  <a:lnTo>
                    <a:pt x="1715" y="1623"/>
                  </a:lnTo>
                  <a:lnTo>
                    <a:pt x="1721" y="1623"/>
                  </a:lnTo>
                  <a:lnTo>
                    <a:pt x="1726" y="1623"/>
                  </a:lnTo>
                  <a:lnTo>
                    <a:pt x="1732" y="1623"/>
                  </a:lnTo>
                  <a:lnTo>
                    <a:pt x="1737" y="1623"/>
                  </a:lnTo>
                  <a:lnTo>
                    <a:pt x="1743" y="1623"/>
                  </a:lnTo>
                  <a:lnTo>
                    <a:pt x="1747" y="1623"/>
                  </a:lnTo>
                  <a:lnTo>
                    <a:pt x="1752" y="1625"/>
                  </a:lnTo>
                  <a:lnTo>
                    <a:pt x="1758" y="1625"/>
                  </a:lnTo>
                  <a:lnTo>
                    <a:pt x="1763" y="1625"/>
                  </a:lnTo>
                  <a:lnTo>
                    <a:pt x="1769" y="1625"/>
                  </a:lnTo>
                  <a:lnTo>
                    <a:pt x="1774" y="1625"/>
                  </a:lnTo>
                  <a:lnTo>
                    <a:pt x="1780" y="1625"/>
                  </a:lnTo>
                  <a:lnTo>
                    <a:pt x="1785" y="1625"/>
                  </a:lnTo>
                  <a:lnTo>
                    <a:pt x="1790" y="1625"/>
                  </a:lnTo>
                  <a:lnTo>
                    <a:pt x="1796" y="1625"/>
                  </a:lnTo>
                  <a:lnTo>
                    <a:pt x="1800" y="1625"/>
                  </a:lnTo>
                  <a:lnTo>
                    <a:pt x="1806" y="1625"/>
                  </a:lnTo>
                  <a:lnTo>
                    <a:pt x="1811" y="1625"/>
                  </a:lnTo>
                  <a:lnTo>
                    <a:pt x="1817" y="1625"/>
                  </a:lnTo>
                  <a:lnTo>
                    <a:pt x="1822" y="1625"/>
                  </a:lnTo>
                  <a:lnTo>
                    <a:pt x="1827" y="1625"/>
                  </a:lnTo>
                  <a:lnTo>
                    <a:pt x="1833" y="1625"/>
                  </a:lnTo>
                  <a:lnTo>
                    <a:pt x="1838" y="1625"/>
                  </a:lnTo>
                  <a:lnTo>
                    <a:pt x="1844" y="1625"/>
                  </a:lnTo>
                  <a:lnTo>
                    <a:pt x="1849" y="1625"/>
                  </a:lnTo>
                  <a:lnTo>
                    <a:pt x="1853" y="1625"/>
                  </a:lnTo>
                  <a:lnTo>
                    <a:pt x="1859" y="1625"/>
                  </a:lnTo>
                  <a:lnTo>
                    <a:pt x="1864" y="1625"/>
                  </a:lnTo>
                  <a:lnTo>
                    <a:pt x="1870" y="1625"/>
                  </a:lnTo>
                  <a:lnTo>
                    <a:pt x="1875" y="1625"/>
                  </a:lnTo>
                  <a:lnTo>
                    <a:pt x="1881" y="1625"/>
                  </a:lnTo>
                  <a:lnTo>
                    <a:pt x="1886" y="1625"/>
                  </a:lnTo>
                  <a:lnTo>
                    <a:pt x="1891" y="1625"/>
                  </a:lnTo>
                  <a:lnTo>
                    <a:pt x="1897" y="1625"/>
                  </a:lnTo>
                  <a:lnTo>
                    <a:pt x="1902" y="1625"/>
                  </a:lnTo>
                  <a:lnTo>
                    <a:pt x="1908" y="1625"/>
                  </a:lnTo>
                  <a:lnTo>
                    <a:pt x="1912" y="1626"/>
                  </a:lnTo>
                  <a:lnTo>
                    <a:pt x="1918" y="1626"/>
                  </a:lnTo>
                  <a:lnTo>
                    <a:pt x="1923" y="1626"/>
                  </a:lnTo>
                  <a:lnTo>
                    <a:pt x="1928" y="1626"/>
                  </a:lnTo>
                  <a:lnTo>
                    <a:pt x="1934" y="1626"/>
                  </a:lnTo>
                  <a:lnTo>
                    <a:pt x="1939" y="1626"/>
                  </a:lnTo>
                  <a:lnTo>
                    <a:pt x="1945" y="1626"/>
                  </a:lnTo>
                  <a:lnTo>
                    <a:pt x="1950" y="1626"/>
                  </a:lnTo>
                  <a:lnTo>
                    <a:pt x="1956" y="1626"/>
                  </a:lnTo>
                  <a:lnTo>
                    <a:pt x="1961" y="1626"/>
                  </a:lnTo>
                  <a:lnTo>
                    <a:pt x="1965" y="1626"/>
                  </a:lnTo>
                  <a:lnTo>
                    <a:pt x="1971" y="1626"/>
                  </a:lnTo>
                  <a:lnTo>
                    <a:pt x="1976" y="1626"/>
                  </a:lnTo>
                  <a:lnTo>
                    <a:pt x="1982" y="1626"/>
                  </a:lnTo>
                  <a:lnTo>
                    <a:pt x="1987" y="1626"/>
                  </a:lnTo>
                  <a:lnTo>
                    <a:pt x="1992" y="1626"/>
                  </a:lnTo>
                  <a:lnTo>
                    <a:pt x="1998" y="1626"/>
                  </a:lnTo>
                  <a:lnTo>
                    <a:pt x="2003" y="1626"/>
                  </a:lnTo>
                  <a:lnTo>
                    <a:pt x="2009" y="1626"/>
                  </a:lnTo>
                  <a:lnTo>
                    <a:pt x="2014" y="1626"/>
                  </a:lnTo>
                  <a:lnTo>
                    <a:pt x="2020" y="1626"/>
                  </a:lnTo>
                  <a:lnTo>
                    <a:pt x="2024" y="1626"/>
                  </a:lnTo>
                  <a:lnTo>
                    <a:pt x="2029" y="1626"/>
                  </a:lnTo>
                  <a:lnTo>
                    <a:pt x="2035" y="1626"/>
                  </a:lnTo>
                  <a:lnTo>
                    <a:pt x="2040" y="1626"/>
                  </a:lnTo>
                  <a:lnTo>
                    <a:pt x="2046" y="1626"/>
                  </a:lnTo>
                  <a:lnTo>
                    <a:pt x="2051" y="1626"/>
                  </a:lnTo>
                  <a:lnTo>
                    <a:pt x="2057" y="1626"/>
                  </a:lnTo>
                  <a:lnTo>
                    <a:pt x="2062" y="1626"/>
                  </a:lnTo>
                  <a:lnTo>
                    <a:pt x="2066" y="1626"/>
                  </a:lnTo>
                  <a:lnTo>
                    <a:pt x="2073" y="1626"/>
                  </a:lnTo>
                  <a:lnTo>
                    <a:pt x="2077" y="1626"/>
                  </a:lnTo>
                  <a:lnTo>
                    <a:pt x="2083" y="1626"/>
                  </a:lnTo>
                  <a:lnTo>
                    <a:pt x="2088" y="1626"/>
                  </a:lnTo>
                  <a:lnTo>
                    <a:pt x="2094" y="1626"/>
                  </a:lnTo>
                  <a:lnTo>
                    <a:pt x="2099" y="1626"/>
                  </a:lnTo>
                  <a:lnTo>
                    <a:pt x="2104" y="1626"/>
                  </a:lnTo>
                  <a:lnTo>
                    <a:pt x="2110" y="1626"/>
                  </a:lnTo>
                  <a:lnTo>
                    <a:pt x="2115" y="1626"/>
                  </a:lnTo>
                  <a:lnTo>
                    <a:pt x="2121" y="1626"/>
                  </a:lnTo>
                  <a:lnTo>
                    <a:pt x="2126" y="1626"/>
                  </a:lnTo>
                  <a:lnTo>
                    <a:pt x="2130" y="1626"/>
                  </a:lnTo>
                  <a:lnTo>
                    <a:pt x="2136" y="1626"/>
                  </a:lnTo>
                  <a:lnTo>
                    <a:pt x="2141" y="1626"/>
                  </a:lnTo>
                  <a:lnTo>
                    <a:pt x="2147" y="1626"/>
                  </a:lnTo>
                  <a:lnTo>
                    <a:pt x="2152" y="1626"/>
                  </a:lnTo>
                  <a:lnTo>
                    <a:pt x="2158" y="1626"/>
                  </a:lnTo>
                  <a:lnTo>
                    <a:pt x="2163" y="1626"/>
                  </a:lnTo>
                  <a:lnTo>
                    <a:pt x="2168" y="1626"/>
                  </a:lnTo>
                  <a:lnTo>
                    <a:pt x="2174" y="1626"/>
                  </a:lnTo>
                  <a:lnTo>
                    <a:pt x="2178" y="1626"/>
                  </a:lnTo>
                  <a:lnTo>
                    <a:pt x="2185" y="1626"/>
                  </a:lnTo>
                  <a:lnTo>
                    <a:pt x="2189" y="1626"/>
                  </a:lnTo>
                  <a:lnTo>
                    <a:pt x="2195" y="1626"/>
                  </a:lnTo>
                  <a:lnTo>
                    <a:pt x="2200" y="1626"/>
                  </a:lnTo>
                  <a:lnTo>
                    <a:pt x="2205" y="1626"/>
                  </a:lnTo>
                  <a:lnTo>
                    <a:pt x="2211" y="1626"/>
                  </a:lnTo>
                  <a:lnTo>
                    <a:pt x="2216" y="1626"/>
                  </a:lnTo>
                  <a:lnTo>
                    <a:pt x="2222" y="1626"/>
                  </a:lnTo>
                  <a:lnTo>
                    <a:pt x="2227" y="1626"/>
                  </a:lnTo>
                  <a:lnTo>
                    <a:pt x="2233" y="1626"/>
                  </a:lnTo>
                  <a:lnTo>
                    <a:pt x="2237" y="1626"/>
                  </a:lnTo>
                  <a:lnTo>
                    <a:pt x="2242" y="1626"/>
                  </a:lnTo>
                  <a:lnTo>
                    <a:pt x="2248" y="1626"/>
                  </a:lnTo>
                  <a:lnTo>
                    <a:pt x="2253" y="1626"/>
                  </a:lnTo>
                  <a:lnTo>
                    <a:pt x="2259" y="1626"/>
                  </a:lnTo>
                  <a:lnTo>
                    <a:pt x="2264" y="1626"/>
                  </a:lnTo>
                  <a:lnTo>
                    <a:pt x="2269" y="1626"/>
                  </a:lnTo>
                  <a:lnTo>
                    <a:pt x="2275" y="1626"/>
                  </a:lnTo>
                  <a:lnTo>
                    <a:pt x="2280" y="1626"/>
                  </a:lnTo>
                  <a:lnTo>
                    <a:pt x="2286" y="1626"/>
                  </a:lnTo>
                  <a:lnTo>
                    <a:pt x="2290" y="1626"/>
                  </a:lnTo>
                  <a:lnTo>
                    <a:pt x="2297" y="1626"/>
                  </a:lnTo>
                  <a:lnTo>
                    <a:pt x="2301" y="1626"/>
                  </a:lnTo>
                  <a:lnTo>
                    <a:pt x="2306" y="1626"/>
                  </a:lnTo>
                  <a:lnTo>
                    <a:pt x="2312" y="1626"/>
                  </a:lnTo>
                  <a:lnTo>
                    <a:pt x="2317" y="1626"/>
                  </a:lnTo>
                  <a:lnTo>
                    <a:pt x="2323" y="1626"/>
                  </a:lnTo>
                  <a:lnTo>
                    <a:pt x="2328" y="1626"/>
                  </a:lnTo>
                  <a:lnTo>
                    <a:pt x="2334" y="1626"/>
                  </a:lnTo>
                  <a:lnTo>
                    <a:pt x="2339" y="1626"/>
                  </a:lnTo>
                  <a:lnTo>
                    <a:pt x="2343" y="1626"/>
                  </a:lnTo>
                  <a:lnTo>
                    <a:pt x="2349" y="1626"/>
                  </a:lnTo>
                  <a:lnTo>
                    <a:pt x="2354" y="1626"/>
                  </a:lnTo>
                  <a:lnTo>
                    <a:pt x="2360" y="1626"/>
                  </a:lnTo>
                  <a:lnTo>
                    <a:pt x="2365" y="1626"/>
                  </a:lnTo>
                  <a:lnTo>
                    <a:pt x="2371" y="1626"/>
                  </a:lnTo>
                  <a:lnTo>
                    <a:pt x="2376" y="1626"/>
                  </a:lnTo>
                  <a:lnTo>
                    <a:pt x="2381" y="1626"/>
                  </a:lnTo>
                  <a:lnTo>
                    <a:pt x="2387" y="1626"/>
                  </a:lnTo>
                  <a:lnTo>
                    <a:pt x="2392" y="1626"/>
                  </a:lnTo>
                  <a:lnTo>
                    <a:pt x="2398" y="1626"/>
                  </a:lnTo>
                  <a:lnTo>
                    <a:pt x="2402" y="1626"/>
                  </a:lnTo>
                  <a:lnTo>
                    <a:pt x="2407" y="1626"/>
                  </a:lnTo>
                  <a:lnTo>
                    <a:pt x="2413" y="1626"/>
                  </a:lnTo>
                  <a:lnTo>
                    <a:pt x="2418" y="1626"/>
                  </a:lnTo>
                  <a:lnTo>
                    <a:pt x="2424" y="1626"/>
                  </a:lnTo>
                  <a:lnTo>
                    <a:pt x="2429" y="1626"/>
                  </a:lnTo>
                  <a:lnTo>
                    <a:pt x="2435" y="1626"/>
                  </a:lnTo>
                  <a:lnTo>
                    <a:pt x="2440" y="1626"/>
                  </a:lnTo>
                  <a:lnTo>
                    <a:pt x="2445" y="1626"/>
                  </a:lnTo>
                  <a:lnTo>
                    <a:pt x="2451" y="1626"/>
                  </a:lnTo>
                  <a:lnTo>
                    <a:pt x="2455" y="1626"/>
                  </a:lnTo>
                  <a:lnTo>
                    <a:pt x="2461" y="1626"/>
                  </a:lnTo>
                  <a:lnTo>
                    <a:pt x="2466" y="1626"/>
                  </a:lnTo>
                  <a:lnTo>
                    <a:pt x="2472" y="1626"/>
                  </a:lnTo>
                  <a:lnTo>
                    <a:pt x="2477" y="1626"/>
                  </a:lnTo>
                  <a:lnTo>
                    <a:pt x="2482" y="1626"/>
                  </a:lnTo>
                  <a:lnTo>
                    <a:pt x="2488" y="1626"/>
                  </a:lnTo>
                  <a:lnTo>
                    <a:pt x="2493" y="1626"/>
                  </a:lnTo>
                  <a:lnTo>
                    <a:pt x="2499" y="1626"/>
                  </a:lnTo>
                  <a:lnTo>
                    <a:pt x="2504" y="1626"/>
                  </a:lnTo>
                  <a:lnTo>
                    <a:pt x="2510" y="1626"/>
                  </a:lnTo>
                  <a:lnTo>
                    <a:pt x="2514" y="1626"/>
                  </a:lnTo>
                  <a:lnTo>
                    <a:pt x="2519" y="1626"/>
                  </a:lnTo>
                  <a:lnTo>
                    <a:pt x="2525" y="1626"/>
                  </a:lnTo>
                  <a:lnTo>
                    <a:pt x="2530" y="1626"/>
                  </a:lnTo>
                  <a:lnTo>
                    <a:pt x="2536" y="1626"/>
                  </a:lnTo>
                  <a:lnTo>
                    <a:pt x="2541" y="1626"/>
                  </a:lnTo>
                  <a:lnTo>
                    <a:pt x="2546" y="1626"/>
                  </a:lnTo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8356" name="Line 8"/>
          <p:cNvSpPr>
            <a:spLocks noChangeShapeType="1"/>
          </p:cNvSpPr>
          <p:nvPr/>
        </p:nvSpPr>
        <p:spPr bwMode="auto">
          <a:xfrm>
            <a:off x="2187575" y="5178425"/>
            <a:ext cx="52609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57" name="Line 9"/>
          <p:cNvSpPr>
            <a:spLocks noChangeShapeType="1"/>
          </p:cNvSpPr>
          <p:nvPr/>
        </p:nvSpPr>
        <p:spPr bwMode="auto">
          <a:xfrm>
            <a:off x="2159000" y="5178425"/>
            <a:ext cx="952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58" name="Rectangle 10"/>
          <p:cNvSpPr>
            <a:spLocks noChangeArrowheads="1"/>
          </p:cNvSpPr>
          <p:nvPr/>
        </p:nvSpPr>
        <p:spPr bwMode="auto">
          <a:xfrm>
            <a:off x="218757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359" name="Line 11"/>
          <p:cNvSpPr>
            <a:spLocks noChangeShapeType="1"/>
          </p:cNvSpPr>
          <p:nvPr/>
        </p:nvSpPr>
        <p:spPr bwMode="auto">
          <a:xfrm>
            <a:off x="2452688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0" name="Line 12"/>
          <p:cNvSpPr>
            <a:spLocks noChangeShapeType="1"/>
          </p:cNvSpPr>
          <p:nvPr/>
        </p:nvSpPr>
        <p:spPr bwMode="auto">
          <a:xfrm>
            <a:off x="2325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1" name="Line 13"/>
          <p:cNvSpPr>
            <a:spLocks noChangeShapeType="1"/>
          </p:cNvSpPr>
          <p:nvPr/>
        </p:nvSpPr>
        <p:spPr bwMode="auto">
          <a:xfrm>
            <a:off x="21828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2" name="Line 14"/>
          <p:cNvSpPr>
            <a:spLocks noChangeShapeType="1"/>
          </p:cNvSpPr>
          <p:nvPr/>
        </p:nvSpPr>
        <p:spPr bwMode="auto">
          <a:xfrm>
            <a:off x="234315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3" name="Line 15"/>
          <p:cNvSpPr>
            <a:spLocks noChangeShapeType="1"/>
          </p:cNvSpPr>
          <p:nvPr/>
        </p:nvSpPr>
        <p:spPr bwMode="auto">
          <a:xfrm>
            <a:off x="250348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4" name="Line 16"/>
          <p:cNvSpPr>
            <a:spLocks noChangeShapeType="1"/>
          </p:cNvSpPr>
          <p:nvPr/>
        </p:nvSpPr>
        <p:spPr bwMode="auto">
          <a:xfrm>
            <a:off x="25527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5" name="Line 17"/>
          <p:cNvSpPr>
            <a:spLocks noChangeShapeType="1"/>
          </p:cNvSpPr>
          <p:nvPr/>
        </p:nvSpPr>
        <p:spPr bwMode="auto">
          <a:xfrm>
            <a:off x="26130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6" name="Line 18"/>
          <p:cNvSpPr>
            <a:spLocks noChangeShapeType="1"/>
          </p:cNvSpPr>
          <p:nvPr/>
        </p:nvSpPr>
        <p:spPr bwMode="auto">
          <a:xfrm>
            <a:off x="26574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7" name="Line 19"/>
          <p:cNvSpPr>
            <a:spLocks noChangeShapeType="1"/>
          </p:cNvSpPr>
          <p:nvPr/>
        </p:nvSpPr>
        <p:spPr bwMode="auto">
          <a:xfrm>
            <a:off x="2714625" y="5178425"/>
            <a:ext cx="1588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68" name="Rectangle 20"/>
          <p:cNvSpPr>
            <a:spLocks noChangeArrowheads="1"/>
          </p:cNvSpPr>
          <p:nvPr/>
        </p:nvSpPr>
        <p:spPr bwMode="auto">
          <a:xfrm>
            <a:off x="26876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369" name="Line 21"/>
          <p:cNvSpPr>
            <a:spLocks noChangeShapeType="1"/>
          </p:cNvSpPr>
          <p:nvPr/>
        </p:nvSpPr>
        <p:spPr bwMode="auto">
          <a:xfrm>
            <a:off x="2978150" y="5178425"/>
            <a:ext cx="3175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0" name="Line 22"/>
          <p:cNvSpPr>
            <a:spLocks noChangeShapeType="1"/>
          </p:cNvSpPr>
          <p:nvPr/>
        </p:nvSpPr>
        <p:spPr bwMode="auto">
          <a:xfrm>
            <a:off x="27622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1" name="Line 23"/>
          <p:cNvSpPr>
            <a:spLocks noChangeShapeType="1"/>
          </p:cNvSpPr>
          <p:nvPr/>
        </p:nvSpPr>
        <p:spPr bwMode="auto">
          <a:xfrm>
            <a:off x="28162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2" name="Line 24"/>
          <p:cNvSpPr>
            <a:spLocks noChangeShapeType="1"/>
          </p:cNvSpPr>
          <p:nvPr/>
        </p:nvSpPr>
        <p:spPr bwMode="auto">
          <a:xfrm>
            <a:off x="28733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3" name="Line 25"/>
          <p:cNvSpPr>
            <a:spLocks noChangeShapeType="1"/>
          </p:cNvSpPr>
          <p:nvPr/>
        </p:nvSpPr>
        <p:spPr bwMode="auto">
          <a:xfrm>
            <a:off x="29225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4" name="Line 26"/>
          <p:cNvSpPr>
            <a:spLocks noChangeShapeType="1"/>
          </p:cNvSpPr>
          <p:nvPr/>
        </p:nvSpPr>
        <p:spPr bwMode="auto">
          <a:xfrm>
            <a:off x="30321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5" name="Line 27"/>
          <p:cNvSpPr>
            <a:spLocks noChangeShapeType="1"/>
          </p:cNvSpPr>
          <p:nvPr/>
        </p:nvSpPr>
        <p:spPr bwMode="auto">
          <a:xfrm>
            <a:off x="30813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6" name="Line 28"/>
          <p:cNvSpPr>
            <a:spLocks noChangeShapeType="1"/>
          </p:cNvSpPr>
          <p:nvPr/>
        </p:nvSpPr>
        <p:spPr bwMode="auto">
          <a:xfrm>
            <a:off x="31321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7" name="Line 29"/>
          <p:cNvSpPr>
            <a:spLocks noChangeShapeType="1"/>
          </p:cNvSpPr>
          <p:nvPr/>
        </p:nvSpPr>
        <p:spPr bwMode="auto">
          <a:xfrm>
            <a:off x="31908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8" name="Line 30"/>
          <p:cNvSpPr>
            <a:spLocks noChangeShapeType="1"/>
          </p:cNvSpPr>
          <p:nvPr/>
        </p:nvSpPr>
        <p:spPr bwMode="auto">
          <a:xfrm>
            <a:off x="32416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79" name="Rectangle 31"/>
          <p:cNvSpPr>
            <a:spLocks noChangeArrowheads="1"/>
          </p:cNvSpPr>
          <p:nvPr/>
        </p:nvSpPr>
        <p:spPr bwMode="auto">
          <a:xfrm>
            <a:off x="32099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380" name="Line 32"/>
          <p:cNvSpPr>
            <a:spLocks noChangeShapeType="1"/>
          </p:cNvSpPr>
          <p:nvPr/>
        </p:nvSpPr>
        <p:spPr bwMode="auto">
          <a:xfrm>
            <a:off x="3506788" y="5178425"/>
            <a:ext cx="158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1" name="Line 33"/>
          <p:cNvSpPr>
            <a:spLocks noChangeShapeType="1"/>
          </p:cNvSpPr>
          <p:nvPr/>
        </p:nvSpPr>
        <p:spPr bwMode="auto">
          <a:xfrm>
            <a:off x="32861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2" name="Line 34"/>
          <p:cNvSpPr>
            <a:spLocks noChangeShapeType="1"/>
          </p:cNvSpPr>
          <p:nvPr/>
        </p:nvSpPr>
        <p:spPr bwMode="auto">
          <a:xfrm>
            <a:off x="33448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3" name="Line 35"/>
          <p:cNvSpPr>
            <a:spLocks noChangeShapeType="1"/>
          </p:cNvSpPr>
          <p:nvPr/>
        </p:nvSpPr>
        <p:spPr bwMode="auto">
          <a:xfrm>
            <a:off x="3395663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4" name="Line 36"/>
          <p:cNvSpPr>
            <a:spLocks noChangeShapeType="1"/>
          </p:cNvSpPr>
          <p:nvPr/>
        </p:nvSpPr>
        <p:spPr bwMode="auto">
          <a:xfrm>
            <a:off x="34528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5" name="Line 37"/>
          <p:cNvSpPr>
            <a:spLocks noChangeShapeType="1"/>
          </p:cNvSpPr>
          <p:nvPr/>
        </p:nvSpPr>
        <p:spPr bwMode="auto">
          <a:xfrm>
            <a:off x="3554413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6" name="Line 38"/>
          <p:cNvSpPr>
            <a:spLocks noChangeShapeType="1"/>
          </p:cNvSpPr>
          <p:nvPr/>
        </p:nvSpPr>
        <p:spPr bwMode="auto">
          <a:xfrm>
            <a:off x="36068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7" name="Line 39"/>
          <p:cNvSpPr>
            <a:spLocks noChangeShapeType="1"/>
          </p:cNvSpPr>
          <p:nvPr/>
        </p:nvSpPr>
        <p:spPr bwMode="auto">
          <a:xfrm>
            <a:off x="3656013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8" name="Line 40"/>
          <p:cNvSpPr>
            <a:spLocks noChangeShapeType="1"/>
          </p:cNvSpPr>
          <p:nvPr/>
        </p:nvSpPr>
        <p:spPr bwMode="auto">
          <a:xfrm>
            <a:off x="3716338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89" name="Line 41"/>
          <p:cNvSpPr>
            <a:spLocks noChangeShapeType="1"/>
          </p:cNvSpPr>
          <p:nvPr/>
        </p:nvSpPr>
        <p:spPr bwMode="auto">
          <a:xfrm>
            <a:off x="37655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0" name="Rectangle 42"/>
          <p:cNvSpPr>
            <a:spLocks noChangeArrowheads="1"/>
          </p:cNvSpPr>
          <p:nvPr/>
        </p:nvSpPr>
        <p:spPr bwMode="auto">
          <a:xfrm>
            <a:off x="37290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391" name="Line 43"/>
          <p:cNvSpPr>
            <a:spLocks noChangeShapeType="1"/>
          </p:cNvSpPr>
          <p:nvPr/>
        </p:nvSpPr>
        <p:spPr bwMode="auto">
          <a:xfrm>
            <a:off x="40338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2" name="Line 44"/>
          <p:cNvSpPr>
            <a:spLocks noChangeShapeType="1"/>
          </p:cNvSpPr>
          <p:nvPr/>
        </p:nvSpPr>
        <p:spPr bwMode="auto">
          <a:xfrm>
            <a:off x="38195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3" name="Line 45"/>
          <p:cNvSpPr>
            <a:spLocks noChangeShapeType="1"/>
          </p:cNvSpPr>
          <p:nvPr/>
        </p:nvSpPr>
        <p:spPr bwMode="auto">
          <a:xfrm>
            <a:off x="387032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4" name="Line 46"/>
          <p:cNvSpPr>
            <a:spLocks noChangeShapeType="1"/>
          </p:cNvSpPr>
          <p:nvPr/>
        </p:nvSpPr>
        <p:spPr bwMode="auto">
          <a:xfrm>
            <a:off x="392430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5" name="Line 47"/>
          <p:cNvSpPr>
            <a:spLocks noChangeShapeType="1"/>
          </p:cNvSpPr>
          <p:nvPr/>
        </p:nvSpPr>
        <p:spPr bwMode="auto">
          <a:xfrm>
            <a:off x="397510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6" name="Line 48"/>
          <p:cNvSpPr>
            <a:spLocks noChangeShapeType="1"/>
          </p:cNvSpPr>
          <p:nvPr/>
        </p:nvSpPr>
        <p:spPr bwMode="auto">
          <a:xfrm>
            <a:off x="4078288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7" name="Line 49"/>
          <p:cNvSpPr>
            <a:spLocks noChangeShapeType="1"/>
          </p:cNvSpPr>
          <p:nvPr/>
        </p:nvSpPr>
        <p:spPr bwMode="auto">
          <a:xfrm>
            <a:off x="4129088" y="5178425"/>
            <a:ext cx="1111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8" name="Line 50"/>
          <p:cNvSpPr>
            <a:spLocks noChangeShapeType="1"/>
          </p:cNvSpPr>
          <p:nvPr/>
        </p:nvSpPr>
        <p:spPr bwMode="auto">
          <a:xfrm>
            <a:off x="418623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399" name="Line 51"/>
          <p:cNvSpPr>
            <a:spLocks noChangeShapeType="1"/>
          </p:cNvSpPr>
          <p:nvPr/>
        </p:nvSpPr>
        <p:spPr bwMode="auto">
          <a:xfrm>
            <a:off x="42354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0" name="Line 52"/>
          <p:cNvSpPr>
            <a:spLocks noChangeShapeType="1"/>
          </p:cNvSpPr>
          <p:nvPr/>
        </p:nvSpPr>
        <p:spPr bwMode="auto">
          <a:xfrm>
            <a:off x="42941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1" name="Rectangle 53"/>
          <p:cNvSpPr>
            <a:spLocks noChangeArrowheads="1"/>
          </p:cNvSpPr>
          <p:nvPr/>
        </p:nvSpPr>
        <p:spPr bwMode="auto">
          <a:xfrm>
            <a:off x="42592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02" name="Line 54"/>
          <p:cNvSpPr>
            <a:spLocks noChangeShapeType="1"/>
          </p:cNvSpPr>
          <p:nvPr/>
        </p:nvSpPr>
        <p:spPr bwMode="auto">
          <a:xfrm>
            <a:off x="4552950" y="5178425"/>
            <a:ext cx="1270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3" name="Line 55"/>
          <p:cNvSpPr>
            <a:spLocks noChangeShapeType="1"/>
          </p:cNvSpPr>
          <p:nvPr/>
        </p:nvSpPr>
        <p:spPr bwMode="auto">
          <a:xfrm>
            <a:off x="43449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4" name="Line 56"/>
          <p:cNvSpPr>
            <a:spLocks noChangeShapeType="1"/>
          </p:cNvSpPr>
          <p:nvPr/>
        </p:nvSpPr>
        <p:spPr bwMode="auto">
          <a:xfrm>
            <a:off x="439896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5" name="Line 57"/>
          <p:cNvSpPr>
            <a:spLocks noChangeShapeType="1"/>
          </p:cNvSpPr>
          <p:nvPr/>
        </p:nvSpPr>
        <p:spPr bwMode="auto">
          <a:xfrm>
            <a:off x="4449763" y="5178425"/>
            <a:ext cx="793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6" name="Line 58"/>
          <p:cNvSpPr>
            <a:spLocks noChangeShapeType="1"/>
          </p:cNvSpPr>
          <p:nvPr/>
        </p:nvSpPr>
        <p:spPr bwMode="auto">
          <a:xfrm>
            <a:off x="44989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7" name="Line 59"/>
          <p:cNvSpPr>
            <a:spLocks noChangeShapeType="1"/>
          </p:cNvSpPr>
          <p:nvPr/>
        </p:nvSpPr>
        <p:spPr bwMode="auto">
          <a:xfrm>
            <a:off x="46085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8" name="Line 60"/>
          <p:cNvSpPr>
            <a:spLocks noChangeShapeType="1"/>
          </p:cNvSpPr>
          <p:nvPr/>
        </p:nvSpPr>
        <p:spPr bwMode="auto">
          <a:xfrm>
            <a:off x="466090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09" name="Line 61"/>
          <p:cNvSpPr>
            <a:spLocks noChangeShapeType="1"/>
          </p:cNvSpPr>
          <p:nvPr/>
        </p:nvSpPr>
        <p:spPr bwMode="auto">
          <a:xfrm>
            <a:off x="47101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0" name="Line 62"/>
          <p:cNvSpPr>
            <a:spLocks noChangeShapeType="1"/>
          </p:cNvSpPr>
          <p:nvPr/>
        </p:nvSpPr>
        <p:spPr bwMode="auto">
          <a:xfrm>
            <a:off x="476250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1" name="Line 63"/>
          <p:cNvSpPr>
            <a:spLocks noChangeShapeType="1"/>
          </p:cNvSpPr>
          <p:nvPr/>
        </p:nvSpPr>
        <p:spPr bwMode="auto">
          <a:xfrm>
            <a:off x="4819650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2" name="Rectangle 64"/>
          <p:cNvSpPr>
            <a:spLocks noChangeArrowheads="1"/>
          </p:cNvSpPr>
          <p:nvPr/>
        </p:nvSpPr>
        <p:spPr bwMode="auto">
          <a:xfrm>
            <a:off x="478313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13" name="Line 65"/>
          <p:cNvSpPr>
            <a:spLocks noChangeShapeType="1"/>
          </p:cNvSpPr>
          <p:nvPr/>
        </p:nvSpPr>
        <p:spPr bwMode="auto">
          <a:xfrm>
            <a:off x="5078413" y="5178425"/>
            <a:ext cx="4762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4" name="Line 66"/>
          <p:cNvSpPr>
            <a:spLocks noChangeShapeType="1"/>
          </p:cNvSpPr>
          <p:nvPr/>
        </p:nvSpPr>
        <p:spPr bwMode="auto">
          <a:xfrm>
            <a:off x="48688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5" name="Line 67"/>
          <p:cNvSpPr>
            <a:spLocks noChangeShapeType="1"/>
          </p:cNvSpPr>
          <p:nvPr/>
        </p:nvSpPr>
        <p:spPr bwMode="auto">
          <a:xfrm>
            <a:off x="49196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6" name="Line 68"/>
          <p:cNvSpPr>
            <a:spLocks noChangeShapeType="1"/>
          </p:cNvSpPr>
          <p:nvPr/>
        </p:nvSpPr>
        <p:spPr bwMode="auto">
          <a:xfrm>
            <a:off x="497840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7" name="Line 69"/>
          <p:cNvSpPr>
            <a:spLocks noChangeShapeType="1"/>
          </p:cNvSpPr>
          <p:nvPr/>
        </p:nvSpPr>
        <p:spPr bwMode="auto">
          <a:xfrm>
            <a:off x="50276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8" name="Line 70"/>
          <p:cNvSpPr>
            <a:spLocks noChangeShapeType="1"/>
          </p:cNvSpPr>
          <p:nvPr/>
        </p:nvSpPr>
        <p:spPr bwMode="auto">
          <a:xfrm>
            <a:off x="5135563" y="5178425"/>
            <a:ext cx="1587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19" name="Line 71"/>
          <p:cNvSpPr>
            <a:spLocks noChangeShapeType="1"/>
          </p:cNvSpPr>
          <p:nvPr/>
        </p:nvSpPr>
        <p:spPr bwMode="auto">
          <a:xfrm>
            <a:off x="5187950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0" name="Line 72"/>
          <p:cNvSpPr>
            <a:spLocks noChangeShapeType="1"/>
          </p:cNvSpPr>
          <p:nvPr/>
        </p:nvSpPr>
        <p:spPr bwMode="auto">
          <a:xfrm>
            <a:off x="52371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1" name="Line 73"/>
          <p:cNvSpPr>
            <a:spLocks noChangeShapeType="1"/>
          </p:cNvSpPr>
          <p:nvPr/>
        </p:nvSpPr>
        <p:spPr bwMode="auto">
          <a:xfrm>
            <a:off x="5289550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2" name="Line 74"/>
          <p:cNvSpPr>
            <a:spLocks noChangeShapeType="1"/>
          </p:cNvSpPr>
          <p:nvPr/>
        </p:nvSpPr>
        <p:spPr bwMode="auto">
          <a:xfrm>
            <a:off x="5348288" y="5178425"/>
            <a:ext cx="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3" name="Rectangle 75"/>
          <p:cNvSpPr>
            <a:spLocks noChangeArrowheads="1"/>
          </p:cNvSpPr>
          <p:nvPr/>
        </p:nvSpPr>
        <p:spPr bwMode="auto">
          <a:xfrm>
            <a:off x="5310188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6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24" name="Line 76"/>
          <p:cNvSpPr>
            <a:spLocks noChangeShapeType="1"/>
          </p:cNvSpPr>
          <p:nvPr/>
        </p:nvSpPr>
        <p:spPr bwMode="auto">
          <a:xfrm>
            <a:off x="5608638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5" name="Line 77"/>
          <p:cNvSpPr>
            <a:spLocks noChangeShapeType="1"/>
          </p:cNvSpPr>
          <p:nvPr/>
        </p:nvSpPr>
        <p:spPr bwMode="auto">
          <a:xfrm>
            <a:off x="539432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6" name="Line 78"/>
          <p:cNvSpPr>
            <a:spLocks noChangeShapeType="1"/>
          </p:cNvSpPr>
          <p:nvPr/>
        </p:nvSpPr>
        <p:spPr bwMode="auto">
          <a:xfrm>
            <a:off x="54435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7" name="Line 79"/>
          <p:cNvSpPr>
            <a:spLocks noChangeShapeType="1"/>
          </p:cNvSpPr>
          <p:nvPr/>
        </p:nvSpPr>
        <p:spPr bwMode="auto">
          <a:xfrm>
            <a:off x="55022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8" name="Line 80"/>
          <p:cNvSpPr>
            <a:spLocks noChangeShapeType="1"/>
          </p:cNvSpPr>
          <p:nvPr/>
        </p:nvSpPr>
        <p:spPr bwMode="auto">
          <a:xfrm>
            <a:off x="5553075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29" name="Line 81"/>
          <p:cNvSpPr>
            <a:spLocks noChangeShapeType="1"/>
          </p:cNvSpPr>
          <p:nvPr/>
        </p:nvSpPr>
        <p:spPr bwMode="auto">
          <a:xfrm>
            <a:off x="5662613" y="5178425"/>
            <a:ext cx="317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0" name="Line 82"/>
          <p:cNvSpPr>
            <a:spLocks noChangeShapeType="1"/>
          </p:cNvSpPr>
          <p:nvPr/>
        </p:nvSpPr>
        <p:spPr bwMode="auto">
          <a:xfrm>
            <a:off x="57118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1" name="Line 83"/>
          <p:cNvSpPr>
            <a:spLocks noChangeShapeType="1"/>
          </p:cNvSpPr>
          <p:nvPr/>
        </p:nvSpPr>
        <p:spPr bwMode="auto">
          <a:xfrm>
            <a:off x="576103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2" name="Line 84"/>
          <p:cNvSpPr>
            <a:spLocks noChangeShapeType="1"/>
          </p:cNvSpPr>
          <p:nvPr/>
        </p:nvSpPr>
        <p:spPr bwMode="auto">
          <a:xfrm>
            <a:off x="58118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3" name="Line 85"/>
          <p:cNvSpPr>
            <a:spLocks noChangeShapeType="1"/>
          </p:cNvSpPr>
          <p:nvPr/>
        </p:nvSpPr>
        <p:spPr bwMode="auto">
          <a:xfrm>
            <a:off x="5868988" y="5178425"/>
            <a:ext cx="6350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4" name="Rectangle 86"/>
          <p:cNvSpPr>
            <a:spLocks noChangeArrowheads="1"/>
          </p:cNvSpPr>
          <p:nvPr/>
        </p:nvSpPr>
        <p:spPr bwMode="auto">
          <a:xfrm>
            <a:off x="58340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7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35" name="Line 87"/>
          <p:cNvSpPr>
            <a:spLocks noChangeShapeType="1"/>
          </p:cNvSpPr>
          <p:nvPr/>
        </p:nvSpPr>
        <p:spPr bwMode="auto">
          <a:xfrm>
            <a:off x="6132513" y="5178425"/>
            <a:ext cx="7937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6" name="Line 88"/>
          <p:cNvSpPr>
            <a:spLocks noChangeShapeType="1"/>
          </p:cNvSpPr>
          <p:nvPr/>
        </p:nvSpPr>
        <p:spPr bwMode="auto">
          <a:xfrm>
            <a:off x="59229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7" name="Line 89"/>
          <p:cNvSpPr>
            <a:spLocks noChangeShapeType="1"/>
          </p:cNvSpPr>
          <p:nvPr/>
        </p:nvSpPr>
        <p:spPr bwMode="auto">
          <a:xfrm>
            <a:off x="5975350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8" name="Line 90"/>
          <p:cNvSpPr>
            <a:spLocks noChangeShapeType="1"/>
          </p:cNvSpPr>
          <p:nvPr/>
        </p:nvSpPr>
        <p:spPr bwMode="auto">
          <a:xfrm>
            <a:off x="6024563" y="5178425"/>
            <a:ext cx="1270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39" name="Line 91"/>
          <p:cNvSpPr>
            <a:spLocks noChangeShapeType="1"/>
          </p:cNvSpPr>
          <p:nvPr/>
        </p:nvSpPr>
        <p:spPr bwMode="auto">
          <a:xfrm>
            <a:off x="6081713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0" name="Line 92"/>
          <p:cNvSpPr>
            <a:spLocks noChangeShapeType="1"/>
          </p:cNvSpPr>
          <p:nvPr/>
        </p:nvSpPr>
        <p:spPr bwMode="auto">
          <a:xfrm>
            <a:off x="618172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1" name="Line 93"/>
          <p:cNvSpPr>
            <a:spLocks noChangeShapeType="1"/>
          </p:cNvSpPr>
          <p:nvPr/>
        </p:nvSpPr>
        <p:spPr bwMode="auto">
          <a:xfrm>
            <a:off x="62357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2" name="Line 94"/>
          <p:cNvSpPr>
            <a:spLocks noChangeShapeType="1"/>
          </p:cNvSpPr>
          <p:nvPr/>
        </p:nvSpPr>
        <p:spPr bwMode="auto">
          <a:xfrm>
            <a:off x="6286500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3" name="Line 95"/>
          <p:cNvSpPr>
            <a:spLocks noChangeShapeType="1"/>
          </p:cNvSpPr>
          <p:nvPr/>
        </p:nvSpPr>
        <p:spPr bwMode="auto">
          <a:xfrm>
            <a:off x="634047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4" name="Line 96"/>
          <p:cNvSpPr>
            <a:spLocks noChangeShapeType="1"/>
          </p:cNvSpPr>
          <p:nvPr/>
        </p:nvSpPr>
        <p:spPr bwMode="auto">
          <a:xfrm>
            <a:off x="6396038" y="5178425"/>
            <a:ext cx="4762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5" name="Rectangle 97"/>
          <p:cNvSpPr>
            <a:spLocks noChangeArrowheads="1"/>
          </p:cNvSpPr>
          <p:nvPr/>
        </p:nvSpPr>
        <p:spPr bwMode="auto">
          <a:xfrm>
            <a:off x="6359525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8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46" name="Line 98"/>
          <p:cNvSpPr>
            <a:spLocks noChangeShapeType="1"/>
          </p:cNvSpPr>
          <p:nvPr/>
        </p:nvSpPr>
        <p:spPr bwMode="auto">
          <a:xfrm>
            <a:off x="6661150" y="5178425"/>
            <a:ext cx="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7" name="Line 99"/>
          <p:cNvSpPr>
            <a:spLocks noChangeShapeType="1"/>
          </p:cNvSpPr>
          <p:nvPr/>
        </p:nvSpPr>
        <p:spPr bwMode="auto">
          <a:xfrm>
            <a:off x="64452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8" name="Line 100"/>
          <p:cNvSpPr>
            <a:spLocks noChangeShapeType="1"/>
          </p:cNvSpPr>
          <p:nvPr/>
        </p:nvSpPr>
        <p:spPr bwMode="auto">
          <a:xfrm>
            <a:off x="6499225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49" name="Line 101"/>
          <p:cNvSpPr>
            <a:spLocks noChangeShapeType="1"/>
          </p:cNvSpPr>
          <p:nvPr/>
        </p:nvSpPr>
        <p:spPr bwMode="auto">
          <a:xfrm>
            <a:off x="6554788" y="5178425"/>
            <a:ext cx="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0" name="Line 102"/>
          <p:cNvSpPr>
            <a:spLocks noChangeShapeType="1"/>
          </p:cNvSpPr>
          <p:nvPr/>
        </p:nvSpPr>
        <p:spPr bwMode="auto">
          <a:xfrm>
            <a:off x="6607175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1" name="Line 103"/>
          <p:cNvSpPr>
            <a:spLocks noChangeShapeType="1"/>
          </p:cNvSpPr>
          <p:nvPr/>
        </p:nvSpPr>
        <p:spPr bwMode="auto">
          <a:xfrm>
            <a:off x="6710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2" name="Line 104"/>
          <p:cNvSpPr>
            <a:spLocks noChangeShapeType="1"/>
          </p:cNvSpPr>
          <p:nvPr/>
        </p:nvSpPr>
        <p:spPr bwMode="auto">
          <a:xfrm>
            <a:off x="6762750" y="5178425"/>
            <a:ext cx="793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3" name="Line 105"/>
          <p:cNvSpPr>
            <a:spLocks noChangeShapeType="1"/>
          </p:cNvSpPr>
          <p:nvPr/>
        </p:nvSpPr>
        <p:spPr bwMode="auto">
          <a:xfrm>
            <a:off x="68151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4" name="Line 106"/>
          <p:cNvSpPr>
            <a:spLocks noChangeShapeType="1"/>
          </p:cNvSpPr>
          <p:nvPr/>
        </p:nvSpPr>
        <p:spPr bwMode="auto">
          <a:xfrm>
            <a:off x="6865938" y="5178425"/>
            <a:ext cx="9525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5" name="Line 107"/>
          <p:cNvSpPr>
            <a:spLocks noChangeShapeType="1"/>
          </p:cNvSpPr>
          <p:nvPr/>
        </p:nvSpPr>
        <p:spPr bwMode="auto">
          <a:xfrm>
            <a:off x="6924675" y="5178425"/>
            <a:ext cx="4763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6" name="Rectangle 108"/>
          <p:cNvSpPr>
            <a:spLocks noChangeArrowheads="1"/>
          </p:cNvSpPr>
          <p:nvPr/>
        </p:nvSpPr>
        <p:spPr bwMode="auto">
          <a:xfrm>
            <a:off x="6888163" y="5337175"/>
            <a:ext cx="76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9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57" name="Line 109"/>
          <p:cNvSpPr>
            <a:spLocks noChangeShapeType="1"/>
          </p:cNvSpPr>
          <p:nvPr/>
        </p:nvSpPr>
        <p:spPr bwMode="auto">
          <a:xfrm>
            <a:off x="7181850" y="5178425"/>
            <a:ext cx="6350" cy="809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8" name="Line 110"/>
          <p:cNvSpPr>
            <a:spLocks noChangeShapeType="1"/>
          </p:cNvSpPr>
          <p:nvPr/>
        </p:nvSpPr>
        <p:spPr bwMode="auto">
          <a:xfrm>
            <a:off x="69738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59" name="Line 111"/>
          <p:cNvSpPr>
            <a:spLocks noChangeShapeType="1"/>
          </p:cNvSpPr>
          <p:nvPr/>
        </p:nvSpPr>
        <p:spPr bwMode="auto">
          <a:xfrm>
            <a:off x="7024688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0" name="Line 112"/>
          <p:cNvSpPr>
            <a:spLocks noChangeShapeType="1"/>
          </p:cNvSpPr>
          <p:nvPr/>
        </p:nvSpPr>
        <p:spPr bwMode="auto">
          <a:xfrm>
            <a:off x="7081838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1" name="Line 113"/>
          <p:cNvSpPr>
            <a:spLocks noChangeShapeType="1"/>
          </p:cNvSpPr>
          <p:nvPr/>
        </p:nvSpPr>
        <p:spPr bwMode="auto">
          <a:xfrm>
            <a:off x="713581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2" name="Line 114"/>
          <p:cNvSpPr>
            <a:spLocks noChangeShapeType="1"/>
          </p:cNvSpPr>
          <p:nvPr/>
        </p:nvSpPr>
        <p:spPr bwMode="auto">
          <a:xfrm>
            <a:off x="7235825" y="5178425"/>
            <a:ext cx="1588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3" name="Line 115"/>
          <p:cNvSpPr>
            <a:spLocks noChangeShapeType="1"/>
          </p:cNvSpPr>
          <p:nvPr/>
        </p:nvSpPr>
        <p:spPr bwMode="auto">
          <a:xfrm>
            <a:off x="7283450" y="5178425"/>
            <a:ext cx="6350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4" name="Line 116"/>
          <p:cNvSpPr>
            <a:spLocks noChangeShapeType="1"/>
          </p:cNvSpPr>
          <p:nvPr/>
        </p:nvSpPr>
        <p:spPr bwMode="auto">
          <a:xfrm>
            <a:off x="7345363" y="5178425"/>
            <a:ext cx="4762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5" name="Line 117"/>
          <p:cNvSpPr>
            <a:spLocks noChangeShapeType="1"/>
          </p:cNvSpPr>
          <p:nvPr/>
        </p:nvSpPr>
        <p:spPr bwMode="auto">
          <a:xfrm>
            <a:off x="7394575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6" name="Line 118"/>
          <p:cNvSpPr>
            <a:spLocks noChangeShapeType="1"/>
          </p:cNvSpPr>
          <p:nvPr/>
        </p:nvSpPr>
        <p:spPr bwMode="auto">
          <a:xfrm>
            <a:off x="7445375" y="5178425"/>
            <a:ext cx="3175" cy="1190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67" name="Rectangle 119"/>
          <p:cNvSpPr>
            <a:spLocks noChangeArrowheads="1"/>
          </p:cNvSpPr>
          <p:nvPr/>
        </p:nvSpPr>
        <p:spPr bwMode="auto">
          <a:xfrm>
            <a:off x="7310438" y="5337175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10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68" name="Rectangle 120"/>
          <p:cNvSpPr>
            <a:spLocks noChangeArrowheads="1"/>
          </p:cNvSpPr>
          <p:nvPr/>
        </p:nvSpPr>
        <p:spPr bwMode="auto">
          <a:xfrm>
            <a:off x="3006725" y="5597525"/>
            <a:ext cx="2209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         Retention Time (min)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69" name="Line 121"/>
          <p:cNvSpPr>
            <a:spLocks noChangeShapeType="1"/>
          </p:cNvSpPr>
          <p:nvPr/>
        </p:nvSpPr>
        <p:spPr bwMode="auto">
          <a:xfrm>
            <a:off x="2159000" y="2130425"/>
            <a:ext cx="9525" cy="30480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0" name="Line 122"/>
          <p:cNvSpPr>
            <a:spLocks noChangeShapeType="1"/>
          </p:cNvSpPr>
          <p:nvPr/>
        </p:nvSpPr>
        <p:spPr bwMode="auto">
          <a:xfrm flipH="1">
            <a:off x="2128838" y="514191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1" name="Rectangle 123"/>
          <p:cNvSpPr>
            <a:spLocks noChangeArrowheads="1"/>
          </p:cNvSpPr>
          <p:nvPr/>
        </p:nvSpPr>
        <p:spPr bwMode="auto">
          <a:xfrm>
            <a:off x="1616075" y="495141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0.0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72" name="Line 124"/>
          <p:cNvSpPr>
            <a:spLocks noChangeShapeType="1"/>
          </p:cNvSpPr>
          <p:nvPr/>
        </p:nvSpPr>
        <p:spPr bwMode="auto">
          <a:xfrm flipH="1">
            <a:off x="2103438" y="4754563"/>
            <a:ext cx="555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3" name="Line 125"/>
          <p:cNvSpPr>
            <a:spLocks noChangeShapeType="1"/>
          </p:cNvSpPr>
          <p:nvPr/>
        </p:nvSpPr>
        <p:spPr bwMode="auto">
          <a:xfrm flipH="1">
            <a:off x="2128838" y="497681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4" name="Line 126"/>
          <p:cNvSpPr>
            <a:spLocks noChangeShapeType="1"/>
          </p:cNvSpPr>
          <p:nvPr/>
        </p:nvSpPr>
        <p:spPr bwMode="auto">
          <a:xfrm flipH="1">
            <a:off x="2128838" y="49228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5" name="Line 127"/>
          <p:cNvSpPr>
            <a:spLocks noChangeShapeType="1"/>
          </p:cNvSpPr>
          <p:nvPr/>
        </p:nvSpPr>
        <p:spPr bwMode="auto">
          <a:xfrm flipH="1">
            <a:off x="2128838" y="486727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6" name="Line 128"/>
          <p:cNvSpPr>
            <a:spLocks noChangeShapeType="1"/>
          </p:cNvSpPr>
          <p:nvPr/>
        </p:nvSpPr>
        <p:spPr bwMode="auto">
          <a:xfrm flipH="1">
            <a:off x="2128838" y="4810125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7" name="Line 129"/>
          <p:cNvSpPr>
            <a:spLocks noChangeShapeType="1"/>
          </p:cNvSpPr>
          <p:nvPr/>
        </p:nvSpPr>
        <p:spPr bwMode="auto">
          <a:xfrm flipH="1">
            <a:off x="2128838" y="47037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8" name="Line 130"/>
          <p:cNvSpPr>
            <a:spLocks noChangeShapeType="1"/>
          </p:cNvSpPr>
          <p:nvPr/>
        </p:nvSpPr>
        <p:spPr bwMode="auto">
          <a:xfrm flipH="1">
            <a:off x="2128838" y="46482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79" name="Line 131"/>
          <p:cNvSpPr>
            <a:spLocks noChangeShapeType="1"/>
          </p:cNvSpPr>
          <p:nvPr/>
        </p:nvSpPr>
        <p:spPr bwMode="auto">
          <a:xfrm flipH="1">
            <a:off x="2128838" y="45926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0" name="Line 132"/>
          <p:cNvSpPr>
            <a:spLocks noChangeShapeType="1"/>
          </p:cNvSpPr>
          <p:nvPr/>
        </p:nvSpPr>
        <p:spPr bwMode="auto">
          <a:xfrm flipH="1">
            <a:off x="2128838" y="45386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1" name="Line 133"/>
          <p:cNvSpPr>
            <a:spLocks noChangeShapeType="1"/>
          </p:cNvSpPr>
          <p:nvPr/>
        </p:nvSpPr>
        <p:spPr bwMode="auto">
          <a:xfrm flipH="1">
            <a:off x="2063750" y="4484688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2" name="Rectangle 134"/>
          <p:cNvSpPr>
            <a:spLocks noChangeArrowheads="1"/>
          </p:cNvSpPr>
          <p:nvPr/>
        </p:nvSpPr>
        <p:spPr bwMode="auto">
          <a:xfrm>
            <a:off x="1616075" y="43989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0.1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83" name="Line 135"/>
          <p:cNvSpPr>
            <a:spLocks noChangeShapeType="1"/>
          </p:cNvSpPr>
          <p:nvPr/>
        </p:nvSpPr>
        <p:spPr bwMode="auto">
          <a:xfrm flipH="1">
            <a:off x="2103438" y="42100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4" name="Line 136"/>
          <p:cNvSpPr>
            <a:spLocks noChangeShapeType="1"/>
          </p:cNvSpPr>
          <p:nvPr/>
        </p:nvSpPr>
        <p:spPr bwMode="auto">
          <a:xfrm flipH="1">
            <a:off x="2128838" y="442912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5" name="Line 137"/>
          <p:cNvSpPr>
            <a:spLocks noChangeShapeType="1"/>
          </p:cNvSpPr>
          <p:nvPr/>
        </p:nvSpPr>
        <p:spPr bwMode="auto">
          <a:xfrm flipH="1">
            <a:off x="2128838" y="43735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6" name="Line 138"/>
          <p:cNvSpPr>
            <a:spLocks noChangeShapeType="1"/>
          </p:cNvSpPr>
          <p:nvPr/>
        </p:nvSpPr>
        <p:spPr bwMode="auto">
          <a:xfrm flipH="1">
            <a:off x="2128838" y="4319588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7" name="Line 139"/>
          <p:cNvSpPr>
            <a:spLocks noChangeShapeType="1"/>
          </p:cNvSpPr>
          <p:nvPr/>
        </p:nvSpPr>
        <p:spPr bwMode="auto">
          <a:xfrm flipH="1">
            <a:off x="2128838" y="426561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8" name="Line 140"/>
          <p:cNvSpPr>
            <a:spLocks noChangeShapeType="1"/>
          </p:cNvSpPr>
          <p:nvPr/>
        </p:nvSpPr>
        <p:spPr bwMode="auto">
          <a:xfrm flipH="1">
            <a:off x="2128838" y="41544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89" name="Line 141"/>
          <p:cNvSpPr>
            <a:spLocks noChangeShapeType="1"/>
          </p:cNvSpPr>
          <p:nvPr/>
        </p:nvSpPr>
        <p:spPr bwMode="auto">
          <a:xfrm flipH="1">
            <a:off x="2128838" y="41052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0" name="Line 142"/>
          <p:cNvSpPr>
            <a:spLocks noChangeShapeType="1"/>
          </p:cNvSpPr>
          <p:nvPr/>
        </p:nvSpPr>
        <p:spPr bwMode="auto">
          <a:xfrm flipH="1">
            <a:off x="2128838" y="40465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1" name="Line 143"/>
          <p:cNvSpPr>
            <a:spLocks noChangeShapeType="1"/>
          </p:cNvSpPr>
          <p:nvPr/>
        </p:nvSpPr>
        <p:spPr bwMode="auto">
          <a:xfrm flipH="1">
            <a:off x="2128838" y="3994150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2" name="Line 144"/>
          <p:cNvSpPr>
            <a:spLocks noChangeShapeType="1"/>
          </p:cNvSpPr>
          <p:nvPr/>
        </p:nvSpPr>
        <p:spPr bwMode="auto">
          <a:xfrm flipH="1">
            <a:off x="2063750" y="3938588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3" name="Rectangle 145"/>
          <p:cNvSpPr>
            <a:spLocks noChangeArrowheads="1"/>
          </p:cNvSpPr>
          <p:nvPr/>
        </p:nvSpPr>
        <p:spPr bwMode="auto">
          <a:xfrm>
            <a:off x="1616075" y="38560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0.2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494" name="Line 146"/>
          <p:cNvSpPr>
            <a:spLocks noChangeShapeType="1"/>
          </p:cNvSpPr>
          <p:nvPr/>
        </p:nvSpPr>
        <p:spPr bwMode="auto">
          <a:xfrm flipH="1">
            <a:off x="2103438" y="36639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5" name="Line 147"/>
          <p:cNvSpPr>
            <a:spLocks noChangeShapeType="1"/>
          </p:cNvSpPr>
          <p:nvPr/>
        </p:nvSpPr>
        <p:spPr bwMode="auto">
          <a:xfrm flipH="1">
            <a:off x="2128838" y="3879850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6" name="Line 148"/>
          <p:cNvSpPr>
            <a:spLocks noChangeShapeType="1"/>
          </p:cNvSpPr>
          <p:nvPr/>
        </p:nvSpPr>
        <p:spPr bwMode="auto">
          <a:xfrm flipH="1">
            <a:off x="2128838" y="38274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7" name="Line 149"/>
          <p:cNvSpPr>
            <a:spLocks noChangeShapeType="1"/>
          </p:cNvSpPr>
          <p:nvPr/>
        </p:nvSpPr>
        <p:spPr bwMode="auto">
          <a:xfrm flipH="1">
            <a:off x="2128838" y="377031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8" name="Line 150"/>
          <p:cNvSpPr>
            <a:spLocks noChangeShapeType="1"/>
          </p:cNvSpPr>
          <p:nvPr/>
        </p:nvSpPr>
        <p:spPr bwMode="auto">
          <a:xfrm flipH="1">
            <a:off x="2128838" y="37163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499" name="Line 151"/>
          <p:cNvSpPr>
            <a:spLocks noChangeShapeType="1"/>
          </p:cNvSpPr>
          <p:nvPr/>
        </p:nvSpPr>
        <p:spPr bwMode="auto">
          <a:xfrm flipH="1">
            <a:off x="2128838" y="3611563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0" name="Line 152"/>
          <p:cNvSpPr>
            <a:spLocks noChangeShapeType="1"/>
          </p:cNvSpPr>
          <p:nvPr/>
        </p:nvSpPr>
        <p:spPr bwMode="auto">
          <a:xfrm flipH="1">
            <a:off x="2128838" y="35560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1" name="Line 153"/>
          <p:cNvSpPr>
            <a:spLocks noChangeShapeType="1"/>
          </p:cNvSpPr>
          <p:nvPr/>
        </p:nvSpPr>
        <p:spPr bwMode="auto">
          <a:xfrm flipH="1">
            <a:off x="2128838" y="34972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2" name="Line 154"/>
          <p:cNvSpPr>
            <a:spLocks noChangeShapeType="1"/>
          </p:cNvSpPr>
          <p:nvPr/>
        </p:nvSpPr>
        <p:spPr bwMode="auto">
          <a:xfrm flipH="1">
            <a:off x="2128838" y="34417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3" name="Line 155"/>
          <p:cNvSpPr>
            <a:spLocks noChangeShapeType="1"/>
          </p:cNvSpPr>
          <p:nvPr/>
        </p:nvSpPr>
        <p:spPr bwMode="auto">
          <a:xfrm flipH="1">
            <a:off x="2063750" y="3389313"/>
            <a:ext cx="9525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4" name="Rectangle 156"/>
          <p:cNvSpPr>
            <a:spLocks noChangeArrowheads="1"/>
          </p:cNvSpPr>
          <p:nvPr/>
        </p:nvSpPr>
        <p:spPr bwMode="auto">
          <a:xfrm>
            <a:off x="1616075" y="3306763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0.3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505" name="Line 157"/>
          <p:cNvSpPr>
            <a:spLocks noChangeShapeType="1"/>
          </p:cNvSpPr>
          <p:nvPr/>
        </p:nvSpPr>
        <p:spPr bwMode="auto">
          <a:xfrm flipH="1">
            <a:off x="2103438" y="31178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6" name="Line 158"/>
          <p:cNvSpPr>
            <a:spLocks noChangeShapeType="1"/>
          </p:cNvSpPr>
          <p:nvPr/>
        </p:nvSpPr>
        <p:spPr bwMode="auto">
          <a:xfrm flipH="1">
            <a:off x="2128838" y="3332163"/>
            <a:ext cx="301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7" name="Line 159"/>
          <p:cNvSpPr>
            <a:spLocks noChangeShapeType="1"/>
          </p:cNvSpPr>
          <p:nvPr/>
        </p:nvSpPr>
        <p:spPr bwMode="auto">
          <a:xfrm flipH="1">
            <a:off x="2128838" y="32781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8" name="Line 160"/>
          <p:cNvSpPr>
            <a:spLocks noChangeShapeType="1"/>
          </p:cNvSpPr>
          <p:nvPr/>
        </p:nvSpPr>
        <p:spPr bwMode="auto">
          <a:xfrm flipH="1">
            <a:off x="2128838" y="32258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09" name="Line 161"/>
          <p:cNvSpPr>
            <a:spLocks noChangeShapeType="1"/>
          </p:cNvSpPr>
          <p:nvPr/>
        </p:nvSpPr>
        <p:spPr bwMode="auto">
          <a:xfrm flipH="1">
            <a:off x="2128838" y="31686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0" name="Line 162"/>
          <p:cNvSpPr>
            <a:spLocks noChangeShapeType="1"/>
          </p:cNvSpPr>
          <p:nvPr/>
        </p:nvSpPr>
        <p:spPr bwMode="auto">
          <a:xfrm flipH="1">
            <a:off x="2128838" y="3059113"/>
            <a:ext cx="30162" cy="635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1" name="Line 163"/>
          <p:cNvSpPr>
            <a:spLocks noChangeShapeType="1"/>
          </p:cNvSpPr>
          <p:nvPr/>
        </p:nvSpPr>
        <p:spPr bwMode="auto">
          <a:xfrm flipH="1">
            <a:off x="2128838" y="30067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2" name="Line 164"/>
          <p:cNvSpPr>
            <a:spLocks noChangeShapeType="1"/>
          </p:cNvSpPr>
          <p:nvPr/>
        </p:nvSpPr>
        <p:spPr bwMode="auto">
          <a:xfrm flipH="1">
            <a:off x="2128838" y="29543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3" name="Line 165"/>
          <p:cNvSpPr>
            <a:spLocks noChangeShapeType="1"/>
          </p:cNvSpPr>
          <p:nvPr/>
        </p:nvSpPr>
        <p:spPr bwMode="auto">
          <a:xfrm flipH="1">
            <a:off x="2128838" y="2895600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4" name="Line 166"/>
          <p:cNvSpPr>
            <a:spLocks noChangeShapeType="1"/>
          </p:cNvSpPr>
          <p:nvPr/>
        </p:nvSpPr>
        <p:spPr bwMode="auto">
          <a:xfrm flipH="1">
            <a:off x="2063750" y="28432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5" name="Rectangle 167"/>
          <p:cNvSpPr>
            <a:spLocks noChangeArrowheads="1"/>
          </p:cNvSpPr>
          <p:nvPr/>
        </p:nvSpPr>
        <p:spPr bwMode="auto">
          <a:xfrm>
            <a:off x="1616075" y="2765425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0.4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516" name="Line 168"/>
          <p:cNvSpPr>
            <a:spLocks noChangeShapeType="1"/>
          </p:cNvSpPr>
          <p:nvPr/>
        </p:nvSpPr>
        <p:spPr bwMode="auto">
          <a:xfrm flipH="1">
            <a:off x="2103438" y="2571750"/>
            <a:ext cx="555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7" name="Line 169"/>
          <p:cNvSpPr>
            <a:spLocks noChangeShapeType="1"/>
          </p:cNvSpPr>
          <p:nvPr/>
        </p:nvSpPr>
        <p:spPr bwMode="auto">
          <a:xfrm flipH="1">
            <a:off x="2128838" y="27908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8" name="Line 170"/>
          <p:cNvSpPr>
            <a:spLocks noChangeShapeType="1"/>
          </p:cNvSpPr>
          <p:nvPr/>
        </p:nvSpPr>
        <p:spPr bwMode="auto">
          <a:xfrm flipH="1">
            <a:off x="2128838" y="273843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19" name="Line 171"/>
          <p:cNvSpPr>
            <a:spLocks noChangeShapeType="1"/>
          </p:cNvSpPr>
          <p:nvPr/>
        </p:nvSpPr>
        <p:spPr bwMode="auto">
          <a:xfrm flipH="1">
            <a:off x="2128838" y="26828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0" name="Line 172"/>
          <p:cNvSpPr>
            <a:spLocks noChangeShapeType="1"/>
          </p:cNvSpPr>
          <p:nvPr/>
        </p:nvSpPr>
        <p:spPr bwMode="auto">
          <a:xfrm flipH="1">
            <a:off x="2128838" y="262413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1" name="Line 173"/>
          <p:cNvSpPr>
            <a:spLocks noChangeShapeType="1"/>
          </p:cNvSpPr>
          <p:nvPr/>
        </p:nvSpPr>
        <p:spPr bwMode="auto">
          <a:xfrm flipH="1">
            <a:off x="2128838" y="2516188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2" name="Line 174"/>
          <p:cNvSpPr>
            <a:spLocks noChangeShapeType="1"/>
          </p:cNvSpPr>
          <p:nvPr/>
        </p:nvSpPr>
        <p:spPr bwMode="auto">
          <a:xfrm flipH="1">
            <a:off x="2128838" y="24606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3" name="Line 175"/>
          <p:cNvSpPr>
            <a:spLocks noChangeShapeType="1"/>
          </p:cNvSpPr>
          <p:nvPr/>
        </p:nvSpPr>
        <p:spPr bwMode="auto">
          <a:xfrm flipH="1">
            <a:off x="2128838" y="2401888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4" name="Line 176"/>
          <p:cNvSpPr>
            <a:spLocks noChangeShapeType="1"/>
          </p:cNvSpPr>
          <p:nvPr/>
        </p:nvSpPr>
        <p:spPr bwMode="auto">
          <a:xfrm flipH="1">
            <a:off x="2128838" y="2352675"/>
            <a:ext cx="301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5" name="Line 177"/>
          <p:cNvSpPr>
            <a:spLocks noChangeShapeType="1"/>
          </p:cNvSpPr>
          <p:nvPr/>
        </p:nvSpPr>
        <p:spPr bwMode="auto">
          <a:xfrm flipH="1">
            <a:off x="2063750" y="2297113"/>
            <a:ext cx="95250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6" name="Rectangle 178"/>
          <p:cNvSpPr>
            <a:spLocks noChangeArrowheads="1"/>
          </p:cNvSpPr>
          <p:nvPr/>
        </p:nvSpPr>
        <p:spPr bwMode="auto">
          <a:xfrm>
            <a:off x="1616075" y="2216150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0.5</a:t>
            </a:r>
            <a:endParaRPr lang="fr-FR" sz="1000" b="1">
              <a:latin typeface="Times New Roman" pitchFamily="18" charset="0"/>
            </a:endParaRPr>
          </a:p>
        </p:txBody>
      </p:sp>
      <p:sp>
        <p:nvSpPr>
          <p:cNvPr id="228527" name="Line 179"/>
          <p:cNvSpPr>
            <a:spLocks noChangeShapeType="1"/>
          </p:cNvSpPr>
          <p:nvPr/>
        </p:nvSpPr>
        <p:spPr bwMode="auto">
          <a:xfrm flipH="1">
            <a:off x="2128838" y="2241550"/>
            <a:ext cx="30162" cy="476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8" name="Line 180"/>
          <p:cNvSpPr>
            <a:spLocks noChangeShapeType="1"/>
          </p:cNvSpPr>
          <p:nvPr/>
        </p:nvSpPr>
        <p:spPr bwMode="auto">
          <a:xfrm flipH="1">
            <a:off x="2128838" y="2189163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29" name="Line 181"/>
          <p:cNvSpPr>
            <a:spLocks noChangeShapeType="1"/>
          </p:cNvSpPr>
          <p:nvPr/>
        </p:nvSpPr>
        <p:spPr bwMode="auto">
          <a:xfrm flipH="1">
            <a:off x="2128838" y="2130425"/>
            <a:ext cx="30162" cy="31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0" name="Rectangle 182"/>
          <p:cNvSpPr>
            <a:spLocks noChangeArrowheads="1"/>
          </p:cNvSpPr>
          <p:nvPr/>
        </p:nvSpPr>
        <p:spPr bwMode="auto">
          <a:xfrm rot="-5400000">
            <a:off x="876300" y="3586163"/>
            <a:ext cx="1143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 eaLnBrk="0" hangingPunct="0"/>
            <a:r>
              <a:rPr lang="fr-FR" sz="1000" b="1">
                <a:latin typeface="Courier New" pitchFamily="49" charset="0"/>
              </a:rPr>
              <a:t>Absorbance (AU)</a:t>
            </a:r>
            <a:endParaRPr lang="fr-FR" sz="1000" b="1">
              <a:latin typeface="Times New Roman" pitchFamily="18" charset="0"/>
            </a:endParaRPr>
          </a:p>
        </p:txBody>
      </p:sp>
      <p:grpSp>
        <p:nvGrpSpPr>
          <p:cNvPr id="228531" name="Group 185"/>
          <p:cNvGrpSpPr>
            <a:grpSpLocks/>
          </p:cNvGrpSpPr>
          <p:nvPr/>
        </p:nvGrpSpPr>
        <p:grpSpPr bwMode="auto">
          <a:xfrm>
            <a:off x="2185988" y="2463800"/>
            <a:ext cx="5267325" cy="2573338"/>
            <a:chOff x="3068" y="1538"/>
            <a:chExt cx="2110" cy="1024"/>
          </a:xfrm>
        </p:grpSpPr>
        <p:sp>
          <p:nvSpPr>
            <p:cNvPr id="228557" name="Freeform 186"/>
            <p:cNvSpPr>
              <a:spLocks/>
            </p:cNvSpPr>
            <p:nvPr/>
          </p:nvSpPr>
          <p:spPr bwMode="auto">
            <a:xfrm>
              <a:off x="3068" y="1538"/>
              <a:ext cx="2110" cy="1024"/>
            </a:xfrm>
            <a:custGeom>
              <a:avLst/>
              <a:gdLst>
                <a:gd name="T0" fmla="*/ 9 w 3119"/>
                <a:gd name="T1" fmla="*/ 561 h 1251"/>
                <a:gd name="T2" fmla="*/ 19 w 3119"/>
                <a:gd name="T3" fmla="*/ 561 h 1251"/>
                <a:gd name="T4" fmla="*/ 29 w 3119"/>
                <a:gd name="T5" fmla="*/ 561 h 1251"/>
                <a:gd name="T6" fmla="*/ 40 w 3119"/>
                <a:gd name="T7" fmla="*/ 561 h 1251"/>
                <a:gd name="T8" fmla="*/ 50 w 3119"/>
                <a:gd name="T9" fmla="*/ 561 h 1251"/>
                <a:gd name="T10" fmla="*/ 61 w 3119"/>
                <a:gd name="T11" fmla="*/ 561 h 1251"/>
                <a:gd name="T12" fmla="*/ 72 w 3119"/>
                <a:gd name="T13" fmla="*/ 561 h 1251"/>
                <a:gd name="T14" fmla="*/ 82 w 3119"/>
                <a:gd name="T15" fmla="*/ 562 h 1251"/>
                <a:gd name="T16" fmla="*/ 93 w 3119"/>
                <a:gd name="T17" fmla="*/ 561 h 1251"/>
                <a:gd name="T18" fmla="*/ 103 w 3119"/>
                <a:gd name="T19" fmla="*/ 561 h 1251"/>
                <a:gd name="T20" fmla="*/ 113 w 3119"/>
                <a:gd name="T21" fmla="*/ 561 h 1251"/>
                <a:gd name="T22" fmla="*/ 124 w 3119"/>
                <a:gd name="T23" fmla="*/ 561 h 1251"/>
                <a:gd name="T24" fmla="*/ 134 w 3119"/>
                <a:gd name="T25" fmla="*/ 562 h 1251"/>
                <a:gd name="T26" fmla="*/ 145 w 3119"/>
                <a:gd name="T27" fmla="*/ 562 h 1251"/>
                <a:gd name="T28" fmla="*/ 155 w 3119"/>
                <a:gd name="T29" fmla="*/ 561 h 1251"/>
                <a:gd name="T30" fmla="*/ 165 w 3119"/>
                <a:gd name="T31" fmla="*/ 561 h 1251"/>
                <a:gd name="T32" fmla="*/ 176 w 3119"/>
                <a:gd name="T33" fmla="*/ 562 h 1251"/>
                <a:gd name="T34" fmla="*/ 186 w 3119"/>
                <a:gd name="T35" fmla="*/ 561 h 1251"/>
                <a:gd name="T36" fmla="*/ 197 w 3119"/>
                <a:gd name="T37" fmla="*/ 560 h 1251"/>
                <a:gd name="T38" fmla="*/ 207 w 3119"/>
                <a:gd name="T39" fmla="*/ 560 h 1251"/>
                <a:gd name="T40" fmla="*/ 218 w 3119"/>
                <a:gd name="T41" fmla="*/ 559 h 1251"/>
                <a:gd name="T42" fmla="*/ 229 w 3119"/>
                <a:gd name="T43" fmla="*/ 560 h 1251"/>
                <a:gd name="T44" fmla="*/ 239 w 3119"/>
                <a:gd name="T45" fmla="*/ 547 h 1251"/>
                <a:gd name="T46" fmla="*/ 249 w 3119"/>
                <a:gd name="T47" fmla="*/ 20 h 1251"/>
                <a:gd name="T48" fmla="*/ 260 w 3119"/>
                <a:gd name="T49" fmla="*/ 253 h 1251"/>
                <a:gd name="T50" fmla="*/ 270 w 3119"/>
                <a:gd name="T51" fmla="*/ 500 h 1251"/>
                <a:gd name="T52" fmla="*/ 281 w 3119"/>
                <a:gd name="T53" fmla="*/ 552 h 1251"/>
                <a:gd name="T54" fmla="*/ 291 w 3119"/>
                <a:gd name="T55" fmla="*/ 557 h 1251"/>
                <a:gd name="T56" fmla="*/ 301 w 3119"/>
                <a:gd name="T57" fmla="*/ 558 h 1251"/>
                <a:gd name="T58" fmla="*/ 312 w 3119"/>
                <a:gd name="T59" fmla="*/ 559 h 1251"/>
                <a:gd name="T60" fmla="*/ 322 w 3119"/>
                <a:gd name="T61" fmla="*/ 560 h 1251"/>
                <a:gd name="T62" fmla="*/ 333 w 3119"/>
                <a:gd name="T63" fmla="*/ 560 h 1251"/>
                <a:gd name="T64" fmla="*/ 343 w 3119"/>
                <a:gd name="T65" fmla="*/ 560 h 1251"/>
                <a:gd name="T66" fmla="*/ 354 w 3119"/>
                <a:gd name="T67" fmla="*/ 561 h 1251"/>
                <a:gd name="T68" fmla="*/ 364 w 3119"/>
                <a:gd name="T69" fmla="*/ 561 h 1251"/>
                <a:gd name="T70" fmla="*/ 375 w 3119"/>
                <a:gd name="T71" fmla="*/ 561 h 1251"/>
                <a:gd name="T72" fmla="*/ 385 w 3119"/>
                <a:gd name="T73" fmla="*/ 561 h 1251"/>
                <a:gd name="T74" fmla="*/ 395 w 3119"/>
                <a:gd name="T75" fmla="*/ 558 h 1251"/>
                <a:gd name="T76" fmla="*/ 406 w 3119"/>
                <a:gd name="T77" fmla="*/ 545 h 1251"/>
                <a:gd name="T78" fmla="*/ 417 w 3119"/>
                <a:gd name="T79" fmla="*/ 559 h 1251"/>
                <a:gd name="T80" fmla="*/ 427 w 3119"/>
                <a:gd name="T81" fmla="*/ 560 h 1251"/>
                <a:gd name="T82" fmla="*/ 438 w 3119"/>
                <a:gd name="T83" fmla="*/ 560 h 1251"/>
                <a:gd name="T84" fmla="*/ 448 w 3119"/>
                <a:gd name="T85" fmla="*/ 269 h 1251"/>
                <a:gd name="T86" fmla="*/ 458 w 3119"/>
                <a:gd name="T87" fmla="*/ 295 h 1251"/>
                <a:gd name="T88" fmla="*/ 469 w 3119"/>
                <a:gd name="T89" fmla="*/ 325 h 1251"/>
                <a:gd name="T90" fmla="*/ 479 w 3119"/>
                <a:gd name="T91" fmla="*/ 356 h 1251"/>
                <a:gd name="T92" fmla="*/ 490 w 3119"/>
                <a:gd name="T93" fmla="*/ 387 h 1251"/>
                <a:gd name="T94" fmla="*/ 500 w 3119"/>
                <a:gd name="T95" fmla="*/ 418 h 1251"/>
                <a:gd name="T96" fmla="*/ 511 w 3119"/>
                <a:gd name="T97" fmla="*/ 449 h 1251"/>
                <a:gd name="T98" fmla="*/ 521 w 3119"/>
                <a:gd name="T99" fmla="*/ 478 h 1251"/>
                <a:gd name="T100" fmla="*/ 531 w 3119"/>
                <a:gd name="T101" fmla="*/ 507 h 1251"/>
                <a:gd name="T102" fmla="*/ 542 w 3119"/>
                <a:gd name="T103" fmla="*/ 530 h 1251"/>
                <a:gd name="T104" fmla="*/ 553 w 3119"/>
                <a:gd name="T105" fmla="*/ 548 h 1251"/>
                <a:gd name="T106" fmla="*/ 563 w 3119"/>
                <a:gd name="T107" fmla="*/ 557 h 1251"/>
                <a:gd name="T108" fmla="*/ 574 w 3119"/>
                <a:gd name="T109" fmla="*/ 559 h 1251"/>
                <a:gd name="T110" fmla="*/ 584 w 3119"/>
                <a:gd name="T111" fmla="*/ 560 h 1251"/>
                <a:gd name="T112" fmla="*/ 594 w 3119"/>
                <a:gd name="T113" fmla="*/ 560 h 1251"/>
                <a:gd name="T114" fmla="*/ 605 w 3119"/>
                <a:gd name="T115" fmla="*/ 560 h 1251"/>
                <a:gd name="T116" fmla="*/ 615 w 3119"/>
                <a:gd name="T117" fmla="*/ 561 h 1251"/>
                <a:gd name="T118" fmla="*/ 626 w 3119"/>
                <a:gd name="T119" fmla="*/ 561 h 1251"/>
                <a:gd name="T120" fmla="*/ 636 w 3119"/>
                <a:gd name="T121" fmla="*/ 561 h 1251"/>
                <a:gd name="T122" fmla="*/ 647 w 3119"/>
                <a:gd name="T123" fmla="*/ 561 h 125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119"/>
                <a:gd name="T187" fmla="*/ 0 h 1251"/>
                <a:gd name="T188" fmla="*/ 3119 w 3119"/>
                <a:gd name="T189" fmla="*/ 1251 h 125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119" h="1251">
                  <a:moveTo>
                    <a:pt x="0" y="1250"/>
                  </a:moveTo>
                  <a:lnTo>
                    <a:pt x="8" y="1250"/>
                  </a:lnTo>
                  <a:lnTo>
                    <a:pt x="16" y="1250"/>
                  </a:lnTo>
                  <a:lnTo>
                    <a:pt x="24" y="1250"/>
                  </a:lnTo>
                  <a:lnTo>
                    <a:pt x="33" y="1250"/>
                  </a:lnTo>
                  <a:lnTo>
                    <a:pt x="41" y="1250"/>
                  </a:lnTo>
                  <a:lnTo>
                    <a:pt x="49" y="1250"/>
                  </a:lnTo>
                  <a:lnTo>
                    <a:pt x="58" y="1250"/>
                  </a:lnTo>
                  <a:lnTo>
                    <a:pt x="66" y="1250"/>
                  </a:lnTo>
                  <a:lnTo>
                    <a:pt x="74" y="1250"/>
                  </a:lnTo>
                  <a:lnTo>
                    <a:pt x="83" y="1250"/>
                  </a:lnTo>
                  <a:lnTo>
                    <a:pt x="91" y="1250"/>
                  </a:lnTo>
                  <a:lnTo>
                    <a:pt x="99" y="1250"/>
                  </a:lnTo>
                  <a:lnTo>
                    <a:pt x="108" y="1250"/>
                  </a:lnTo>
                  <a:lnTo>
                    <a:pt x="116" y="1250"/>
                  </a:lnTo>
                  <a:lnTo>
                    <a:pt x="124" y="1250"/>
                  </a:lnTo>
                  <a:lnTo>
                    <a:pt x="133" y="1251"/>
                  </a:lnTo>
                  <a:lnTo>
                    <a:pt x="141" y="1250"/>
                  </a:lnTo>
                  <a:lnTo>
                    <a:pt x="149" y="1250"/>
                  </a:lnTo>
                  <a:lnTo>
                    <a:pt x="158" y="1250"/>
                  </a:lnTo>
                  <a:lnTo>
                    <a:pt x="166" y="1250"/>
                  </a:lnTo>
                  <a:lnTo>
                    <a:pt x="174" y="1250"/>
                  </a:lnTo>
                  <a:lnTo>
                    <a:pt x="183" y="1250"/>
                  </a:lnTo>
                  <a:lnTo>
                    <a:pt x="191" y="1250"/>
                  </a:lnTo>
                  <a:lnTo>
                    <a:pt x="199" y="1250"/>
                  </a:lnTo>
                  <a:lnTo>
                    <a:pt x="207" y="1250"/>
                  </a:lnTo>
                  <a:lnTo>
                    <a:pt x="216" y="1250"/>
                  </a:lnTo>
                  <a:lnTo>
                    <a:pt x="224" y="1250"/>
                  </a:lnTo>
                  <a:lnTo>
                    <a:pt x="232" y="1251"/>
                  </a:lnTo>
                  <a:lnTo>
                    <a:pt x="241" y="1250"/>
                  </a:lnTo>
                  <a:lnTo>
                    <a:pt x="249" y="1250"/>
                  </a:lnTo>
                  <a:lnTo>
                    <a:pt x="257" y="1250"/>
                  </a:lnTo>
                  <a:lnTo>
                    <a:pt x="266" y="1250"/>
                  </a:lnTo>
                  <a:lnTo>
                    <a:pt x="274" y="1250"/>
                  </a:lnTo>
                  <a:lnTo>
                    <a:pt x="282" y="1250"/>
                  </a:lnTo>
                  <a:lnTo>
                    <a:pt x="291" y="1250"/>
                  </a:lnTo>
                  <a:lnTo>
                    <a:pt x="299" y="1250"/>
                  </a:lnTo>
                  <a:lnTo>
                    <a:pt x="307" y="1250"/>
                  </a:lnTo>
                  <a:lnTo>
                    <a:pt x="316" y="1250"/>
                  </a:lnTo>
                  <a:lnTo>
                    <a:pt x="324" y="1250"/>
                  </a:lnTo>
                  <a:lnTo>
                    <a:pt x="332" y="1251"/>
                  </a:lnTo>
                  <a:lnTo>
                    <a:pt x="341" y="1250"/>
                  </a:lnTo>
                  <a:lnTo>
                    <a:pt x="349" y="1251"/>
                  </a:lnTo>
                  <a:lnTo>
                    <a:pt x="357" y="1250"/>
                  </a:lnTo>
                  <a:lnTo>
                    <a:pt x="366" y="1250"/>
                  </a:lnTo>
                  <a:lnTo>
                    <a:pt x="374" y="1251"/>
                  </a:lnTo>
                  <a:lnTo>
                    <a:pt x="382" y="1251"/>
                  </a:lnTo>
                  <a:lnTo>
                    <a:pt x="391" y="1251"/>
                  </a:lnTo>
                  <a:lnTo>
                    <a:pt x="399" y="1250"/>
                  </a:lnTo>
                  <a:lnTo>
                    <a:pt x="407" y="1250"/>
                  </a:lnTo>
                  <a:lnTo>
                    <a:pt x="415" y="1250"/>
                  </a:lnTo>
                  <a:lnTo>
                    <a:pt x="424" y="1250"/>
                  </a:lnTo>
                  <a:lnTo>
                    <a:pt x="432" y="1250"/>
                  </a:lnTo>
                  <a:lnTo>
                    <a:pt x="440" y="1250"/>
                  </a:lnTo>
                  <a:lnTo>
                    <a:pt x="449" y="1251"/>
                  </a:lnTo>
                  <a:lnTo>
                    <a:pt x="457" y="1250"/>
                  </a:lnTo>
                  <a:lnTo>
                    <a:pt x="465" y="1250"/>
                  </a:lnTo>
                  <a:lnTo>
                    <a:pt x="474" y="1250"/>
                  </a:lnTo>
                  <a:lnTo>
                    <a:pt x="482" y="1251"/>
                  </a:lnTo>
                  <a:lnTo>
                    <a:pt x="490" y="1250"/>
                  </a:lnTo>
                  <a:lnTo>
                    <a:pt x="499" y="1250"/>
                  </a:lnTo>
                  <a:lnTo>
                    <a:pt x="507" y="1251"/>
                  </a:lnTo>
                  <a:lnTo>
                    <a:pt x="515" y="1250"/>
                  </a:lnTo>
                  <a:lnTo>
                    <a:pt x="524" y="1251"/>
                  </a:lnTo>
                  <a:lnTo>
                    <a:pt x="532" y="1250"/>
                  </a:lnTo>
                  <a:lnTo>
                    <a:pt x="540" y="1250"/>
                  </a:lnTo>
                  <a:lnTo>
                    <a:pt x="549" y="1251"/>
                  </a:lnTo>
                  <a:lnTo>
                    <a:pt x="557" y="1250"/>
                  </a:lnTo>
                  <a:lnTo>
                    <a:pt x="565" y="1250"/>
                  </a:lnTo>
                  <a:lnTo>
                    <a:pt x="574" y="1251"/>
                  </a:lnTo>
                  <a:lnTo>
                    <a:pt x="582" y="1250"/>
                  </a:lnTo>
                  <a:lnTo>
                    <a:pt x="590" y="1250"/>
                  </a:lnTo>
                  <a:lnTo>
                    <a:pt x="599" y="1251"/>
                  </a:lnTo>
                  <a:lnTo>
                    <a:pt x="607" y="1250"/>
                  </a:lnTo>
                  <a:lnTo>
                    <a:pt x="615" y="1250"/>
                  </a:lnTo>
                  <a:lnTo>
                    <a:pt x="623" y="1250"/>
                  </a:lnTo>
                  <a:lnTo>
                    <a:pt x="632" y="1250"/>
                  </a:lnTo>
                  <a:lnTo>
                    <a:pt x="640" y="1251"/>
                  </a:lnTo>
                  <a:lnTo>
                    <a:pt x="648" y="1250"/>
                  </a:lnTo>
                  <a:lnTo>
                    <a:pt x="657" y="1251"/>
                  </a:lnTo>
                  <a:lnTo>
                    <a:pt x="665" y="1250"/>
                  </a:lnTo>
                  <a:lnTo>
                    <a:pt x="673" y="1250"/>
                  </a:lnTo>
                  <a:lnTo>
                    <a:pt x="682" y="1250"/>
                  </a:lnTo>
                  <a:lnTo>
                    <a:pt x="690" y="1251"/>
                  </a:lnTo>
                  <a:lnTo>
                    <a:pt x="698" y="1250"/>
                  </a:lnTo>
                  <a:lnTo>
                    <a:pt x="707" y="1250"/>
                  </a:lnTo>
                  <a:lnTo>
                    <a:pt x="715" y="1251"/>
                  </a:lnTo>
                  <a:lnTo>
                    <a:pt x="723" y="1250"/>
                  </a:lnTo>
                  <a:lnTo>
                    <a:pt x="732" y="1251"/>
                  </a:lnTo>
                  <a:lnTo>
                    <a:pt x="740" y="1250"/>
                  </a:lnTo>
                  <a:lnTo>
                    <a:pt x="748" y="1250"/>
                  </a:lnTo>
                  <a:lnTo>
                    <a:pt x="757" y="1251"/>
                  </a:lnTo>
                  <a:lnTo>
                    <a:pt x="765" y="1250"/>
                  </a:lnTo>
                  <a:lnTo>
                    <a:pt x="773" y="1250"/>
                  </a:lnTo>
                  <a:lnTo>
                    <a:pt x="782" y="1250"/>
                  </a:lnTo>
                  <a:lnTo>
                    <a:pt x="790" y="1250"/>
                  </a:lnTo>
                  <a:lnTo>
                    <a:pt x="798" y="1250"/>
                  </a:lnTo>
                  <a:lnTo>
                    <a:pt x="807" y="1250"/>
                  </a:lnTo>
                  <a:lnTo>
                    <a:pt x="815" y="1250"/>
                  </a:lnTo>
                  <a:lnTo>
                    <a:pt x="823" y="1250"/>
                  </a:lnTo>
                  <a:lnTo>
                    <a:pt x="831" y="1251"/>
                  </a:lnTo>
                  <a:lnTo>
                    <a:pt x="840" y="1251"/>
                  </a:lnTo>
                  <a:lnTo>
                    <a:pt x="848" y="1250"/>
                  </a:lnTo>
                  <a:lnTo>
                    <a:pt x="856" y="1250"/>
                  </a:lnTo>
                  <a:lnTo>
                    <a:pt x="865" y="1250"/>
                  </a:lnTo>
                  <a:lnTo>
                    <a:pt x="873" y="1250"/>
                  </a:lnTo>
                  <a:lnTo>
                    <a:pt x="881" y="1250"/>
                  </a:lnTo>
                  <a:lnTo>
                    <a:pt x="890" y="1250"/>
                  </a:lnTo>
                  <a:lnTo>
                    <a:pt x="898" y="1250"/>
                  </a:lnTo>
                  <a:lnTo>
                    <a:pt x="906" y="1250"/>
                  </a:lnTo>
                  <a:lnTo>
                    <a:pt x="915" y="1250"/>
                  </a:lnTo>
                  <a:lnTo>
                    <a:pt x="923" y="1249"/>
                  </a:lnTo>
                  <a:lnTo>
                    <a:pt x="931" y="1248"/>
                  </a:lnTo>
                  <a:lnTo>
                    <a:pt x="940" y="1247"/>
                  </a:lnTo>
                  <a:lnTo>
                    <a:pt x="948" y="1247"/>
                  </a:lnTo>
                  <a:lnTo>
                    <a:pt x="956" y="1247"/>
                  </a:lnTo>
                  <a:lnTo>
                    <a:pt x="965" y="1246"/>
                  </a:lnTo>
                  <a:lnTo>
                    <a:pt x="973" y="1247"/>
                  </a:lnTo>
                  <a:lnTo>
                    <a:pt x="981" y="1247"/>
                  </a:lnTo>
                  <a:lnTo>
                    <a:pt x="990" y="1247"/>
                  </a:lnTo>
                  <a:lnTo>
                    <a:pt x="998" y="1247"/>
                  </a:lnTo>
                  <a:lnTo>
                    <a:pt x="1006" y="1247"/>
                  </a:lnTo>
                  <a:lnTo>
                    <a:pt x="1015" y="1246"/>
                  </a:lnTo>
                  <a:lnTo>
                    <a:pt x="1023" y="1246"/>
                  </a:lnTo>
                  <a:lnTo>
                    <a:pt x="1031" y="1245"/>
                  </a:lnTo>
                  <a:lnTo>
                    <a:pt x="1039" y="1245"/>
                  </a:lnTo>
                  <a:lnTo>
                    <a:pt x="1048" y="1245"/>
                  </a:lnTo>
                  <a:lnTo>
                    <a:pt x="1056" y="1245"/>
                  </a:lnTo>
                  <a:lnTo>
                    <a:pt x="1064" y="1246"/>
                  </a:lnTo>
                  <a:lnTo>
                    <a:pt x="1073" y="1246"/>
                  </a:lnTo>
                  <a:lnTo>
                    <a:pt x="1081" y="1246"/>
                  </a:lnTo>
                  <a:lnTo>
                    <a:pt x="1089" y="1247"/>
                  </a:lnTo>
                  <a:lnTo>
                    <a:pt x="1098" y="1244"/>
                  </a:lnTo>
                  <a:lnTo>
                    <a:pt x="1106" y="1232"/>
                  </a:lnTo>
                  <a:lnTo>
                    <a:pt x="1114" y="1210"/>
                  </a:lnTo>
                  <a:lnTo>
                    <a:pt x="1123" y="1195"/>
                  </a:lnTo>
                  <a:lnTo>
                    <a:pt x="1131" y="1203"/>
                  </a:lnTo>
                  <a:lnTo>
                    <a:pt x="1139" y="1218"/>
                  </a:lnTo>
                  <a:lnTo>
                    <a:pt x="1148" y="1226"/>
                  </a:lnTo>
                  <a:lnTo>
                    <a:pt x="1156" y="1092"/>
                  </a:lnTo>
                  <a:lnTo>
                    <a:pt x="1164" y="238"/>
                  </a:lnTo>
                  <a:lnTo>
                    <a:pt x="1173" y="0"/>
                  </a:lnTo>
                  <a:lnTo>
                    <a:pt x="1181" y="10"/>
                  </a:lnTo>
                  <a:lnTo>
                    <a:pt x="1189" y="46"/>
                  </a:lnTo>
                  <a:lnTo>
                    <a:pt x="1198" y="95"/>
                  </a:lnTo>
                  <a:lnTo>
                    <a:pt x="1206" y="158"/>
                  </a:lnTo>
                  <a:lnTo>
                    <a:pt x="1214" y="238"/>
                  </a:lnTo>
                  <a:lnTo>
                    <a:pt x="1223" y="334"/>
                  </a:lnTo>
                  <a:lnTo>
                    <a:pt x="1231" y="445"/>
                  </a:lnTo>
                  <a:lnTo>
                    <a:pt x="1239" y="562"/>
                  </a:lnTo>
                  <a:lnTo>
                    <a:pt x="1247" y="682"/>
                  </a:lnTo>
                  <a:lnTo>
                    <a:pt x="1256" y="796"/>
                  </a:lnTo>
                  <a:lnTo>
                    <a:pt x="1264" y="900"/>
                  </a:lnTo>
                  <a:lnTo>
                    <a:pt x="1272" y="989"/>
                  </a:lnTo>
                  <a:lnTo>
                    <a:pt x="1281" y="1060"/>
                  </a:lnTo>
                  <a:lnTo>
                    <a:pt x="1289" y="1113"/>
                  </a:lnTo>
                  <a:lnTo>
                    <a:pt x="1297" y="1151"/>
                  </a:lnTo>
                  <a:lnTo>
                    <a:pt x="1306" y="1178"/>
                  </a:lnTo>
                  <a:lnTo>
                    <a:pt x="1314" y="1197"/>
                  </a:lnTo>
                  <a:lnTo>
                    <a:pt x="1322" y="1210"/>
                  </a:lnTo>
                  <a:lnTo>
                    <a:pt x="1331" y="1221"/>
                  </a:lnTo>
                  <a:lnTo>
                    <a:pt x="1339" y="1228"/>
                  </a:lnTo>
                  <a:lnTo>
                    <a:pt x="1347" y="1233"/>
                  </a:lnTo>
                  <a:lnTo>
                    <a:pt x="1356" y="1237"/>
                  </a:lnTo>
                  <a:lnTo>
                    <a:pt x="1364" y="1240"/>
                  </a:lnTo>
                  <a:lnTo>
                    <a:pt x="1372" y="1242"/>
                  </a:lnTo>
                  <a:lnTo>
                    <a:pt x="1381" y="1243"/>
                  </a:lnTo>
                  <a:lnTo>
                    <a:pt x="1389" y="1243"/>
                  </a:lnTo>
                  <a:lnTo>
                    <a:pt x="1397" y="1244"/>
                  </a:lnTo>
                  <a:lnTo>
                    <a:pt x="1406" y="1245"/>
                  </a:lnTo>
                  <a:lnTo>
                    <a:pt x="1414" y="1245"/>
                  </a:lnTo>
                  <a:lnTo>
                    <a:pt x="1422" y="1245"/>
                  </a:lnTo>
                  <a:lnTo>
                    <a:pt x="1431" y="1244"/>
                  </a:lnTo>
                  <a:lnTo>
                    <a:pt x="1439" y="1244"/>
                  </a:lnTo>
                  <a:lnTo>
                    <a:pt x="1447" y="1245"/>
                  </a:lnTo>
                  <a:lnTo>
                    <a:pt x="1455" y="1245"/>
                  </a:lnTo>
                  <a:lnTo>
                    <a:pt x="1464" y="1245"/>
                  </a:lnTo>
                  <a:lnTo>
                    <a:pt x="1472" y="1245"/>
                  </a:lnTo>
                  <a:lnTo>
                    <a:pt x="1480" y="1245"/>
                  </a:lnTo>
                  <a:lnTo>
                    <a:pt x="1489" y="1245"/>
                  </a:lnTo>
                  <a:lnTo>
                    <a:pt x="1497" y="1245"/>
                  </a:lnTo>
                  <a:lnTo>
                    <a:pt x="1505" y="1246"/>
                  </a:lnTo>
                  <a:lnTo>
                    <a:pt x="1514" y="1246"/>
                  </a:lnTo>
                  <a:lnTo>
                    <a:pt x="1522" y="1246"/>
                  </a:lnTo>
                  <a:lnTo>
                    <a:pt x="1530" y="1247"/>
                  </a:lnTo>
                  <a:lnTo>
                    <a:pt x="1539" y="1247"/>
                  </a:lnTo>
                  <a:lnTo>
                    <a:pt x="1547" y="1247"/>
                  </a:lnTo>
                  <a:lnTo>
                    <a:pt x="1555" y="1247"/>
                  </a:lnTo>
                  <a:lnTo>
                    <a:pt x="1564" y="1247"/>
                  </a:lnTo>
                  <a:lnTo>
                    <a:pt x="1572" y="1247"/>
                  </a:lnTo>
                  <a:lnTo>
                    <a:pt x="1580" y="1247"/>
                  </a:lnTo>
                  <a:lnTo>
                    <a:pt x="1589" y="1247"/>
                  </a:lnTo>
                  <a:lnTo>
                    <a:pt x="1597" y="1247"/>
                  </a:lnTo>
                  <a:lnTo>
                    <a:pt x="1605" y="1247"/>
                  </a:lnTo>
                  <a:lnTo>
                    <a:pt x="1614" y="1247"/>
                  </a:lnTo>
                  <a:lnTo>
                    <a:pt x="1622" y="1247"/>
                  </a:lnTo>
                  <a:lnTo>
                    <a:pt x="1630" y="1247"/>
                  </a:lnTo>
                  <a:lnTo>
                    <a:pt x="1639" y="1247"/>
                  </a:lnTo>
                  <a:lnTo>
                    <a:pt x="1647" y="1247"/>
                  </a:lnTo>
                  <a:lnTo>
                    <a:pt x="1655" y="1247"/>
                  </a:lnTo>
                  <a:lnTo>
                    <a:pt x="1663" y="1247"/>
                  </a:lnTo>
                  <a:lnTo>
                    <a:pt x="1672" y="1247"/>
                  </a:lnTo>
                  <a:lnTo>
                    <a:pt x="1680" y="1248"/>
                  </a:lnTo>
                  <a:lnTo>
                    <a:pt x="1688" y="1248"/>
                  </a:lnTo>
                  <a:lnTo>
                    <a:pt x="1697" y="1247"/>
                  </a:lnTo>
                  <a:lnTo>
                    <a:pt x="1705" y="1247"/>
                  </a:lnTo>
                  <a:lnTo>
                    <a:pt x="1713" y="1248"/>
                  </a:lnTo>
                  <a:lnTo>
                    <a:pt x="1722" y="1248"/>
                  </a:lnTo>
                  <a:lnTo>
                    <a:pt x="1730" y="1248"/>
                  </a:lnTo>
                  <a:lnTo>
                    <a:pt x="1738" y="1248"/>
                  </a:lnTo>
                  <a:lnTo>
                    <a:pt x="1747" y="1248"/>
                  </a:lnTo>
                  <a:lnTo>
                    <a:pt x="1755" y="1248"/>
                  </a:lnTo>
                  <a:lnTo>
                    <a:pt x="1763" y="1248"/>
                  </a:lnTo>
                  <a:lnTo>
                    <a:pt x="1772" y="1248"/>
                  </a:lnTo>
                  <a:lnTo>
                    <a:pt x="1780" y="1248"/>
                  </a:lnTo>
                  <a:lnTo>
                    <a:pt x="1788" y="1248"/>
                  </a:lnTo>
                  <a:lnTo>
                    <a:pt x="1797" y="1248"/>
                  </a:lnTo>
                  <a:lnTo>
                    <a:pt x="1805" y="1248"/>
                  </a:lnTo>
                  <a:lnTo>
                    <a:pt x="1813" y="1248"/>
                  </a:lnTo>
                  <a:lnTo>
                    <a:pt x="1822" y="1249"/>
                  </a:lnTo>
                  <a:lnTo>
                    <a:pt x="1830" y="1248"/>
                  </a:lnTo>
                  <a:lnTo>
                    <a:pt x="1838" y="1248"/>
                  </a:lnTo>
                  <a:lnTo>
                    <a:pt x="1847" y="1249"/>
                  </a:lnTo>
                  <a:lnTo>
                    <a:pt x="1855" y="1248"/>
                  </a:lnTo>
                  <a:lnTo>
                    <a:pt x="1863" y="1248"/>
                  </a:lnTo>
                  <a:lnTo>
                    <a:pt x="1871" y="1247"/>
                  </a:lnTo>
                  <a:lnTo>
                    <a:pt x="1880" y="1246"/>
                  </a:lnTo>
                  <a:lnTo>
                    <a:pt x="1888" y="1244"/>
                  </a:lnTo>
                  <a:lnTo>
                    <a:pt x="1896" y="1240"/>
                  </a:lnTo>
                  <a:lnTo>
                    <a:pt x="1905" y="1230"/>
                  </a:lnTo>
                  <a:lnTo>
                    <a:pt x="1913" y="1218"/>
                  </a:lnTo>
                  <a:lnTo>
                    <a:pt x="1921" y="1209"/>
                  </a:lnTo>
                  <a:lnTo>
                    <a:pt x="1930" y="1208"/>
                  </a:lnTo>
                  <a:lnTo>
                    <a:pt x="1938" y="1216"/>
                  </a:lnTo>
                  <a:lnTo>
                    <a:pt x="1946" y="1226"/>
                  </a:lnTo>
                  <a:lnTo>
                    <a:pt x="1955" y="1235"/>
                  </a:lnTo>
                  <a:lnTo>
                    <a:pt x="1963" y="1241"/>
                  </a:lnTo>
                  <a:lnTo>
                    <a:pt x="1971" y="1244"/>
                  </a:lnTo>
                  <a:lnTo>
                    <a:pt x="1980" y="1246"/>
                  </a:lnTo>
                  <a:lnTo>
                    <a:pt x="1988" y="1246"/>
                  </a:lnTo>
                  <a:lnTo>
                    <a:pt x="1996" y="1247"/>
                  </a:lnTo>
                  <a:lnTo>
                    <a:pt x="2005" y="1247"/>
                  </a:lnTo>
                  <a:lnTo>
                    <a:pt x="2013" y="1248"/>
                  </a:lnTo>
                  <a:lnTo>
                    <a:pt x="2021" y="1248"/>
                  </a:lnTo>
                  <a:lnTo>
                    <a:pt x="2030" y="1247"/>
                  </a:lnTo>
                  <a:lnTo>
                    <a:pt x="2038" y="1247"/>
                  </a:lnTo>
                  <a:lnTo>
                    <a:pt x="2046" y="1247"/>
                  </a:lnTo>
                  <a:lnTo>
                    <a:pt x="2055" y="1247"/>
                  </a:lnTo>
                  <a:lnTo>
                    <a:pt x="2063" y="1247"/>
                  </a:lnTo>
                  <a:lnTo>
                    <a:pt x="2071" y="1247"/>
                  </a:lnTo>
                  <a:lnTo>
                    <a:pt x="2079" y="1247"/>
                  </a:lnTo>
                  <a:lnTo>
                    <a:pt x="2088" y="1247"/>
                  </a:lnTo>
                  <a:lnTo>
                    <a:pt x="2096" y="1246"/>
                  </a:lnTo>
                  <a:lnTo>
                    <a:pt x="2104" y="1167"/>
                  </a:lnTo>
                  <a:lnTo>
                    <a:pt x="2113" y="907"/>
                  </a:lnTo>
                  <a:lnTo>
                    <a:pt x="2121" y="710"/>
                  </a:lnTo>
                  <a:lnTo>
                    <a:pt x="2129" y="613"/>
                  </a:lnTo>
                  <a:lnTo>
                    <a:pt x="2138" y="600"/>
                  </a:lnTo>
                  <a:lnTo>
                    <a:pt x="2146" y="607"/>
                  </a:lnTo>
                  <a:lnTo>
                    <a:pt x="2154" y="617"/>
                  </a:lnTo>
                  <a:lnTo>
                    <a:pt x="2163" y="627"/>
                  </a:lnTo>
                  <a:lnTo>
                    <a:pt x="2171" y="637"/>
                  </a:lnTo>
                  <a:lnTo>
                    <a:pt x="2179" y="648"/>
                  </a:lnTo>
                  <a:lnTo>
                    <a:pt x="2188" y="658"/>
                  </a:lnTo>
                  <a:lnTo>
                    <a:pt x="2196" y="669"/>
                  </a:lnTo>
                  <a:lnTo>
                    <a:pt x="2204" y="680"/>
                  </a:lnTo>
                  <a:lnTo>
                    <a:pt x="2213" y="691"/>
                  </a:lnTo>
                  <a:lnTo>
                    <a:pt x="2221" y="702"/>
                  </a:lnTo>
                  <a:lnTo>
                    <a:pt x="2229" y="714"/>
                  </a:lnTo>
                  <a:lnTo>
                    <a:pt x="2238" y="725"/>
                  </a:lnTo>
                  <a:lnTo>
                    <a:pt x="2246" y="736"/>
                  </a:lnTo>
                  <a:lnTo>
                    <a:pt x="2254" y="747"/>
                  </a:lnTo>
                  <a:lnTo>
                    <a:pt x="2263" y="759"/>
                  </a:lnTo>
                  <a:lnTo>
                    <a:pt x="2271" y="770"/>
                  </a:lnTo>
                  <a:lnTo>
                    <a:pt x="2279" y="782"/>
                  </a:lnTo>
                  <a:lnTo>
                    <a:pt x="2287" y="793"/>
                  </a:lnTo>
                  <a:lnTo>
                    <a:pt x="2296" y="804"/>
                  </a:lnTo>
                  <a:lnTo>
                    <a:pt x="2304" y="816"/>
                  </a:lnTo>
                  <a:lnTo>
                    <a:pt x="2312" y="827"/>
                  </a:lnTo>
                  <a:lnTo>
                    <a:pt x="2321" y="839"/>
                  </a:lnTo>
                  <a:lnTo>
                    <a:pt x="2329" y="850"/>
                  </a:lnTo>
                  <a:lnTo>
                    <a:pt x="2337" y="862"/>
                  </a:lnTo>
                  <a:lnTo>
                    <a:pt x="2346" y="874"/>
                  </a:lnTo>
                  <a:lnTo>
                    <a:pt x="2354" y="885"/>
                  </a:lnTo>
                  <a:lnTo>
                    <a:pt x="2362" y="896"/>
                  </a:lnTo>
                  <a:lnTo>
                    <a:pt x="2371" y="908"/>
                  </a:lnTo>
                  <a:lnTo>
                    <a:pt x="2379" y="919"/>
                  </a:lnTo>
                  <a:lnTo>
                    <a:pt x="2387" y="931"/>
                  </a:lnTo>
                  <a:lnTo>
                    <a:pt x="2396" y="942"/>
                  </a:lnTo>
                  <a:lnTo>
                    <a:pt x="2404" y="954"/>
                  </a:lnTo>
                  <a:lnTo>
                    <a:pt x="2412" y="965"/>
                  </a:lnTo>
                  <a:lnTo>
                    <a:pt x="2421" y="977"/>
                  </a:lnTo>
                  <a:lnTo>
                    <a:pt x="2429" y="988"/>
                  </a:lnTo>
                  <a:lnTo>
                    <a:pt x="2437" y="999"/>
                  </a:lnTo>
                  <a:lnTo>
                    <a:pt x="2446" y="1010"/>
                  </a:lnTo>
                  <a:lnTo>
                    <a:pt x="2454" y="1021"/>
                  </a:lnTo>
                  <a:lnTo>
                    <a:pt x="2462" y="1032"/>
                  </a:lnTo>
                  <a:lnTo>
                    <a:pt x="2471" y="1043"/>
                  </a:lnTo>
                  <a:lnTo>
                    <a:pt x="2479" y="1054"/>
                  </a:lnTo>
                  <a:lnTo>
                    <a:pt x="2487" y="1065"/>
                  </a:lnTo>
                  <a:lnTo>
                    <a:pt x="2495" y="1075"/>
                  </a:lnTo>
                  <a:lnTo>
                    <a:pt x="2504" y="1086"/>
                  </a:lnTo>
                  <a:lnTo>
                    <a:pt x="2512" y="1097"/>
                  </a:lnTo>
                  <a:lnTo>
                    <a:pt x="2520" y="1107"/>
                  </a:lnTo>
                  <a:lnTo>
                    <a:pt x="2529" y="1117"/>
                  </a:lnTo>
                  <a:lnTo>
                    <a:pt x="2537" y="1127"/>
                  </a:lnTo>
                  <a:lnTo>
                    <a:pt x="2545" y="1137"/>
                  </a:lnTo>
                  <a:lnTo>
                    <a:pt x="2554" y="1147"/>
                  </a:lnTo>
                  <a:lnTo>
                    <a:pt x="2562" y="1156"/>
                  </a:lnTo>
                  <a:lnTo>
                    <a:pt x="2570" y="1165"/>
                  </a:lnTo>
                  <a:lnTo>
                    <a:pt x="2579" y="1174"/>
                  </a:lnTo>
                  <a:lnTo>
                    <a:pt x="2587" y="1183"/>
                  </a:lnTo>
                  <a:lnTo>
                    <a:pt x="2595" y="1191"/>
                  </a:lnTo>
                  <a:lnTo>
                    <a:pt x="2604" y="1199"/>
                  </a:lnTo>
                  <a:lnTo>
                    <a:pt x="2612" y="1205"/>
                  </a:lnTo>
                  <a:lnTo>
                    <a:pt x="2620" y="1212"/>
                  </a:lnTo>
                  <a:lnTo>
                    <a:pt x="2629" y="1218"/>
                  </a:lnTo>
                  <a:lnTo>
                    <a:pt x="2637" y="1223"/>
                  </a:lnTo>
                  <a:lnTo>
                    <a:pt x="2645" y="1228"/>
                  </a:lnTo>
                  <a:lnTo>
                    <a:pt x="2654" y="1232"/>
                  </a:lnTo>
                  <a:lnTo>
                    <a:pt x="2662" y="1235"/>
                  </a:lnTo>
                  <a:lnTo>
                    <a:pt x="2670" y="1238"/>
                  </a:lnTo>
                  <a:lnTo>
                    <a:pt x="2679" y="1240"/>
                  </a:lnTo>
                  <a:lnTo>
                    <a:pt x="2687" y="1242"/>
                  </a:lnTo>
                  <a:lnTo>
                    <a:pt x="2695" y="1243"/>
                  </a:lnTo>
                  <a:lnTo>
                    <a:pt x="2703" y="1243"/>
                  </a:lnTo>
                  <a:lnTo>
                    <a:pt x="2712" y="1244"/>
                  </a:lnTo>
                  <a:lnTo>
                    <a:pt x="2720" y="1245"/>
                  </a:lnTo>
                  <a:lnTo>
                    <a:pt x="2728" y="1245"/>
                  </a:lnTo>
                  <a:lnTo>
                    <a:pt x="2737" y="1246"/>
                  </a:lnTo>
                  <a:lnTo>
                    <a:pt x="2745" y="1246"/>
                  </a:lnTo>
                  <a:lnTo>
                    <a:pt x="2753" y="1246"/>
                  </a:lnTo>
                  <a:lnTo>
                    <a:pt x="2762" y="1246"/>
                  </a:lnTo>
                  <a:lnTo>
                    <a:pt x="2770" y="1246"/>
                  </a:lnTo>
                  <a:lnTo>
                    <a:pt x="2778" y="1246"/>
                  </a:lnTo>
                  <a:lnTo>
                    <a:pt x="2787" y="1247"/>
                  </a:lnTo>
                  <a:lnTo>
                    <a:pt x="2795" y="1247"/>
                  </a:lnTo>
                  <a:lnTo>
                    <a:pt x="2803" y="1247"/>
                  </a:lnTo>
                  <a:lnTo>
                    <a:pt x="2812" y="1247"/>
                  </a:lnTo>
                  <a:lnTo>
                    <a:pt x="2820" y="1247"/>
                  </a:lnTo>
                  <a:lnTo>
                    <a:pt x="2828" y="1247"/>
                  </a:lnTo>
                  <a:lnTo>
                    <a:pt x="2837" y="1247"/>
                  </a:lnTo>
                  <a:lnTo>
                    <a:pt x="2845" y="1247"/>
                  </a:lnTo>
                  <a:lnTo>
                    <a:pt x="2853" y="1247"/>
                  </a:lnTo>
                  <a:lnTo>
                    <a:pt x="2862" y="1247"/>
                  </a:lnTo>
                  <a:lnTo>
                    <a:pt x="2870" y="1247"/>
                  </a:lnTo>
                  <a:lnTo>
                    <a:pt x="2878" y="1248"/>
                  </a:lnTo>
                  <a:lnTo>
                    <a:pt x="2887" y="1247"/>
                  </a:lnTo>
                  <a:lnTo>
                    <a:pt x="2895" y="1248"/>
                  </a:lnTo>
                  <a:lnTo>
                    <a:pt x="2903" y="1248"/>
                  </a:lnTo>
                  <a:lnTo>
                    <a:pt x="2911" y="1248"/>
                  </a:lnTo>
                  <a:lnTo>
                    <a:pt x="2920" y="1248"/>
                  </a:lnTo>
                  <a:lnTo>
                    <a:pt x="2928" y="1248"/>
                  </a:lnTo>
                  <a:lnTo>
                    <a:pt x="2936" y="1248"/>
                  </a:lnTo>
                  <a:lnTo>
                    <a:pt x="2945" y="1248"/>
                  </a:lnTo>
                  <a:lnTo>
                    <a:pt x="2953" y="1248"/>
                  </a:lnTo>
                  <a:lnTo>
                    <a:pt x="2961" y="1248"/>
                  </a:lnTo>
                  <a:lnTo>
                    <a:pt x="2970" y="1248"/>
                  </a:lnTo>
                  <a:lnTo>
                    <a:pt x="2978" y="1248"/>
                  </a:lnTo>
                  <a:lnTo>
                    <a:pt x="2986" y="1248"/>
                  </a:lnTo>
                  <a:lnTo>
                    <a:pt x="2995" y="1248"/>
                  </a:lnTo>
                  <a:lnTo>
                    <a:pt x="3003" y="1248"/>
                  </a:lnTo>
                  <a:lnTo>
                    <a:pt x="3011" y="1249"/>
                  </a:lnTo>
                  <a:lnTo>
                    <a:pt x="3020" y="1249"/>
                  </a:lnTo>
                  <a:lnTo>
                    <a:pt x="3028" y="1248"/>
                  </a:lnTo>
                  <a:lnTo>
                    <a:pt x="3036" y="1248"/>
                  </a:lnTo>
                  <a:lnTo>
                    <a:pt x="3045" y="1249"/>
                  </a:lnTo>
                  <a:lnTo>
                    <a:pt x="3053" y="1248"/>
                  </a:lnTo>
                  <a:lnTo>
                    <a:pt x="3061" y="1249"/>
                  </a:lnTo>
                  <a:lnTo>
                    <a:pt x="3070" y="1249"/>
                  </a:lnTo>
                  <a:lnTo>
                    <a:pt x="3078" y="1249"/>
                  </a:lnTo>
                  <a:lnTo>
                    <a:pt x="3086" y="1249"/>
                  </a:lnTo>
                  <a:lnTo>
                    <a:pt x="3095" y="1248"/>
                  </a:lnTo>
                  <a:lnTo>
                    <a:pt x="3103" y="1249"/>
                  </a:lnTo>
                  <a:lnTo>
                    <a:pt x="3111" y="1249"/>
                  </a:lnTo>
                  <a:lnTo>
                    <a:pt x="3119" y="1249"/>
                  </a:lnTo>
                </a:path>
              </a:pathLst>
            </a:custGeom>
            <a:noFill/>
            <a:ln w="19050" cmpd="sng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8" name="Line 187"/>
            <p:cNvSpPr>
              <a:spLocks noChangeShapeType="1"/>
            </p:cNvSpPr>
            <p:nvPr/>
          </p:nvSpPr>
          <p:spPr bwMode="auto">
            <a:xfrm>
              <a:off x="3161" y="2559"/>
              <a:ext cx="4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9" name="Line 188"/>
            <p:cNvSpPr>
              <a:spLocks noChangeShapeType="1"/>
            </p:cNvSpPr>
            <p:nvPr/>
          </p:nvSpPr>
          <p:spPr bwMode="auto">
            <a:xfrm>
              <a:off x="3169" y="2559"/>
              <a:ext cx="2" cy="3"/>
            </a:xfrm>
            <a:prstGeom prst="line">
              <a:avLst/>
            </a:prstGeom>
            <a:noFill/>
            <a:ln w="19050">
              <a:solidFill>
                <a:srgbClr val="1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8532" name="Line 189"/>
          <p:cNvSpPr>
            <a:spLocks noChangeShapeType="1"/>
          </p:cNvSpPr>
          <p:nvPr/>
        </p:nvSpPr>
        <p:spPr bwMode="auto">
          <a:xfrm>
            <a:off x="2393950" y="5178425"/>
            <a:ext cx="4763" cy="365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3" name="Line 190"/>
          <p:cNvSpPr>
            <a:spLocks noChangeShapeType="1"/>
          </p:cNvSpPr>
          <p:nvPr/>
        </p:nvSpPr>
        <p:spPr bwMode="auto">
          <a:xfrm flipH="1">
            <a:off x="2128838" y="5084763"/>
            <a:ext cx="30162" cy="476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4" name="Freeform 191"/>
          <p:cNvSpPr>
            <a:spLocks/>
          </p:cNvSpPr>
          <p:nvPr/>
        </p:nvSpPr>
        <p:spPr bwMode="auto">
          <a:xfrm>
            <a:off x="2185988" y="2316163"/>
            <a:ext cx="5164137" cy="2724150"/>
          </a:xfrm>
          <a:custGeom>
            <a:avLst/>
            <a:gdLst>
              <a:gd name="T0" fmla="*/ 2147483647 w 3119"/>
              <a:gd name="T1" fmla="*/ 2147483647 h 1318"/>
              <a:gd name="T2" fmla="*/ 2147483647 w 3119"/>
              <a:gd name="T3" fmla="*/ 2147483647 h 1318"/>
              <a:gd name="T4" fmla="*/ 2147483647 w 3119"/>
              <a:gd name="T5" fmla="*/ 2147483647 h 1318"/>
              <a:gd name="T6" fmla="*/ 2147483647 w 3119"/>
              <a:gd name="T7" fmla="*/ 2147483647 h 1318"/>
              <a:gd name="T8" fmla="*/ 2147483647 w 3119"/>
              <a:gd name="T9" fmla="*/ 2147483647 h 1318"/>
              <a:gd name="T10" fmla="*/ 2147483647 w 3119"/>
              <a:gd name="T11" fmla="*/ 2147483647 h 1318"/>
              <a:gd name="T12" fmla="*/ 2147483647 w 3119"/>
              <a:gd name="T13" fmla="*/ 2147483647 h 1318"/>
              <a:gd name="T14" fmla="*/ 2147483647 w 3119"/>
              <a:gd name="T15" fmla="*/ 2147483647 h 1318"/>
              <a:gd name="T16" fmla="*/ 2147483647 w 3119"/>
              <a:gd name="T17" fmla="*/ 2147483647 h 1318"/>
              <a:gd name="T18" fmla="*/ 2147483647 w 3119"/>
              <a:gd name="T19" fmla="*/ 2147483647 h 1318"/>
              <a:gd name="T20" fmla="*/ 2147483647 w 3119"/>
              <a:gd name="T21" fmla="*/ 2147483647 h 1318"/>
              <a:gd name="T22" fmla="*/ 2147483647 w 3119"/>
              <a:gd name="T23" fmla="*/ 2147483647 h 1318"/>
              <a:gd name="T24" fmla="*/ 2147483647 w 3119"/>
              <a:gd name="T25" fmla="*/ 2147483647 h 1318"/>
              <a:gd name="T26" fmla="*/ 2147483647 w 3119"/>
              <a:gd name="T27" fmla="*/ 2147483647 h 1318"/>
              <a:gd name="T28" fmla="*/ 2147483647 w 3119"/>
              <a:gd name="T29" fmla="*/ 2147483647 h 1318"/>
              <a:gd name="T30" fmla="*/ 2147483647 w 3119"/>
              <a:gd name="T31" fmla="*/ 2147483647 h 1318"/>
              <a:gd name="T32" fmla="*/ 2147483647 w 3119"/>
              <a:gd name="T33" fmla="*/ 2147483647 h 1318"/>
              <a:gd name="T34" fmla="*/ 2147483647 w 3119"/>
              <a:gd name="T35" fmla="*/ 2147483647 h 1318"/>
              <a:gd name="T36" fmla="*/ 2147483647 w 3119"/>
              <a:gd name="T37" fmla="*/ 2147483647 h 1318"/>
              <a:gd name="T38" fmla="*/ 2147483647 w 3119"/>
              <a:gd name="T39" fmla="*/ 2147483647 h 1318"/>
              <a:gd name="T40" fmla="*/ 2147483647 w 3119"/>
              <a:gd name="T41" fmla="*/ 2147483647 h 1318"/>
              <a:gd name="T42" fmla="*/ 2147483647 w 3119"/>
              <a:gd name="T43" fmla="*/ 2147483647 h 1318"/>
              <a:gd name="T44" fmla="*/ 2147483647 w 3119"/>
              <a:gd name="T45" fmla="*/ 2147483647 h 1318"/>
              <a:gd name="T46" fmla="*/ 2147483647 w 3119"/>
              <a:gd name="T47" fmla="*/ 2147483647 h 1318"/>
              <a:gd name="T48" fmla="*/ 2147483647 w 3119"/>
              <a:gd name="T49" fmla="*/ 2147483647 h 1318"/>
              <a:gd name="T50" fmla="*/ 2147483647 w 3119"/>
              <a:gd name="T51" fmla="*/ 2147483647 h 1318"/>
              <a:gd name="T52" fmla="*/ 2147483647 w 3119"/>
              <a:gd name="T53" fmla="*/ 2147483647 h 1318"/>
              <a:gd name="T54" fmla="*/ 2147483647 w 3119"/>
              <a:gd name="T55" fmla="*/ 2147483647 h 1318"/>
              <a:gd name="T56" fmla="*/ 2147483647 w 3119"/>
              <a:gd name="T57" fmla="*/ 2147483647 h 1318"/>
              <a:gd name="T58" fmla="*/ 2147483647 w 3119"/>
              <a:gd name="T59" fmla="*/ 2147483647 h 1318"/>
              <a:gd name="T60" fmla="*/ 2147483647 w 3119"/>
              <a:gd name="T61" fmla="*/ 2147483647 h 1318"/>
              <a:gd name="T62" fmla="*/ 2147483647 w 3119"/>
              <a:gd name="T63" fmla="*/ 2147483647 h 1318"/>
              <a:gd name="T64" fmla="*/ 2147483647 w 3119"/>
              <a:gd name="T65" fmla="*/ 2147483647 h 1318"/>
              <a:gd name="T66" fmla="*/ 2147483647 w 3119"/>
              <a:gd name="T67" fmla="*/ 2147483647 h 1318"/>
              <a:gd name="T68" fmla="*/ 2147483647 w 3119"/>
              <a:gd name="T69" fmla="*/ 2147483647 h 1318"/>
              <a:gd name="T70" fmla="*/ 2147483647 w 3119"/>
              <a:gd name="T71" fmla="*/ 2147483647 h 1318"/>
              <a:gd name="T72" fmla="*/ 2147483647 w 3119"/>
              <a:gd name="T73" fmla="*/ 2147483647 h 1318"/>
              <a:gd name="T74" fmla="*/ 2147483647 w 3119"/>
              <a:gd name="T75" fmla="*/ 2147483647 h 1318"/>
              <a:gd name="T76" fmla="*/ 2147483647 w 3119"/>
              <a:gd name="T77" fmla="*/ 2147483647 h 1318"/>
              <a:gd name="T78" fmla="*/ 2147483647 w 3119"/>
              <a:gd name="T79" fmla="*/ 2147483647 h 1318"/>
              <a:gd name="T80" fmla="*/ 2147483647 w 3119"/>
              <a:gd name="T81" fmla="*/ 2147483647 h 1318"/>
              <a:gd name="T82" fmla="*/ 2147483647 w 3119"/>
              <a:gd name="T83" fmla="*/ 2147483647 h 1318"/>
              <a:gd name="T84" fmla="*/ 2147483647 w 3119"/>
              <a:gd name="T85" fmla="*/ 2147483647 h 1318"/>
              <a:gd name="T86" fmla="*/ 2147483647 w 3119"/>
              <a:gd name="T87" fmla="*/ 2147483647 h 1318"/>
              <a:gd name="T88" fmla="*/ 2147483647 w 3119"/>
              <a:gd name="T89" fmla="*/ 2147483647 h 1318"/>
              <a:gd name="T90" fmla="*/ 2147483647 w 3119"/>
              <a:gd name="T91" fmla="*/ 2147483647 h 1318"/>
              <a:gd name="T92" fmla="*/ 2147483647 w 3119"/>
              <a:gd name="T93" fmla="*/ 2147483647 h 1318"/>
              <a:gd name="T94" fmla="*/ 2147483647 w 3119"/>
              <a:gd name="T95" fmla="*/ 2147483647 h 1318"/>
              <a:gd name="T96" fmla="*/ 2147483647 w 3119"/>
              <a:gd name="T97" fmla="*/ 2147483647 h 1318"/>
              <a:gd name="T98" fmla="*/ 2147483647 w 3119"/>
              <a:gd name="T99" fmla="*/ 2147483647 h 1318"/>
              <a:gd name="T100" fmla="*/ 2147483647 w 3119"/>
              <a:gd name="T101" fmla="*/ 2147483647 h 1318"/>
              <a:gd name="T102" fmla="*/ 2147483647 w 3119"/>
              <a:gd name="T103" fmla="*/ 2147483647 h 1318"/>
              <a:gd name="T104" fmla="*/ 2147483647 w 3119"/>
              <a:gd name="T105" fmla="*/ 2147483647 h 1318"/>
              <a:gd name="T106" fmla="*/ 2147483647 w 3119"/>
              <a:gd name="T107" fmla="*/ 2147483647 h 1318"/>
              <a:gd name="T108" fmla="*/ 2147483647 w 3119"/>
              <a:gd name="T109" fmla="*/ 2147483647 h 1318"/>
              <a:gd name="T110" fmla="*/ 2147483647 w 3119"/>
              <a:gd name="T111" fmla="*/ 2147483647 h 1318"/>
              <a:gd name="T112" fmla="*/ 2147483647 w 3119"/>
              <a:gd name="T113" fmla="*/ 2147483647 h 1318"/>
              <a:gd name="T114" fmla="*/ 2147483647 w 3119"/>
              <a:gd name="T115" fmla="*/ 2147483647 h 1318"/>
              <a:gd name="T116" fmla="*/ 2147483647 w 3119"/>
              <a:gd name="T117" fmla="*/ 2147483647 h 1318"/>
              <a:gd name="T118" fmla="*/ 2147483647 w 3119"/>
              <a:gd name="T119" fmla="*/ 2147483647 h 1318"/>
              <a:gd name="T120" fmla="*/ 2147483647 w 3119"/>
              <a:gd name="T121" fmla="*/ 2147483647 h 1318"/>
              <a:gd name="T122" fmla="*/ 2147483647 w 3119"/>
              <a:gd name="T123" fmla="*/ 2147483647 h 131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18"/>
              <a:gd name="T188" fmla="*/ 3119 w 3119"/>
              <a:gd name="T189" fmla="*/ 1318 h 131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18">
                <a:moveTo>
                  <a:pt x="0" y="1318"/>
                </a:moveTo>
                <a:lnTo>
                  <a:pt x="8" y="1317"/>
                </a:lnTo>
                <a:lnTo>
                  <a:pt x="16" y="1318"/>
                </a:lnTo>
                <a:lnTo>
                  <a:pt x="24" y="1317"/>
                </a:lnTo>
                <a:lnTo>
                  <a:pt x="33" y="1317"/>
                </a:lnTo>
                <a:lnTo>
                  <a:pt x="41" y="1317"/>
                </a:lnTo>
                <a:lnTo>
                  <a:pt x="49" y="1318"/>
                </a:lnTo>
                <a:lnTo>
                  <a:pt x="58" y="1317"/>
                </a:lnTo>
                <a:lnTo>
                  <a:pt x="66" y="1318"/>
                </a:lnTo>
                <a:lnTo>
                  <a:pt x="74" y="1317"/>
                </a:lnTo>
                <a:lnTo>
                  <a:pt x="83" y="1317"/>
                </a:lnTo>
                <a:lnTo>
                  <a:pt x="91" y="1318"/>
                </a:lnTo>
                <a:lnTo>
                  <a:pt x="99" y="1318"/>
                </a:lnTo>
                <a:lnTo>
                  <a:pt x="108" y="1318"/>
                </a:lnTo>
                <a:lnTo>
                  <a:pt x="116" y="1318"/>
                </a:lnTo>
                <a:lnTo>
                  <a:pt x="124" y="1318"/>
                </a:lnTo>
                <a:lnTo>
                  <a:pt x="133" y="1317"/>
                </a:lnTo>
                <a:lnTo>
                  <a:pt x="141" y="1318"/>
                </a:lnTo>
                <a:lnTo>
                  <a:pt x="149" y="1318"/>
                </a:lnTo>
                <a:lnTo>
                  <a:pt x="158" y="1317"/>
                </a:lnTo>
                <a:lnTo>
                  <a:pt x="166" y="1318"/>
                </a:lnTo>
                <a:lnTo>
                  <a:pt x="174" y="1318"/>
                </a:lnTo>
                <a:lnTo>
                  <a:pt x="183" y="1317"/>
                </a:lnTo>
                <a:lnTo>
                  <a:pt x="191" y="1318"/>
                </a:lnTo>
                <a:lnTo>
                  <a:pt x="199" y="1318"/>
                </a:lnTo>
                <a:lnTo>
                  <a:pt x="207" y="1318"/>
                </a:lnTo>
                <a:lnTo>
                  <a:pt x="216" y="1318"/>
                </a:lnTo>
                <a:lnTo>
                  <a:pt x="224" y="1318"/>
                </a:lnTo>
                <a:lnTo>
                  <a:pt x="232" y="1318"/>
                </a:lnTo>
                <a:lnTo>
                  <a:pt x="241" y="1318"/>
                </a:lnTo>
                <a:lnTo>
                  <a:pt x="249" y="1318"/>
                </a:lnTo>
                <a:lnTo>
                  <a:pt x="257" y="1318"/>
                </a:lnTo>
                <a:lnTo>
                  <a:pt x="266" y="1318"/>
                </a:lnTo>
                <a:lnTo>
                  <a:pt x="274" y="1318"/>
                </a:lnTo>
                <a:lnTo>
                  <a:pt x="282" y="1318"/>
                </a:lnTo>
                <a:lnTo>
                  <a:pt x="291" y="1318"/>
                </a:lnTo>
                <a:lnTo>
                  <a:pt x="299" y="1318"/>
                </a:lnTo>
                <a:lnTo>
                  <a:pt x="307" y="1317"/>
                </a:lnTo>
                <a:lnTo>
                  <a:pt x="316" y="1317"/>
                </a:lnTo>
                <a:lnTo>
                  <a:pt x="324" y="1318"/>
                </a:lnTo>
                <a:lnTo>
                  <a:pt x="332" y="1318"/>
                </a:lnTo>
                <a:lnTo>
                  <a:pt x="341" y="1318"/>
                </a:lnTo>
                <a:lnTo>
                  <a:pt x="349" y="1317"/>
                </a:lnTo>
                <a:lnTo>
                  <a:pt x="357" y="1318"/>
                </a:lnTo>
                <a:lnTo>
                  <a:pt x="366" y="1318"/>
                </a:lnTo>
                <a:lnTo>
                  <a:pt x="374" y="1318"/>
                </a:lnTo>
                <a:lnTo>
                  <a:pt x="382" y="1318"/>
                </a:lnTo>
                <a:lnTo>
                  <a:pt x="391" y="1318"/>
                </a:lnTo>
                <a:lnTo>
                  <a:pt x="399" y="1318"/>
                </a:lnTo>
                <a:lnTo>
                  <a:pt x="407" y="1318"/>
                </a:lnTo>
                <a:lnTo>
                  <a:pt x="415" y="1318"/>
                </a:lnTo>
                <a:lnTo>
                  <a:pt x="424" y="1318"/>
                </a:lnTo>
                <a:lnTo>
                  <a:pt x="432" y="1318"/>
                </a:lnTo>
                <a:lnTo>
                  <a:pt x="440" y="1318"/>
                </a:lnTo>
                <a:lnTo>
                  <a:pt x="449" y="1318"/>
                </a:lnTo>
                <a:lnTo>
                  <a:pt x="457" y="1318"/>
                </a:lnTo>
                <a:lnTo>
                  <a:pt x="465" y="1318"/>
                </a:lnTo>
                <a:lnTo>
                  <a:pt x="474" y="1318"/>
                </a:lnTo>
                <a:lnTo>
                  <a:pt x="482" y="1318"/>
                </a:lnTo>
                <a:lnTo>
                  <a:pt x="490" y="1318"/>
                </a:lnTo>
                <a:lnTo>
                  <a:pt x="499" y="1318"/>
                </a:lnTo>
                <a:lnTo>
                  <a:pt x="507" y="1318"/>
                </a:lnTo>
                <a:lnTo>
                  <a:pt x="515" y="1318"/>
                </a:lnTo>
                <a:lnTo>
                  <a:pt x="524" y="1318"/>
                </a:lnTo>
                <a:lnTo>
                  <a:pt x="532" y="1318"/>
                </a:lnTo>
                <a:lnTo>
                  <a:pt x="540" y="1318"/>
                </a:lnTo>
                <a:lnTo>
                  <a:pt x="549" y="1318"/>
                </a:lnTo>
                <a:lnTo>
                  <a:pt x="557" y="1318"/>
                </a:lnTo>
                <a:lnTo>
                  <a:pt x="565" y="1318"/>
                </a:lnTo>
                <a:lnTo>
                  <a:pt x="574" y="1318"/>
                </a:lnTo>
                <a:lnTo>
                  <a:pt x="582" y="1318"/>
                </a:lnTo>
                <a:lnTo>
                  <a:pt x="590" y="1318"/>
                </a:lnTo>
                <a:lnTo>
                  <a:pt x="599" y="1318"/>
                </a:lnTo>
                <a:lnTo>
                  <a:pt x="607" y="1318"/>
                </a:lnTo>
                <a:lnTo>
                  <a:pt x="615" y="1318"/>
                </a:lnTo>
                <a:lnTo>
                  <a:pt x="623" y="1318"/>
                </a:lnTo>
                <a:lnTo>
                  <a:pt x="632" y="1318"/>
                </a:lnTo>
                <a:lnTo>
                  <a:pt x="640" y="1318"/>
                </a:lnTo>
                <a:lnTo>
                  <a:pt x="648" y="1318"/>
                </a:lnTo>
                <a:lnTo>
                  <a:pt x="657" y="1318"/>
                </a:lnTo>
                <a:lnTo>
                  <a:pt x="665" y="1318"/>
                </a:lnTo>
                <a:lnTo>
                  <a:pt x="673" y="1318"/>
                </a:lnTo>
                <a:lnTo>
                  <a:pt x="682" y="1318"/>
                </a:lnTo>
                <a:lnTo>
                  <a:pt x="690" y="1318"/>
                </a:lnTo>
                <a:lnTo>
                  <a:pt x="698" y="1318"/>
                </a:lnTo>
                <a:lnTo>
                  <a:pt x="707" y="1318"/>
                </a:lnTo>
                <a:lnTo>
                  <a:pt x="715" y="1318"/>
                </a:lnTo>
                <a:lnTo>
                  <a:pt x="723" y="1318"/>
                </a:lnTo>
                <a:lnTo>
                  <a:pt x="732" y="1318"/>
                </a:lnTo>
                <a:lnTo>
                  <a:pt x="740" y="1318"/>
                </a:lnTo>
                <a:lnTo>
                  <a:pt x="748" y="1318"/>
                </a:lnTo>
                <a:lnTo>
                  <a:pt x="757" y="1318"/>
                </a:lnTo>
                <a:lnTo>
                  <a:pt x="765" y="1318"/>
                </a:lnTo>
                <a:lnTo>
                  <a:pt x="773" y="1318"/>
                </a:lnTo>
                <a:lnTo>
                  <a:pt x="782" y="1318"/>
                </a:lnTo>
                <a:lnTo>
                  <a:pt x="790" y="1318"/>
                </a:lnTo>
                <a:lnTo>
                  <a:pt x="798" y="1318"/>
                </a:lnTo>
                <a:lnTo>
                  <a:pt x="807" y="1318"/>
                </a:lnTo>
                <a:lnTo>
                  <a:pt x="815" y="1318"/>
                </a:lnTo>
                <a:lnTo>
                  <a:pt x="823" y="1318"/>
                </a:lnTo>
                <a:lnTo>
                  <a:pt x="831" y="1318"/>
                </a:lnTo>
                <a:lnTo>
                  <a:pt x="840" y="1318"/>
                </a:lnTo>
                <a:lnTo>
                  <a:pt x="848" y="1318"/>
                </a:lnTo>
                <a:lnTo>
                  <a:pt x="856" y="1318"/>
                </a:lnTo>
                <a:lnTo>
                  <a:pt x="865" y="1318"/>
                </a:lnTo>
                <a:lnTo>
                  <a:pt x="873" y="1318"/>
                </a:lnTo>
                <a:lnTo>
                  <a:pt x="881" y="1318"/>
                </a:lnTo>
                <a:lnTo>
                  <a:pt x="890" y="1318"/>
                </a:lnTo>
                <a:lnTo>
                  <a:pt x="898" y="1318"/>
                </a:lnTo>
                <a:lnTo>
                  <a:pt x="906" y="1318"/>
                </a:lnTo>
                <a:lnTo>
                  <a:pt x="915" y="1318"/>
                </a:lnTo>
                <a:lnTo>
                  <a:pt x="923" y="1318"/>
                </a:lnTo>
                <a:lnTo>
                  <a:pt x="931" y="1317"/>
                </a:lnTo>
                <a:lnTo>
                  <a:pt x="940" y="1317"/>
                </a:lnTo>
                <a:lnTo>
                  <a:pt x="948" y="1317"/>
                </a:lnTo>
                <a:lnTo>
                  <a:pt x="956" y="1316"/>
                </a:lnTo>
                <a:lnTo>
                  <a:pt x="965" y="1316"/>
                </a:lnTo>
                <a:lnTo>
                  <a:pt x="973" y="1314"/>
                </a:lnTo>
                <a:lnTo>
                  <a:pt x="981" y="1313"/>
                </a:lnTo>
                <a:lnTo>
                  <a:pt x="990" y="1312"/>
                </a:lnTo>
                <a:lnTo>
                  <a:pt x="998" y="1312"/>
                </a:lnTo>
                <a:lnTo>
                  <a:pt x="1006" y="1311"/>
                </a:lnTo>
                <a:lnTo>
                  <a:pt x="1015" y="1311"/>
                </a:lnTo>
                <a:lnTo>
                  <a:pt x="1023" y="1311"/>
                </a:lnTo>
                <a:lnTo>
                  <a:pt x="1031" y="1311"/>
                </a:lnTo>
                <a:lnTo>
                  <a:pt x="1039" y="1311"/>
                </a:lnTo>
                <a:lnTo>
                  <a:pt x="1048" y="1310"/>
                </a:lnTo>
                <a:lnTo>
                  <a:pt x="1056" y="1309"/>
                </a:lnTo>
                <a:lnTo>
                  <a:pt x="1064" y="1309"/>
                </a:lnTo>
                <a:lnTo>
                  <a:pt x="1073" y="1308"/>
                </a:lnTo>
                <a:lnTo>
                  <a:pt x="1081" y="1309"/>
                </a:lnTo>
                <a:lnTo>
                  <a:pt x="1089" y="1308"/>
                </a:lnTo>
                <a:lnTo>
                  <a:pt x="1098" y="1308"/>
                </a:lnTo>
                <a:lnTo>
                  <a:pt x="1106" y="1308"/>
                </a:lnTo>
                <a:lnTo>
                  <a:pt x="1114" y="1309"/>
                </a:lnTo>
                <a:lnTo>
                  <a:pt x="1123" y="1309"/>
                </a:lnTo>
                <a:lnTo>
                  <a:pt x="1131" y="1307"/>
                </a:lnTo>
                <a:lnTo>
                  <a:pt x="1139" y="1293"/>
                </a:lnTo>
                <a:lnTo>
                  <a:pt x="1148" y="1261"/>
                </a:lnTo>
                <a:lnTo>
                  <a:pt x="1156" y="1230"/>
                </a:lnTo>
                <a:lnTo>
                  <a:pt x="1164" y="1222"/>
                </a:lnTo>
                <a:lnTo>
                  <a:pt x="1173" y="1238"/>
                </a:lnTo>
                <a:lnTo>
                  <a:pt x="1181" y="1196"/>
                </a:lnTo>
                <a:lnTo>
                  <a:pt x="1189" y="267"/>
                </a:lnTo>
                <a:lnTo>
                  <a:pt x="1198" y="1"/>
                </a:lnTo>
                <a:lnTo>
                  <a:pt x="1206" y="0"/>
                </a:lnTo>
                <a:lnTo>
                  <a:pt x="1214" y="9"/>
                </a:lnTo>
                <a:lnTo>
                  <a:pt x="1223" y="22"/>
                </a:lnTo>
                <a:lnTo>
                  <a:pt x="1231" y="39"/>
                </a:lnTo>
                <a:lnTo>
                  <a:pt x="1239" y="61"/>
                </a:lnTo>
                <a:lnTo>
                  <a:pt x="1247" y="90"/>
                </a:lnTo>
                <a:lnTo>
                  <a:pt x="1256" y="128"/>
                </a:lnTo>
                <a:lnTo>
                  <a:pt x="1264" y="175"/>
                </a:lnTo>
                <a:lnTo>
                  <a:pt x="1272" y="233"/>
                </a:lnTo>
                <a:lnTo>
                  <a:pt x="1281" y="303"/>
                </a:lnTo>
                <a:lnTo>
                  <a:pt x="1289" y="385"/>
                </a:lnTo>
                <a:lnTo>
                  <a:pt x="1297" y="478"/>
                </a:lnTo>
                <a:lnTo>
                  <a:pt x="1306" y="577"/>
                </a:lnTo>
                <a:lnTo>
                  <a:pt x="1314" y="677"/>
                </a:lnTo>
                <a:lnTo>
                  <a:pt x="1322" y="777"/>
                </a:lnTo>
                <a:lnTo>
                  <a:pt x="1331" y="872"/>
                </a:lnTo>
                <a:lnTo>
                  <a:pt x="1339" y="959"/>
                </a:lnTo>
                <a:lnTo>
                  <a:pt x="1347" y="1034"/>
                </a:lnTo>
                <a:lnTo>
                  <a:pt x="1356" y="1098"/>
                </a:lnTo>
                <a:lnTo>
                  <a:pt x="1364" y="1150"/>
                </a:lnTo>
                <a:lnTo>
                  <a:pt x="1372" y="1190"/>
                </a:lnTo>
                <a:lnTo>
                  <a:pt x="1381" y="1222"/>
                </a:lnTo>
                <a:lnTo>
                  <a:pt x="1389" y="1245"/>
                </a:lnTo>
                <a:lnTo>
                  <a:pt x="1397" y="1263"/>
                </a:lnTo>
                <a:lnTo>
                  <a:pt x="1406" y="1275"/>
                </a:lnTo>
                <a:lnTo>
                  <a:pt x="1414" y="1285"/>
                </a:lnTo>
                <a:lnTo>
                  <a:pt x="1422" y="1290"/>
                </a:lnTo>
                <a:lnTo>
                  <a:pt x="1431" y="1295"/>
                </a:lnTo>
                <a:lnTo>
                  <a:pt x="1439" y="1298"/>
                </a:lnTo>
                <a:lnTo>
                  <a:pt x="1447" y="1300"/>
                </a:lnTo>
                <a:lnTo>
                  <a:pt x="1455" y="1301"/>
                </a:lnTo>
                <a:lnTo>
                  <a:pt x="1464" y="1302"/>
                </a:lnTo>
                <a:lnTo>
                  <a:pt x="1472" y="1303"/>
                </a:lnTo>
                <a:lnTo>
                  <a:pt x="1480" y="1304"/>
                </a:lnTo>
                <a:lnTo>
                  <a:pt x="1489" y="1304"/>
                </a:lnTo>
                <a:lnTo>
                  <a:pt x="1497" y="1305"/>
                </a:lnTo>
                <a:lnTo>
                  <a:pt x="1505" y="1306"/>
                </a:lnTo>
                <a:lnTo>
                  <a:pt x="1514" y="1307"/>
                </a:lnTo>
                <a:lnTo>
                  <a:pt x="1522" y="1308"/>
                </a:lnTo>
                <a:lnTo>
                  <a:pt x="1530" y="1308"/>
                </a:lnTo>
                <a:lnTo>
                  <a:pt x="1539" y="1309"/>
                </a:lnTo>
                <a:lnTo>
                  <a:pt x="1547" y="1310"/>
                </a:lnTo>
                <a:lnTo>
                  <a:pt x="1555" y="1310"/>
                </a:lnTo>
                <a:lnTo>
                  <a:pt x="1564" y="1311"/>
                </a:lnTo>
                <a:lnTo>
                  <a:pt x="1572" y="1311"/>
                </a:lnTo>
                <a:lnTo>
                  <a:pt x="1580" y="1311"/>
                </a:lnTo>
                <a:lnTo>
                  <a:pt x="1589" y="1312"/>
                </a:lnTo>
                <a:lnTo>
                  <a:pt x="1597" y="1311"/>
                </a:lnTo>
                <a:lnTo>
                  <a:pt x="1605" y="1311"/>
                </a:lnTo>
                <a:lnTo>
                  <a:pt x="1614" y="1311"/>
                </a:lnTo>
                <a:lnTo>
                  <a:pt x="1622" y="1311"/>
                </a:lnTo>
                <a:lnTo>
                  <a:pt x="1630" y="1311"/>
                </a:lnTo>
                <a:lnTo>
                  <a:pt x="1639" y="1311"/>
                </a:lnTo>
                <a:lnTo>
                  <a:pt x="1647" y="1311"/>
                </a:lnTo>
                <a:lnTo>
                  <a:pt x="1655" y="1312"/>
                </a:lnTo>
                <a:lnTo>
                  <a:pt x="1663" y="1312"/>
                </a:lnTo>
                <a:lnTo>
                  <a:pt x="1672" y="1312"/>
                </a:lnTo>
                <a:lnTo>
                  <a:pt x="1680" y="1312"/>
                </a:lnTo>
                <a:lnTo>
                  <a:pt x="1688" y="1312"/>
                </a:lnTo>
                <a:lnTo>
                  <a:pt x="1697" y="1313"/>
                </a:lnTo>
                <a:lnTo>
                  <a:pt x="1705" y="1313"/>
                </a:lnTo>
                <a:lnTo>
                  <a:pt x="1713" y="1313"/>
                </a:lnTo>
                <a:lnTo>
                  <a:pt x="1722" y="1313"/>
                </a:lnTo>
                <a:lnTo>
                  <a:pt x="1730" y="1313"/>
                </a:lnTo>
                <a:lnTo>
                  <a:pt x="1738" y="1313"/>
                </a:lnTo>
                <a:lnTo>
                  <a:pt x="1747" y="1313"/>
                </a:lnTo>
                <a:lnTo>
                  <a:pt x="1755" y="1314"/>
                </a:lnTo>
                <a:lnTo>
                  <a:pt x="1763" y="1313"/>
                </a:lnTo>
                <a:lnTo>
                  <a:pt x="1772" y="1314"/>
                </a:lnTo>
                <a:lnTo>
                  <a:pt x="1780" y="1314"/>
                </a:lnTo>
                <a:lnTo>
                  <a:pt x="1788" y="1314"/>
                </a:lnTo>
                <a:lnTo>
                  <a:pt x="1797" y="1314"/>
                </a:lnTo>
                <a:lnTo>
                  <a:pt x="1805" y="1314"/>
                </a:lnTo>
                <a:lnTo>
                  <a:pt x="1813" y="1314"/>
                </a:lnTo>
                <a:lnTo>
                  <a:pt x="1822" y="1314"/>
                </a:lnTo>
                <a:lnTo>
                  <a:pt x="1830" y="1314"/>
                </a:lnTo>
                <a:lnTo>
                  <a:pt x="1838" y="1314"/>
                </a:lnTo>
                <a:lnTo>
                  <a:pt x="1847" y="1314"/>
                </a:lnTo>
                <a:lnTo>
                  <a:pt x="1855" y="1314"/>
                </a:lnTo>
                <a:lnTo>
                  <a:pt x="1863" y="1314"/>
                </a:lnTo>
                <a:lnTo>
                  <a:pt x="1871" y="1313"/>
                </a:lnTo>
                <a:lnTo>
                  <a:pt x="1880" y="1311"/>
                </a:lnTo>
                <a:lnTo>
                  <a:pt x="1888" y="1306"/>
                </a:lnTo>
                <a:lnTo>
                  <a:pt x="1896" y="1294"/>
                </a:lnTo>
                <a:lnTo>
                  <a:pt x="1905" y="1271"/>
                </a:lnTo>
                <a:lnTo>
                  <a:pt x="1913" y="1242"/>
                </a:lnTo>
                <a:lnTo>
                  <a:pt x="1921" y="1223"/>
                </a:lnTo>
                <a:lnTo>
                  <a:pt x="1930" y="1228"/>
                </a:lnTo>
                <a:lnTo>
                  <a:pt x="1938" y="1252"/>
                </a:lnTo>
                <a:lnTo>
                  <a:pt x="1946" y="1278"/>
                </a:lnTo>
                <a:lnTo>
                  <a:pt x="1955" y="1295"/>
                </a:lnTo>
                <a:lnTo>
                  <a:pt x="1963" y="1304"/>
                </a:lnTo>
                <a:lnTo>
                  <a:pt x="1971" y="1308"/>
                </a:lnTo>
                <a:lnTo>
                  <a:pt x="1980" y="1309"/>
                </a:lnTo>
                <a:lnTo>
                  <a:pt x="1988" y="1309"/>
                </a:lnTo>
                <a:lnTo>
                  <a:pt x="1996" y="1306"/>
                </a:lnTo>
                <a:lnTo>
                  <a:pt x="2005" y="1192"/>
                </a:lnTo>
                <a:lnTo>
                  <a:pt x="2013" y="781"/>
                </a:lnTo>
                <a:lnTo>
                  <a:pt x="2021" y="526"/>
                </a:lnTo>
                <a:lnTo>
                  <a:pt x="2030" y="448"/>
                </a:lnTo>
                <a:lnTo>
                  <a:pt x="2038" y="445"/>
                </a:lnTo>
                <a:lnTo>
                  <a:pt x="2046" y="451"/>
                </a:lnTo>
                <a:lnTo>
                  <a:pt x="2055" y="459"/>
                </a:lnTo>
                <a:lnTo>
                  <a:pt x="2063" y="467"/>
                </a:lnTo>
                <a:lnTo>
                  <a:pt x="2071" y="476"/>
                </a:lnTo>
                <a:lnTo>
                  <a:pt x="2079" y="485"/>
                </a:lnTo>
                <a:lnTo>
                  <a:pt x="2088" y="494"/>
                </a:lnTo>
                <a:lnTo>
                  <a:pt x="2096" y="503"/>
                </a:lnTo>
                <a:lnTo>
                  <a:pt x="2104" y="512"/>
                </a:lnTo>
                <a:lnTo>
                  <a:pt x="2113" y="521"/>
                </a:lnTo>
                <a:lnTo>
                  <a:pt x="2121" y="531"/>
                </a:lnTo>
                <a:lnTo>
                  <a:pt x="2129" y="541"/>
                </a:lnTo>
                <a:lnTo>
                  <a:pt x="2138" y="551"/>
                </a:lnTo>
                <a:lnTo>
                  <a:pt x="2146" y="561"/>
                </a:lnTo>
                <a:lnTo>
                  <a:pt x="2154" y="571"/>
                </a:lnTo>
                <a:lnTo>
                  <a:pt x="2163" y="581"/>
                </a:lnTo>
                <a:lnTo>
                  <a:pt x="2171" y="591"/>
                </a:lnTo>
                <a:lnTo>
                  <a:pt x="2179" y="601"/>
                </a:lnTo>
                <a:lnTo>
                  <a:pt x="2188" y="612"/>
                </a:lnTo>
                <a:lnTo>
                  <a:pt x="2196" y="622"/>
                </a:lnTo>
                <a:lnTo>
                  <a:pt x="2204" y="633"/>
                </a:lnTo>
                <a:lnTo>
                  <a:pt x="2213" y="643"/>
                </a:lnTo>
                <a:lnTo>
                  <a:pt x="2221" y="654"/>
                </a:lnTo>
                <a:lnTo>
                  <a:pt x="2229" y="664"/>
                </a:lnTo>
                <a:lnTo>
                  <a:pt x="2238" y="675"/>
                </a:lnTo>
                <a:lnTo>
                  <a:pt x="2246" y="685"/>
                </a:lnTo>
                <a:lnTo>
                  <a:pt x="2254" y="696"/>
                </a:lnTo>
                <a:lnTo>
                  <a:pt x="2263" y="707"/>
                </a:lnTo>
                <a:lnTo>
                  <a:pt x="2271" y="718"/>
                </a:lnTo>
                <a:lnTo>
                  <a:pt x="2279" y="729"/>
                </a:lnTo>
                <a:lnTo>
                  <a:pt x="2287" y="739"/>
                </a:lnTo>
                <a:lnTo>
                  <a:pt x="2296" y="751"/>
                </a:lnTo>
                <a:lnTo>
                  <a:pt x="2304" y="762"/>
                </a:lnTo>
                <a:lnTo>
                  <a:pt x="2312" y="773"/>
                </a:lnTo>
                <a:lnTo>
                  <a:pt x="2321" y="784"/>
                </a:lnTo>
                <a:lnTo>
                  <a:pt x="2329" y="794"/>
                </a:lnTo>
                <a:lnTo>
                  <a:pt x="2337" y="806"/>
                </a:lnTo>
                <a:lnTo>
                  <a:pt x="2346" y="817"/>
                </a:lnTo>
                <a:lnTo>
                  <a:pt x="2354" y="828"/>
                </a:lnTo>
                <a:lnTo>
                  <a:pt x="2362" y="839"/>
                </a:lnTo>
                <a:lnTo>
                  <a:pt x="2371" y="851"/>
                </a:lnTo>
                <a:lnTo>
                  <a:pt x="2379" y="862"/>
                </a:lnTo>
                <a:lnTo>
                  <a:pt x="2387" y="873"/>
                </a:lnTo>
                <a:lnTo>
                  <a:pt x="2396" y="884"/>
                </a:lnTo>
                <a:lnTo>
                  <a:pt x="2404" y="896"/>
                </a:lnTo>
                <a:lnTo>
                  <a:pt x="2412" y="907"/>
                </a:lnTo>
                <a:lnTo>
                  <a:pt x="2421" y="918"/>
                </a:lnTo>
                <a:lnTo>
                  <a:pt x="2429" y="929"/>
                </a:lnTo>
                <a:lnTo>
                  <a:pt x="2437" y="941"/>
                </a:lnTo>
                <a:lnTo>
                  <a:pt x="2446" y="952"/>
                </a:lnTo>
                <a:lnTo>
                  <a:pt x="2454" y="963"/>
                </a:lnTo>
                <a:lnTo>
                  <a:pt x="2462" y="974"/>
                </a:lnTo>
                <a:lnTo>
                  <a:pt x="2471" y="986"/>
                </a:lnTo>
                <a:lnTo>
                  <a:pt x="2479" y="997"/>
                </a:lnTo>
                <a:lnTo>
                  <a:pt x="2487" y="1008"/>
                </a:lnTo>
                <a:lnTo>
                  <a:pt x="2495" y="1019"/>
                </a:lnTo>
                <a:lnTo>
                  <a:pt x="2504" y="1030"/>
                </a:lnTo>
                <a:lnTo>
                  <a:pt x="2512" y="1041"/>
                </a:lnTo>
                <a:lnTo>
                  <a:pt x="2520" y="1052"/>
                </a:lnTo>
                <a:lnTo>
                  <a:pt x="2529" y="1063"/>
                </a:lnTo>
                <a:lnTo>
                  <a:pt x="2537" y="1073"/>
                </a:lnTo>
                <a:lnTo>
                  <a:pt x="2545" y="1085"/>
                </a:lnTo>
                <a:lnTo>
                  <a:pt x="2554" y="1096"/>
                </a:lnTo>
                <a:lnTo>
                  <a:pt x="2562" y="1106"/>
                </a:lnTo>
                <a:lnTo>
                  <a:pt x="2570" y="1116"/>
                </a:lnTo>
                <a:lnTo>
                  <a:pt x="2579" y="1127"/>
                </a:lnTo>
                <a:lnTo>
                  <a:pt x="2587" y="1138"/>
                </a:lnTo>
                <a:lnTo>
                  <a:pt x="2595" y="1148"/>
                </a:lnTo>
                <a:lnTo>
                  <a:pt x="2604" y="1158"/>
                </a:lnTo>
                <a:lnTo>
                  <a:pt x="2612" y="1168"/>
                </a:lnTo>
                <a:lnTo>
                  <a:pt x="2620" y="1178"/>
                </a:lnTo>
                <a:lnTo>
                  <a:pt x="2629" y="1187"/>
                </a:lnTo>
                <a:lnTo>
                  <a:pt x="2637" y="1197"/>
                </a:lnTo>
                <a:lnTo>
                  <a:pt x="2645" y="1207"/>
                </a:lnTo>
                <a:lnTo>
                  <a:pt x="2654" y="1216"/>
                </a:lnTo>
                <a:lnTo>
                  <a:pt x="2662" y="1225"/>
                </a:lnTo>
                <a:lnTo>
                  <a:pt x="2670" y="1233"/>
                </a:lnTo>
                <a:lnTo>
                  <a:pt x="2679" y="1241"/>
                </a:lnTo>
                <a:lnTo>
                  <a:pt x="2687" y="1249"/>
                </a:lnTo>
                <a:lnTo>
                  <a:pt x="2695" y="1257"/>
                </a:lnTo>
                <a:lnTo>
                  <a:pt x="2703" y="1264"/>
                </a:lnTo>
                <a:lnTo>
                  <a:pt x="2712" y="1270"/>
                </a:lnTo>
                <a:lnTo>
                  <a:pt x="2720" y="1276"/>
                </a:lnTo>
                <a:lnTo>
                  <a:pt x="2728" y="1282"/>
                </a:lnTo>
                <a:lnTo>
                  <a:pt x="2737" y="1287"/>
                </a:lnTo>
                <a:lnTo>
                  <a:pt x="2745" y="1291"/>
                </a:lnTo>
                <a:lnTo>
                  <a:pt x="2753" y="1295"/>
                </a:lnTo>
                <a:lnTo>
                  <a:pt x="2762" y="1298"/>
                </a:lnTo>
                <a:lnTo>
                  <a:pt x="2770" y="1301"/>
                </a:lnTo>
                <a:lnTo>
                  <a:pt x="2778" y="1303"/>
                </a:lnTo>
                <a:lnTo>
                  <a:pt x="2787" y="1305"/>
                </a:lnTo>
                <a:lnTo>
                  <a:pt x="2795" y="1306"/>
                </a:lnTo>
                <a:lnTo>
                  <a:pt x="2803" y="1307"/>
                </a:lnTo>
                <a:lnTo>
                  <a:pt x="2812" y="1308"/>
                </a:lnTo>
                <a:lnTo>
                  <a:pt x="2820" y="1309"/>
                </a:lnTo>
                <a:lnTo>
                  <a:pt x="2828" y="1310"/>
                </a:lnTo>
                <a:lnTo>
                  <a:pt x="2837" y="1310"/>
                </a:lnTo>
                <a:lnTo>
                  <a:pt x="2845" y="1311"/>
                </a:lnTo>
                <a:lnTo>
                  <a:pt x="2853" y="1311"/>
                </a:lnTo>
                <a:lnTo>
                  <a:pt x="2862" y="1311"/>
                </a:lnTo>
                <a:lnTo>
                  <a:pt x="2870" y="1312"/>
                </a:lnTo>
                <a:lnTo>
                  <a:pt x="2878" y="1312"/>
                </a:lnTo>
                <a:lnTo>
                  <a:pt x="2887" y="1312"/>
                </a:lnTo>
                <a:lnTo>
                  <a:pt x="2895" y="1313"/>
                </a:lnTo>
                <a:lnTo>
                  <a:pt x="2903" y="1313"/>
                </a:lnTo>
                <a:lnTo>
                  <a:pt x="2911" y="1313"/>
                </a:lnTo>
                <a:lnTo>
                  <a:pt x="2920" y="1313"/>
                </a:lnTo>
                <a:lnTo>
                  <a:pt x="2928" y="1313"/>
                </a:lnTo>
                <a:lnTo>
                  <a:pt x="2936" y="1314"/>
                </a:lnTo>
                <a:lnTo>
                  <a:pt x="2945" y="1314"/>
                </a:lnTo>
                <a:lnTo>
                  <a:pt x="2953" y="1314"/>
                </a:lnTo>
                <a:lnTo>
                  <a:pt x="2961" y="1314"/>
                </a:lnTo>
                <a:lnTo>
                  <a:pt x="2970" y="1314"/>
                </a:lnTo>
                <a:lnTo>
                  <a:pt x="2978" y="1314"/>
                </a:lnTo>
                <a:lnTo>
                  <a:pt x="2986" y="1314"/>
                </a:lnTo>
                <a:lnTo>
                  <a:pt x="2995" y="1314"/>
                </a:lnTo>
                <a:lnTo>
                  <a:pt x="3003" y="1314"/>
                </a:lnTo>
                <a:lnTo>
                  <a:pt x="3011" y="1315"/>
                </a:lnTo>
                <a:lnTo>
                  <a:pt x="3020" y="1314"/>
                </a:lnTo>
                <a:lnTo>
                  <a:pt x="3028" y="1314"/>
                </a:lnTo>
                <a:lnTo>
                  <a:pt x="3036" y="1315"/>
                </a:lnTo>
                <a:lnTo>
                  <a:pt x="3045" y="1315"/>
                </a:lnTo>
                <a:lnTo>
                  <a:pt x="3053" y="1315"/>
                </a:lnTo>
                <a:lnTo>
                  <a:pt x="3061" y="1315"/>
                </a:lnTo>
                <a:lnTo>
                  <a:pt x="3070" y="1315"/>
                </a:lnTo>
                <a:lnTo>
                  <a:pt x="3078" y="1315"/>
                </a:lnTo>
                <a:lnTo>
                  <a:pt x="3086" y="1315"/>
                </a:lnTo>
                <a:lnTo>
                  <a:pt x="3095" y="1315"/>
                </a:lnTo>
                <a:lnTo>
                  <a:pt x="3103" y="1315"/>
                </a:lnTo>
                <a:lnTo>
                  <a:pt x="3111" y="1315"/>
                </a:lnTo>
                <a:lnTo>
                  <a:pt x="3119" y="1315"/>
                </a:lnTo>
              </a:path>
            </a:pathLst>
          </a:custGeom>
          <a:noFill/>
          <a:ln w="19050" cmpd="sng">
            <a:solidFill>
              <a:srgbClr val="FF99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5" name="Freeform 192"/>
          <p:cNvSpPr>
            <a:spLocks/>
          </p:cNvSpPr>
          <p:nvPr/>
        </p:nvSpPr>
        <p:spPr bwMode="auto">
          <a:xfrm>
            <a:off x="2185988" y="2257425"/>
            <a:ext cx="5254625" cy="2771775"/>
          </a:xfrm>
          <a:custGeom>
            <a:avLst/>
            <a:gdLst>
              <a:gd name="T0" fmla="*/ 2147483647 w 3119"/>
              <a:gd name="T1" fmla="*/ 2147483647 h 1340"/>
              <a:gd name="T2" fmla="*/ 2147483647 w 3119"/>
              <a:gd name="T3" fmla="*/ 2147483647 h 1340"/>
              <a:gd name="T4" fmla="*/ 2147483647 w 3119"/>
              <a:gd name="T5" fmla="*/ 2147483647 h 1340"/>
              <a:gd name="T6" fmla="*/ 2147483647 w 3119"/>
              <a:gd name="T7" fmla="*/ 2147483647 h 1340"/>
              <a:gd name="T8" fmla="*/ 2147483647 w 3119"/>
              <a:gd name="T9" fmla="*/ 2147483647 h 1340"/>
              <a:gd name="T10" fmla="*/ 2147483647 w 3119"/>
              <a:gd name="T11" fmla="*/ 2147483647 h 1340"/>
              <a:gd name="T12" fmla="*/ 2147483647 w 3119"/>
              <a:gd name="T13" fmla="*/ 2147483647 h 1340"/>
              <a:gd name="T14" fmla="*/ 2147483647 w 3119"/>
              <a:gd name="T15" fmla="*/ 2147483647 h 1340"/>
              <a:gd name="T16" fmla="*/ 2147483647 w 3119"/>
              <a:gd name="T17" fmla="*/ 2147483647 h 1340"/>
              <a:gd name="T18" fmla="*/ 2147483647 w 3119"/>
              <a:gd name="T19" fmla="*/ 2147483647 h 1340"/>
              <a:gd name="T20" fmla="*/ 2147483647 w 3119"/>
              <a:gd name="T21" fmla="*/ 2147483647 h 1340"/>
              <a:gd name="T22" fmla="*/ 2147483647 w 3119"/>
              <a:gd name="T23" fmla="*/ 2147483647 h 1340"/>
              <a:gd name="T24" fmla="*/ 2147483647 w 3119"/>
              <a:gd name="T25" fmla="*/ 2147483647 h 1340"/>
              <a:gd name="T26" fmla="*/ 2147483647 w 3119"/>
              <a:gd name="T27" fmla="*/ 2147483647 h 1340"/>
              <a:gd name="T28" fmla="*/ 2147483647 w 3119"/>
              <a:gd name="T29" fmla="*/ 2147483647 h 1340"/>
              <a:gd name="T30" fmla="*/ 2147483647 w 3119"/>
              <a:gd name="T31" fmla="*/ 2147483647 h 1340"/>
              <a:gd name="T32" fmla="*/ 2147483647 w 3119"/>
              <a:gd name="T33" fmla="*/ 2147483647 h 1340"/>
              <a:gd name="T34" fmla="*/ 2147483647 w 3119"/>
              <a:gd name="T35" fmla="*/ 2147483647 h 1340"/>
              <a:gd name="T36" fmla="*/ 2147483647 w 3119"/>
              <a:gd name="T37" fmla="*/ 2147483647 h 1340"/>
              <a:gd name="T38" fmla="*/ 2147483647 w 3119"/>
              <a:gd name="T39" fmla="*/ 2147483647 h 1340"/>
              <a:gd name="T40" fmla="*/ 2147483647 w 3119"/>
              <a:gd name="T41" fmla="*/ 2147483647 h 1340"/>
              <a:gd name="T42" fmla="*/ 2147483647 w 3119"/>
              <a:gd name="T43" fmla="*/ 2147483647 h 1340"/>
              <a:gd name="T44" fmla="*/ 2147483647 w 3119"/>
              <a:gd name="T45" fmla="*/ 2147483647 h 1340"/>
              <a:gd name="T46" fmla="*/ 2147483647 w 3119"/>
              <a:gd name="T47" fmla="*/ 0 h 1340"/>
              <a:gd name="T48" fmla="*/ 2147483647 w 3119"/>
              <a:gd name="T49" fmla="*/ 2147483647 h 1340"/>
              <a:gd name="T50" fmla="*/ 2147483647 w 3119"/>
              <a:gd name="T51" fmla="*/ 2147483647 h 1340"/>
              <a:gd name="T52" fmla="*/ 2147483647 w 3119"/>
              <a:gd name="T53" fmla="*/ 2147483647 h 1340"/>
              <a:gd name="T54" fmla="*/ 2147483647 w 3119"/>
              <a:gd name="T55" fmla="*/ 2147483647 h 1340"/>
              <a:gd name="T56" fmla="*/ 2147483647 w 3119"/>
              <a:gd name="T57" fmla="*/ 2147483647 h 1340"/>
              <a:gd name="T58" fmla="*/ 2147483647 w 3119"/>
              <a:gd name="T59" fmla="*/ 2147483647 h 1340"/>
              <a:gd name="T60" fmla="*/ 2147483647 w 3119"/>
              <a:gd name="T61" fmla="*/ 2147483647 h 1340"/>
              <a:gd name="T62" fmla="*/ 2147483647 w 3119"/>
              <a:gd name="T63" fmla="*/ 2147483647 h 1340"/>
              <a:gd name="T64" fmla="*/ 2147483647 w 3119"/>
              <a:gd name="T65" fmla="*/ 2147483647 h 1340"/>
              <a:gd name="T66" fmla="*/ 2147483647 w 3119"/>
              <a:gd name="T67" fmla="*/ 2147483647 h 1340"/>
              <a:gd name="T68" fmla="*/ 2147483647 w 3119"/>
              <a:gd name="T69" fmla="*/ 2147483647 h 1340"/>
              <a:gd name="T70" fmla="*/ 2147483647 w 3119"/>
              <a:gd name="T71" fmla="*/ 2147483647 h 1340"/>
              <a:gd name="T72" fmla="*/ 2147483647 w 3119"/>
              <a:gd name="T73" fmla="*/ 2147483647 h 1340"/>
              <a:gd name="T74" fmla="*/ 2147483647 w 3119"/>
              <a:gd name="T75" fmla="*/ 2147483647 h 1340"/>
              <a:gd name="T76" fmla="*/ 2147483647 w 3119"/>
              <a:gd name="T77" fmla="*/ 2147483647 h 1340"/>
              <a:gd name="T78" fmla="*/ 2147483647 w 3119"/>
              <a:gd name="T79" fmla="*/ 2147483647 h 1340"/>
              <a:gd name="T80" fmla="*/ 2147483647 w 3119"/>
              <a:gd name="T81" fmla="*/ 2147483647 h 1340"/>
              <a:gd name="T82" fmla="*/ 2147483647 w 3119"/>
              <a:gd name="T83" fmla="*/ 2147483647 h 1340"/>
              <a:gd name="T84" fmla="*/ 2147483647 w 3119"/>
              <a:gd name="T85" fmla="*/ 2147483647 h 1340"/>
              <a:gd name="T86" fmla="*/ 2147483647 w 3119"/>
              <a:gd name="T87" fmla="*/ 2147483647 h 1340"/>
              <a:gd name="T88" fmla="*/ 2147483647 w 3119"/>
              <a:gd name="T89" fmla="*/ 2147483647 h 1340"/>
              <a:gd name="T90" fmla="*/ 2147483647 w 3119"/>
              <a:gd name="T91" fmla="*/ 2147483647 h 1340"/>
              <a:gd name="T92" fmla="*/ 2147483647 w 3119"/>
              <a:gd name="T93" fmla="*/ 2147483647 h 1340"/>
              <a:gd name="T94" fmla="*/ 2147483647 w 3119"/>
              <a:gd name="T95" fmla="*/ 2147483647 h 1340"/>
              <a:gd name="T96" fmla="*/ 2147483647 w 3119"/>
              <a:gd name="T97" fmla="*/ 2147483647 h 1340"/>
              <a:gd name="T98" fmla="*/ 2147483647 w 3119"/>
              <a:gd name="T99" fmla="*/ 2147483647 h 1340"/>
              <a:gd name="T100" fmla="*/ 2147483647 w 3119"/>
              <a:gd name="T101" fmla="*/ 2147483647 h 1340"/>
              <a:gd name="T102" fmla="*/ 2147483647 w 3119"/>
              <a:gd name="T103" fmla="*/ 2147483647 h 1340"/>
              <a:gd name="T104" fmla="*/ 2147483647 w 3119"/>
              <a:gd name="T105" fmla="*/ 2147483647 h 1340"/>
              <a:gd name="T106" fmla="*/ 2147483647 w 3119"/>
              <a:gd name="T107" fmla="*/ 2147483647 h 1340"/>
              <a:gd name="T108" fmla="*/ 2147483647 w 3119"/>
              <a:gd name="T109" fmla="*/ 2147483647 h 1340"/>
              <a:gd name="T110" fmla="*/ 2147483647 w 3119"/>
              <a:gd name="T111" fmla="*/ 2147483647 h 1340"/>
              <a:gd name="T112" fmla="*/ 2147483647 w 3119"/>
              <a:gd name="T113" fmla="*/ 2147483647 h 1340"/>
              <a:gd name="T114" fmla="*/ 2147483647 w 3119"/>
              <a:gd name="T115" fmla="*/ 2147483647 h 1340"/>
              <a:gd name="T116" fmla="*/ 2147483647 w 3119"/>
              <a:gd name="T117" fmla="*/ 2147483647 h 1340"/>
              <a:gd name="T118" fmla="*/ 2147483647 w 3119"/>
              <a:gd name="T119" fmla="*/ 2147483647 h 1340"/>
              <a:gd name="T120" fmla="*/ 2147483647 w 3119"/>
              <a:gd name="T121" fmla="*/ 2147483647 h 1340"/>
              <a:gd name="T122" fmla="*/ 2147483647 w 3119"/>
              <a:gd name="T123" fmla="*/ 2147483647 h 134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40"/>
              <a:gd name="T188" fmla="*/ 3119 w 3119"/>
              <a:gd name="T189" fmla="*/ 1340 h 134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40">
                <a:moveTo>
                  <a:pt x="0" y="1340"/>
                </a:moveTo>
                <a:lnTo>
                  <a:pt x="8" y="1339"/>
                </a:lnTo>
                <a:lnTo>
                  <a:pt x="16" y="1339"/>
                </a:lnTo>
                <a:lnTo>
                  <a:pt x="24" y="1339"/>
                </a:lnTo>
                <a:lnTo>
                  <a:pt x="33" y="1339"/>
                </a:lnTo>
                <a:lnTo>
                  <a:pt x="41" y="1339"/>
                </a:lnTo>
                <a:lnTo>
                  <a:pt x="49" y="1339"/>
                </a:lnTo>
                <a:lnTo>
                  <a:pt x="58" y="1339"/>
                </a:lnTo>
                <a:lnTo>
                  <a:pt x="66" y="1339"/>
                </a:lnTo>
                <a:lnTo>
                  <a:pt x="74" y="1339"/>
                </a:lnTo>
                <a:lnTo>
                  <a:pt x="83" y="1339"/>
                </a:lnTo>
                <a:lnTo>
                  <a:pt x="91" y="1339"/>
                </a:lnTo>
                <a:lnTo>
                  <a:pt x="99" y="1339"/>
                </a:lnTo>
                <a:lnTo>
                  <a:pt x="108" y="1339"/>
                </a:lnTo>
                <a:lnTo>
                  <a:pt x="116" y="1339"/>
                </a:lnTo>
                <a:lnTo>
                  <a:pt x="124" y="1340"/>
                </a:lnTo>
                <a:lnTo>
                  <a:pt x="133" y="1339"/>
                </a:lnTo>
                <a:lnTo>
                  <a:pt x="141" y="1339"/>
                </a:lnTo>
                <a:lnTo>
                  <a:pt x="149" y="1339"/>
                </a:lnTo>
                <a:lnTo>
                  <a:pt x="158" y="1339"/>
                </a:lnTo>
                <a:lnTo>
                  <a:pt x="166" y="1339"/>
                </a:lnTo>
                <a:lnTo>
                  <a:pt x="174" y="1339"/>
                </a:lnTo>
                <a:lnTo>
                  <a:pt x="183" y="1339"/>
                </a:lnTo>
                <a:lnTo>
                  <a:pt x="191" y="1339"/>
                </a:lnTo>
                <a:lnTo>
                  <a:pt x="199" y="1339"/>
                </a:lnTo>
                <a:lnTo>
                  <a:pt x="207" y="1339"/>
                </a:lnTo>
                <a:lnTo>
                  <a:pt x="216" y="1339"/>
                </a:lnTo>
                <a:lnTo>
                  <a:pt x="224" y="1339"/>
                </a:lnTo>
                <a:lnTo>
                  <a:pt x="232" y="1339"/>
                </a:lnTo>
                <a:lnTo>
                  <a:pt x="241" y="1339"/>
                </a:lnTo>
                <a:lnTo>
                  <a:pt x="249" y="1339"/>
                </a:lnTo>
                <a:lnTo>
                  <a:pt x="257" y="1339"/>
                </a:lnTo>
                <a:lnTo>
                  <a:pt x="266" y="1339"/>
                </a:lnTo>
                <a:lnTo>
                  <a:pt x="274" y="1339"/>
                </a:lnTo>
                <a:lnTo>
                  <a:pt x="282" y="1339"/>
                </a:lnTo>
                <a:lnTo>
                  <a:pt x="291" y="1339"/>
                </a:lnTo>
                <a:lnTo>
                  <a:pt x="299" y="1339"/>
                </a:lnTo>
                <a:lnTo>
                  <a:pt x="307" y="1339"/>
                </a:lnTo>
                <a:lnTo>
                  <a:pt x="316" y="1339"/>
                </a:lnTo>
                <a:lnTo>
                  <a:pt x="324" y="1339"/>
                </a:lnTo>
                <a:lnTo>
                  <a:pt x="332" y="1339"/>
                </a:lnTo>
                <a:lnTo>
                  <a:pt x="341" y="1339"/>
                </a:lnTo>
                <a:lnTo>
                  <a:pt x="349" y="1340"/>
                </a:lnTo>
                <a:lnTo>
                  <a:pt x="357" y="1339"/>
                </a:lnTo>
                <a:lnTo>
                  <a:pt x="366" y="1339"/>
                </a:lnTo>
                <a:lnTo>
                  <a:pt x="374" y="1340"/>
                </a:lnTo>
                <a:lnTo>
                  <a:pt x="382" y="1339"/>
                </a:lnTo>
                <a:lnTo>
                  <a:pt x="391" y="1340"/>
                </a:lnTo>
                <a:lnTo>
                  <a:pt x="399" y="1339"/>
                </a:lnTo>
                <a:lnTo>
                  <a:pt x="407" y="1339"/>
                </a:lnTo>
                <a:lnTo>
                  <a:pt x="415" y="1340"/>
                </a:lnTo>
                <a:lnTo>
                  <a:pt x="424" y="1339"/>
                </a:lnTo>
                <a:lnTo>
                  <a:pt x="432" y="1340"/>
                </a:lnTo>
                <a:lnTo>
                  <a:pt x="440" y="1339"/>
                </a:lnTo>
                <a:lnTo>
                  <a:pt x="449" y="1340"/>
                </a:lnTo>
                <a:lnTo>
                  <a:pt x="457" y="1339"/>
                </a:lnTo>
                <a:lnTo>
                  <a:pt x="465" y="1340"/>
                </a:lnTo>
                <a:lnTo>
                  <a:pt x="474" y="1339"/>
                </a:lnTo>
                <a:lnTo>
                  <a:pt x="482" y="1340"/>
                </a:lnTo>
                <a:lnTo>
                  <a:pt x="490" y="1340"/>
                </a:lnTo>
                <a:lnTo>
                  <a:pt x="499" y="1340"/>
                </a:lnTo>
                <a:lnTo>
                  <a:pt x="507" y="1340"/>
                </a:lnTo>
                <a:lnTo>
                  <a:pt x="515" y="1340"/>
                </a:lnTo>
                <a:lnTo>
                  <a:pt x="524" y="1340"/>
                </a:lnTo>
                <a:lnTo>
                  <a:pt x="532" y="1339"/>
                </a:lnTo>
                <a:lnTo>
                  <a:pt x="540" y="1340"/>
                </a:lnTo>
                <a:lnTo>
                  <a:pt x="549" y="1340"/>
                </a:lnTo>
                <a:lnTo>
                  <a:pt x="557" y="1340"/>
                </a:lnTo>
                <a:lnTo>
                  <a:pt x="565" y="1340"/>
                </a:lnTo>
                <a:lnTo>
                  <a:pt x="574" y="1340"/>
                </a:lnTo>
                <a:lnTo>
                  <a:pt x="582" y="1340"/>
                </a:lnTo>
                <a:lnTo>
                  <a:pt x="590" y="1340"/>
                </a:lnTo>
                <a:lnTo>
                  <a:pt x="599" y="1340"/>
                </a:lnTo>
                <a:lnTo>
                  <a:pt x="607" y="1340"/>
                </a:lnTo>
                <a:lnTo>
                  <a:pt x="615" y="1340"/>
                </a:lnTo>
                <a:lnTo>
                  <a:pt x="623" y="1340"/>
                </a:lnTo>
                <a:lnTo>
                  <a:pt x="632" y="1340"/>
                </a:lnTo>
                <a:lnTo>
                  <a:pt x="640" y="1340"/>
                </a:lnTo>
                <a:lnTo>
                  <a:pt x="648" y="1340"/>
                </a:lnTo>
                <a:lnTo>
                  <a:pt x="657" y="1340"/>
                </a:lnTo>
                <a:lnTo>
                  <a:pt x="665" y="1340"/>
                </a:lnTo>
                <a:lnTo>
                  <a:pt x="673" y="1340"/>
                </a:lnTo>
                <a:lnTo>
                  <a:pt x="682" y="1340"/>
                </a:lnTo>
                <a:lnTo>
                  <a:pt x="690" y="1340"/>
                </a:lnTo>
                <a:lnTo>
                  <a:pt x="698" y="1340"/>
                </a:lnTo>
                <a:lnTo>
                  <a:pt x="707" y="1340"/>
                </a:lnTo>
                <a:lnTo>
                  <a:pt x="715" y="1340"/>
                </a:lnTo>
                <a:lnTo>
                  <a:pt x="723" y="1340"/>
                </a:lnTo>
                <a:lnTo>
                  <a:pt x="732" y="1340"/>
                </a:lnTo>
                <a:lnTo>
                  <a:pt x="740" y="1340"/>
                </a:lnTo>
                <a:lnTo>
                  <a:pt x="748" y="1340"/>
                </a:lnTo>
                <a:lnTo>
                  <a:pt x="757" y="1339"/>
                </a:lnTo>
                <a:lnTo>
                  <a:pt x="765" y="1340"/>
                </a:lnTo>
                <a:lnTo>
                  <a:pt x="773" y="1340"/>
                </a:lnTo>
                <a:lnTo>
                  <a:pt x="782" y="1340"/>
                </a:lnTo>
                <a:lnTo>
                  <a:pt x="790" y="1340"/>
                </a:lnTo>
                <a:lnTo>
                  <a:pt x="798" y="1340"/>
                </a:lnTo>
                <a:lnTo>
                  <a:pt x="807" y="1340"/>
                </a:lnTo>
                <a:lnTo>
                  <a:pt x="815" y="1340"/>
                </a:lnTo>
                <a:lnTo>
                  <a:pt x="823" y="1340"/>
                </a:lnTo>
                <a:lnTo>
                  <a:pt x="831" y="1340"/>
                </a:lnTo>
                <a:lnTo>
                  <a:pt x="840" y="1340"/>
                </a:lnTo>
                <a:lnTo>
                  <a:pt x="848" y="1340"/>
                </a:lnTo>
                <a:lnTo>
                  <a:pt x="856" y="1340"/>
                </a:lnTo>
                <a:lnTo>
                  <a:pt x="865" y="1340"/>
                </a:lnTo>
                <a:lnTo>
                  <a:pt x="873" y="1340"/>
                </a:lnTo>
                <a:lnTo>
                  <a:pt x="881" y="1340"/>
                </a:lnTo>
                <a:lnTo>
                  <a:pt x="890" y="1340"/>
                </a:lnTo>
                <a:lnTo>
                  <a:pt x="898" y="1339"/>
                </a:lnTo>
                <a:lnTo>
                  <a:pt x="906" y="1339"/>
                </a:lnTo>
                <a:lnTo>
                  <a:pt x="915" y="1339"/>
                </a:lnTo>
                <a:lnTo>
                  <a:pt x="923" y="1339"/>
                </a:lnTo>
                <a:lnTo>
                  <a:pt x="931" y="1339"/>
                </a:lnTo>
                <a:lnTo>
                  <a:pt x="940" y="1339"/>
                </a:lnTo>
                <a:lnTo>
                  <a:pt x="948" y="1338"/>
                </a:lnTo>
                <a:lnTo>
                  <a:pt x="956" y="1337"/>
                </a:lnTo>
                <a:lnTo>
                  <a:pt x="965" y="1336"/>
                </a:lnTo>
                <a:lnTo>
                  <a:pt x="973" y="1332"/>
                </a:lnTo>
                <a:lnTo>
                  <a:pt x="981" y="1330"/>
                </a:lnTo>
                <a:lnTo>
                  <a:pt x="990" y="1330"/>
                </a:lnTo>
                <a:lnTo>
                  <a:pt x="998" y="1330"/>
                </a:lnTo>
                <a:lnTo>
                  <a:pt x="1006" y="1329"/>
                </a:lnTo>
                <a:lnTo>
                  <a:pt x="1015" y="1328"/>
                </a:lnTo>
                <a:lnTo>
                  <a:pt x="1023" y="1327"/>
                </a:lnTo>
                <a:lnTo>
                  <a:pt x="1031" y="1326"/>
                </a:lnTo>
                <a:lnTo>
                  <a:pt x="1039" y="1325"/>
                </a:lnTo>
                <a:lnTo>
                  <a:pt x="1048" y="1323"/>
                </a:lnTo>
                <a:lnTo>
                  <a:pt x="1056" y="1321"/>
                </a:lnTo>
                <a:lnTo>
                  <a:pt x="1064" y="1321"/>
                </a:lnTo>
                <a:lnTo>
                  <a:pt x="1073" y="1321"/>
                </a:lnTo>
                <a:lnTo>
                  <a:pt x="1081" y="1320"/>
                </a:lnTo>
                <a:lnTo>
                  <a:pt x="1089" y="1320"/>
                </a:lnTo>
                <a:lnTo>
                  <a:pt x="1098" y="1320"/>
                </a:lnTo>
                <a:lnTo>
                  <a:pt x="1106" y="1320"/>
                </a:lnTo>
                <a:lnTo>
                  <a:pt x="1114" y="1318"/>
                </a:lnTo>
                <a:lnTo>
                  <a:pt x="1123" y="1304"/>
                </a:lnTo>
                <a:lnTo>
                  <a:pt x="1131" y="1266"/>
                </a:lnTo>
                <a:lnTo>
                  <a:pt x="1139" y="1223"/>
                </a:lnTo>
                <a:lnTo>
                  <a:pt x="1148" y="1204"/>
                </a:lnTo>
                <a:lnTo>
                  <a:pt x="1156" y="1199"/>
                </a:lnTo>
                <a:lnTo>
                  <a:pt x="1164" y="822"/>
                </a:lnTo>
                <a:lnTo>
                  <a:pt x="1173" y="34"/>
                </a:lnTo>
                <a:lnTo>
                  <a:pt x="1181" y="0"/>
                </a:lnTo>
                <a:lnTo>
                  <a:pt x="1189" y="0"/>
                </a:lnTo>
                <a:lnTo>
                  <a:pt x="1198" y="0"/>
                </a:lnTo>
                <a:lnTo>
                  <a:pt x="1206" y="2"/>
                </a:lnTo>
                <a:lnTo>
                  <a:pt x="1214" y="5"/>
                </a:lnTo>
                <a:lnTo>
                  <a:pt x="1223" y="9"/>
                </a:lnTo>
                <a:lnTo>
                  <a:pt x="1231" y="15"/>
                </a:lnTo>
                <a:lnTo>
                  <a:pt x="1239" y="22"/>
                </a:lnTo>
                <a:lnTo>
                  <a:pt x="1247" y="31"/>
                </a:lnTo>
                <a:lnTo>
                  <a:pt x="1256" y="42"/>
                </a:lnTo>
                <a:lnTo>
                  <a:pt x="1264" y="56"/>
                </a:lnTo>
                <a:lnTo>
                  <a:pt x="1272" y="73"/>
                </a:lnTo>
                <a:lnTo>
                  <a:pt x="1281" y="95"/>
                </a:lnTo>
                <a:lnTo>
                  <a:pt x="1289" y="122"/>
                </a:lnTo>
                <a:lnTo>
                  <a:pt x="1297" y="155"/>
                </a:lnTo>
                <a:lnTo>
                  <a:pt x="1306" y="196"/>
                </a:lnTo>
                <a:lnTo>
                  <a:pt x="1314" y="245"/>
                </a:lnTo>
                <a:lnTo>
                  <a:pt x="1322" y="304"/>
                </a:lnTo>
                <a:lnTo>
                  <a:pt x="1331" y="372"/>
                </a:lnTo>
                <a:lnTo>
                  <a:pt x="1339" y="448"/>
                </a:lnTo>
                <a:lnTo>
                  <a:pt x="1347" y="531"/>
                </a:lnTo>
                <a:lnTo>
                  <a:pt x="1356" y="619"/>
                </a:lnTo>
                <a:lnTo>
                  <a:pt x="1364" y="707"/>
                </a:lnTo>
                <a:lnTo>
                  <a:pt x="1372" y="795"/>
                </a:lnTo>
                <a:lnTo>
                  <a:pt x="1381" y="877"/>
                </a:lnTo>
                <a:lnTo>
                  <a:pt x="1389" y="953"/>
                </a:lnTo>
                <a:lnTo>
                  <a:pt x="1397" y="1021"/>
                </a:lnTo>
                <a:lnTo>
                  <a:pt x="1406" y="1080"/>
                </a:lnTo>
                <a:lnTo>
                  <a:pt x="1414" y="1130"/>
                </a:lnTo>
                <a:lnTo>
                  <a:pt x="1422" y="1171"/>
                </a:lnTo>
                <a:lnTo>
                  <a:pt x="1431" y="1205"/>
                </a:lnTo>
                <a:lnTo>
                  <a:pt x="1439" y="1232"/>
                </a:lnTo>
                <a:lnTo>
                  <a:pt x="1447" y="1252"/>
                </a:lnTo>
                <a:lnTo>
                  <a:pt x="1455" y="1269"/>
                </a:lnTo>
                <a:lnTo>
                  <a:pt x="1464" y="1282"/>
                </a:lnTo>
                <a:lnTo>
                  <a:pt x="1472" y="1292"/>
                </a:lnTo>
                <a:lnTo>
                  <a:pt x="1480" y="1299"/>
                </a:lnTo>
                <a:lnTo>
                  <a:pt x="1489" y="1305"/>
                </a:lnTo>
                <a:lnTo>
                  <a:pt x="1497" y="1310"/>
                </a:lnTo>
                <a:lnTo>
                  <a:pt x="1505" y="1313"/>
                </a:lnTo>
                <a:lnTo>
                  <a:pt x="1514" y="1316"/>
                </a:lnTo>
                <a:lnTo>
                  <a:pt x="1522" y="1318"/>
                </a:lnTo>
                <a:lnTo>
                  <a:pt x="1530" y="1320"/>
                </a:lnTo>
                <a:lnTo>
                  <a:pt x="1539" y="1321"/>
                </a:lnTo>
                <a:lnTo>
                  <a:pt x="1547" y="1323"/>
                </a:lnTo>
                <a:lnTo>
                  <a:pt x="1555" y="1324"/>
                </a:lnTo>
                <a:lnTo>
                  <a:pt x="1564" y="1324"/>
                </a:lnTo>
                <a:lnTo>
                  <a:pt x="1572" y="1324"/>
                </a:lnTo>
                <a:lnTo>
                  <a:pt x="1580" y="1325"/>
                </a:lnTo>
                <a:lnTo>
                  <a:pt x="1589" y="1325"/>
                </a:lnTo>
                <a:lnTo>
                  <a:pt x="1597" y="1325"/>
                </a:lnTo>
                <a:lnTo>
                  <a:pt x="1605" y="1325"/>
                </a:lnTo>
                <a:lnTo>
                  <a:pt x="1614" y="1326"/>
                </a:lnTo>
                <a:lnTo>
                  <a:pt x="1622" y="1326"/>
                </a:lnTo>
                <a:lnTo>
                  <a:pt x="1630" y="1326"/>
                </a:lnTo>
                <a:lnTo>
                  <a:pt x="1639" y="1327"/>
                </a:lnTo>
                <a:lnTo>
                  <a:pt x="1647" y="1328"/>
                </a:lnTo>
                <a:lnTo>
                  <a:pt x="1655" y="1328"/>
                </a:lnTo>
                <a:lnTo>
                  <a:pt x="1663" y="1328"/>
                </a:lnTo>
                <a:lnTo>
                  <a:pt x="1672" y="1329"/>
                </a:lnTo>
                <a:lnTo>
                  <a:pt x="1680" y="1329"/>
                </a:lnTo>
                <a:lnTo>
                  <a:pt x="1688" y="1330"/>
                </a:lnTo>
                <a:lnTo>
                  <a:pt x="1697" y="1330"/>
                </a:lnTo>
                <a:lnTo>
                  <a:pt x="1705" y="1330"/>
                </a:lnTo>
                <a:lnTo>
                  <a:pt x="1713" y="1330"/>
                </a:lnTo>
                <a:lnTo>
                  <a:pt x="1722" y="1330"/>
                </a:lnTo>
                <a:lnTo>
                  <a:pt x="1730" y="1331"/>
                </a:lnTo>
                <a:lnTo>
                  <a:pt x="1738" y="1331"/>
                </a:lnTo>
                <a:lnTo>
                  <a:pt x="1747" y="1330"/>
                </a:lnTo>
                <a:lnTo>
                  <a:pt x="1755" y="1330"/>
                </a:lnTo>
                <a:lnTo>
                  <a:pt x="1763" y="1330"/>
                </a:lnTo>
                <a:lnTo>
                  <a:pt x="1772" y="1329"/>
                </a:lnTo>
                <a:lnTo>
                  <a:pt x="1780" y="1328"/>
                </a:lnTo>
                <a:lnTo>
                  <a:pt x="1788" y="1321"/>
                </a:lnTo>
                <a:lnTo>
                  <a:pt x="1797" y="1292"/>
                </a:lnTo>
                <a:lnTo>
                  <a:pt x="1805" y="1220"/>
                </a:lnTo>
                <a:lnTo>
                  <a:pt x="1813" y="1127"/>
                </a:lnTo>
                <a:lnTo>
                  <a:pt x="1822" y="1083"/>
                </a:lnTo>
                <a:lnTo>
                  <a:pt x="1830" y="1008"/>
                </a:lnTo>
                <a:lnTo>
                  <a:pt x="1838" y="491"/>
                </a:lnTo>
                <a:lnTo>
                  <a:pt x="1847" y="269"/>
                </a:lnTo>
                <a:lnTo>
                  <a:pt x="1855" y="246"/>
                </a:lnTo>
                <a:lnTo>
                  <a:pt x="1863" y="248"/>
                </a:lnTo>
                <a:lnTo>
                  <a:pt x="1871" y="253"/>
                </a:lnTo>
                <a:lnTo>
                  <a:pt x="1880" y="259"/>
                </a:lnTo>
                <a:lnTo>
                  <a:pt x="1888" y="265"/>
                </a:lnTo>
                <a:lnTo>
                  <a:pt x="1896" y="271"/>
                </a:lnTo>
                <a:lnTo>
                  <a:pt x="1905" y="277"/>
                </a:lnTo>
                <a:lnTo>
                  <a:pt x="1913" y="284"/>
                </a:lnTo>
                <a:lnTo>
                  <a:pt x="1921" y="291"/>
                </a:lnTo>
                <a:lnTo>
                  <a:pt x="1930" y="297"/>
                </a:lnTo>
                <a:lnTo>
                  <a:pt x="1938" y="305"/>
                </a:lnTo>
                <a:lnTo>
                  <a:pt x="1946" y="311"/>
                </a:lnTo>
                <a:lnTo>
                  <a:pt x="1955" y="319"/>
                </a:lnTo>
                <a:lnTo>
                  <a:pt x="1963" y="326"/>
                </a:lnTo>
                <a:lnTo>
                  <a:pt x="1971" y="333"/>
                </a:lnTo>
                <a:lnTo>
                  <a:pt x="1980" y="341"/>
                </a:lnTo>
                <a:lnTo>
                  <a:pt x="1988" y="348"/>
                </a:lnTo>
                <a:lnTo>
                  <a:pt x="1996" y="356"/>
                </a:lnTo>
                <a:lnTo>
                  <a:pt x="2005" y="364"/>
                </a:lnTo>
                <a:lnTo>
                  <a:pt x="2013" y="372"/>
                </a:lnTo>
                <a:lnTo>
                  <a:pt x="2021" y="379"/>
                </a:lnTo>
                <a:lnTo>
                  <a:pt x="2030" y="388"/>
                </a:lnTo>
                <a:lnTo>
                  <a:pt x="2038" y="396"/>
                </a:lnTo>
                <a:lnTo>
                  <a:pt x="2046" y="404"/>
                </a:lnTo>
                <a:lnTo>
                  <a:pt x="2055" y="413"/>
                </a:lnTo>
                <a:lnTo>
                  <a:pt x="2063" y="421"/>
                </a:lnTo>
                <a:lnTo>
                  <a:pt x="2071" y="430"/>
                </a:lnTo>
                <a:lnTo>
                  <a:pt x="2079" y="438"/>
                </a:lnTo>
                <a:lnTo>
                  <a:pt x="2088" y="447"/>
                </a:lnTo>
                <a:lnTo>
                  <a:pt x="2096" y="455"/>
                </a:lnTo>
                <a:lnTo>
                  <a:pt x="2104" y="464"/>
                </a:lnTo>
                <a:lnTo>
                  <a:pt x="2113" y="473"/>
                </a:lnTo>
                <a:lnTo>
                  <a:pt x="2121" y="482"/>
                </a:lnTo>
                <a:lnTo>
                  <a:pt x="2129" y="490"/>
                </a:lnTo>
                <a:lnTo>
                  <a:pt x="2138" y="500"/>
                </a:lnTo>
                <a:lnTo>
                  <a:pt x="2146" y="509"/>
                </a:lnTo>
                <a:lnTo>
                  <a:pt x="2154" y="518"/>
                </a:lnTo>
                <a:lnTo>
                  <a:pt x="2163" y="528"/>
                </a:lnTo>
                <a:lnTo>
                  <a:pt x="2171" y="537"/>
                </a:lnTo>
                <a:lnTo>
                  <a:pt x="2179" y="547"/>
                </a:lnTo>
                <a:lnTo>
                  <a:pt x="2188" y="556"/>
                </a:lnTo>
                <a:lnTo>
                  <a:pt x="2196" y="566"/>
                </a:lnTo>
                <a:lnTo>
                  <a:pt x="2204" y="575"/>
                </a:lnTo>
                <a:lnTo>
                  <a:pt x="2213" y="584"/>
                </a:lnTo>
                <a:lnTo>
                  <a:pt x="2221" y="595"/>
                </a:lnTo>
                <a:lnTo>
                  <a:pt x="2229" y="604"/>
                </a:lnTo>
                <a:lnTo>
                  <a:pt x="2238" y="614"/>
                </a:lnTo>
                <a:lnTo>
                  <a:pt x="2246" y="624"/>
                </a:lnTo>
                <a:lnTo>
                  <a:pt x="2254" y="634"/>
                </a:lnTo>
                <a:lnTo>
                  <a:pt x="2263" y="644"/>
                </a:lnTo>
                <a:lnTo>
                  <a:pt x="2271" y="654"/>
                </a:lnTo>
                <a:lnTo>
                  <a:pt x="2279" y="664"/>
                </a:lnTo>
                <a:lnTo>
                  <a:pt x="2287" y="674"/>
                </a:lnTo>
                <a:lnTo>
                  <a:pt x="2296" y="684"/>
                </a:lnTo>
                <a:lnTo>
                  <a:pt x="2304" y="694"/>
                </a:lnTo>
                <a:lnTo>
                  <a:pt x="2312" y="704"/>
                </a:lnTo>
                <a:lnTo>
                  <a:pt x="2321" y="715"/>
                </a:lnTo>
                <a:lnTo>
                  <a:pt x="2329" y="725"/>
                </a:lnTo>
                <a:lnTo>
                  <a:pt x="2337" y="735"/>
                </a:lnTo>
                <a:lnTo>
                  <a:pt x="2346" y="746"/>
                </a:lnTo>
                <a:lnTo>
                  <a:pt x="2354" y="756"/>
                </a:lnTo>
                <a:lnTo>
                  <a:pt x="2362" y="766"/>
                </a:lnTo>
                <a:lnTo>
                  <a:pt x="2371" y="777"/>
                </a:lnTo>
                <a:lnTo>
                  <a:pt x="2379" y="788"/>
                </a:lnTo>
                <a:lnTo>
                  <a:pt x="2387" y="798"/>
                </a:lnTo>
                <a:lnTo>
                  <a:pt x="2396" y="809"/>
                </a:lnTo>
                <a:lnTo>
                  <a:pt x="2404" y="819"/>
                </a:lnTo>
                <a:lnTo>
                  <a:pt x="2412" y="829"/>
                </a:lnTo>
                <a:lnTo>
                  <a:pt x="2421" y="840"/>
                </a:lnTo>
                <a:lnTo>
                  <a:pt x="2429" y="851"/>
                </a:lnTo>
                <a:lnTo>
                  <a:pt x="2437" y="861"/>
                </a:lnTo>
                <a:lnTo>
                  <a:pt x="2446" y="872"/>
                </a:lnTo>
                <a:lnTo>
                  <a:pt x="2454" y="882"/>
                </a:lnTo>
                <a:lnTo>
                  <a:pt x="2462" y="893"/>
                </a:lnTo>
                <a:lnTo>
                  <a:pt x="2471" y="903"/>
                </a:lnTo>
                <a:lnTo>
                  <a:pt x="2479" y="915"/>
                </a:lnTo>
                <a:lnTo>
                  <a:pt x="2487" y="925"/>
                </a:lnTo>
                <a:lnTo>
                  <a:pt x="2495" y="936"/>
                </a:lnTo>
                <a:lnTo>
                  <a:pt x="2504" y="947"/>
                </a:lnTo>
                <a:lnTo>
                  <a:pt x="2512" y="957"/>
                </a:lnTo>
                <a:lnTo>
                  <a:pt x="2520" y="968"/>
                </a:lnTo>
                <a:lnTo>
                  <a:pt x="2529" y="978"/>
                </a:lnTo>
                <a:lnTo>
                  <a:pt x="2537" y="989"/>
                </a:lnTo>
                <a:lnTo>
                  <a:pt x="2545" y="1000"/>
                </a:lnTo>
                <a:lnTo>
                  <a:pt x="2554" y="1010"/>
                </a:lnTo>
                <a:lnTo>
                  <a:pt x="2562" y="1021"/>
                </a:lnTo>
                <a:lnTo>
                  <a:pt x="2570" y="1031"/>
                </a:lnTo>
                <a:lnTo>
                  <a:pt x="2579" y="1041"/>
                </a:lnTo>
                <a:lnTo>
                  <a:pt x="2587" y="1052"/>
                </a:lnTo>
                <a:lnTo>
                  <a:pt x="2595" y="1062"/>
                </a:lnTo>
                <a:lnTo>
                  <a:pt x="2604" y="1073"/>
                </a:lnTo>
                <a:lnTo>
                  <a:pt x="2612" y="1083"/>
                </a:lnTo>
                <a:lnTo>
                  <a:pt x="2620" y="1093"/>
                </a:lnTo>
                <a:lnTo>
                  <a:pt x="2629" y="1103"/>
                </a:lnTo>
                <a:lnTo>
                  <a:pt x="2637" y="1113"/>
                </a:lnTo>
                <a:lnTo>
                  <a:pt x="2645" y="1123"/>
                </a:lnTo>
                <a:lnTo>
                  <a:pt x="2654" y="1133"/>
                </a:lnTo>
                <a:lnTo>
                  <a:pt x="2662" y="1143"/>
                </a:lnTo>
                <a:lnTo>
                  <a:pt x="2670" y="1152"/>
                </a:lnTo>
                <a:lnTo>
                  <a:pt x="2679" y="1162"/>
                </a:lnTo>
                <a:lnTo>
                  <a:pt x="2687" y="1171"/>
                </a:lnTo>
                <a:lnTo>
                  <a:pt x="2695" y="1180"/>
                </a:lnTo>
                <a:lnTo>
                  <a:pt x="2703" y="1189"/>
                </a:lnTo>
                <a:lnTo>
                  <a:pt x="2712" y="1198"/>
                </a:lnTo>
                <a:lnTo>
                  <a:pt x="2720" y="1207"/>
                </a:lnTo>
                <a:lnTo>
                  <a:pt x="2728" y="1216"/>
                </a:lnTo>
                <a:lnTo>
                  <a:pt x="2737" y="1224"/>
                </a:lnTo>
                <a:lnTo>
                  <a:pt x="2745" y="1232"/>
                </a:lnTo>
                <a:lnTo>
                  <a:pt x="2753" y="1240"/>
                </a:lnTo>
                <a:lnTo>
                  <a:pt x="2762" y="1248"/>
                </a:lnTo>
                <a:lnTo>
                  <a:pt x="2770" y="1255"/>
                </a:lnTo>
                <a:lnTo>
                  <a:pt x="2778" y="1262"/>
                </a:lnTo>
                <a:lnTo>
                  <a:pt x="2787" y="1269"/>
                </a:lnTo>
                <a:lnTo>
                  <a:pt x="2795" y="1276"/>
                </a:lnTo>
                <a:lnTo>
                  <a:pt x="2803" y="1282"/>
                </a:lnTo>
                <a:lnTo>
                  <a:pt x="2812" y="1287"/>
                </a:lnTo>
                <a:lnTo>
                  <a:pt x="2820" y="1293"/>
                </a:lnTo>
                <a:lnTo>
                  <a:pt x="2828" y="1298"/>
                </a:lnTo>
                <a:lnTo>
                  <a:pt x="2837" y="1303"/>
                </a:lnTo>
                <a:lnTo>
                  <a:pt x="2845" y="1307"/>
                </a:lnTo>
                <a:lnTo>
                  <a:pt x="2853" y="1310"/>
                </a:lnTo>
                <a:lnTo>
                  <a:pt x="2862" y="1314"/>
                </a:lnTo>
                <a:lnTo>
                  <a:pt x="2870" y="1317"/>
                </a:lnTo>
                <a:lnTo>
                  <a:pt x="2878" y="1320"/>
                </a:lnTo>
                <a:lnTo>
                  <a:pt x="2887" y="1322"/>
                </a:lnTo>
                <a:lnTo>
                  <a:pt x="2895" y="1324"/>
                </a:lnTo>
                <a:lnTo>
                  <a:pt x="2903" y="1325"/>
                </a:lnTo>
                <a:lnTo>
                  <a:pt x="2911" y="1327"/>
                </a:lnTo>
                <a:lnTo>
                  <a:pt x="2920" y="1328"/>
                </a:lnTo>
                <a:lnTo>
                  <a:pt x="2928" y="1329"/>
                </a:lnTo>
                <a:lnTo>
                  <a:pt x="2936" y="1330"/>
                </a:lnTo>
                <a:lnTo>
                  <a:pt x="2945" y="1331"/>
                </a:lnTo>
                <a:lnTo>
                  <a:pt x="2953" y="1331"/>
                </a:lnTo>
                <a:lnTo>
                  <a:pt x="2961" y="1332"/>
                </a:lnTo>
                <a:lnTo>
                  <a:pt x="2970" y="1332"/>
                </a:lnTo>
                <a:lnTo>
                  <a:pt x="2978" y="1332"/>
                </a:lnTo>
                <a:lnTo>
                  <a:pt x="2986" y="1333"/>
                </a:lnTo>
                <a:lnTo>
                  <a:pt x="2995" y="1333"/>
                </a:lnTo>
                <a:lnTo>
                  <a:pt x="3003" y="1333"/>
                </a:lnTo>
                <a:lnTo>
                  <a:pt x="3011" y="1334"/>
                </a:lnTo>
                <a:lnTo>
                  <a:pt x="3020" y="1334"/>
                </a:lnTo>
                <a:lnTo>
                  <a:pt x="3028" y="1334"/>
                </a:lnTo>
                <a:lnTo>
                  <a:pt x="3036" y="1334"/>
                </a:lnTo>
                <a:lnTo>
                  <a:pt x="3045" y="1335"/>
                </a:lnTo>
                <a:lnTo>
                  <a:pt x="3053" y="1335"/>
                </a:lnTo>
                <a:lnTo>
                  <a:pt x="3061" y="1335"/>
                </a:lnTo>
                <a:lnTo>
                  <a:pt x="3070" y="1335"/>
                </a:lnTo>
                <a:lnTo>
                  <a:pt x="3078" y="1335"/>
                </a:lnTo>
                <a:lnTo>
                  <a:pt x="3086" y="1335"/>
                </a:lnTo>
                <a:lnTo>
                  <a:pt x="3095" y="1335"/>
                </a:lnTo>
                <a:lnTo>
                  <a:pt x="3103" y="1335"/>
                </a:lnTo>
                <a:lnTo>
                  <a:pt x="3111" y="1336"/>
                </a:lnTo>
                <a:lnTo>
                  <a:pt x="3119" y="1336"/>
                </a:lnTo>
              </a:path>
            </a:pathLst>
          </a:custGeom>
          <a:noFill/>
          <a:ln w="19050" cmpd="sng">
            <a:solidFill>
              <a:srgbClr val="0066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6" name="Freeform 193"/>
          <p:cNvSpPr>
            <a:spLocks/>
          </p:cNvSpPr>
          <p:nvPr/>
        </p:nvSpPr>
        <p:spPr bwMode="auto">
          <a:xfrm>
            <a:off x="2185988" y="2257425"/>
            <a:ext cx="5281612" cy="2782888"/>
          </a:xfrm>
          <a:custGeom>
            <a:avLst/>
            <a:gdLst>
              <a:gd name="T0" fmla="*/ 2147483647 w 3119"/>
              <a:gd name="T1" fmla="*/ 2147483647 h 1345"/>
              <a:gd name="T2" fmla="*/ 2147483647 w 3119"/>
              <a:gd name="T3" fmla="*/ 2147483647 h 1345"/>
              <a:gd name="T4" fmla="*/ 2147483647 w 3119"/>
              <a:gd name="T5" fmla="*/ 2147483647 h 1345"/>
              <a:gd name="T6" fmla="*/ 2147483647 w 3119"/>
              <a:gd name="T7" fmla="*/ 2147483647 h 1345"/>
              <a:gd name="T8" fmla="*/ 2147483647 w 3119"/>
              <a:gd name="T9" fmla="*/ 2147483647 h 1345"/>
              <a:gd name="T10" fmla="*/ 2147483647 w 3119"/>
              <a:gd name="T11" fmla="*/ 2147483647 h 1345"/>
              <a:gd name="T12" fmla="*/ 2147483647 w 3119"/>
              <a:gd name="T13" fmla="*/ 2147483647 h 1345"/>
              <a:gd name="T14" fmla="*/ 2147483647 w 3119"/>
              <a:gd name="T15" fmla="*/ 2147483647 h 1345"/>
              <a:gd name="T16" fmla="*/ 2147483647 w 3119"/>
              <a:gd name="T17" fmla="*/ 2147483647 h 1345"/>
              <a:gd name="T18" fmla="*/ 2147483647 w 3119"/>
              <a:gd name="T19" fmla="*/ 2147483647 h 1345"/>
              <a:gd name="T20" fmla="*/ 2147483647 w 3119"/>
              <a:gd name="T21" fmla="*/ 2147483647 h 1345"/>
              <a:gd name="T22" fmla="*/ 2147483647 w 3119"/>
              <a:gd name="T23" fmla="*/ 2147483647 h 1345"/>
              <a:gd name="T24" fmla="*/ 2147483647 w 3119"/>
              <a:gd name="T25" fmla="*/ 2147483647 h 1345"/>
              <a:gd name="T26" fmla="*/ 2147483647 w 3119"/>
              <a:gd name="T27" fmla="*/ 2147483647 h 1345"/>
              <a:gd name="T28" fmla="*/ 2147483647 w 3119"/>
              <a:gd name="T29" fmla="*/ 2147483647 h 1345"/>
              <a:gd name="T30" fmla="*/ 2147483647 w 3119"/>
              <a:gd name="T31" fmla="*/ 2147483647 h 1345"/>
              <a:gd name="T32" fmla="*/ 2147483647 w 3119"/>
              <a:gd name="T33" fmla="*/ 2147483647 h 1345"/>
              <a:gd name="T34" fmla="*/ 2147483647 w 3119"/>
              <a:gd name="T35" fmla="*/ 2147483647 h 1345"/>
              <a:gd name="T36" fmla="*/ 2147483647 w 3119"/>
              <a:gd name="T37" fmla="*/ 2147483647 h 1345"/>
              <a:gd name="T38" fmla="*/ 2147483647 w 3119"/>
              <a:gd name="T39" fmla="*/ 2147483647 h 1345"/>
              <a:gd name="T40" fmla="*/ 2147483647 w 3119"/>
              <a:gd name="T41" fmla="*/ 2147483647 h 1345"/>
              <a:gd name="T42" fmla="*/ 2147483647 w 3119"/>
              <a:gd name="T43" fmla="*/ 2147483647 h 1345"/>
              <a:gd name="T44" fmla="*/ 2147483647 w 3119"/>
              <a:gd name="T45" fmla="*/ 2147483647 h 1345"/>
              <a:gd name="T46" fmla="*/ 2147483647 w 3119"/>
              <a:gd name="T47" fmla="*/ 0 h 1345"/>
              <a:gd name="T48" fmla="*/ 2147483647 w 3119"/>
              <a:gd name="T49" fmla="*/ 2147483647 h 1345"/>
              <a:gd name="T50" fmla="*/ 2147483647 w 3119"/>
              <a:gd name="T51" fmla="*/ 2147483647 h 1345"/>
              <a:gd name="T52" fmla="*/ 2147483647 w 3119"/>
              <a:gd name="T53" fmla="*/ 2147483647 h 1345"/>
              <a:gd name="T54" fmla="*/ 2147483647 w 3119"/>
              <a:gd name="T55" fmla="*/ 2147483647 h 1345"/>
              <a:gd name="T56" fmla="*/ 2147483647 w 3119"/>
              <a:gd name="T57" fmla="*/ 2147483647 h 1345"/>
              <a:gd name="T58" fmla="*/ 2147483647 w 3119"/>
              <a:gd name="T59" fmla="*/ 2147483647 h 1345"/>
              <a:gd name="T60" fmla="*/ 2147483647 w 3119"/>
              <a:gd name="T61" fmla="*/ 2147483647 h 1345"/>
              <a:gd name="T62" fmla="*/ 2147483647 w 3119"/>
              <a:gd name="T63" fmla="*/ 2147483647 h 1345"/>
              <a:gd name="T64" fmla="*/ 2147483647 w 3119"/>
              <a:gd name="T65" fmla="*/ 2147483647 h 1345"/>
              <a:gd name="T66" fmla="*/ 2147483647 w 3119"/>
              <a:gd name="T67" fmla="*/ 2147483647 h 1345"/>
              <a:gd name="T68" fmla="*/ 2147483647 w 3119"/>
              <a:gd name="T69" fmla="*/ 2147483647 h 1345"/>
              <a:gd name="T70" fmla="*/ 2147483647 w 3119"/>
              <a:gd name="T71" fmla="*/ 2147483647 h 1345"/>
              <a:gd name="T72" fmla="*/ 2147483647 w 3119"/>
              <a:gd name="T73" fmla="*/ 2147483647 h 1345"/>
              <a:gd name="T74" fmla="*/ 2147483647 w 3119"/>
              <a:gd name="T75" fmla="*/ 2147483647 h 1345"/>
              <a:gd name="T76" fmla="*/ 2147483647 w 3119"/>
              <a:gd name="T77" fmla="*/ 2147483647 h 1345"/>
              <a:gd name="T78" fmla="*/ 2147483647 w 3119"/>
              <a:gd name="T79" fmla="*/ 2147483647 h 1345"/>
              <a:gd name="T80" fmla="*/ 2147483647 w 3119"/>
              <a:gd name="T81" fmla="*/ 2147483647 h 1345"/>
              <a:gd name="T82" fmla="*/ 2147483647 w 3119"/>
              <a:gd name="T83" fmla="*/ 2147483647 h 1345"/>
              <a:gd name="T84" fmla="*/ 2147483647 w 3119"/>
              <a:gd name="T85" fmla="*/ 2147483647 h 1345"/>
              <a:gd name="T86" fmla="*/ 2147483647 w 3119"/>
              <a:gd name="T87" fmla="*/ 2147483647 h 1345"/>
              <a:gd name="T88" fmla="*/ 2147483647 w 3119"/>
              <a:gd name="T89" fmla="*/ 2147483647 h 1345"/>
              <a:gd name="T90" fmla="*/ 2147483647 w 3119"/>
              <a:gd name="T91" fmla="*/ 2147483647 h 1345"/>
              <a:gd name="T92" fmla="*/ 2147483647 w 3119"/>
              <a:gd name="T93" fmla="*/ 2147483647 h 1345"/>
              <a:gd name="T94" fmla="*/ 2147483647 w 3119"/>
              <a:gd name="T95" fmla="*/ 2147483647 h 1345"/>
              <a:gd name="T96" fmla="*/ 2147483647 w 3119"/>
              <a:gd name="T97" fmla="*/ 2147483647 h 1345"/>
              <a:gd name="T98" fmla="*/ 2147483647 w 3119"/>
              <a:gd name="T99" fmla="*/ 2147483647 h 1345"/>
              <a:gd name="T100" fmla="*/ 2147483647 w 3119"/>
              <a:gd name="T101" fmla="*/ 2147483647 h 1345"/>
              <a:gd name="T102" fmla="*/ 2147483647 w 3119"/>
              <a:gd name="T103" fmla="*/ 2147483647 h 1345"/>
              <a:gd name="T104" fmla="*/ 2147483647 w 3119"/>
              <a:gd name="T105" fmla="*/ 2147483647 h 1345"/>
              <a:gd name="T106" fmla="*/ 2147483647 w 3119"/>
              <a:gd name="T107" fmla="*/ 2147483647 h 1345"/>
              <a:gd name="T108" fmla="*/ 2147483647 w 3119"/>
              <a:gd name="T109" fmla="*/ 2147483647 h 1345"/>
              <a:gd name="T110" fmla="*/ 2147483647 w 3119"/>
              <a:gd name="T111" fmla="*/ 2147483647 h 1345"/>
              <a:gd name="T112" fmla="*/ 2147483647 w 3119"/>
              <a:gd name="T113" fmla="*/ 2147483647 h 1345"/>
              <a:gd name="T114" fmla="*/ 2147483647 w 3119"/>
              <a:gd name="T115" fmla="*/ 2147483647 h 1345"/>
              <a:gd name="T116" fmla="*/ 2147483647 w 3119"/>
              <a:gd name="T117" fmla="*/ 2147483647 h 1345"/>
              <a:gd name="T118" fmla="*/ 2147483647 w 3119"/>
              <a:gd name="T119" fmla="*/ 2147483647 h 1345"/>
              <a:gd name="T120" fmla="*/ 2147483647 w 3119"/>
              <a:gd name="T121" fmla="*/ 2147483647 h 1345"/>
              <a:gd name="T122" fmla="*/ 2147483647 w 3119"/>
              <a:gd name="T123" fmla="*/ 2147483647 h 134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45"/>
              <a:gd name="T188" fmla="*/ 3119 w 3119"/>
              <a:gd name="T189" fmla="*/ 1345 h 134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45">
                <a:moveTo>
                  <a:pt x="0" y="1344"/>
                </a:moveTo>
                <a:lnTo>
                  <a:pt x="8" y="1344"/>
                </a:lnTo>
                <a:lnTo>
                  <a:pt x="16" y="1344"/>
                </a:lnTo>
                <a:lnTo>
                  <a:pt x="24" y="1344"/>
                </a:lnTo>
                <a:lnTo>
                  <a:pt x="33" y="1344"/>
                </a:lnTo>
                <a:lnTo>
                  <a:pt x="41" y="1343"/>
                </a:lnTo>
                <a:lnTo>
                  <a:pt x="49" y="1344"/>
                </a:lnTo>
                <a:lnTo>
                  <a:pt x="58" y="1344"/>
                </a:lnTo>
                <a:lnTo>
                  <a:pt x="66" y="1344"/>
                </a:lnTo>
                <a:lnTo>
                  <a:pt x="74" y="1344"/>
                </a:lnTo>
                <a:lnTo>
                  <a:pt x="83" y="1344"/>
                </a:lnTo>
                <a:lnTo>
                  <a:pt x="91" y="1344"/>
                </a:lnTo>
                <a:lnTo>
                  <a:pt x="99" y="1344"/>
                </a:lnTo>
                <a:lnTo>
                  <a:pt x="108" y="1344"/>
                </a:lnTo>
                <a:lnTo>
                  <a:pt x="116" y="1344"/>
                </a:lnTo>
                <a:lnTo>
                  <a:pt x="124" y="1344"/>
                </a:lnTo>
                <a:lnTo>
                  <a:pt x="133" y="1344"/>
                </a:lnTo>
                <a:lnTo>
                  <a:pt x="141" y="1344"/>
                </a:lnTo>
                <a:lnTo>
                  <a:pt x="149" y="1344"/>
                </a:lnTo>
                <a:lnTo>
                  <a:pt x="158" y="1344"/>
                </a:lnTo>
                <a:lnTo>
                  <a:pt x="166" y="1344"/>
                </a:lnTo>
                <a:lnTo>
                  <a:pt x="174" y="1344"/>
                </a:lnTo>
                <a:lnTo>
                  <a:pt x="183" y="1344"/>
                </a:lnTo>
                <a:lnTo>
                  <a:pt x="191" y="1344"/>
                </a:lnTo>
                <a:lnTo>
                  <a:pt x="199" y="1344"/>
                </a:lnTo>
                <a:lnTo>
                  <a:pt x="207" y="1344"/>
                </a:lnTo>
                <a:lnTo>
                  <a:pt x="216" y="1344"/>
                </a:lnTo>
                <a:lnTo>
                  <a:pt x="224" y="1344"/>
                </a:lnTo>
                <a:lnTo>
                  <a:pt x="232" y="1344"/>
                </a:lnTo>
                <a:lnTo>
                  <a:pt x="241" y="1344"/>
                </a:lnTo>
                <a:lnTo>
                  <a:pt x="249" y="1344"/>
                </a:lnTo>
                <a:lnTo>
                  <a:pt x="257" y="1344"/>
                </a:lnTo>
                <a:lnTo>
                  <a:pt x="266" y="1344"/>
                </a:lnTo>
                <a:lnTo>
                  <a:pt x="274" y="1344"/>
                </a:lnTo>
                <a:lnTo>
                  <a:pt x="282" y="1344"/>
                </a:lnTo>
                <a:lnTo>
                  <a:pt x="291" y="1344"/>
                </a:lnTo>
                <a:lnTo>
                  <a:pt x="299" y="1345"/>
                </a:lnTo>
                <a:lnTo>
                  <a:pt x="307" y="1344"/>
                </a:lnTo>
                <a:lnTo>
                  <a:pt x="316" y="1344"/>
                </a:lnTo>
                <a:lnTo>
                  <a:pt x="324" y="1344"/>
                </a:lnTo>
                <a:lnTo>
                  <a:pt x="332" y="1344"/>
                </a:lnTo>
                <a:lnTo>
                  <a:pt x="341" y="1344"/>
                </a:lnTo>
                <a:lnTo>
                  <a:pt x="349" y="1344"/>
                </a:lnTo>
                <a:lnTo>
                  <a:pt x="357" y="1344"/>
                </a:lnTo>
                <a:lnTo>
                  <a:pt x="366" y="1344"/>
                </a:lnTo>
                <a:lnTo>
                  <a:pt x="374" y="1344"/>
                </a:lnTo>
                <a:lnTo>
                  <a:pt x="382" y="1344"/>
                </a:lnTo>
                <a:lnTo>
                  <a:pt x="391" y="1345"/>
                </a:lnTo>
                <a:lnTo>
                  <a:pt x="399" y="1344"/>
                </a:lnTo>
                <a:lnTo>
                  <a:pt x="407" y="1344"/>
                </a:lnTo>
                <a:lnTo>
                  <a:pt x="415" y="1345"/>
                </a:lnTo>
                <a:lnTo>
                  <a:pt x="424" y="1345"/>
                </a:lnTo>
                <a:lnTo>
                  <a:pt x="432" y="1345"/>
                </a:lnTo>
                <a:lnTo>
                  <a:pt x="440" y="1344"/>
                </a:lnTo>
                <a:lnTo>
                  <a:pt x="449" y="1344"/>
                </a:lnTo>
                <a:lnTo>
                  <a:pt x="457" y="1345"/>
                </a:lnTo>
                <a:lnTo>
                  <a:pt x="465" y="1345"/>
                </a:lnTo>
                <a:lnTo>
                  <a:pt x="474" y="1344"/>
                </a:lnTo>
                <a:lnTo>
                  <a:pt x="482" y="1345"/>
                </a:lnTo>
                <a:lnTo>
                  <a:pt x="490" y="1345"/>
                </a:lnTo>
                <a:lnTo>
                  <a:pt x="499" y="1345"/>
                </a:lnTo>
                <a:lnTo>
                  <a:pt x="507" y="1345"/>
                </a:lnTo>
                <a:lnTo>
                  <a:pt x="515" y="1345"/>
                </a:lnTo>
                <a:lnTo>
                  <a:pt x="524" y="1345"/>
                </a:lnTo>
                <a:lnTo>
                  <a:pt x="532" y="1344"/>
                </a:lnTo>
                <a:lnTo>
                  <a:pt x="540" y="1345"/>
                </a:lnTo>
                <a:lnTo>
                  <a:pt x="549" y="1344"/>
                </a:lnTo>
                <a:lnTo>
                  <a:pt x="557" y="1345"/>
                </a:lnTo>
                <a:lnTo>
                  <a:pt x="565" y="1345"/>
                </a:lnTo>
                <a:lnTo>
                  <a:pt x="574" y="1345"/>
                </a:lnTo>
                <a:lnTo>
                  <a:pt x="582" y="1344"/>
                </a:lnTo>
                <a:lnTo>
                  <a:pt x="590" y="1344"/>
                </a:lnTo>
                <a:lnTo>
                  <a:pt x="599" y="1345"/>
                </a:lnTo>
                <a:lnTo>
                  <a:pt x="607" y="1345"/>
                </a:lnTo>
                <a:lnTo>
                  <a:pt x="615" y="1345"/>
                </a:lnTo>
                <a:lnTo>
                  <a:pt x="623" y="1345"/>
                </a:lnTo>
                <a:lnTo>
                  <a:pt x="632" y="1345"/>
                </a:lnTo>
                <a:lnTo>
                  <a:pt x="640" y="1345"/>
                </a:lnTo>
                <a:lnTo>
                  <a:pt x="648" y="1345"/>
                </a:lnTo>
                <a:lnTo>
                  <a:pt x="657" y="1345"/>
                </a:lnTo>
                <a:lnTo>
                  <a:pt x="665" y="1345"/>
                </a:lnTo>
                <a:lnTo>
                  <a:pt x="673" y="1345"/>
                </a:lnTo>
                <a:lnTo>
                  <a:pt x="682" y="1345"/>
                </a:lnTo>
                <a:lnTo>
                  <a:pt x="690" y="1345"/>
                </a:lnTo>
                <a:lnTo>
                  <a:pt x="698" y="1345"/>
                </a:lnTo>
                <a:lnTo>
                  <a:pt x="707" y="1345"/>
                </a:lnTo>
                <a:lnTo>
                  <a:pt x="715" y="1345"/>
                </a:lnTo>
                <a:lnTo>
                  <a:pt x="723" y="1345"/>
                </a:lnTo>
                <a:lnTo>
                  <a:pt x="732" y="1345"/>
                </a:lnTo>
                <a:lnTo>
                  <a:pt x="740" y="1345"/>
                </a:lnTo>
                <a:lnTo>
                  <a:pt x="748" y="1345"/>
                </a:lnTo>
                <a:lnTo>
                  <a:pt x="757" y="1345"/>
                </a:lnTo>
                <a:lnTo>
                  <a:pt x="765" y="1345"/>
                </a:lnTo>
                <a:lnTo>
                  <a:pt x="773" y="1345"/>
                </a:lnTo>
                <a:lnTo>
                  <a:pt x="782" y="1345"/>
                </a:lnTo>
                <a:lnTo>
                  <a:pt x="790" y="1345"/>
                </a:lnTo>
                <a:lnTo>
                  <a:pt x="798" y="1345"/>
                </a:lnTo>
                <a:lnTo>
                  <a:pt x="807" y="1345"/>
                </a:lnTo>
                <a:lnTo>
                  <a:pt x="815" y="1345"/>
                </a:lnTo>
                <a:lnTo>
                  <a:pt x="823" y="1344"/>
                </a:lnTo>
                <a:lnTo>
                  <a:pt x="831" y="1345"/>
                </a:lnTo>
                <a:lnTo>
                  <a:pt x="840" y="1344"/>
                </a:lnTo>
                <a:lnTo>
                  <a:pt x="848" y="1344"/>
                </a:lnTo>
                <a:lnTo>
                  <a:pt x="856" y="1344"/>
                </a:lnTo>
                <a:lnTo>
                  <a:pt x="865" y="1345"/>
                </a:lnTo>
                <a:lnTo>
                  <a:pt x="873" y="1345"/>
                </a:lnTo>
                <a:lnTo>
                  <a:pt x="881" y="1345"/>
                </a:lnTo>
                <a:lnTo>
                  <a:pt x="890" y="1345"/>
                </a:lnTo>
                <a:lnTo>
                  <a:pt x="898" y="1344"/>
                </a:lnTo>
                <a:lnTo>
                  <a:pt x="906" y="1344"/>
                </a:lnTo>
                <a:lnTo>
                  <a:pt x="915" y="1344"/>
                </a:lnTo>
                <a:lnTo>
                  <a:pt x="923" y="1344"/>
                </a:lnTo>
                <a:lnTo>
                  <a:pt x="931" y="1344"/>
                </a:lnTo>
                <a:lnTo>
                  <a:pt x="940" y="1343"/>
                </a:lnTo>
                <a:lnTo>
                  <a:pt x="948" y="1343"/>
                </a:lnTo>
                <a:lnTo>
                  <a:pt x="956" y="1342"/>
                </a:lnTo>
                <a:lnTo>
                  <a:pt x="965" y="1340"/>
                </a:lnTo>
                <a:lnTo>
                  <a:pt x="973" y="1337"/>
                </a:lnTo>
                <a:lnTo>
                  <a:pt x="981" y="1334"/>
                </a:lnTo>
                <a:lnTo>
                  <a:pt x="990" y="1333"/>
                </a:lnTo>
                <a:lnTo>
                  <a:pt x="998" y="1333"/>
                </a:lnTo>
                <a:lnTo>
                  <a:pt x="1006" y="1332"/>
                </a:lnTo>
                <a:lnTo>
                  <a:pt x="1015" y="1331"/>
                </a:lnTo>
                <a:lnTo>
                  <a:pt x="1023" y="1330"/>
                </a:lnTo>
                <a:lnTo>
                  <a:pt x="1031" y="1329"/>
                </a:lnTo>
                <a:lnTo>
                  <a:pt x="1039" y="1327"/>
                </a:lnTo>
                <a:lnTo>
                  <a:pt x="1048" y="1325"/>
                </a:lnTo>
                <a:lnTo>
                  <a:pt x="1056" y="1323"/>
                </a:lnTo>
                <a:lnTo>
                  <a:pt x="1064" y="1321"/>
                </a:lnTo>
                <a:lnTo>
                  <a:pt x="1073" y="1321"/>
                </a:lnTo>
                <a:lnTo>
                  <a:pt x="1081" y="1320"/>
                </a:lnTo>
                <a:lnTo>
                  <a:pt x="1089" y="1320"/>
                </a:lnTo>
                <a:lnTo>
                  <a:pt x="1098" y="1320"/>
                </a:lnTo>
                <a:lnTo>
                  <a:pt x="1106" y="1320"/>
                </a:lnTo>
                <a:lnTo>
                  <a:pt x="1114" y="1314"/>
                </a:lnTo>
                <a:lnTo>
                  <a:pt x="1123" y="1288"/>
                </a:lnTo>
                <a:lnTo>
                  <a:pt x="1131" y="1237"/>
                </a:lnTo>
                <a:lnTo>
                  <a:pt x="1139" y="1201"/>
                </a:lnTo>
                <a:lnTo>
                  <a:pt x="1148" y="1193"/>
                </a:lnTo>
                <a:lnTo>
                  <a:pt x="1156" y="1129"/>
                </a:lnTo>
                <a:lnTo>
                  <a:pt x="1164" y="196"/>
                </a:lnTo>
                <a:lnTo>
                  <a:pt x="1173" y="6"/>
                </a:lnTo>
                <a:lnTo>
                  <a:pt x="1181" y="0"/>
                </a:lnTo>
                <a:lnTo>
                  <a:pt x="1189" y="0"/>
                </a:lnTo>
                <a:lnTo>
                  <a:pt x="1198" y="1"/>
                </a:lnTo>
                <a:lnTo>
                  <a:pt x="1206" y="1"/>
                </a:lnTo>
                <a:lnTo>
                  <a:pt x="1214" y="2"/>
                </a:lnTo>
                <a:lnTo>
                  <a:pt x="1223" y="5"/>
                </a:lnTo>
                <a:lnTo>
                  <a:pt x="1231" y="8"/>
                </a:lnTo>
                <a:lnTo>
                  <a:pt x="1239" y="12"/>
                </a:lnTo>
                <a:lnTo>
                  <a:pt x="1247" y="16"/>
                </a:lnTo>
                <a:lnTo>
                  <a:pt x="1256" y="22"/>
                </a:lnTo>
                <a:lnTo>
                  <a:pt x="1264" y="29"/>
                </a:lnTo>
                <a:lnTo>
                  <a:pt x="1272" y="38"/>
                </a:lnTo>
                <a:lnTo>
                  <a:pt x="1281" y="50"/>
                </a:lnTo>
                <a:lnTo>
                  <a:pt x="1289" y="64"/>
                </a:lnTo>
                <a:lnTo>
                  <a:pt x="1297" y="82"/>
                </a:lnTo>
                <a:lnTo>
                  <a:pt x="1306" y="104"/>
                </a:lnTo>
                <a:lnTo>
                  <a:pt x="1314" y="131"/>
                </a:lnTo>
                <a:lnTo>
                  <a:pt x="1322" y="165"/>
                </a:lnTo>
                <a:lnTo>
                  <a:pt x="1331" y="205"/>
                </a:lnTo>
                <a:lnTo>
                  <a:pt x="1339" y="253"/>
                </a:lnTo>
                <a:lnTo>
                  <a:pt x="1347" y="310"/>
                </a:lnTo>
                <a:lnTo>
                  <a:pt x="1356" y="375"/>
                </a:lnTo>
                <a:lnTo>
                  <a:pt x="1364" y="447"/>
                </a:lnTo>
                <a:lnTo>
                  <a:pt x="1372" y="526"/>
                </a:lnTo>
                <a:lnTo>
                  <a:pt x="1381" y="609"/>
                </a:lnTo>
                <a:lnTo>
                  <a:pt x="1389" y="694"/>
                </a:lnTo>
                <a:lnTo>
                  <a:pt x="1397" y="777"/>
                </a:lnTo>
                <a:lnTo>
                  <a:pt x="1406" y="857"/>
                </a:lnTo>
                <a:lnTo>
                  <a:pt x="1414" y="931"/>
                </a:lnTo>
                <a:lnTo>
                  <a:pt x="1422" y="998"/>
                </a:lnTo>
                <a:lnTo>
                  <a:pt x="1431" y="1057"/>
                </a:lnTo>
                <a:lnTo>
                  <a:pt x="1439" y="1108"/>
                </a:lnTo>
                <a:lnTo>
                  <a:pt x="1447" y="1152"/>
                </a:lnTo>
                <a:lnTo>
                  <a:pt x="1455" y="1187"/>
                </a:lnTo>
                <a:lnTo>
                  <a:pt x="1464" y="1216"/>
                </a:lnTo>
                <a:lnTo>
                  <a:pt x="1472" y="1240"/>
                </a:lnTo>
                <a:lnTo>
                  <a:pt x="1480" y="1259"/>
                </a:lnTo>
                <a:lnTo>
                  <a:pt x="1489" y="1274"/>
                </a:lnTo>
                <a:lnTo>
                  <a:pt x="1497" y="1286"/>
                </a:lnTo>
                <a:lnTo>
                  <a:pt x="1505" y="1295"/>
                </a:lnTo>
                <a:lnTo>
                  <a:pt x="1514" y="1303"/>
                </a:lnTo>
                <a:lnTo>
                  <a:pt x="1522" y="1309"/>
                </a:lnTo>
                <a:lnTo>
                  <a:pt x="1530" y="1313"/>
                </a:lnTo>
                <a:lnTo>
                  <a:pt x="1539" y="1317"/>
                </a:lnTo>
                <a:lnTo>
                  <a:pt x="1547" y="1319"/>
                </a:lnTo>
                <a:lnTo>
                  <a:pt x="1555" y="1321"/>
                </a:lnTo>
                <a:lnTo>
                  <a:pt x="1564" y="1323"/>
                </a:lnTo>
                <a:lnTo>
                  <a:pt x="1572" y="1323"/>
                </a:lnTo>
                <a:lnTo>
                  <a:pt x="1580" y="1324"/>
                </a:lnTo>
                <a:lnTo>
                  <a:pt x="1589" y="1325"/>
                </a:lnTo>
                <a:lnTo>
                  <a:pt x="1597" y="1325"/>
                </a:lnTo>
                <a:lnTo>
                  <a:pt x="1605" y="1326"/>
                </a:lnTo>
                <a:lnTo>
                  <a:pt x="1614" y="1327"/>
                </a:lnTo>
                <a:lnTo>
                  <a:pt x="1622" y="1328"/>
                </a:lnTo>
                <a:lnTo>
                  <a:pt x="1630" y="1328"/>
                </a:lnTo>
                <a:lnTo>
                  <a:pt x="1639" y="1329"/>
                </a:lnTo>
                <a:lnTo>
                  <a:pt x="1647" y="1330"/>
                </a:lnTo>
                <a:lnTo>
                  <a:pt x="1655" y="1330"/>
                </a:lnTo>
                <a:lnTo>
                  <a:pt x="1663" y="1331"/>
                </a:lnTo>
                <a:lnTo>
                  <a:pt x="1672" y="1331"/>
                </a:lnTo>
                <a:lnTo>
                  <a:pt x="1680" y="1331"/>
                </a:lnTo>
                <a:lnTo>
                  <a:pt x="1688" y="1332"/>
                </a:lnTo>
                <a:lnTo>
                  <a:pt x="1697" y="1332"/>
                </a:lnTo>
                <a:lnTo>
                  <a:pt x="1705" y="1333"/>
                </a:lnTo>
                <a:lnTo>
                  <a:pt x="1713" y="1333"/>
                </a:lnTo>
                <a:lnTo>
                  <a:pt x="1722" y="1332"/>
                </a:lnTo>
                <a:lnTo>
                  <a:pt x="1730" y="1331"/>
                </a:lnTo>
                <a:lnTo>
                  <a:pt x="1738" y="1330"/>
                </a:lnTo>
                <a:lnTo>
                  <a:pt x="1747" y="1324"/>
                </a:lnTo>
                <a:lnTo>
                  <a:pt x="1755" y="1283"/>
                </a:lnTo>
                <a:lnTo>
                  <a:pt x="1763" y="1133"/>
                </a:lnTo>
                <a:lnTo>
                  <a:pt x="1772" y="883"/>
                </a:lnTo>
                <a:lnTo>
                  <a:pt x="1780" y="415"/>
                </a:lnTo>
                <a:lnTo>
                  <a:pt x="1788" y="208"/>
                </a:lnTo>
                <a:lnTo>
                  <a:pt x="1797" y="188"/>
                </a:lnTo>
                <a:lnTo>
                  <a:pt x="1805" y="191"/>
                </a:lnTo>
                <a:lnTo>
                  <a:pt x="1813" y="195"/>
                </a:lnTo>
                <a:lnTo>
                  <a:pt x="1822" y="200"/>
                </a:lnTo>
                <a:lnTo>
                  <a:pt x="1830" y="205"/>
                </a:lnTo>
                <a:lnTo>
                  <a:pt x="1838" y="210"/>
                </a:lnTo>
                <a:lnTo>
                  <a:pt x="1847" y="215"/>
                </a:lnTo>
                <a:lnTo>
                  <a:pt x="1855" y="221"/>
                </a:lnTo>
                <a:lnTo>
                  <a:pt x="1863" y="226"/>
                </a:lnTo>
                <a:lnTo>
                  <a:pt x="1871" y="232"/>
                </a:lnTo>
                <a:lnTo>
                  <a:pt x="1880" y="238"/>
                </a:lnTo>
                <a:lnTo>
                  <a:pt x="1888" y="245"/>
                </a:lnTo>
                <a:lnTo>
                  <a:pt x="1896" y="251"/>
                </a:lnTo>
                <a:lnTo>
                  <a:pt x="1905" y="257"/>
                </a:lnTo>
                <a:lnTo>
                  <a:pt x="1913" y="263"/>
                </a:lnTo>
                <a:lnTo>
                  <a:pt x="1921" y="269"/>
                </a:lnTo>
                <a:lnTo>
                  <a:pt x="1930" y="277"/>
                </a:lnTo>
                <a:lnTo>
                  <a:pt x="1938" y="282"/>
                </a:lnTo>
                <a:lnTo>
                  <a:pt x="1946" y="290"/>
                </a:lnTo>
                <a:lnTo>
                  <a:pt x="1955" y="296"/>
                </a:lnTo>
                <a:lnTo>
                  <a:pt x="1963" y="304"/>
                </a:lnTo>
                <a:lnTo>
                  <a:pt x="1971" y="310"/>
                </a:lnTo>
                <a:lnTo>
                  <a:pt x="1980" y="317"/>
                </a:lnTo>
                <a:lnTo>
                  <a:pt x="1988" y="324"/>
                </a:lnTo>
                <a:lnTo>
                  <a:pt x="1996" y="332"/>
                </a:lnTo>
                <a:lnTo>
                  <a:pt x="2005" y="340"/>
                </a:lnTo>
                <a:lnTo>
                  <a:pt x="2013" y="347"/>
                </a:lnTo>
                <a:lnTo>
                  <a:pt x="2021" y="354"/>
                </a:lnTo>
                <a:lnTo>
                  <a:pt x="2030" y="362"/>
                </a:lnTo>
                <a:lnTo>
                  <a:pt x="2038" y="370"/>
                </a:lnTo>
                <a:lnTo>
                  <a:pt x="2046" y="378"/>
                </a:lnTo>
                <a:lnTo>
                  <a:pt x="2055" y="386"/>
                </a:lnTo>
                <a:lnTo>
                  <a:pt x="2063" y="394"/>
                </a:lnTo>
                <a:lnTo>
                  <a:pt x="2071" y="401"/>
                </a:lnTo>
                <a:lnTo>
                  <a:pt x="2079" y="410"/>
                </a:lnTo>
                <a:lnTo>
                  <a:pt x="2088" y="418"/>
                </a:lnTo>
                <a:lnTo>
                  <a:pt x="2096" y="426"/>
                </a:lnTo>
                <a:lnTo>
                  <a:pt x="2104" y="435"/>
                </a:lnTo>
                <a:lnTo>
                  <a:pt x="2113" y="443"/>
                </a:lnTo>
                <a:lnTo>
                  <a:pt x="2121" y="452"/>
                </a:lnTo>
                <a:lnTo>
                  <a:pt x="2129" y="460"/>
                </a:lnTo>
                <a:lnTo>
                  <a:pt x="2138" y="469"/>
                </a:lnTo>
                <a:lnTo>
                  <a:pt x="2146" y="478"/>
                </a:lnTo>
                <a:lnTo>
                  <a:pt x="2154" y="487"/>
                </a:lnTo>
                <a:lnTo>
                  <a:pt x="2163" y="496"/>
                </a:lnTo>
                <a:lnTo>
                  <a:pt x="2171" y="505"/>
                </a:lnTo>
                <a:lnTo>
                  <a:pt x="2179" y="514"/>
                </a:lnTo>
                <a:lnTo>
                  <a:pt x="2188" y="523"/>
                </a:lnTo>
                <a:lnTo>
                  <a:pt x="2196" y="532"/>
                </a:lnTo>
                <a:lnTo>
                  <a:pt x="2204" y="541"/>
                </a:lnTo>
                <a:lnTo>
                  <a:pt x="2213" y="550"/>
                </a:lnTo>
                <a:lnTo>
                  <a:pt x="2221" y="560"/>
                </a:lnTo>
                <a:lnTo>
                  <a:pt x="2229" y="569"/>
                </a:lnTo>
                <a:lnTo>
                  <a:pt x="2238" y="578"/>
                </a:lnTo>
                <a:lnTo>
                  <a:pt x="2246" y="588"/>
                </a:lnTo>
                <a:lnTo>
                  <a:pt x="2254" y="597"/>
                </a:lnTo>
                <a:lnTo>
                  <a:pt x="2263" y="607"/>
                </a:lnTo>
                <a:lnTo>
                  <a:pt x="2271" y="617"/>
                </a:lnTo>
                <a:lnTo>
                  <a:pt x="2279" y="627"/>
                </a:lnTo>
                <a:lnTo>
                  <a:pt x="2287" y="637"/>
                </a:lnTo>
                <a:lnTo>
                  <a:pt x="2296" y="646"/>
                </a:lnTo>
                <a:lnTo>
                  <a:pt x="2304" y="656"/>
                </a:lnTo>
                <a:lnTo>
                  <a:pt x="2312" y="666"/>
                </a:lnTo>
                <a:lnTo>
                  <a:pt x="2321" y="676"/>
                </a:lnTo>
                <a:lnTo>
                  <a:pt x="2329" y="686"/>
                </a:lnTo>
                <a:lnTo>
                  <a:pt x="2337" y="696"/>
                </a:lnTo>
                <a:lnTo>
                  <a:pt x="2346" y="706"/>
                </a:lnTo>
                <a:lnTo>
                  <a:pt x="2354" y="716"/>
                </a:lnTo>
                <a:lnTo>
                  <a:pt x="2362" y="726"/>
                </a:lnTo>
                <a:lnTo>
                  <a:pt x="2371" y="736"/>
                </a:lnTo>
                <a:lnTo>
                  <a:pt x="2379" y="746"/>
                </a:lnTo>
                <a:lnTo>
                  <a:pt x="2387" y="757"/>
                </a:lnTo>
                <a:lnTo>
                  <a:pt x="2396" y="767"/>
                </a:lnTo>
                <a:lnTo>
                  <a:pt x="2404" y="777"/>
                </a:lnTo>
                <a:lnTo>
                  <a:pt x="2412" y="788"/>
                </a:lnTo>
                <a:lnTo>
                  <a:pt x="2421" y="798"/>
                </a:lnTo>
                <a:lnTo>
                  <a:pt x="2429" y="808"/>
                </a:lnTo>
                <a:lnTo>
                  <a:pt x="2437" y="819"/>
                </a:lnTo>
                <a:lnTo>
                  <a:pt x="2446" y="829"/>
                </a:lnTo>
                <a:lnTo>
                  <a:pt x="2454" y="839"/>
                </a:lnTo>
                <a:lnTo>
                  <a:pt x="2462" y="850"/>
                </a:lnTo>
                <a:lnTo>
                  <a:pt x="2471" y="860"/>
                </a:lnTo>
                <a:lnTo>
                  <a:pt x="2479" y="871"/>
                </a:lnTo>
                <a:lnTo>
                  <a:pt x="2487" y="881"/>
                </a:lnTo>
                <a:lnTo>
                  <a:pt x="2495" y="892"/>
                </a:lnTo>
                <a:lnTo>
                  <a:pt x="2504" y="902"/>
                </a:lnTo>
                <a:lnTo>
                  <a:pt x="2512" y="912"/>
                </a:lnTo>
                <a:lnTo>
                  <a:pt x="2520" y="923"/>
                </a:lnTo>
                <a:lnTo>
                  <a:pt x="2529" y="934"/>
                </a:lnTo>
                <a:lnTo>
                  <a:pt x="2537" y="944"/>
                </a:lnTo>
                <a:lnTo>
                  <a:pt x="2545" y="954"/>
                </a:lnTo>
                <a:lnTo>
                  <a:pt x="2554" y="964"/>
                </a:lnTo>
                <a:lnTo>
                  <a:pt x="2562" y="975"/>
                </a:lnTo>
                <a:lnTo>
                  <a:pt x="2570" y="986"/>
                </a:lnTo>
                <a:lnTo>
                  <a:pt x="2579" y="996"/>
                </a:lnTo>
                <a:lnTo>
                  <a:pt x="2587" y="1006"/>
                </a:lnTo>
                <a:lnTo>
                  <a:pt x="2595" y="1017"/>
                </a:lnTo>
                <a:lnTo>
                  <a:pt x="2604" y="1027"/>
                </a:lnTo>
                <a:lnTo>
                  <a:pt x="2612" y="1037"/>
                </a:lnTo>
                <a:lnTo>
                  <a:pt x="2620" y="1047"/>
                </a:lnTo>
                <a:lnTo>
                  <a:pt x="2629" y="1058"/>
                </a:lnTo>
                <a:lnTo>
                  <a:pt x="2637" y="1068"/>
                </a:lnTo>
                <a:lnTo>
                  <a:pt x="2645" y="1078"/>
                </a:lnTo>
                <a:lnTo>
                  <a:pt x="2654" y="1088"/>
                </a:lnTo>
                <a:lnTo>
                  <a:pt x="2662" y="1098"/>
                </a:lnTo>
                <a:lnTo>
                  <a:pt x="2670" y="1107"/>
                </a:lnTo>
                <a:lnTo>
                  <a:pt x="2679" y="1117"/>
                </a:lnTo>
                <a:lnTo>
                  <a:pt x="2687" y="1127"/>
                </a:lnTo>
                <a:lnTo>
                  <a:pt x="2695" y="1137"/>
                </a:lnTo>
                <a:lnTo>
                  <a:pt x="2703" y="1146"/>
                </a:lnTo>
                <a:lnTo>
                  <a:pt x="2712" y="1155"/>
                </a:lnTo>
                <a:lnTo>
                  <a:pt x="2720" y="1165"/>
                </a:lnTo>
                <a:lnTo>
                  <a:pt x="2728" y="1173"/>
                </a:lnTo>
                <a:lnTo>
                  <a:pt x="2737" y="1183"/>
                </a:lnTo>
                <a:lnTo>
                  <a:pt x="2745" y="1191"/>
                </a:lnTo>
                <a:lnTo>
                  <a:pt x="2753" y="1200"/>
                </a:lnTo>
                <a:lnTo>
                  <a:pt x="2762" y="1209"/>
                </a:lnTo>
                <a:lnTo>
                  <a:pt x="2770" y="1217"/>
                </a:lnTo>
                <a:lnTo>
                  <a:pt x="2778" y="1225"/>
                </a:lnTo>
                <a:lnTo>
                  <a:pt x="2787" y="1233"/>
                </a:lnTo>
                <a:lnTo>
                  <a:pt x="2795" y="1241"/>
                </a:lnTo>
                <a:lnTo>
                  <a:pt x="2803" y="1248"/>
                </a:lnTo>
                <a:lnTo>
                  <a:pt x="2812" y="1255"/>
                </a:lnTo>
                <a:lnTo>
                  <a:pt x="2820" y="1262"/>
                </a:lnTo>
                <a:lnTo>
                  <a:pt x="2828" y="1269"/>
                </a:lnTo>
                <a:lnTo>
                  <a:pt x="2837" y="1275"/>
                </a:lnTo>
                <a:lnTo>
                  <a:pt x="2845" y="1281"/>
                </a:lnTo>
                <a:lnTo>
                  <a:pt x="2853" y="1287"/>
                </a:lnTo>
                <a:lnTo>
                  <a:pt x="2862" y="1292"/>
                </a:lnTo>
                <a:lnTo>
                  <a:pt x="2870" y="1297"/>
                </a:lnTo>
                <a:lnTo>
                  <a:pt x="2878" y="1302"/>
                </a:lnTo>
                <a:lnTo>
                  <a:pt x="2887" y="1307"/>
                </a:lnTo>
                <a:lnTo>
                  <a:pt x="2895" y="1311"/>
                </a:lnTo>
                <a:lnTo>
                  <a:pt x="2903" y="1314"/>
                </a:lnTo>
                <a:lnTo>
                  <a:pt x="2911" y="1318"/>
                </a:lnTo>
                <a:lnTo>
                  <a:pt x="2920" y="1321"/>
                </a:lnTo>
                <a:lnTo>
                  <a:pt x="2928" y="1324"/>
                </a:lnTo>
                <a:lnTo>
                  <a:pt x="2936" y="1325"/>
                </a:lnTo>
                <a:lnTo>
                  <a:pt x="2945" y="1327"/>
                </a:lnTo>
                <a:lnTo>
                  <a:pt x="2953" y="1329"/>
                </a:lnTo>
                <a:lnTo>
                  <a:pt x="2961" y="1331"/>
                </a:lnTo>
                <a:lnTo>
                  <a:pt x="2970" y="1332"/>
                </a:lnTo>
                <a:lnTo>
                  <a:pt x="2978" y="1333"/>
                </a:lnTo>
                <a:lnTo>
                  <a:pt x="2986" y="1334"/>
                </a:lnTo>
                <a:lnTo>
                  <a:pt x="2995" y="1335"/>
                </a:lnTo>
                <a:lnTo>
                  <a:pt x="3003" y="1336"/>
                </a:lnTo>
                <a:lnTo>
                  <a:pt x="3011" y="1336"/>
                </a:lnTo>
                <a:lnTo>
                  <a:pt x="3020" y="1337"/>
                </a:lnTo>
                <a:lnTo>
                  <a:pt x="3028" y="1337"/>
                </a:lnTo>
                <a:lnTo>
                  <a:pt x="3036" y="1337"/>
                </a:lnTo>
                <a:lnTo>
                  <a:pt x="3045" y="1338"/>
                </a:lnTo>
                <a:lnTo>
                  <a:pt x="3053" y="1339"/>
                </a:lnTo>
                <a:lnTo>
                  <a:pt x="3061" y="1338"/>
                </a:lnTo>
                <a:lnTo>
                  <a:pt x="3070" y="1339"/>
                </a:lnTo>
                <a:lnTo>
                  <a:pt x="3078" y="1339"/>
                </a:lnTo>
                <a:lnTo>
                  <a:pt x="3086" y="1339"/>
                </a:lnTo>
                <a:lnTo>
                  <a:pt x="3095" y="1339"/>
                </a:lnTo>
                <a:lnTo>
                  <a:pt x="3103" y="1340"/>
                </a:lnTo>
                <a:lnTo>
                  <a:pt x="3111" y="1339"/>
                </a:lnTo>
                <a:lnTo>
                  <a:pt x="3119" y="1339"/>
                </a:lnTo>
              </a:path>
            </a:pathLst>
          </a:custGeom>
          <a:noFill/>
          <a:ln w="19050" cmpd="sng">
            <a:solidFill>
              <a:srgbClr val="FF33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8537" name="Freeform 194"/>
          <p:cNvSpPr>
            <a:spLocks/>
          </p:cNvSpPr>
          <p:nvPr/>
        </p:nvSpPr>
        <p:spPr bwMode="auto">
          <a:xfrm>
            <a:off x="2185988" y="2271713"/>
            <a:ext cx="5267325" cy="2768600"/>
          </a:xfrm>
          <a:custGeom>
            <a:avLst/>
            <a:gdLst>
              <a:gd name="T0" fmla="*/ 2147483647 w 3119"/>
              <a:gd name="T1" fmla="*/ 2147483647 h 1336"/>
              <a:gd name="T2" fmla="*/ 2147483647 w 3119"/>
              <a:gd name="T3" fmla="*/ 2147483647 h 1336"/>
              <a:gd name="T4" fmla="*/ 2147483647 w 3119"/>
              <a:gd name="T5" fmla="*/ 2147483647 h 1336"/>
              <a:gd name="T6" fmla="*/ 2147483647 w 3119"/>
              <a:gd name="T7" fmla="*/ 2147483647 h 1336"/>
              <a:gd name="T8" fmla="*/ 2147483647 w 3119"/>
              <a:gd name="T9" fmla="*/ 2147483647 h 1336"/>
              <a:gd name="T10" fmla="*/ 2147483647 w 3119"/>
              <a:gd name="T11" fmla="*/ 2147483647 h 1336"/>
              <a:gd name="T12" fmla="*/ 2147483647 w 3119"/>
              <a:gd name="T13" fmla="*/ 2147483647 h 1336"/>
              <a:gd name="T14" fmla="*/ 2147483647 w 3119"/>
              <a:gd name="T15" fmla="*/ 2147483647 h 1336"/>
              <a:gd name="T16" fmla="*/ 2147483647 w 3119"/>
              <a:gd name="T17" fmla="*/ 2147483647 h 1336"/>
              <a:gd name="T18" fmla="*/ 2147483647 w 3119"/>
              <a:gd name="T19" fmla="*/ 2147483647 h 1336"/>
              <a:gd name="T20" fmla="*/ 2147483647 w 3119"/>
              <a:gd name="T21" fmla="*/ 2147483647 h 1336"/>
              <a:gd name="T22" fmla="*/ 2147483647 w 3119"/>
              <a:gd name="T23" fmla="*/ 2147483647 h 1336"/>
              <a:gd name="T24" fmla="*/ 2147483647 w 3119"/>
              <a:gd name="T25" fmla="*/ 2147483647 h 1336"/>
              <a:gd name="T26" fmla="*/ 2147483647 w 3119"/>
              <a:gd name="T27" fmla="*/ 2147483647 h 1336"/>
              <a:gd name="T28" fmla="*/ 2147483647 w 3119"/>
              <a:gd name="T29" fmla="*/ 2147483647 h 1336"/>
              <a:gd name="T30" fmla="*/ 2147483647 w 3119"/>
              <a:gd name="T31" fmla="*/ 2147483647 h 1336"/>
              <a:gd name="T32" fmla="*/ 2147483647 w 3119"/>
              <a:gd name="T33" fmla="*/ 2147483647 h 1336"/>
              <a:gd name="T34" fmla="*/ 2147483647 w 3119"/>
              <a:gd name="T35" fmla="*/ 2147483647 h 1336"/>
              <a:gd name="T36" fmla="*/ 2147483647 w 3119"/>
              <a:gd name="T37" fmla="*/ 2147483647 h 1336"/>
              <a:gd name="T38" fmla="*/ 2147483647 w 3119"/>
              <a:gd name="T39" fmla="*/ 2147483647 h 1336"/>
              <a:gd name="T40" fmla="*/ 2147483647 w 3119"/>
              <a:gd name="T41" fmla="*/ 2147483647 h 1336"/>
              <a:gd name="T42" fmla="*/ 2147483647 w 3119"/>
              <a:gd name="T43" fmla="*/ 2147483647 h 1336"/>
              <a:gd name="T44" fmla="*/ 2147483647 w 3119"/>
              <a:gd name="T45" fmla="*/ 2147483647 h 1336"/>
              <a:gd name="T46" fmla="*/ 2147483647 w 3119"/>
              <a:gd name="T47" fmla="*/ 2147483647 h 1336"/>
              <a:gd name="T48" fmla="*/ 2147483647 w 3119"/>
              <a:gd name="T49" fmla="*/ 2147483647 h 1336"/>
              <a:gd name="T50" fmla="*/ 2147483647 w 3119"/>
              <a:gd name="T51" fmla="*/ 2147483647 h 1336"/>
              <a:gd name="T52" fmla="*/ 2147483647 w 3119"/>
              <a:gd name="T53" fmla="*/ 2147483647 h 1336"/>
              <a:gd name="T54" fmla="*/ 2147483647 w 3119"/>
              <a:gd name="T55" fmla="*/ 2147483647 h 1336"/>
              <a:gd name="T56" fmla="*/ 2147483647 w 3119"/>
              <a:gd name="T57" fmla="*/ 2147483647 h 1336"/>
              <a:gd name="T58" fmla="*/ 2147483647 w 3119"/>
              <a:gd name="T59" fmla="*/ 2147483647 h 1336"/>
              <a:gd name="T60" fmla="*/ 2147483647 w 3119"/>
              <a:gd name="T61" fmla="*/ 2147483647 h 1336"/>
              <a:gd name="T62" fmla="*/ 2147483647 w 3119"/>
              <a:gd name="T63" fmla="*/ 2147483647 h 1336"/>
              <a:gd name="T64" fmla="*/ 2147483647 w 3119"/>
              <a:gd name="T65" fmla="*/ 2147483647 h 1336"/>
              <a:gd name="T66" fmla="*/ 2147483647 w 3119"/>
              <a:gd name="T67" fmla="*/ 2147483647 h 1336"/>
              <a:gd name="T68" fmla="*/ 2147483647 w 3119"/>
              <a:gd name="T69" fmla="*/ 2147483647 h 1336"/>
              <a:gd name="T70" fmla="*/ 2147483647 w 3119"/>
              <a:gd name="T71" fmla="*/ 2147483647 h 1336"/>
              <a:gd name="T72" fmla="*/ 2147483647 w 3119"/>
              <a:gd name="T73" fmla="*/ 2147483647 h 1336"/>
              <a:gd name="T74" fmla="*/ 2147483647 w 3119"/>
              <a:gd name="T75" fmla="*/ 2147483647 h 1336"/>
              <a:gd name="T76" fmla="*/ 2147483647 w 3119"/>
              <a:gd name="T77" fmla="*/ 2147483647 h 1336"/>
              <a:gd name="T78" fmla="*/ 2147483647 w 3119"/>
              <a:gd name="T79" fmla="*/ 2147483647 h 1336"/>
              <a:gd name="T80" fmla="*/ 2147483647 w 3119"/>
              <a:gd name="T81" fmla="*/ 2147483647 h 1336"/>
              <a:gd name="T82" fmla="*/ 2147483647 w 3119"/>
              <a:gd name="T83" fmla="*/ 2147483647 h 1336"/>
              <a:gd name="T84" fmla="*/ 2147483647 w 3119"/>
              <a:gd name="T85" fmla="*/ 2147483647 h 1336"/>
              <a:gd name="T86" fmla="*/ 2147483647 w 3119"/>
              <a:gd name="T87" fmla="*/ 2147483647 h 1336"/>
              <a:gd name="T88" fmla="*/ 2147483647 w 3119"/>
              <a:gd name="T89" fmla="*/ 2147483647 h 1336"/>
              <a:gd name="T90" fmla="*/ 2147483647 w 3119"/>
              <a:gd name="T91" fmla="*/ 2147483647 h 1336"/>
              <a:gd name="T92" fmla="*/ 2147483647 w 3119"/>
              <a:gd name="T93" fmla="*/ 2147483647 h 1336"/>
              <a:gd name="T94" fmla="*/ 2147483647 w 3119"/>
              <a:gd name="T95" fmla="*/ 2147483647 h 1336"/>
              <a:gd name="T96" fmla="*/ 2147483647 w 3119"/>
              <a:gd name="T97" fmla="*/ 2147483647 h 1336"/>
              <a:gd name="T98" fmla="*/ 2147483647 w 3119"/>
              <a:gd name="T99" fmla="*/ 2147483647 h 1336"/>
              <a:gd name="T100" fmla="*/ 2147483647 w 3119"/>
              <a:gd name="T101" fmla="*/ 2147483647 h 1336"/>
              <a:gd name="T102" fmla="*/ 2147483647 w 3119"/>
              <a:gd name="T103" fmla="*/ 2147483647 h 1336"/>
              <a:gd name="T104" fmla="*/ 2147483647 w 3119"/>
              <a:gd name="T105" fmla="*/ 2147483647 h 1336"/>
              <a:gd name="T106" fmla="*/ 2147483647 w 3119"/>
              <a:gd name="T107" fmla="*/ 2147483647 h 1336"/>
              <a:gd name="T108" fmla="*/ 2147483647 w 3119"/>
              <a:gd name="T109" fmla="*/ 2147483647 h 1336"/>
              <a:gd name="T110" fmla="*/ 2147483647 w 3119"/>
              <a:gd name="T111" fmla="*/ 2147483647 h 1336"/>
              <a:gd name="T112" fmla="*/ 2147483647 w 3119"/>
              <a:gd name="T113" fmla="*/ 2147483647 h 1336"/>
              <a:gd name="T114" fmla="*/ 2147483647 w 3119"/>
              <a:gd name="T115" fmla="*/ 2147483647 h 1336"/>
              <a:gd name="T116" fmla="*/ 2147483647 w 3119"/>
              <a:gd name="T117" fmla="*/ 2147483647 h 1336"/>
              <a:gd name="T118" fmla="*/ 2147483647 w 3119"/>
              <a:gd name="T119" fmla="*/ 2147483647 h 1336"/>
              <a:gd name="T120" fmla="*/ 2147483647 w 3119"/>
              <a:gd name="T121" fmla="*/ 2147483647 h 1336"/>
              <a:gd name="T122" fmla="*/ 2147483647 w 3119"/>
              <a:gd name="T123" fmla="*/ 2147483647 h 13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119"/>
              <a:gd name="T187" fmla="*/ 0 h 1336"/>
              <a:gd name="T188" fmla="*/ 3119 w 3119"/>
              <a:gd name="T189" fmla="*/ 1336 h 13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119" h="1336">
                <a:moveTo>
                  <a:pt x="0" y="1335"/>
                </a:moveTo>
                <a:lnTo>
                  <a:pt x="8" y="1336"/>
                </a:lnTo>
                <a:lnTo>
                  <a:pt x="16" y="1335"/>
                </a:lnTo>
                <a:lnTo>
                  <a:pt x="24" y="1336"/>
                </a:lnTo>
                <a:lnTo>
                  <a:pt x="33" y="1335"/>
                </a:lnTo>
                <a:lnTo>
                  <a:pt x="41" y="1336"/>
                </a:lnTo>
                <a:lnTo>
                  <a:pt x="49" y="1335"/>
                </a:lnTo>
                <a:lnTo>
                  <a:pt x="58" y="1336"/>
                </a:lnTo>
                <a:lnTo>
                  <a:pt x="66" y="1336"/>
                </a:lnTo>
                <a:lnTo>
                  <a:pt x="74" y="1336"/>
                </a:lnTo>
                <a:lnTo>
                  <a:pt x="83" y="1336"/>
                </a:lnTo>
                <a:lnTo>
                  <a:pt x="91" y="1336"/>
                </a:lnTo>
                <a:lnTo>
                  <a:pt x="99" y="1335"/>
                </a:lnTo>
                <a:lnTo>
                  <a:pt x="108" y="1336"/>
                </a:lnTo>
                <a:lnTo>
                  <a:pt x="116" y="1336"/>
                </a:lnTo>
                <a:lnTo>
                  <a:pt x="124" y="1336"/>
                </a:lnTo>
                <a:lnTo>
                  <a:pt x="133" y="1336"/>
                </a:lnTo>
                <a:lnTo>
                  <a:pt x="141" y="1336"/>
                </a:lnTo>
                <a:lnTo>
                  <a:pt x="149" y="1335"/>
                </a:lnTo>
                <a:lnTo>
                  <a:pt x="158" y="1336"/>
                </a:lnTo>
                <a:lnTo>
                  <a:pt x="166" y="1336"/>
                </a:lnTo>
                <a:lnTo>
                  <a:pt x="174" y="1336"/>
                </a:lnTo>
                <a:lnTo>
                  <a:pt x="183" y="1336"/>
                </a:lnTo>
                <a:lnTo>
                  <a:pt x="191" y="1336"/>
                </a:lnTo>
                <a:lnTo>
                  <a:pt x="199" y="1336"/>
                </a:lnTo>
                <a:lnTo>
                  <a:pt x="207" y="1336"/>
                </a:lnTo>
                <a:lnTo>
                  <a:pt x="216" y="1335"/>
                </a:lnTo>
                <a:lnTo>
                  <a:pt x="224" y="1336"/>
                </a:lnTo>
                <a:lnTo>
                  <a:pt x="232" y="1336"/>
                </a:lnTo>
                <a:lnTo>
                  <a:pt x="241" y="1336"/>
                </a:lnTo>
                <a:lnTo>
                  <a:pt x="249" y="1335"/>
                </a:lnTo>
                <a:lnTo>
                  <a:pt x="257" y="1336"/>
                </a:lnTo>
                <a:lnTo>
                  <a:pt x="266" y="1336"/>
                </a:lnTo>
                <a:lnTo>
                  <a:pt x="274" y="1336"/>
                </a:lnTo>
                <a:lnTo>
                  <a:pt x="282" y="1336"/>
                </a:lnTo>
                <a:lnTo>
                  <a:pt x="291" y="1335"/>
                </a:lnTo>
                <a:lnTo>
                  <a:pt x="299" y="1336"/>
                </a:lnTo>
                <a:lnTo>
                  <a:pt x="307" y="1336"/>
                </a:lnTo>
                <a:lnTo>
                  <a:pt x="316" y="1336"/>
                </a:lnTo>
                <a:lnTo>
                  <a:pt x="324" y="1336"/>
                </a:lnTo>
                <a:lnTo>
                  <a:pt x="332" y="1335"/>
                </a:lnTo>
                <a:lnTo>
                  <a:pt x="341" y="1336"/>
                </a:lnTo>
                <a:lnTo>
                  <a:pt x="349" y="1336"/>
                </a:lnTo>
                <a:lnTo>
                  <a:pt x="357" y="1335"/>
                </a:lnTo>
                <a:lnTo>
                  <a:pt x="366" y="1336"/>
                </a:lnTo>
                <a:lnTo>
                  <a:pt x="374" y="1336"/>
                </a:lnTo>
                <a:lnTo>
                  <a:pt x="382" y="1336"/>
                </a:lnTo>
                <a:lnTo>
                  <a:pt x="391" y="1336"/>
                </a:lnTo>
                <a:lnTo>
                  <a:pt x="399" y="1336"/>
                </a:lnTo>
                <a:lnTo>
                  <a:pt x="407" y="1335"/>
                </a:lnTo>
                <a:lnTo>
                  <a:pt x="415" y="1336"/>
                </a:lnTo>
                <a:lnTo>
                  <a:pt x="424" y="1336"/>
                </a:lnTo>
                <a:lnTo>
                  <a:pt x="432" y="1336"/>
                </a:lnTo>
                <a:lnTo>
                  <a:pt x="440" y="1336"/>
                </a:lnTo>
                <a:lnTo>
                  <a:pt x="449" y="1336"/>
                </a:lnTo>
                <a:lnTo>
                  <a:pt x="457" y="1336"/>
                </a:lnTo>
                <a:lnTo>
                  <a:pt x="465" y="1336"/>
                </a:lnTo>
                <a:lnTo>
                  <a:pt x="474" y="1336"/>
                </a:lnTo>
                <a:lnTo>
                  <a:pt x="482" y="1336"/>
                </a:lnTo>
                <a:lnTo>
                  <a:pt x="490" y="1336"/>
                </a:lnTo>
                <a:lnTo>
                  <a:pt x="499" y="1336"/>
                </a:lnTo>
                <a:lnTo>
                  <a:pt x="507" y="1336"/>
                </a:lnTo>
                <a:lnTo>
                  <a:pt x="515" y="1336"/>
                </a:lnTo>
                <a:lnTo>
                  <a:pt x="524" y="1336"/>
                </a:lnTo>
                <a:lnTo>
                  <a:pt x="532" y="1336"/>
                </a:lnTo>
                <a:lnTo>
                  <a:pt x="540" y="1336"/>
                </a:lnTo>
                <a:lnTo>
                  <a:pt x="549" y="1336"/>
                </a:lnTo>
                <a:lnTo>
                  <a:pt x="557" y="1336"/>
                </a:lnTo>
                <a:lnTo>
                  <a:pt x="565" y="1336"/>
                </a:lnTo>
                <a:lnTo>
                  <a:pt x="574" y="1336"/>
                </a:lnTo>
                <a:lnTo>
                  <a:pt x="582" y="1336"/>
                </a:lnTo>
                <a:lnTo>
                  <a:pt x="590" y="1336"/>
                </a:lnTo>
                <a:lnTo>
                  <a:pt x="599" y="1336"/>
                </a:lnTo>
                <a:lnTo>
                  <a:pt x="607" y="1336"/>
                </a:lnTo>
                <a:lnTo>
                  <a:pt x="615" y="1336"/>
                </a:lnTo>
                <a:lnTo>
                  <a:pt x="623" y="1336"/>
                </a:lnTo>
                <a:lnTo>
                  <a:pt x="632" y="1336"/>
                </a:lnTo>
                <a:lnTo>
                  <a:pt x="640" y="1336"/>
                </a:lnTo>
                <a:lnTo>
                  <a:pt x="648" y="1336"/>
                </a:lnTo>
                <a:lnTo>
                  <a:pt x="657" y="1336"/>
                </a:lnTo>
                <a:lnTo>
                  <a:pt x="665" y="1336"/>
                </a:lnTo>
                <a:lnTo>
                  <a:pt x="673" y="1336"/>
                </a:lnTo>
                <a:lnTo>
                  <a:pt x="682" y="1336"/>
                </a:lnTo>
                <a:lnTo>
                  <a:pt x="690" y="1336"/>
                </a:lnTo>
                <a:lnTo>
                  <a:pt x="698" y="1336"/>
                </a:lnTo>
                <a:lnTo>
                  <a:pt x="707" y="1336"/>
                </a:lnTo>
                <a:lnTo>
                  <a:pt x="715" y="1336"/>
                </a:lnTo>
                <a:lnTo>
                  <a:pt x="723" y="1336"/>
                </a:lnTo>
                <a:lnTo>
                  <a:pt x="732" y="1336"/>
                </a:lnTo>
                <a:lnTo>
                  <a:pt x="740" y="1336"/>
                </a:lnTo>
                <a:lnTo>
                  <a:pt x="748" y="1336"/>
                </a:lnTo>
                <a:lnTo>
                  <a:pt x="757" y="1336"/>
                </a:lnTo>
                <a:lnTo>
                  <a:pt x="765" y="1336"/>
                </a:lnTo>
                <a:lnTo>
                  <a:pt x="773" y="1336"/>
                </a:lnTo>
                <a:lnTo>
                  <a:pt x="782" y="1336"/>
                </a:lnTo>
                <a:lnTo>
                  <a:pt x="790" y="1336"/>
                </a:lnTo>
                <a:lnTo>
                  <a:pt x="798" y="1336"/>
                </a:lnTo>
                <a:lnTo>
                  <a:pt x="807" y="1336"/>
                </a:lnTo>
                <a:lnTo>
                  <a:pt x="815" y="1336"/>
                </a:lnTo>
                <a:lnTo>
                  <a:pt x="823" y="1336"/>
                </a:lnTo>
                <a:lnTo>
                  <a:pt x="831" y="1336"/>
                </a:lnTo>
                <a:lnTo>
                  <a:pt x="840" y="1336"/>
                </a:lnTo>
                <a:lnTo>
                  <a:pt x="848" y="1336"/>
                </a:lnTo>
                <a:lnTo>
                  <a:pt x="856" y="1336"/>
                </a:lnTo>
                <a:lnTo>
                  <a:pt x="865" y="1336"/>
                </a:lnTo>
                <a:lnTo>
                  <a:pt x="873" y="1336"/>
                </a:lnTo>
                <a:lnTo>
                  <a:pt x="881" y="1336"/>
                </a:lnTo>
                <a:lnTo>
                  <a:pt x="890" y="1336"/>
                </a:lnTo>
                <a:lnTo>
                  <a:pt x="898" y="1336"/>
                </a:lnTo>
                <a:lnTo>
                  <a:pt x="906" y="1335"/>
                </a:lnTo>
                <a:lnTo>
                  <a:pt x="915" y="1335"/>
                </a:lnTo>
                <a:lnTo>
                  <a:pt x="923" y="1334"/>
                </a:lnTo>
                <a:lnTo>
                  <a:pt x="931" y="1333"/>
                </a:lnTo>
                <a:lnTo>
                  <a:pt x="940" y="1331"/>
                </a:lnTo>
                <a:lnTo>
                  <a:pt x="948" y="1330"/>
                </a:lnTo>
                <a:lnTo>
                  <a:pt x="956" y="1329"/>
                </a:lnTo>
                <a:lnTo>
                  <a:pt x="965" y="1327"/>
                </a:lnTo>
                <a:lnTo>
                  <a:pt x="973" y="1327"/>
                </a:lnTo>
                <a:lnTo>
                  <a:pt x="981" y="1327"/>
                </a:lnTo>
                <a:lnTo>
                  <a:pt x="990" y="1327"/>
                </a:lnTo>
                <a:lnTo>
                  <a:pt x="998" y="1326"/>
                </a:lnTo>
                <a:lnTo>
                  <a:pt x="1006" y="1325"/>
                </a:lnTo>
                <a:lnTo>
                  <a:pt x="1015" y="1324"/>
                </a:lnTo>
                <a:lnTo>
                  <a:pt x="1023" y="1324"/>
                </a:lnTo>
                <a:lnTo>
                  <a:pt x="1031" y="1322"/>
                </a:lnTo>
                <a:lnTo>
                  <a:pt x="1039" y="1322"/>
                </a:lnTo>
                <a:lnTo>
                  <a:pt x="1048" y="1322"/>
                </a:lnTo>
                <a:lnTo>
                  <a:pt x="1056" y="1321"/>
                </a:lnTo>
                <a:lnTo>
                  <a:pt x="1064" y="1321"/>
                </a:lnTo>
                <a:lnTo>
                  <a:pt x="1073" y="1321"/>
                </a:lnTo>
                <a:lnTo>
                  <a:pt x="1081" y="1322"/>
                </a:lnTo>
                <a:lnTo>
                  <a:pt x="1089" y="1321"/>
                </a:lnTo>
                <a:lnTo>
                  <a:pt x="1098" y="1314"/>
                </a:lnTo>
                <a:lnTo>
                  <a:pt x="1106" y="1288"/>
                </a:lnTo>
                <a:lnTo>
                  <a:pt x="1114" y="1249"/>
                </a:lnTo>
                <a:lnTo>
                  <a:pt x="1123" y="1222"/>
                </a:lnTo>
                <a:lnTo>
                  <a:pt x="1131" y="1213"/>
                </a:lnTo>
                <a:lnTo>
                  <a:pt x="1139" y="1206"/>
                </a:lnTo>
                <a:lnTo>
                  <a:pt x="1148" y="422"/>
                </a:lnTo>
                <a:lnTo>
                  <a:pt x="1156" y="8"/>
                </a:lnTo>
                <a:lnTo>
                  <a:pt x="1164" y="0"/>
                </a:lnTo>
                <a:lnTo>
                  <a:pt x="1173" y="1"/>
                </a:lnTo>
                <a:lnTo>
                  <a:pt x="1181" y="6"/>
                </a:lnTo>
                <a:lnTo>
                  <a:pt x="1189" y="13"/>
                </a:lnTo>
                <a:lnTo>
                  <a:pt x="1198" y="21"/>
                </a:lnTo>
                <a:lnTo>
                  <a:pt x="1206" y="32"/>
                </a:lnTo>
                <a:lnTo>
                  <a:pt x="1214" y="45"/>
                </a:lnTo>
                <a:lnTo>
                  <a:pt x="1223" y="63"/>
                </a:lnTo>
                <a:lnTo>
                  <a:pt x="1231" y="86"/>
                </a:lnTo>
                <a:lnTo>
                  <a:pt x="1239" y="115"/>
                </a:lnTo>
                <a:lnTo>
                  <a:pt x="1247" y="150"/>
                </a:lnTo>
                <a:lnTo>
                  <a:pt x="1256" y="194"/>
                </a:lnTo>
                <a:lnTo>
                  <a:pt x="1264" y="247"/>
                </a:lnTo>
                <a:lnTo>
                  <a:pt x="1272" y="309"/>
                </a:lnTo>
                <a:lnTo>
                  <a:pt x="1281" y="382"/>
                </a:lnTo>
                <a:lnTo>
                  <a:pt x="1289" y="464"/>
                </a:lnTo>
                <a:lnTo>
                  <a:pt x="1297" y="555"/>
                </a:lnTo>
                <a:lnTo>
                  <a:pt x="1306" y="651"/>
                </a:lnTo>
                <a:lnTo>
                  <a:pt x="1314" y="747"/>
                </a:lnTo>
                <a:lnTo>
                  <a:pt x="1322" y="841"/>
                </a:lnTo>
                <a:lnTo>
                  <a:pt x="1331" y="928"/>
                </a:lnTo>
                <a:lnTo>
                  <a:pt x="1339" y="1006"/>
                </a:lnTo>
                <a:lnTo>
                  <a:pt x="1347" y="1073"/>
                </a:lnTo>
                <a:lnTo>
                  <a:pt x="1356" y="1129"/>
                </a:lnTo>
                <a:lnTo>
                  <a:pt x="1364" y="1173"/>
                </a:lnTo>
                <a:lnTo>
                  <a:pt x="1372" y="1209"/>
                </a:lnTo>
                <a:lnTo>
                  <a:pt x="1381" y="1237"/>
                </a:lnTo>
                <a:lnTo>
                  <a:pt x="1389" y="1259"/>
                </a:lnTo>
                <a:lnTo>
                  <a:pt x="1397" y="1275"/>
                </a:lnTo>
                <a:lnTo>
                  <a:pt x="1406" y="1287"/>
                </a:lnTo>
                <a:lnTo>
                  <a:pt x="1414" y="1296"/>
                </a:lnTo>
                <a:lnTo>
                  <a:pt x="1422" y="1302"/>
                </a:lnTo>
                <a:lnTo>
                  <a:pt x="1431" y="1307"/>
                </a:lnTo>
                <a:lnTo>
                  <a:pt x="1439" y="1311"/>
                </a:lnTo>
                <a:lnTo>
                  <a:pt x="1447" y="1314"/>
                </a:lnTo>
                <a:lnTo>
                  <a:pt x="1455" y="1317"/>
                </a:lnTo>
                <a:lnTo>
                  <a:pt x="1464" y="1318"/>
                </a:lnTo>
                <a:lnTo>
                  <a:pt x="1472" y="1320"/>
                </a:lnTo>
                <a:lnTo>
                  <a:pt x="1480" y="1321"/>
                </a:lnTo>
                <a:lnTo>
                  <a:pt x="1489" y="1322"/>
                </a:lnTo>
                <a:lnTo>
                  <a:pt x="1497" y="1323"/>
                </a:lnTo>
                <a:lnTo>
                  <a:pt x="1505" y="1323"/>
                </a:lnTo>
                <a:lnTo>
                  <a:pt x="1514" y="1324"/>
                </a:lnTo>
                <a:lnTo>
                  <a:pt x="1522" y="1325"/>
                </a:lnTo>
                <a:lnTo>
                  <a:pt x="1530" y="1325"/>
                </a:lnTo>
                <a:lnTo>
                  <a:pt x="1539" y="1325"/>
                </a:lnTo>
                <a:lnTo>
                  <a:pt x="1547" y="1326"/>
                </a:lnTo>
                <a:lnTo>
                  <a:pt x="1555" y="1326"/>
                </a:lnTo>
                <a:lnTo>
                  <a:pt x="1564" y="1326"/>
                </a:lnTo>
                <a:lnTo>
                  <a:pt x="1572" y="1326"/>
                </a:lnTo>
                <a:lnTo>
                  <a:pt x="1580" y="1326"/>
                </a:lnTo>
                <a:lnTo>
                  <a:pt x="1589" y="1326"/>
                </a:lnTo>
                <a:lnTo>
                  <a:pt x="1597" y="1326"/>
                </a:lnTo>
                <a:lnTo>
                  <a:pt x="1605" y="1326"/>
                </a:lnTo>
                <a:lnTo>
                  <a:pt x="1614" y="1326"/>
                </a:lnTo>
                <a:lnTo>
                  <a:pt x="1622" y="1327"/>
                </a:lnTo>
                <a:lnTo>
                  <a:pt x="1630" y="1327"/>
                </a:lnTo>
                <a:lnTo>
                  <a:pt x="1639" y="1328"/>
                </a:lnTo>
                <a:lnTo>
                  <a:pt x="1647" y="1327"/>
                </a:lnTo>
                <a:lnTo>
                  <a:pt x="1655" y="1329"/>
                </a:lnTo>
                <a:lnTo>
                  <a:pt x="1663" y="1328"/>
                </a:lnTo>
                <a:lnTo>
                  <a:pt x="1672" y="1329"/>
                </a:lnTo>
                <a:lnTo>
                  <a:pt x="1680" y="1329"/>
                </a:lnTo>
                <a:lnTo>
                  <a:pt x="1688" y="1329"/>
                </a:lnTo>
                <a:lnTo>
                  <a:pt x="1697" y="1329"/>
                </a:lnTo>
                <a:lnTo>
                  <a:pt x="1705" y="1329"/>
                </a:lnTo>
                <a:lnTo>
                  <a:pt x="1713" y="1330"/>
                </a:lnTo>
                <a:lnTo>
                  <a:pt x="1722" y="1330"/>
                </a:lnTo>
                <a:lnTo>
                  <a:pt x="1730" y="1330"/>
                </a:lnTo>
                <a:lnTo>
                  <a:pt x="1738" y="1330"/>
                </a:lnTo>
                <a:lnTo>
                  <a:pt x="1747" y="1330"/>
                </a:lnTo>
                <a:lnTo>
                  <a:pt x="1755" y="1330"/>
                </a:lnTo>
                <a:lnTo>
                  <a:pt x="1763" y="1329"/>
                </a:lnTo>
                <a:lnTo>
                  <a:pt x="1772" y="1329"/>
                </a:lnTo>
                <a:lnTo>
                  <a:pt x="1780" y="1330"/>
                </a:lnTo>
                <a:lnTo>
                  <a:pt x="1788" y="1329"/>
                </a:lnTo>
                <a:lnTo>
                  <a:pt x="1797" y="1328"/>
                </a:lnTo>
                <a:lnTo>
                  <a:pt x="1805" y="1323"/>
                </a:lnTo>
                <a:lnTo>
                  <a:pt x="1813" y="1309"/>
                </a:lnTo>
                <a:lnTo>
                  <a:pt x="1822" y="1277"/>
                </a:lnTo>
                <a:lnTo>
                  <a:pt x="1830" y="1228"/>
                </a:lnTo>
                <a:lnTo>
                  <a:pt x="1838" y="1186"/>
                </a:lnTo>
                <a:lnTo>
                  <a:pt x="1847" y="1182"/>
                </a:lnTo>
                <a:lnTo>
                  <a:pt x="1855" y="1221"/>
                </a:lnTo>
                <a:lnTo>
                  <a:pt x="1863" y="1270"/>
                </a:lnTo>
                <a:lnTo>
                  <a:pt x="1871" y="1278"/>
                </a:lnTo>
                <a:lnTo>
                  <a:pt x="1880" y="902"/>
                </a:lnTo>
                <a:lnTo>
                  <a:pt x="1888" y="460"/>
                </a:lnTo>
                <a:lnTo>
                  <a:pt x="1896" y="339"/>
                </a:lnTo>
                <a:lnTo>
                  <a:pt x="1905" y="329"/>
                </a:lnTo>
                <a:lnTo>
                  <a:pt x="1913" y="333"/>
                </a:lnTo>
                <a:lnTo>
                  <a:pt x="1921" y="340"/>
                </a:lnTo>
                <a:lnTo>
                  <a:pt x="1930" y="347"/>
                </a:lnTo>
                <a:lnTo>
                  <a:pt x="1938" y="353"/>
                </a:lnTo>
                <a:lnTo>
                  <a:pt x="1946" y="361"/>
                </a:lnTo>
                <a:lnTo>
                  <a:pt x="1955" y="369"/>
                </a:lnTo>
                <a:lnTo>
                  <a:pt x="1963" y="376"/>
                </a:lnTo>
                <a:lnTo>
                  <a:pt x="1971" y="384"/>
                </a:lnTo>
                <a:lnTo>
                  <a:pt x="1980" y="392"/>
                </a:lnTo>
                <a:lnTo>
                  <a:pt x="1988" y="401"/>
                </a:lnTo>
                <a:lnTo>
                  <a:pt x="1996" y="409"/>
                </a:lnTo>
                <a:lnTo>
                  <a:pt x="2005" y="417"/>
                </a:lnTo>
                <a:lnTo>
                  <a:pt x="2013" y="426"/>
                </a:lnTo>
                <a:lnTo>
                  <a:pt x="2021" y="434"/>
                </a:lnTo>
                <a:lnTo>
                  <a:pt x="2030" y="443"/>
                </a:lnTo>
                <a:lnTo>
                  <a:pt x="2038" y="452"/>
                </a:lnTo>
                <a:lnTo>
                  <a:pt x="2046" y="461"/>
                </a:lnTo>
                <a:lnTo>
                  <a:pt x="2055" y="470"/>
                </a:lnTo>
                <a:lnTo>
                  <a:pt x="2063" y="479"/>
                </a:lnTo>
                <a:lnTo>
                  <a:pt x="2071" y="488"/>
                </a:lnTo>
                <a:lnTo>
                  <a:pt x="2079" y="497"/>
                </a:lnTo>
                <a:lnTo>
                  <a:pt x="2088" y="507"/>
                </a:lnTo>
                <a:lnTo>
                  <a:pt x="2096" y="516"/>
                </a:lnTo>
                <a:lnTo>
                  <a:pt x="2104" y="525"/>
                </a:lnTo>
                <a:lnTo>
                  <a:pt x="2113" y="535"/>
                </a:lnTo>
                <a:lnTo>
                  <a:pt x="2121" y="544"/>
                </a:lnTo>
                <a:lnTo>
                  <a:pt x="2129" y="554"/>
                </a:lnTo>
                <a:lnTo>
                  <a:pt x="2138" y="564"/>
                </a:lnTo>
                <a:lnTo>
                  <a:pt x="2146" y="574"/>
                </a:lnTo>
                <a:lnTo>
                  <a:pt x="2154" y="584"/>
                </a:lnTo>
                <a:lnTo>
                  <a:pt x="2163" y="593"/>
                </a:lnTo>
                <a:lnTo>
                  <a:pt x="2171" y="603"/>
                </a:lnTo>
                <a:lnTo>
                  <a:pt x="2179" y="613"/>
                </a:lnTo>
                <a:lnTo>
                  <a:pt x="2188" y="624"/>
                </a:lnTo>
                <a:lnTo>
                  <a:pt x="2196" y="634"/>
                </a:lnTo>
                <a:lnTo>
                  <a:pt x="2204" y="644"/>
                </a:lnTo>
                <a:lnTo>
                  <a:pt x="2213" y="655"/>
                </a:lnTo>
                <a:lnTo>
                  <a:pt x="2221" y="665"/>
                </a:lnTo>
                <a:lnTo>
                  <a:pt x="2229" y="675"/>
                </a:lnTo>
                <a:lnTo>
                  <a:pt x="2238" y="686"/>
                </a:lnTo>
                <a:lnTo>
                  <a:pt x="2246" y="696"/>
                </a:lnTo>
                <a:lnTo>
                  <a:pt x="2254" y="706"/>
                </a:lnTo>
                <a:lnTo>
                  <a:pt x="2263" y="717"/>
                </a:lnTo>
                <a:lnTo>
                  <a:pt x="2271" y="728"/>
                </a:lnTo>
                <a:lnTo>
                  <a:pt x="2279" y="738"/>
                </a:lnTo>
                <a:lnTo>
                  <a:pt x="2287" y="749"/>
                </a:lnTo>
                <a:lnTo>
                  <a:pt x="2296" y="760"/>
                </a:lnTo>
                <a:lnTo>
                  <a:pt x="2304" y="770"/>
                </a:lnTo>
                <a:lnTo>
                  <a:pt x="2312" y="781"/>
                </a:lnTo>
                <a:lnTo>
                  <a:pt x="2321" y="792"/>
                </a:lnTo>
                <a:lnTo>
                  <a:pt x="2329" y="803"/>
                </a:lnTo>
                <a:lnTo>
                  <a:pt x="2337" y="814"/>
                </a:lnTo>
                <a:lnTo>
                  <a:pt x="2346" y="824"/>
                </a:lnTo>
                <a:lnTo>
                  <a:pt x="2354" y="835"/>
                </a:lnTo>
                <a:lnTo>
                  <a:pt x="2362" y="847"/>
                </a:lnTo>
                <a:lnTo>
                  <a:pt x="2371" y="857"/>
                </a:lnTo>
                <a:lnTo>
                  <a:pt x="2379" y="868"/>
                </a:lnTo>
                <a:lnTo>
                  <a:pt x="2387" y="879"/>
                </a:lnTo>
                <a:lnTo>
                  <a:pt x="2396" y="890"/>
                </a:lnTo>
                <a:lnTo>
                  <a:pt x="2404" y="901"/>
                </a:lnTo>
                <a:lnTo>
                  <a:pt x="2412" y="912"/>
                </a:lnTo>
                <a:lnTo>
                  <a:pt x="2421" y="923"/>
                </a:lnTo>
                <a:lnTo>
                  <a:pt x="2429" y="934"/>
                </a:lnTo>
                <a:lnTo>
                  <a:pt x="2437" y="945"/>
                </a:lnTo>
                <a:lnTo>
                  <a:pt x="2446" y="956"/>
                </a:lnTo>
                <a:lnTo>
                  <a:pt x="2454" y="966"/>
                </a:lnTo>
                <a:lnTo>
                  <a:pt x="2462" y="977"/>
                </a:lnTo>
                <a:lnTo>
                  <a:pt x="2471" y="989"/>
                </a:lnTo>
                <a:lnTo>
                  <a:pt x="2479" y="999"/>
                </a:lnTo>
                <a:lnTo>
                  <a:pt x="2487" y="1010"/>
                </a:lnTo>
                <a:lnTo>
                  <a:pt x="2495" y="1021"/>
                </a:lnTo>
                <a:lnTo>
                  <a:pt x="2504" y="1032"/>
                </a:lnTo>
                <a:lnTo>
                  <a:pt x="2512" y="1043"/>
                </a:lnTo>
                <a:lnTo>
                  <a:pt x="2520" y="1053"/>
                </a:lnTo>
                <a:lnTo>
                  <a:pt x="2529" y="1064"/>
                </a:lnTo>
                <a:lnTo>
                  <a:pt x="2537" y="1075"/>
                </a:lnTo>
                <a:lnTo>
                  <a:pt x="2545" y="1085"/>
                </a:lnTo>
                <a:lnTo>
                  <a:pt x="2554" y="1095"/>
                </a:lnTo>
                <a:lnTo>
                  <a:pt x="2562" y="1106"/>
                </a:lnTo>
                <a:lnTo>
                  <a:pt x="2570" y="1117"/>
                </a:lnTo>
                <a:lnTo>
                  <a:pt x="2579" y="1127"/>
                </a:lnTo>
                <a:lnTo>
                  <a:pt x="2587" y="1137"/>
                </a:lnTo>
                <a:lnTo>
                  <a:pt x="2595" y="1147"/>
                </a:lnTo>
                <a:lnTo>
                  <a:pt x="2604" y="1157"/>
                </a:lnTo>
                <a:lnTo>
                  <a:pt x="2612" y="1167"/>
                </a:lnTo>
                <a:lnTo>
                  <a:pt x="2620" y="1176"/>
                </a:lnTo>
                <a:lnTo>
                  <a:pt x="2629" y="1186"/>
                </a:lnTo>
                <a:lnTo>
                  <a:pt x="2637" y="1196"/>
                </a:lnTo>
                <a:lnTo>
                  <a:pt x="2645" y="1205"/>
                </a:lnTo>
                <a:lnTo>
                  <a:pt x="2654" y="1214"/>
                </a:lnTo>
                <a:lnTo>
                  <a:pt x="2662" y="1222"/>
                </a:lnTo>
                <a:lnTo>
                  <a:pt x="2670" y="1231"/>
                </a:lnTo>
                <a:lnTo>
                  <a:pt x="2679" y="1239"/>
                </a:lnTo>
                <a:lnTo>
                  <a:pt x="2687" y="1248"/>
                </a:lnTo>
                <a:lnTo>
                  <a:pt x="2695" y="1256"/>
                </a:lnTo>
                <a:lnTo>
                  <a:pt x="2703" y="1263"/>
                </a:lnTo>
                <a:lnTo>
                  <a:pt x="2712" y="1270"/>
                </a:lnTo>
                <a:lnTo>
                  <a:pt x="2720" y="1277"/>
                </a:lnTo>
                <a:lnTo>
                  <a:pt x="2728" y="1284"/>
                </a:lnTo>
                <a:lnTo>
                  <a:pt x="2737" y="1290"/>
                </a:lnTo>
                <a:lnTo>
                  <a:pt x="2745" y="1295"/>
                </a:lnTo>
                <a:lnTo>
                  <a:pt x="2753" y="1300"/>
                </a:lnTo>
                <a:lnTo>
                  <a:pt x="2762" y="1305"/>
                </a:lnTo>
                <a:lnTo>
                  <a:pt x="2770" y="1309"/>
                </a:lnTo>
                <a:lnTo>
                  <a:pt x="2778" y="1312"/>
                </a:lnTo>
                <a:lnTo>
                  <a:pt x="2787" y="1316"/>
                </a:lnTo>
                <a:lnTo>
                  <a:pt x="2795" y="1319"/>
                </a:lnTo>
                <a:lnTo>
                  <a:pt x="2803" y="1321"/>
                </a:lnTo>
                <a:lnTo>
                  <a:pt x="2812" y="1323"/>
                </a:lnTo>
                <a:lnTo>
                  <a:pt x="2820" y="1324"/>
                </a:lnTo>
                <a:lnTo>
                  <a:pt x="2828" y="1325"/>
                </a:lnTo>
                <a:lnTo>
                  <a:pt x="2837" y="1326"/>
                </a:lnTo>
                <a:lnTo>
                  <a:pt x="2845" y="1327"/>
                </a:lnTo>
                <a:lnTo>
                  <a:pt x="2853" y="1328"/>
                </a:lnTo>
                <a:lnTo>
                  <a:pt x="2862" y="1328"/>
                </a:lnTo>
                <a:lnTo>
                  <a:pt x="2870" y="1329"/>
                </a:lnTo>
                <a:lnTo>
                  <a:pt x="2878" y="1329"/>
                </a:lnTo>
                <a:lnTo>
                  <a:pt x="2887" y="1329"/>
                </a:lnTo>
                <a:lnTo>
                  <a:pt x="2895" y="1330"/>
                </a:lnTo>
                <a:lnTo>
                  <a:pt x="2903" y="1330"/>
                </a:lnTo>
                <a:lnTo>
                  <a:pt x="2911" y="1330"/>
                </a:lnTo>
                <a:lnTo>
                  <a:pt x="2920" y="1330"/>
                </a:lnTo>
                <a:lnTo>
                  <a:pt x="2928" y="1331"/>
                </a:lnTo>
                <a:lnTo>
                  <a:pt x="2936" y="1331"/>
                </a:lnTo>
                <a:lnTo>
                  <a:pt x="2945" y="1331"/>
                </a:lnTo>
                <a:lnTo>
                  <a:pt x="2953" y="1331"/>
                </a:lnTo>
                <a:lnTo>
                  <a:pt x="2961" y="1331"/>
                </a:lnTo>
                <a:lnTo>
                  <a:pt x="2970" y="1332"/>
                </a:lnTo>
                <a:lnTo>
                  <a:pt x="2978" y="1331"/>
                </a:lnTo>
                <a:lnTo>
                  <a:pt x="2986" y="1332"/>
                </a:lnTo>
                <a:lnTo>
                  <a:pt x="2995" y="1332"/>
                </a:lnTo>
                <a:lnTo>
                  <a:pt x="3003" y="1332"/>
                </a:lnTo>
                <a:lnTo>
                  <a:pt x="3011" y="1332"/>
                </a:lnTo>
                <a:lnTo>
                  <a:pt x="3020" y="1332"/>
                </a:lnTo>
                <a:lnTo>
                  <a:pt x="3028" y="1332"/>
                </a:lnTo>
                <a:lnTo>
                  <a:pt x="3036" y="1332"/>
                </a:lnTo>
                <a:lnTo>
                  <a:pt x="3045" y="1332"/>
                </a:lnTo>
                <a:lnTo>
                  <a:pt x="3053" y="1333"/>
                </a:lnTo>
                <a:lnTo>
                  <a:pt x="3061" y="1333"/>
                </a:lnTo>
                <a:lnTo>
                  <a:pt x="3070" y="1333"/>
                </a:lnTo>
                <a:lnTo>
                  <a:pt x="3078" y="1333"/>
                </a:lnTo>
                <a:lnTo>
                  <a:pt x="3086" y="1333"/>
                </a:lnTo>
                <a:lnTo>
                  <a:pt x="3095" y="1333"/>
                </a:lnTo>
                <a:lnTo>
                  <a:pt x="3103" y="1333"/>
                </a:lnTo>
                <a:lnTo>
                  <a:pt x="3111" y="1333"/>
                </a:lnTo>
                <a:lnTo>
                  <a:pt x="3119" y="1333"/>
                </a:lnTo>
              </a:path>
            </a:pathLst>
          </a:custGeom>
          <a:noFill/>
          <a:ln w="19050" cmpd="sng">
            <a:solidFill>
              <a:srgbClr val="33CC3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8538" name="Group 195"/>
          <p:cNvGrpSpPr>
            <a:grpSpLocks/>
          </p:cNvGrpSpPr>
          <p:nvPr/>
        </p:nvGrpSpPr>
        <p:grpSpPr bwMode="auto">
          <a:xfrm>
            <a:off x="2522538" y="2039938"/>
            <a:ext cx="1065212" cy="1663700"/>
            <a:chOff x="240" y="1649"/>
            <a:chExt cx="435" cy="703"/>
          </a:xfrm>
        </p:grpSpPr>
        <p:sp>
          <p:nvSpPr>
            <p:cNvPr id="228546" name="Text Box 196"/>
            <p:cNvSpPr txBox="1">
              <a:spLocks noChangeArrowheads="1"/>
            </p:cNvSpPr>
            <p:nvPr/>
          </p:nvSpPr>
          <p:spPr bwMode="auto">
            <a:xfrm>
              <a:off x="240" y="1649"/>
              <a:ext cx="309" cy="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400">
                  <a:latin typeface="Times New Roman" pitchFamily="18" charset="0"/>
                </a:rPr>
                <a:t>loading</a:t>
              </a:r>
            </a:p>
          </p:txBody>
        </p:sp>
        <p:sp>
          <p:nvSpPr>
            <p:cNvPr id="228547" name="Text Box 197"/>
            <p:cNvSpPr txBox="1">
              <a:spLocks noChangeArrowheads="1"/>
            </p:cNvSpPr>
            <p:nvPr/>
          </p:nvSpPr>
          <p:spPr bwMode="auto">
            <a:xfrm>
              <a:off x="465" y="1920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16mg</a:t>
              </a:r>
            </a:p>
          </p:txBody>
        </p:sp>
        <p:sp>
          <p:nvSpPr>
            <p:cNvPr id="228548" name="Text Box 198"/>
            <p:cNvSpPr txBox="1">
              <a:spLocks noChangeArrowheads="1"/>
            </p:cNvSpPr>
            <p:nvPr/>
          </p:nvSpPr>
          <p:spPr bwMode="auto">
            <a:xfrm>
              <a:off x="473" y="1824"/>
              <a:ext cx="196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20mg</a:t>
              </a:r>
            </a:p>
          </p:txBody>
        </p:sp>
        <p:sp>
          <p:nvSpPr>
            <p:cNvPr id="228549" name="Line 199"/>
            <p:cNvSpPr>
              <a:spLocks noChangeShapeType="1"/>
            </p:cNvSpPr>
            <p:nvPr/>
          </p:nvSpPr>
          <p:spPr bwMode="auto">
            <a:xfrm>
              <a:off x="240" y="1920"/>
              <a:ext cx="233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0" name="Line 200"/>
            <p:cNvSpPr>
              <a:spLocks noChangeShapeType="1"/>
            </p:cNvSpPr>
            <p:nvPr/>
          </p:nvSpPr>
          <p:spPr bwMode="auto">
            <a:xfrm>
              <a:off x="240" y="2016"/>
              <a:ext cx="233" cy="0"/>
            </a:xfrm>
            <a:prstGeom prst="lin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1" name="Line 201"/>
            <p:cNvSpPr>
              <a:spLocks noChangeShapeType="1"/>
            </p:cNvSpPr>
            <p:nvPr/>
          </p:nvSpPr>
          <p:spPr bwMode="auto">
            <a:xfrm>
              <a:off x="240" y="2130"/>
              <a:ext cx="235" cy="0"/>
            </a:xfrm>
            <a:prstGeom prst="line">
              <a:avLst/>
            </a:prstGeom>
            <a:noFill/>
            <a:ln w="19050">
              <a:solidFill>
                <a:srgbClr val="33CC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2" name="Line 202"/>
            <p:cNvSpPr>
              <a:spLocks noChangeShapeType="1"/>
            </p:cNvSpPr>
            <p:nvPr/>
          </p:nvSpPr>
          <p:spPr bwMode="auto">
            <a:xfrm>
              <a:off x="240" y="2256"/>
              <a:ext cx="233" cy="0"/>
            </a:xfrm>
            <a:prstGeom prst="line">
              <a:avLst/>
            </a:prstGeom>
            <a:noFill/>
            <a:ln w="19050">
              <a:solidFill>
                <a:srgbClr val="FF99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3" name="Line 203"/>
            <p:cNvSpPr>
              <a:spLocks noChangeShapeType="1"/>
            </p:cNvSpPr>
            <p:nvPr/>
          </p:nvSpPr>
          <p:spPr bwMode="auto">
            <a:xfrm>
              <a:off x="240" y="2352"/>
              <a:ext cx="233" cy="0"/>
            </a:xfrm>
            <a:prstGeom prst="line">
              <a:avLst/>
            </a:prstGeom>
            <a:noFill/>
            <a:ln w="19050">
              <a:solidFill>
                <a:srgbClr val="FF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554" name="Text Box 204"/>
            <p:cNvSpPr txBox="1">
              <a:spLocks noChangeArrowheads="1"/>
            </p:cNvSpPr>
            <p:nvPr/>
          </p:nvSpPr>
          <p:spPr bwMode="auto">
            <a:xfrm>
              <a:off x="504" y="2248"/>
              <a:ext cx="171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4mg</a:t>
              </a:r>
            </a:p>
          </p:txBody>
        </p:sp>
        <p:sp>
          <p:nvSpPr>
            <p:cNvPr id="228555" name="Text Box 205"/>
            <p:cNvSpPr txBox="1">
              <a:spLocks noChangeArrowheads="1"/>
            </p:cNvSpPr>
            <p:nvPr/>
          </p:nvSpPr>
          <p:spPr bwMode="auto">
            <a:xfrm>
              <a:off x="504" y="2150"/>
              <a:ext cx="170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8mg</a:t>
              </a:r>
            </a:p>
          </p:txBody>
        </p:sp>
        <p:sp>
          <p:nvSpPr>
            <p:cNvPr id="228556" name="Text Box 206"/>
            <p:cNvSpPr txBox="1">
              <a:spLocks noChangeArrowheads="1"/>
            </p:cNvSpPr>
            <p:nvPr/>
          </p:nvSpPr>
          <p:spPr bwMode="auto">
            <a:xfrm>
              <a:off x="464" y="2034"/>
              <a:ext cx="197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1000" b="1">
                  <a:latin typeface="Times New Roman" pitchFamily="18" charset="0"/>
                </a:rPr>
                <a:t>12mg</a:t>
              </a:r>
            </a:p>
          </p:txBody>
        </p:sp>
      </p:grpSp>
      <p:sp>
        <p:nvSpPr>
          <p:cNvPr id="228539" name="Line 207"/>
          <p:cNvSpPr>
            <a:spLocks noChangeShapeType="1"/>
          </p:cNvSpPr>
          <p:nvPr/>
        </p:nvSpPr>
        <p:spPr bwMode="auto">
          <a:xfrm flipH="1">
            <a:off x="6534150" y="2568575"/>
            <a:ext cx="117475" cy="9080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1536" name="Rectangle 208"/>
          <p:cNvSpPr>
            <a:spLocks noChangeArrowheads="1"/>
          </p:cNvSpPr>
          <p:nvPr/>
        </p:nvSpPr>
        <p:spPr bwMode="auto">
          <a:xfrm>
            <a:off x="533400" y="54102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Dichloromethane/THF 70:30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5 µm CSP)</a:t>
            </a:r>
            <a:endParaRPr lang="fr-FR" sz="900">
              <a:latin typeface="Tahoma" pitchFamily="34" charset="0"/>
            </a:endParaRPr>
          </a:p>
        </p:txBody>
      </p:sp>
      <p:grpSp>
        <p:nvGrpSpPr>
          <p:cNvPr id="611537" name="Group 209"/>
          <p:cNvGrpSpPr>
            <a:grpSpLocks/>
          </p:cNvGrpSpPr>
          <p:nvPr/>
        </p:nvGrpSpPr>
        <p:grpSpPr bwMode="auto">
          <a:xfrm>
            <a:off x="5607050" y="1049338"/>
            <a:ext cx="3057525" cy="990600"/>
            <a:chOff x="3648" y="672"/>
            <a:chExt cx="1728" cy="624"/>
          </a:xfrm>
        </p:grpSpPr>
        <p:sp>
          <p:nvSpPr>
            <p:cNvPr id="611538" name="Rectangle 210"/>
            <p:cNvSpPr>
              <a:spLocks noChangeArrowheads="1"/>
            </p:cNvSpPr>
            <p:nvPr/>
          </p:nvSpPr>
          <p:spPr bwMode="auto">
            <a:xfrm>
              <a:off x="3648" y="672"/>
              <a:ext cx="1728" cy="62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 marL="342900" indent="-342900" algn="ctr" defTabSz="91440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None/>
              </a:pPr>
              <a:endParaRPr lang="fr-FR" sz="140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endParaRPr>
            </a:p>
            <a:p>
              <a:pPr marL="342900" indent="-342900" algn="ctr" defTabSz="91440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None/>
              </a:pPr>
              <a:r>
                <a:rPr lang="fr-FR" sz="1400" b="1">
                  <a:solidFill>
                    <a:srgbClr val="0066FF"/>
                  </a:solidFill>
                  <a:latin typeface="Tahoma" pitchFamily="34" charset="0"/>
                </a:rPr>
                <a:t>Estimated productivity:</a:t>
              </a:r>
            </a:p>
            <a:p>
              <a:pPr marL="342900" indent="-342900" algn="ctr" defTabSz="91440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pitchFamily="2" charset="2"/>
                <a:buNone/>
              </a:pPr>
              <a:r>
                <a:rPr lang="fr-FR" sz="1400" b="1">
                  <a:solidFill>
                    <a:srgbClr val="0066FF"/>
                  </a:solidFill>
                  <a:latin typeface="Tahoma" pitchFamily="34" charset="0"/>
                </a:rPr>
                <a:t>2.8kg enantiomer/kg CSP/day</a:t>
              </a:r>
              <a:endParaRPr lang="fr-FR" sz="900" b="1">
                <a:solidFill>
                  <a:srgbClr val="0066FF"/>
                </a:solidFill>
                <a:latin typeface="Tahoma" pitchFamily="34" charset="0"/>
              </a:endParaRPr>
            </a:p>
          </p:txBody>
        </p:sp>
        <p:sp>
          <p:nvSpPr>
            <p:cNvPr id="228545" name="AutoShape 211"/>
            <p:cNvSpPr>
              <a:spLocks noChangeArrowheads="1"/>
            </p:cNvSpPr>
            <p:nvPr/>
          </p:nvSpPr>
          <p:spPr bwMode="auto">
            <a:xfrm>
              <a:off x="3648" y="752"/>
              <a:ext cx="1728" cy="52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000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 defTabSz="914400" eaLnBrk="0" hangingPunct="0"/>
              <a:endParaRPr lang="fr-FR" sz="2800">
                <a:latin typeface="Times New Roman" pitchFamily="18" charset="0"/>
              </a:endParaRPr>
            </a:p>
          </p:txBody>
        </p:sp>
      </p:grpSp>
      <p:sp>
        <p:nvSpPr>
          <p:cNvPr id="611540" name="Rectangle 212"/>
          <p:cNvSpPr>
            <a:spLocks noChangeArrowheads="1"/>
          </p:cNvSpPr>
          <p:nvPr/>
        </p:nvSpPr>
        <p:spPr bwMode="auto">
          <a:xfrm>
            <a:off x="5334000" y="56769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45 g/L</a:t>
            </a:r>
            <a:endParaRPr lang="fr-FR" sz="900">
              <a:latin typeface="Tahoma" pitchFamily="34" charset="0"/>
            </a:endParaRPr>
          </a:p>
        </p:txBody>
      </p:sp>
      <p:sp>
        <p:nvSpPr>
          <p:cNvPr id="228543" name="ZoneTexte 4"/>
          <p:cNvSpPr txBox="1">
            <a:spLocks noChangeArrowheads="1"/>
          </p:cNvSpPr>
          <p:nvPr/>
        </p:nvSpPr>
        <p:spPr bwMode="auto">
          <a:xfrm>
            <a:off x="723900" y="227013"/>
            <a:ext cx="6500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eaLnBrk="0" hangingPunct="0"/>
            <a:r>
              <a:rPr lang="fr-FR" sz="2800" b="1" i="1">
                <a:solidFill>
                  <a:schemeClr val="tx2"/>
                </a:solidFill>
                <a:latin typeface="Calibri" pitchFamily="34" charset="0"/>
              </a:rPr>
              <a:t>Loading Study for EMD-53986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1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1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Text Box 2"/>
          <p:cNvSpPr txBox="1">
            <a:spLocks noChangeArrowheads="1"/>
          </p:cNvSpPr>
          <p:nvPr/>
        </p:nvSpPr>
        <p:spPr bwMode="auto">
          <a:xfrm>
            <a:off x="3489325" y="517525"/>
            <a:ext cx="2743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400" eaLnBrk="0" hangingPunct="0"/>
            <a:r>
              <a:rPr lang="es-ES_tradnl" sz="3200" b="1" i="1">
                <a:solidFill>
                  <a:schemeClr val="tx2"/>
                </a:solidFill>
                <a:latin typeface="Calibri" pitchFamily="34" charset="0"/>
                <a:cs typeface="Tahoma" pitchFamily="34" charset="0"/>
              </a:rPr>
              <a:t>Glutethimide</a:t>
            </a:r>
          </a:p>
        </p:txBody>
      </p:sp>
      <p:sp>
        <p:nvSpPr>
          <p:cNvPr id="232450" name="Text Box 3"/>
          <p:cNvSpPr txBox="1">
            <a:spLocks noChangeArrowheads="1"/>
          </p:cNvSpPr>
          <p:nvPr/>
        </p:nvSpPr>
        <p:spPr bwMode="auto">
          <a:xfrm>
            <a:off x="5578475" y="1906588"/>
            <a:ext cx="31083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 eaLnBrk="0" hangingPunct="0"/>
            <a:r>
              <a:rPr lang="en-GB" sz="1400" b="1">
                <a:solidFill>
                  <a:srgbClr val="0066FF"/>
                </a:solidFill>
                <a:latin typeface="Tahoma" pitchFamily="34" charset="0"/>
                <a:cs typeface="Tahoma" pitchFamily="34" charset="0"/>
              </a:rPr>
              <a:t>Productivity:</a:t>
            </a:r>
          </a:p>
          <a:p>
            <a:pPr algn="ctr" defTabSz="914400" eaLnBrk="0" hangingPunct="0"/>
            <a:r>
              <a:rPr lang="en-GB" sz="1400" b="1">
                <a:solidFill>
                  <a:srgbClr val="0066FF"/>
                </a:solidFill>
                <a:latin typeface="Tahoma" pitchFamily="34" charset="0"/>
                <a:cs typeface="Tahoma" pitchFamily="34" charset="0"/>
              </a:rPr>
              <a:t>&gt; 11 kg enantiomer/kg CSP/day</a:t>
            </a:r>
          </a:p>
        </p:txBody>
      </p:sp>
      <p:sp>
        <p:nvSpPr>
          <p:cNvPr id="232451" name="Rectangle 4"/>
          <p:cNvSpPr>
            <a:spLocks noChangeArrowheads="1"/>
          </p:cNvSpPr>
          <p:nvPr/>
        </p:nvSpPr>
        <p:spPr bwMode="auto">
          <a:xfrm>
            <a:off x="5478463" y="1939925"/>
            <a:ext cx="3208337" cy="54133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defTabSz="914400" eaLnBrk="0" hangingPunct="0"/>
            <a:endParaRPr lang="fr-FR" sz="28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32452" name="AutoShape 5"/>
          <p:cNvSpPr>
            <a:spLocks noChangeArrowheads="1"/>
          </p:cNvSpPr>
          <p:nvPr/>
        </p:nvSpPr>
        <p:spPr bwMode="auto">
          <a:xfrm>
            <a:off x="4800600" y="2073275"/>
            <a:ext cx="515938" cy="274638"/>
          </a:xfrm>
          <a:prstGeom prst="rightArrow">
            <a:avLst>
              <a:gd name="adj1" fmla="val 50000"/>
              <a:gd name="adj2" fmla="val 46965"/>
            </a:avLst>
          </a:prstGeom>
          <a:solidFill>
            <a:srgbClr val="FFFF99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defTabSz="914400" eaLnBrk="0" hangingPunct="0"/>
            <a:endParaRPr lang="fr-FR" sz="2800"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32453" name="Group 6"/>
          <p:cNvGrpSpPr>
            <a:grpSpLocks/>
          </p:cNvGrpSpPr>
          <p:nvPr/>
        </p:nvGrpSpPr>
        <p:grpSpPr bwMode="auto">
          <a:xfrm>
            <a:off x="690563" y="2128838"/>
            <a:ext cx="4795837" cy="4064000"/>
            <a:chOff x="240" y="1008"/>
            <a:chExt cx="2304" cy="2304"/>
          </a:xfrm>
        </p:grpSpPr>
        <p:sp>
          <p:nvSpPr>
            <p:cNvPr id="286842" name="Rectangle 7"/>
            <p:cNvSpPr>
              <a:spLocks noChangeArrowheads="1"/>
            </p:cNvSpPr>
            <p:nvPr/>
          </p:nvSpPr>
          <p:spPr bwMode="auto">
            <a:xfrm>
              <a:off x="240" y="1008"/>
              <a:ext cx="2304" cy="2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defTabSz="914400" eaLnBrk="0" hangingPunct="0"/>
              <a:endParaRPr lang="fr-FR" sz="2800">
                <a:latin typeface="Times New Roman" pitchFamily="18" charset="0"/>
              </a:endParaRPr>
            </a:p>
          </p:txBody>
        </p:sp>
        <p:sp>
          <p:nvSpPr>
            <p:cNvPr id="286843" name="Freeform 8"/>
            <p:cNvSpPr>
              <a:spLocks/>
            </p:cNvSpPr>
            <p:nvPr/>
          </p:nvSpPr>
          <p:spPr bwMode="auto">
            <a:xfrm>
              <a:off x="591" y="2124"/>
              <a:ext cx="1712" cy="513"/>
            </a:xfrm>
            <a:custGeom>
              <a:avLst/>
              <a:gdLst>
                <a:gd name="T0" fmla="*/ 4 w 3120"/>
                <a:gd name="T1" fmla="*/ 1067 h 401"/>
                <a:gd name="T2" fmla="*/ 9 w 3120"/>
                <a:gd name="T3" fmla="*/ 1067 h 401"/>
                <a:gd name="T4" fmla="*/ 14 w 3120"/>
                <a:gd name="T5" fmla="*/ 1067 h 401"/>
                <a:gd name="T6" fmla="*/ 18 w 3120"/>
                <a:gd name="T7" fmla="*/ 1067 h 401"/>
                <a:gd name="T8" fmla="*/ 23 w 3120"/>
                <a:gd name="T9" fmla="*/ 1067 h 401"/>
                <a:gd name="T10" fmla="*/ 28 w 3120"/>
                <a:gd name="T11" fmla="*/ 1067 h 401"/>
                <a:gd name="T12" fmla="*/ 33 w 3120"/>
                <a:gd name="T13" fmla="*/ 1067 h 401"/>
                <a:gd name="T14" fmla="*/ 38 w 3120"/>
                <a:gd name="T15" fmla="*/ 1067 h 401"/>
                <a:gd name="T16" fmla="*/ 42 w 3120"/>
                <a:gd name="T17" fmla="*/ 1067 h 401"/>
                <a:gd name="T18" fmla="*/ 47 w 3120"/>
                <a:gd name="T19" fmla="*/ 1067 h 401"/>
                <a:gd name="T20" fmla="*/ 52 w 3120"/>
                <a:gd name="T21" fmla="*/ 1067 h 401"/>
                <a:gd name="T22" fmla="*/ 57 w 3120"/>
                <a:gd name="T23" fmla="*/ 1067 h 401"/>
                <a:gd name="T24" fmla="*/ 61 w 3120"/>
                <a:gd name="T25" fmla="*/ 1067 h 401"/>
                <a:gd name="T26" fmla="*/ 66 w 3120"/>
                <a:gd name="T27" fmla="*/ 1067 h 401"/>
                <a:gd name="T28" fmla="*/ 71 w 3120"/>
                <a:gd name="T29" fmla="*/ 1067 h 401"/>
                <a:gd name="T30" fmla="*/ 76 w 3120"/>
                <a:gd name="T31" fmla="*/ 1067 h 401"/>
                <a:gd name="T32" fmla="*/ 81 w 3120"/>
                <a:gd name="T33" fmla="*/ 1064 h 401"/>
                <a:gd name="T34" fmla="*/ 86 w 3120"/>
                <a:gd name="T35" fmla="*/ 1057 h 401"/>
                <a:gd name="T36" fmla="*/ 91 w 3120"/>
                <a:gd name="T37" fmla="*/ 1055 h 401"/>
                <a:gd name="T38" fmla="*/ 95 w 3120"/>
                <a:gd name="T39" fmla="*/ 1057 h 401"/>
                <a:gd name="T40" fmla="*/ 100 w 3120"/>
                <a:gd name="T41" fmla="*/ 998 h 401"/>
                <a:gd name="T42" fmla="*/ 105 w 3120"/>
                <a:gd name="T43" fmla="*/ 37 h 401"/>
                <a:gd name="T44" fmla="*/ 110 w 3120"/>
                <a:gd name="T45" fmla="*/ 317 h 401"/>
                <a:gd name="T46" fmla="*/ 115 w 3120"/>
                <a:gd name="T47" fmla="*/ 711 h 401"/>
                <a:gd name="T48" fmla="*/ 119 w 3120"/>
                <a:gd name="T49" fmla="*/ 939 h 401"/>
                <a:gd name="T50" fmla="*/ 124 w 3120"/>
                <a:gd name="T51" fmla="*/ 1032 h 401"/>
                <a:gd name="T52" fmla="*/ 129 w 3120"/>
                <a:gd name="T53" fmla="*/ 1066 h 401"/>
                <a:gd name="T54" fmla="*/ 134 w 3120"/>
                <a:gd name="T55" fmla="*/ 1064 h 401"/>
                <a:gd name="T56" fmla="*/ 138 w 3120"/>
                <a:gd name="T57" fmla="*/ 1066 h 401"/>
                <a:gd name="T58" fmla="*/ 143 w 3120"/>
                <a:gd name="T59" fmla="*/ 1067 h 401"/>
                <a:gd name="T60" fmla="*/ 148 w 3120"/>
                <a:gd name="T61" fmla="*/ 1066 h 401"/>
                <a:gd name="T62" fmla="*/ 153 w 3120"/>
                <a:gd name="T63" fmla="*/ 1067 h 401"/>
                <a:gd name="T64" fmla="*/ 157 w 3120"/>
                <a:gd name="T65" fmla="*/ 1025 h 401"/>
                <a:gd name="T66" fmla="*/ 162 w 3120"/>
                <a:gd name="T67" fmla="*/ 692 h 401"/>
                <a:gd name="T68" fmla="*/ 167 w 3120"/>
                <a:gd name="T69" fmla="*/ 668 h 401"/>
                <a:gd name="T70" fmla="*/ 172 w 3120"/>
                <a:gd name="T71" fmla="*/ 730 h 401"/>
                <a:gd name="T72" fmla="*/ 177 w 3120"/>
                <a:gd name="T73" fmla="*/ 793 h 401"/>
                <a:gd name="T74" fmla="*/ 182 w 3120"/>
                <a:gd name="T75" fmla="*/ 844 h 401"/>
                <a:gd name="T76" fmla="*/ 187 w 3120"/>
                <a:gd name="T77" fmla="*/ 890 h 401"/>
                <a:gd name="T78" fmla="*/ 191 w 3120"/>
                <a:gd name="T79" fmla="*/ 924 h 401"/>
                <a:gd name="T80" fmla="*/ 196 w 3120"/>
                <a:gd name="T81" fmla="*/ 953 h 401"/>
                <a:gd name="T82" fmla="*/ 201 w 3120"/>
                <a:gd name="T83" fmla="*/ 984 h 401"/>
                <a:gd name="T84" fmla="*/ 206 w 3120"/>
                <a:gd name="T85" fmla="*/ 1004 h 401"/>
                <a:gd name="T86" fmla="*/ 211 w 3120"/>
                <a:gd name="T87" fmla="*/ 1020 h 401"/>
                <a:gd name="T88" fmla="*/ 215 w 3120"/>
                <a:gd name="T89" fmla="*/ 1032 h 401"/>
                <a:gd name="T90" fmla="*/ 220 w 3120"/>
                <a:gd name="T91" fmla="*/ 1048 h 401"/>
                <a:gd name="T92" fmla="*/ 225 w 3120"/>
                <a:gd name="T93" fmla="*/ 1055 h 401"/>
                <a:gd name="T94" fmla="*/ 230 w 3120"/>
                <a:gd name="T95" fmla="*/ 1057 h 401"/>
                <a:gd name="T96" fmla="*/ 234 w 3120"/>
                <a:gd name="T97" fmla="*/ 1064 h 401"/>
                <a:gd name="T98" fmla="*/ 239 w 3120"/>
                <a:gd name="T99" fmla="*/ 1066 h 401"/>
                <a:gd name="T100" fmla="*/ 244 w 3120"/>
                <a:gd name="T101" fmla="*/ 1067 h 401"/>
                <a:gd name="T102" fmla="*/ 249 w 3120"/>
                <a:gd name="T103" fmla="*/ 1067 h 401"/>
                <a:gd name="T104" fmla="*/ 254 w 3120"/>
                <a:gd name="T105" fmla="*/ 1067 h 401"/>
                <a:gd name="T106" fmla="*/ 258 w 3120"/>
                <a:gd name="T107" fmla="*/ 1072 h 401"/>
                <a:gd name="T108" fmla="*/ 263 w 3120"/>
                <a:gd name="T109" fmla="*/ 1072 h 401"/>
                <a:gd name="T110" fmla="*/ 268 w 3120"/>
                <a:gd name="T111" fmla="*/ 1067 h 401"/>
                <a:gd name="T112" fmla="*/ 273 w 3120"/>
                <a:gd name="T113" fmla="*/ 1067 h 401"/>
                <a:gd name="T114" fmla="*/ 278 w 3120"/>
                <a:gd name="T115" fmla="*/ 1072 h 401"/>
                <a:gd name="T116" fmla="*/ 283 w 3120"/>
                <a:gd name="T117" fmla="*/ 1072 h 4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120"/>
                <a:gd name="T178" fmla="*/ 0 h 401"/>
                <a:gd name="T179" fmla="*/ 3120 w 3120"/>
                <a:gd name="T180" fmla="*/ 401 h 4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120" h="401">
                  <a:moveTo>
                    <a:pt x="0" y="400"/>
                  </a:moveTo>
                  <a:lnTo>
                    <a:pt x="7" y="399"/>
                  </a:lnTo>
                  <a:lnTo>
                    <a:pt x="15" y="399"/>
                  </a:lnTo>
                  <a:lnTo>
                    <a:pt x="22" y="399"/>
                  </a:lnTo>
                  <a:lnTo>
                    <a:pt x="30" y="399"/>
                  </a:lnTo>
                  <a:lnTo>
                    <a:pt x="37" y="398"/>
                  </a:lnTo>
                  <a:lnTo>
                    <a:pt x="45" y="399"/>
                  </a:lnTo>
                  <a:lnTo>
                    <a:pt x="52" y="399"/>
                  </a:lnTo>
                  <a:lnTo>
                    <a:pt x="60" y="399"/>
                  </a:lnTo>
                  <a:lnTo>
                    <a:pt x="68" y="398"/>
                  </a:lnTo>
                  <a:lnTo>
                    <a:pt x="75" y="399"/>
                  </a:lnTo>
                  <a:lnTo>
                    <a:pt x="83" y="399"/>
                  </a:lnTo>
                  <a:lnTo>
                    <a:pt x="90" y="398"/>
                  </a:lnTo>
                  <a:lnTo>
                    <a:pt x="98" y="399"/>
                  </a:lnTo>
                  <a:lnTo>
                    <a:pt x="105" y="399"/>
                  </a:lnTo>
                  <a:lnTo>
                    <a:pt x="113" y="399"/>
                  </a:lnTo>
                  <a:lnTo>
                    <a:pt x="121" y="399"/>
                  </a:lnTo>
                  <a:lnTo>
                    <a:pt x="128" y="398"/>
                  </a:lnTo>
                  <a:lnTo>
                    <a:pt x="136" y="399"/>
                  </a:lnTo>
                  <a:lnTo>
                    <a:pt x="143" y="400"/>
                  </a:lnTo>
                  <a:lnTo>
                    <a:pt x="151" y="399"/>
                  </a:lnTo>
                  <a:lnTo>
                    <a:pt x="158" y="400"/>
                  </a:lnTo>
                  <a:lnTo>
                    <a:pt x="166" y="400"/>
                  </a:lnTo>
                  <a:lnTo>
                    <a:pt x="173" y="399"/>
                  </a:lnTo>
                  <a:lnTo>
                    <a:pt x="181" y="398"/>
                  </a:lnTo>
                  <a:lnTo>
                    <a:pt x="189" y="399"/>
                  </a:lnTo>
                  <a:lnTo>
                    <a:pt x="196" y="400"/>
                  </a:lnTo>
                  <a:lnTo>
                    <a:pt x="204" y="399"/>
                  </a:lnTo>
                  <a:lnTo>
                    <a:pt x="211" y="399"/>
                  </a:lnTo>
                  <a:lnTo>
                    <a:pt x="219" y="400"/>
                  </a:lnTo>
                  <a:lnTo>
                    <a:pt x="226" y="399"/>
                  </a:lnTo>
                  <a:lnTo>
                    <a:pt x="234" y="399"/>
                  </a:lnTo>
                  <a:lnTo>
                    <a:pt x="242" y="399"/>
                  </a:lnTo>
                  <a:lnTo>
                    <a:pt x="249" y="398"/>
                  </a:lnTo>
                  <a:lnTo>
                    <a:pt x="257" y="399"/>
                  </a:lnTo>
                  <a:lnTo>
                    <a:pt x="264" y="400"/>
                  </a:lnTo>
                  <a:lnTo>
                    <a:pt x="272" y="400"/>
                  </a:lnTo>
                  <a:lnTo>
                    <a:pt x="279" y="398"/>
                  </a:lnTo>
                  <a:lnTo>
                    <a:pt x="287" y="400"/>
                  </a:lnTo>
                  <a:lnTo>
                    <a:pt x="294" y="399"/>
                  </a:lnTo>
                  <a:lnTo>
                    <a:pt x="302" y="399"/>
                  </a:lnTo>
                  <a:lnTo>
                    <a:pt x="310" y="399"/>
                  </a:lnTo>
                  <a:lnTo>
                    <a:pt x="317" y="398"/>
                  </a:lnTo>
                  <a:lnTo>
                    <a:pt x="325" y="398"/>
                  </a:lnTo>
                  <a:lnTo>
                    <a:pt x="332" y="400"/>
                  </a:lnTo>
                  <a:lnTo>
                    <a:pt x="340" y="400"/>
                  </a:lnTo>
                  <a:lnTo>
                    <a:pt x="347" y="399"/>
                  </a:lnTo>
                  <a:lnTo>
                    <a:pt x="355" y="399"/>
                  </a:lnTo>
                  <a:lnTo>
                    <a:pt x="363" y="399"/>
                  </a:lnTo>
                  <a:lnTo>
                    <a:pt x="370" y="399"/>
                  </a:lnTo>
                  <a:lnTo>
                    <a:pt x="378" y="399"/>
                  </a:lnTo>
                  <a:lnTo>
                    <a:pt x="385" y="398"/>
                  </a:lnTo>
                  <a:lnTo>
                    <a:pt x="393" y="399"/>
                  </a:lnTo>
                  <a:lnTo>
                    <a:pt x="400" y="399"/>
                  </a:lnTo>
                  <a:lnTo>
                    <a:pt x="408" y="399"/>
                  </a:lnTo>
                  <a:lnTo>
                    <a:pt x="415" y="399"/>
                  </a:lnTo>
                  <a:lnTo>
                    <a:pt x="423" y="399"/>
                  </a:lnTo>
                  <a:lnTo>
                    <a:pt x="431" y="399"/>
                  </a:lnTo>
                  <a:lnTo>
                    <a:pt x="438" y="400"/>
                  </a:lnTo>
                  <a:lnTo>
                    <a:pt x="446" y="399"/>
                  </a:lnTo>
                  <a:lnTo>
                    <a:pt x="453" y="399"/>
                  </a:lnTo>
                  <a:lnTo>
                    <a:pt x="461" y="400"/>
                  </a:lnTo>
                  <a:lnTo>
                    <a:pt x="468" y="399"/>
                  </a:lnTo>
                  <a:lnTo>
                    <a:pt x="476" y="399"/>
                  </a:lnTo>
                  <a:lnTo>
                    <a:pt x="484" y="400"/>
                  </a:lnTo>
                  <a:lnTo>
                    <a:pt x="491" y="399"/>
                  </a:lnTo>
                  <a:lnTo>
                    <a:pt x="499" y="399"/>
                  </a:lnTo>
                  <a:lnTo>
                    <a:pt x="506" y="399"/>
                  </a:lnTo>
                  <a:lnTo>
                    <a:pt x="514" y="399"/>
                  </a:lnTo>
                  <a:lnTo>
                    <a:pt x="521" y="399"/>
                  </a:lnTo>
                  <a:lnTo>
                    <a:pt x="529" y="398"/>
                  </a:lnTo>
                  <a:lnTo>
                    <a:pt x="537" y="400"/>
                  </a:lnTo>
                  <a:lnTo>
                    <a:pt x="544" y="398"/>
                  </a:lnTo>
                  <a:lnTo>
                    <a:pt x="552" y="400"/>
                  </a:lnTo>
                  <a:lnTo>
                    <a:pt x="559" y="400"/>
                  </a:lnTo>
                  <a:lnTo>
                    <a:pt x="567" y="400"/>
                  </a:lnTo>
                  <a:lnTo>
                    <a:pt x="574" y="399"/>
                  </a:lnTo>
                  <a:lnTo>
                    <a:pt x="582" y="399"/>
                  </a:lnTo>
                  <a:lnTo>
                    <a:pt x="589" y="400"/>
                  </a:lnTo>
                  <a:lnTo>
                    <a:pt x="597" y="400"/>
                  </a:lnTo>
                  <a:lnTo>
                    <a:pt x="605" y="399"/>
                  </a:lnTo>
                  <a:lnTo>
                    <a:pt x="612" y="399"/>
                  </a:lnTo>
                  <a:lnTo>
                    <a:pt x="620" y="400"/>
                  </a:lnTo>
                  <a:lnTo>
                    <a:pt x="627" y="399"/>
                  </a:lnTo>
                  <a:lnTo>
                    <a:pt x="635" y="399"/>
                  </a:lnTo>
                  <a:lnTo>
                    <a:pt x="642" y="400"/>
                  </a:lnTo>
                  <a:lnTo>
                    <a:pt x="650" y="399"/>
                  </a:lnTo>
                  <a:lnTo>
                    <a:pt x="658" y="400"/>
                  </a:lnTo>
                  <a:lnTo>
                    <a:pt x="665" y="399"/>
                  </a:lnTo>
                  <a:lnTo>
                    <a:pt x="673" y="401"/>
                  </a:lnTo>
                  <a:lnTo>
                    <a:pt x="680" y="399"/>
                  </a:lnTo>
                  <a:lnTo>
                    <a:pt x="688" y="398"/>
                  </a:lnTo>
                  <a:lnTo>
                    <a:pt x="695" y="399"/>
                  </a:lnTo>
                  <a:lnTo>
                    <a:pt x="703" y="400"/>
                  </a:lnTo>
                  <a:lnTo>
                    <a:pt x="710" y="400"/>
                  </a:lnTo>
                  <a:lnTo>
                    <a:pt x="718" y="400"/>
                  </a:lnTo>
                  <a:lnTo>
                    <a:pt x="726" y="399"/>
                  </a:lnTo>
                  <a:lnTo>
                    <a:pt x="733" y="399"/>
                  </a:lnTo>
                  <a:lnTo>
                    <a:pt x="741" y="399"/>
                  </a:lnTo>
                  <a:lnTo>
                    <a:pt x="748" y="399"/>
                  </a:lnTo>
                  <a:lnTo>
                    <a:pt x="756" y="399"/>
                  </a:lnTo>
                  <a:lnTo>
                    <a:pt x="763" y="399"/>
                  </a:lnTo>
                  <a:lnTo>
                    <a:pt x="771" y="399"/>
                  </a:lnTo>
                  <a:lnTo>
                    <a:pt x="779" y="400"/>
                  </a:lnTo>
                  <a:lnTo>
                    <a:pt x="786" y="399"/>
                  </a:lnTo>
                  <a:lnTo>
                    <a:pt x="794" y="399"/>
                  </a:lnTo>
                  <a:lnTo>
                    <a:pt x="801" y="399"/>
                  </a:lnTo>
                  <a:lnTo>
                    <a:pt x="809" y="399"/>
                  </a:lnTo>
                  <a:lnTo>
                    <a:pt x="816" y="399"/>
                  </a:lnTo>
                  <a:lnTo>
                    <a:pt x="824" y="398"/>
                  </a:lnTo>
                  <a:lnTo>
                    <a:pt x="831" y="399"/>
                  </a:lnTo>
                  <a:lnTo>
                    <a:pt x="839" y="399"/>
                  </a:lnTo>
                  <a:lnTo>
                    <a:pt x="847" y="398"/>
                  </a:lnTo>
                  <a:lnTo>
                    <a:pt x="854" y="398"/>
                  </a:lnTo>
                  <a:lnTo>
                    <a:pt x="862" y="397"/>
                  </a:lnTo>
                  <a:lnTo>
                    <a:pt x="869" y="398"/>
                  </a:lnTo>
                  <a:lnTo>
                    <a:pt x="877" y="399"/>
                  </a:lnTo>
                  <a:lnTo>
                    <a:pt x="884" y="397"/>
                  </a:lnTo>
                  <a:lnTo>
                    <a:pt x="892" y="397"/>
                  </a:lnTo>
                  <a:lnTo>
                    <a:pt x="900" y="397"/>
                  </a:lnTo>
                  <a:lnTo>
                    <a:pt x="907" y="397"/>
                  </a:lnTo>
                  <a:lnTo>
                    <a:pt x="915" y="397"/>
                  </a:lnTo>
                  <a:lnTo>
                    <a:pt x="922" y="395"/>
                  </a:lnTo>
                  <a:lnTo>
                    <a:pt x="930" y="395"/>
                  </a:lnTo>
                  <a:lnTo>
                    <a:pt x="937" y="395"/>
                  </a:lnTo>
                  <a:lnTo>
                    <a:pt x="945" y="395"/>
                  </a:lnTo>
                  <a:lnTo>
                    <a:pt x="953" y="394"/>
                  </a:lnTo>
                  <a:lnTo>
                    <a:pt x="960" y="392"/>
                  </a:lnTo>
                  <a:lnTo>
                    <a:pt x="968" y="393"/>
                  </a:lnTo>
                  <a:lnTo>
                    <a:pt x="975" y="392"/>
                  </a:lnTo>
                  <a:lnTo>
                    <a:pt x="983" y="393"/>
                  </a:lnTo>
                  <a:lnTo>
                    <a:pt x="990" y="393"/>
                  </a:lnTo>
                  <a:lnTo>
                    <a:pt x="998" y="394"/>
                  </a:lnTo>
                  <a:lnTo>
                    <a:pt x="1005" y="392"/>
                  </a:lnTo>
                  <a:lnTo>
                    <a:pt x="1013" y="394"/>
                  </a:lnTo>
                  <a:lnTo>
                    <a:pt x="1021" y="393"/>
                  </a:lnTo>
                  <a:lnTo>
                    <a:pt x="1028" y="394"/>
                  </a:lnTo>
                  <a:lnTo>
                    <a:pt x="1036" y="395"/>
                  </a:lnTo>
                  <a:lnTo>
                    <a:pt x="1043" y="396"/>
                  </a:lnTo>
                  <a:lnTo>
                    <a:pt x="1051" y="395"/>
                  </a:lnTo>
                  <a:lnTo>
                    <a:pt x="1058" y="395"/>
                  </a:lnTo>
                  <a:lnTo>
                    <a:pt x="1066" y="395"/>
                  </a:lnTo>
                  <a:lnTo>
                    <a:pt x="1074" y="394"/>
                  </a:lnTo>
                  <a:lnTo>
                    <a:pt x="1081" y="394"/>
                  </a:lnTo>
                  <a:lnTo>
                    <a:pt x="1089" y="391"/>
                  </a:lnTo>
                  <a:lnTo>
                    <a:pt x="1096" y="385"/>
                  </a:lnTo>
                  <a:lnTo>
                    <a:pt x="1104" y="373"/>
                  </a:lnTo>
                  <a:lnTo>
                    <a:pt x="1111" y="349"/>
                  </a:lnTo>
                  <a:lnTo>
                    <a:pt x="1119" y="311"/>
                  </a:lnTo>
                  <a:lnTo>
                    <a:pt x="1126" y="254"/>
                  </a:lnTo>
                  <a:lnTo>
                    <a:pt x="1134" y="181"/>
                  </a:lnTo>
                  <a:lnTo>
                    <a:pt x="1142" y="106"/>
                  </a:lnTo>
                  <a:lnTo>
                    <a:pt x="1149" y="47"/>
                  </a:lnTo>
                  <a:lnTo>
                    <a:pt x="1157" y="14"/>
                  </a:lnTo>
                  <a:lnTo>
                    <a:pt x="1164" y="0"/>
                  </a:lnTo>
                  <a:lnTo>
                    <a:pt x="1172" y="5"/>
                  </a:lnTo>
                  <a:lnTo>
                    <a:pt x="1179" y="21"/>
                  </a:lnTo>
                  <a:lnTo>
                    <a:pt x="1187" y="42"/>
                  </a:lnTo>
                  <a:lnTo>
                    <a:pt x="1195" y="68"/>
                  </a:lnTo>
                  <a:lnTo>
                    <a:pt x="1202" y="92"/>
                  </a:lnTo>
                  <a:lnTo>
                    <a:pt x="1210" y="119"/>
                  </a:lnTo>
                  <a:lnTo>
                    <a:pt x="1217" y="143"/>
                  </a:lnTo>
                  <a:lnTo>
                    <a:pt x="1225" y="168"/>
                  </a:lnTo>
                  <a:lnTo>
                    <a:pt x="1232" y="190"/>
                  </a:lnTo>
                  <a:lnTo>
                    <a:pt x="1240" y="210"/>
                  </a:lnTo>
                  <a:lnTo>
                    <a:pt x="1247" y="232"/>
                  </a:lnTo>
                  <a:lnTo>
                    <a:pt x="1255" y="249"/>
                  </a:lnTo>
                  <a:lnTo>
                    <a:pt x="1263" y="266"/>
                  </a:lnTo>
                  <a:lnTo>
                    <a:pt x="1270" y="283"/>
                  </a:lnTo>
                  <a:lnTo>
                    <a:pt x="1278" y="297"/>
                  </a:lnTo>
                  <a:lnTo>
                    <a:pt x="1285" y="310"/>
                  </a:lnTo>
                  <a:lnTo>
                    <a:pt x="1293" y="321"/>
                  </a:lnTo>
                  <a:lnTo>
                    <a:pt x="1300" y="332"/>
                  </a:lnTo>
                  <a:lnTo>
                    <a:pt x="1308" y="341"/>
                  </a:lnTo>
                  <a:lnTo>
                    <a:pt x="1316" y="351"/>
                  </a:lnTo>
                  <a:lnTo>
                    <a:pt x="1323" y="357"/>
                  </a:lnTo>
                  <a:lnTo>
                    <a:pt x="1331" y="366"/>
                  </a:lnTo>
                  <a:lnTo>
                    <a:pt x="1338" y="371"/>
                  </a:lnTo>
                  <a:lnTo>
                    <a:pt x="1346" y="375"/>
                  </a:lnTo>
                  <a:lnTo>
                    <a:pt x="1353" y="380"/>
                  </a:lnTo>
                  <a:lnTo>
                    <a:pt x="1361" y="383"/>
                  </a:lnTo>
                  <a:lnTo>
                    <a:pt x="1369" y="385"/>
                  </a:lnTo>
                  <a:lnTo>
                    <a:pt x="1376" y="388"/>
                  </a:lnTo>
                  <a:lnTo>
                    <a:pt x="1384" y="390"/>
                  </a:lnTo>
                  <a:lnTo>
                    <a:pt x="1391" y="393"/>
                  </a:lnTo>
                  <a:lnTo>
                    <a:pt x="1399" y="394"/>
                  </a:lnTo>
                  <a:lnTo>
                    <a:pt x="1406" y="393"/>
                  </a:lnTo>
                  <a:lnTo>
                    <a:pt x="1414" y="395"/>
                  </a:lnTo>
                  <a:lnTo>
                    <a:pt x="1421" y="398"/>
                  </a:lnTo>
                  <a:lnTo>
                    <a:pt x="1429" y="397"/>
                  </a:lnTo>
                  <a:lnTo>
                    <a:pt x="1437" y="398"/>
                  </a:lnTo>
                  <a:lnTo>
                    <a:pt x="1444" y="397"/>
                  </a:lnTo>
                  <a:lnTo>
                    <a:pt x="1452" y="397"/>
                  </a:lnTo>
                  <a:lnTo>
                    <a:pt x="1459" y="398"/>
                  </a:lnTo>
                  <a:lnTo>
                    <a:pt x="1467" y="396"/>
                  </a:lnTo>
                  <a:lnTo>
                    <a:pt x="1474" y="397"/>
                  </a:lnTo>
                  <a:lnTo>
                    <a:pt x="1482" y="398"/>
                  </a:lnTo>
                  <a:lnTo>
                    <a:pt x="1490" y="397"/>
                  </a:lnTo>
                  <a:lnTo>
                    <a:pt x="1497" y="397"/>
                  </a:lnTo>
                  <a:lnTo>
                    <a:pt x="1505" y="397"/>
                  </a:lnTo>
                  <a:lnTo>
                    <a:pt x="1512" y="398"/>
                  </a:lnTo>
                  <a:lnTo>
                    <a:pt x="1520" y="398"/>
                  </a:lnTo>
                  <a:lnTo>
                    <a:pt x="1527" y="398"/>
                  </a:lnTo>
                  <a:lnTo>
                    <a:pt x="1535" y="399"/>
                  </a:lnTo>
                  <a:lnTo>
                    <a:pt x="1542" y="399"/>
                  </a:lnTo>
                  <a:lnTo>
                    <a:pt x="1550" y="397"/>
                  </a:lnTo>
                  <a:lnTo>
                    <a:pt x="1558" y="399"/>
                  </a:lnTo>
                  <a:lnTo>
                    <a:pt x="1565" y="399"/>
                  </a:lnTo>
                  <a:lnTo>
                    <a:pt x="1573" y="399"/>
                  </a:lnTo>
                  <a:lnTo>
                    <a:pt x="1580" y="399"/>
                  </a:lnTo>
                  <a:lnTo>
                    <a:pt x="1588" y="399"/>
                  </a:lnTo>
                  <a:lnTo>
                    <a:pt x="1595" y="399"/>
                  </a:lnTo>
                  <a:lnTo>
                    <a:pt x="1603" y="399"/>
                  </a:lnTo>
                  <a:lnTo>
                    <a:pt x="1611" y="399"/>
                  </a:lnTo>
                  <a:lnTo>
                    <a:pt x="1618" y="398"/>
                  </a:lnTo>
                  <a:lnTo>
                    <a:pt x="1626" y="399"/>
                  </a:lnTo>
                  <a:lnTo>
                    <a:pt x="1633" y="398"/>
                  </a:lnTo>
                  <a:lnTo>
                    <a:pt x="1641" y="397"/>
                  </a:lnTo>
                  <a:lnTo>
                    <a:pt x="1648" y="399"/>
                  </a:lnTo>
                  <a:lnTo>
                    <a:pt x="1656" y="399"/>
                  </a:lnTo>
                  <a:lnTo>
                    <a:pt x="1663" y="400"/>
                  </a:lnTo>
                  <a:lnTo>
                    <a:pt x="1671" y="399"/>
                  </a:lnTo>
                  <a:lnTo>
                    <a:pt x="1679" y="398"/>
                  </a:lnTo>
                  <a:lnTo>
                    <a:pt x="1686" y="399"/>
                  </a:lnTo>
                  <a:lnTo>
                    <a:pt x="1694" y="398"/>
                  </a:lnTo>
                  <a:lnTo>
                    <a:pt x="1701" y="398"/>
                  </a:lnTo>
                  <a:lnTo>
                    <a:pt x="1709" y="397"/>
                  </a:lnTo>
                  <a:lnTo>
                    <a:pt x="1716" y="397"/>
                  </a:lnTo>
                  <a:lnTo>
                    <a:pt x="1724" y="393"/>
                  </a:lnTo>
                  <a:lnTo>
                    <a:pt x="1732" y="389"/>
                  </a:lnTo>
                  <a:lnTo>
                    <a:pt x="1739" y="382"/>
                  </a:lnTo>
                  <a:lnTo>
                    <a:pt x="1747" y="371"/>
                  </a:lnTo>
                  <a:lnTo>
                    <a:pt x="1754" y="357"/>
                  </a:lnTo>
                  <a:lnTo>
                    <a:pt x="1762" y="341"/>
                  </a:lnTo>
                  <a:lnTo>
                    <a:pt x="1769" y="321"/>
                  </a:lnTo>
                  <a:lnTo>
                    <a:pt x="1777" y="299"/>
                  </a:lnTo>
                  <a:lnTo>
                    <a:pt x="1785" y="278"/>
                  </a:lnTo>
                  <a:lnTo>
                    <a:pt x="1792" y="259"/>
                  </a:lnTo>
                  <a:lnTo>
                    <a:pt x="1800" y="247"/>
                  </a:lnTo>
                  <a:lnTo>
                    <a:pt x="1807" y="242"/>
                  </a:lnTo>
                  <a:lnTo>
                    <a:pt x="1815" y="241"/>
                  </a:lnTo>
                  <a:lnTo>
                    <a:pt x="1822" y="242"/>
                  </a:lnTo>
                  <a:lnTo>
                    <a:pt x="1830" y="243"/>
                  </a:lnTo>
                  <a:lnTo>
                    <a:pt x="1837" y="246"/>
                  </a:lnTo>
                  <a:lnTo>
                    <a:pt x="1845" y="249"/>
                  </a:lnTo>
                  <a:lnTo>
                    <a:pt x="1853" y="252"/>
                  </a:lnTo>
                  <a:lnTo>
                    <a:pt x="1860" y="255"/>
                  </a:lnTo>
                  <a:lnTo>
                    <a:pt x="1868" y="259"/>
                  </a:lnTo>
                  <a:lnTo>
                    <a:pt x="1875" y="263"/>
                  </a:lnTo>
                  <a:lnTo>
                    <a:pt x="1883" y="268"/>
                  </a:lnTo>
                  <a:lnTo>
                    <a:pt x="1890" y="270"/>
                  </a:lnTo>
                  <a:lnTo>
                    <a:pt x="1898" y="273"/>
                  </a:lnTo>
                  <a:lnTo>
                    <a:pt x="1906" y="277"/>
                  </a:lnTo>
                  <a:lnTo>
                    <a:pt x="1913" y="280"/>
                  </a:lnTo>
                  <a:lnTo>
                    <a:pt x="1921" y="282"/>
                  </a:lnTo>
                  <a:lnTo>
                    <a:pt x="1928" y="286"/>
                  </a:lnTo>
                  <a:lnTo>
                    <a:pt x="1936" y="290"/>
                  </a:lnTo>
                  <a:lnTo>
                    <a:pt x="1943" y="292"/>
                  </a:lnTo>
                  <a:lnTo>
                    <a:pt x="1951" y="296"/>
                  </a:lnTo>
                  <a:lnTo>
                    <a:pt x="1958" y="298"/>
                  </a:lnTo>
                  <a:lnTo>
                    <a:pt x="1966" y="301"/>
                  </a:lnTo>
                  <a:lnTo>
                    <a:pt x="1974" y="304"/>
                  </a:lnTo>
                  <a:lnTo>
                    <a:pt x="1981" y="307"/>
                  </a:lnTo>
                  <a:lnTo>
                    <a:pt x="1989" y="310"/>
                  </a:lnTo>
                  <a:lnTo>
                    <a:pt x="1996" y="312"/>
                  </a:lnTo>
                  <a:lnTo>
                    <a:pt x="2004" y="315"/>
                  </a:lnTo>
                  <a:lnTo>
                    <a:pt x="2011" y="317"/>
                  </a:lnTo>
                  <a:lnTo>
                    <a:pt x="2019" y="319"/>
                  </a:lnTo>
                  <a:lnTo>
                    <a:pt x="2027" y="322"/>
                  </a:lnTo>
                  <a:lnTo>
                    <a:pt x="2034" y="325"/>
                  </a:lnTo>
                  <a:lnTo>
                    <a:pt x="2042" y="327"/>
                  </a:lnTo>
                  <a:lnTo>
                    <a:pt x="2049" y="329"/>
                  </a:lnTo>
                  <a:lnTo>
                    <a:pt x="2057" y="332"/>
                  </a:lnTo>
                  <a:lnTo>
                    <a:pt x="2064" y="334"/>
                  </a:lnTo>
                  <a:lnTo>
                    <a:pt x="2072" y="336"/>
                  </a:lnTo>
                  <a:lnTo>
                    <a:pt x="2079" y="337"/>
                  </a:lnTo>
                  <a:lnTo>
                    <a:pt x="2087" y="339"/>
                  </a:lnTo>
                  <a:lnTo>
                    <a:pt x="2095" y="342"/>
                  </a:lnTo>
                  <a:lnTo>
                    <a:pt x="2102" y="343"/>
                  </a:lnTo>
                  <a:lnTo>
                    <a:pt x="2110" y="345"/>
                  </a:lnTo>
                  <a:lnTo>
                    <a:pt x="2117" y="346"/>
                  </a:lnTo>
                  <a:lnTo>
                    <a:pt x="2125" y="348"/>
                  </a:lnTo>
                  <a:lnTo>
                    <a:pt x="2132" y="351"/>
                  </a:lnTo>
                  <a:lnTo>
                    <a:pt x="2140" y="351"/>
                  </a:lnTo>
                  <a:lnTo>
                    <a:pt x="2148" y="354"/>
                  </a:lnTo>
                  <a:lnTo>
                    <a:pt x="2155" y="355"/>
                  </a:lnTo>
                  <a:lnTo>
                    <a:pt x="2163" y="356"/>
                  </a:lnTo>
                  <a:lnTo>
                    <a:pt x="2170" y="357"/>
                  </a:lnTo>
                  <a:lnTo>
                    <a:pt x="2178" y="360"/>
                  </a:lnTo>
                  <a:lnTo>
                    <a:pt x="2185" y="360"/>
                  </a:lnTo>
                  <a:lnTo>
                    <a:pt x="2193" y="362"/>
                  </a:lnTo>
                  <a:lnTo>
                    <a:pt x="2201" y="363"/>
                  </a:lnTo>
                  <a:lnTo>
                    <a:pt x="2208" y="365"/>
                  </a:lnTo>
                  <a:lnTo>
                    <a:pt x="2216" y="367"/>
                  </a:lnTo>
                  <a:lnTo>
                    <a:pt x="2223" y="369"/>
                  </a:lnTo>
                  <a:lnTo>
                    <a:pt x="2231" y="369"/>
                  </a:lnTo>
                  <a:lnTo>
                    <a:pt x="2238" y="370"/>
                  </a:lnTo>
                  <a:lnTo>
                    <a:pt x="2246" y="371"/>
                  </a:lnTo>
                  <a:lnTo>
                    <a:pt x="2253" y="372"/>
                  </a:lnTo>
                  <a:lnTo>
                    <a:pt x="2261" y="373"/>
                  </a:lnTo>
                  <a:lnTo>
                    <a:pt x="2269" y="375"/>
                  </a:lnTo>
                  <a:lnTo>
                    <a:pt x="2276" y="376"/>
                  </a:lnTo>
                  <a:lnTo>
                    <a:pt x="2284" y="376"/>
                  </a:lnTo>
                  <a:lnTo>
                    <a:pt x="2291" y="378"/>
                  </a:lnTo>
                  <a:lnTo>
                    <a:pt x="2299" y="378"/>
                  </a:lnTo>
                  <a:lnTo>
                    <a:pt x="2306" y="379"/>
                  </a:lnTo>
                  <a:lnTo>
                    <a:pt x="2314" y="379"/>
                  </a:lnTo>
                  <a:lnTo>
                    <a:pt x="2322" y="381"/>
                  </a:lnTo>
                  <a:lnTo>
                    <a:pt x="2329" y="380"/>
                  </a:lnTo>
                  <a:lnTo>
                    <a:pt x="2337" y="382"/>
                  </a:lnTo>
                  <a:lnTo>
                    <a:pt x="2344" y="383"/>
                  </a:lnTo>
                  <a:lnTo>
                    <a:pt x="2352" y="383"/>
                  </a:lnTo>
                  <a:lnTo>
                    <a:pt x="2359" y="385"/>
                  </a:lnTo>
                  <a:lnTo>
                    <a:pt x="2367" y="386"/>
                  </a:lnTo>
                  <a:lnTo>
                    <a:pt x="2374" y="385"/>
                  </a:lnTo>
                  <a:lnTo>
                    <a:pt x="2382" y="387"/>
                  </a:lnTo>
                  <a:lnTo>
                    <a:pt x="2390" y="386"/>
                  </a:lnTo>
                  <a:lnTo>
                    <a:pt x="2397" y="388"/>
                  </a:lnTo>
                  <a:lnTo>
                    <a:pt x="2405" y="389"/>
                  </a:lnTo>
                  <a:lnTo>
                    <a:pt x="2412" y="390"/>
                  </a:lnTo>
                  <a:lnTo>
                    <a:pt x="2420" y="391"/>
                  </a:lnTo>
                  <a:lnTo>
                    <a:pt x="2427" y="391"/>
                  </a:lnTo>
                  <a:lnTo>
                    <a:pt x="2435" y="390"/>
                  </a:lnTo>
                  <a:lnTo>
                    <a:pt x="2443" y="392"/>
                  </a:lnTo>
                  <a:lnTo>
                    <a:pt x="2450" y="392"/>
                  </a:lnTo>
                  <a:lnTo>
                    <a:pt x="2458" y="392"/>
                  </a:lnTo>
                  <a:lnTo>
                    <a:pt x="2465" y="392"/>
                  </a:lnTo>
                  <a:lnTo>
                    <a:pt x="2473" y="393"/>
                  </a:lnTo>
                  <a:lnTo>
                    <a:pt x="2480" y="394"/>
                  </a:lnTo>
                  <a:lnTo>
                    <a:pt x="2488" y="393"/>
                  </a:lnTo>
                  <a:lnTo>
                    <a:pt x="2495" y="394"/>
                  </a:lnTo>
                  <a:lnTo>
                    <a:pt x="2503" y="395"/>
                  </a:lnTo>
                  <a:lnTo>
                    <a:pt x="2511" y="395"/>
                  </a:lnTo>
                  <a:lnTo>
                    <a:pt x="2518" y="396"/>
                  </a:lnTo>
                  <a:lnTo>
                    <a:pt x="2526" y="395"/>
                  </a:lnTo>
                  <a:lnTo>
                    <a:pt x="2533" y="395"/>
                  </a:lnTo>
                  <a:lnTo>
                    <a:pt x="2541" y="397"/>
                  </a:lnTo>
                  <a:lnTo>
                    <a:pt x="2548" y="395"/>
                  </a:lnTo>
                  <a:lnTo>
                    <a:pt x="2556" y="396"/>
                  </a:lnTo>
                  <a:lnTo>
                    <a:pt x="2564" y="397"/>
                  </a:lnTo>
                  <a:lnTo>
                    <a:pt x="2571" y="397"/>
                  </a:lnTo>
                  <a:lnTo>
                    <a:pt x="2579" y="397"/>
                  </a:lnTo>
                  <a:lnTo>
                    <a:pt x="2586" y="397"/>
                  </a:lnTo>
                  <a:lnTo>
                    <a:pt x="2594" y="398"/>
                  </a:lnTo>
                  <a:lnTo>
                    <a:pt x="2601" y="398"/>
                  </a:lnTo>
                  <a:lnTo>
                    <a:pt x="2609" y="397"/>
                  </a:lnTo>
                  <a:lnTo>
                    <a:pt x="2617" y="399"/>
                  </a:lnTo>
                  <a:lnTo>
                    <a:pt x="2624" y="399"/>
                  </a:lnTo>
                  <a:lnTo>
                    <a:pt x="2632" y="398"/>
                  </a:lnTo>
                  <a:lnTo>
                    <a:pt x="2639" y="398"/>
                  </a:lnTo>
                  <a:lnTo>
                    <a:pt x="2647" y="399"/>
                  </a:lnTo>
                  <a:lnTo>
                    <a:pt x="2654" y="397"/>
                  </a:lnTo>
                  <a:lnTo>
                    <a:pt x="2662" y="399"/>
                  </a:lnTo>
                  <a:lnTo>
                    <a:pt x="2669" y="399"/>
                  </a:lnTo>
                  <a:lnTo>
                    <a:pt x="2677" y="398"/>
                  </a:lnTo>
                  <a:lnTo>
                    <a:pt x="2685" y="399"/>
                  </a:lnTo>
                  <a:lnTo>
                    <a:pt x="2692" y="399"/>
                  </a:lnTo>
                  <a:lnTo>
                    <a:pt x="2700" y="398"/>
                  </a:lnTo>
                  <a:lnTo>
                    <a:pt x="2707" y="398"/>
                  </a:lnTo>
                  <a:lnTo>
                    <a:pt x="2715" y="399"/>
                  </a:lnTo>
                  <a:lnTo>
                    <a:pt x="2722" y="399"/>
                  </a:lnTo>
                  <a:lnTo>
                    <a:pt x="2730" y="399"/>
                  </a:lnTo>
                  <a:lnTo>
                    <a:pt x="2738" y="400"/>
                  </a:lnTo>
                  <a:lnTo>
                    <a:pt x="2745" y="399"/>
                  </a:lnTo>
                  <a:lnTo>
                    <a:pt x="2753" y="399"/>
                  </a:lnTo>
                  <a:lnTo>
                    <a:pt x="2760" y="399"/>
                  </a:lnTo>
                  <a:lnTo>
                    <a:pt x="2768" y="399"/>
                  </a:lnTo>
                  <a:lnTo>
                    <a:pt x="2775" y="399"/>
                  </a:lnTo>
                  <a:lnTo>
                    <a:pt x="2783" y="399"/>
                  </a:lnTo>
                  <a:lnTo>
                    <a:pt x="2790" y="399"/>
                  </a:lnTo>
                  <a:lnTo>
                    <a:pt x="2798" y="399"/>
                  </a:lnTo>
                  <a:lnTo>
                    <a:pt x="2806" y="400"/>
                  </a:lnTo>
                  <a:lnTo>
                    <a:pt x="2813" y="399"/>
                  </a:lnTo>
                  <a:lnTo>
                    <a:pt x="2821" y="400"/>
                  </a:lnTo>
                  <a:lnTo>
                    <a:pt x="2828" y="400"/>
                  </a:lnTo>
                  <a:lnTo>
                    <a:pt x="2836" y="399"/>
                  </a:lnTo>
                  <a:lnTo>
                    <a:pt x="2843" y="400"/>
                  </a:lnTo>
                  <a:lnTo>
                    <a:pt x="2851" y="400"/>
                  </a:lnTo>
                  <a:lnTo>
                    <a:pt x="2859" y="400"/>
                  </a:lnTo>
                  <a:lnTo>
                    <a:pt x="2866" y="401"/>
                  </a:lnTo>
                  <a:lnTo>
                    <a:pt x="2874" y="400"/>
                  </a:lnTo>
                  <a:lnTo>
                    <a:pt x="2881" y="399"/>
                  </a:lnTo>
                  <a:lnTo>
                    <a:pt x="2889" y="399"/>
                  </a:lnTo>
                  <a:lnTo>
                    <a:pt x="2896" y="400"/>
                  </a:lnTo>
                  <a:lnTo>
                    <a:pt x="2904" y="400"/>
                  </a:lnTo>
                  <a:lnTo>
                    <a:pt x="2911" y="399"/>
                  </a:lnTo>
                  <a:lnTo>
                    <a:pt x="2919" y="400"/>
                  </a:lnTo>
                  <a:lnTo>
                    <a:pt x="2927" y="400"/>
                  </a:lnTo>
                  <a:lnTo>
                    <a:pt x="2934" y="399"/>
                  </a:lnTo>
                  <a:lnTo>
                    <a:pt x="2942" y="400"/>
                  </a:lnTo>
                  <a:lnTo>
                    <a:pt x="2949" y="399"/>
                  </a:lnTo>
                  <a:lnTo>
                    <a:pt x="2957" y="399"/>
                  </a:lnTo>
                  <a:lnTo>
                    <a:pt x="2964" y="399"/>
                  </a:lnTo>
                  <a:lnTo>
                    <a:pt x="2972" y="399"/>
                  </a:lnTo>
                  <a:lnTo>
                    <a:pt x="2980" y="400"/>
                  </a:lnTo>
                  <a:lnTo>
                    <a:pt x="2987" y="399"/>
                  </a:lnTo>
                  <a:lnTo>
                    <a:pt x="2995" y="399"/>
                  </a:lnTo>
                  <a:lnTo>
                    <a:pt x="3002" y="399"/>
                  </a:lnTo>
                  <a:lnTo>
                    <a:pt x="3010" y="399"/>
                  </a:lnTo>
                  <a:lnTo>
                    <a:pt x="3017" y="399"/>
                  </a:lnTo>
                  <a:lnTo>
                    <a:pt x="3025" y="401"/>
                  </a:lnTo>
                  <a:lnTo>
                    <a:pt x="3033" y="400"/>
                  </a:lnTo>
                  <a:lnTo>
                    <a:pt x="3040" y="400"/>
                  </a:lnTo>
                  <a:lnTo>
                    <a:pt x="3048" y="399"/>
                  </a:lnTo>
                  <a:lnTo>
                    <a:pt x="3055" y="400"/>
                  </a:lnTo>
                  <a:lnTo>
                    <a:pt x="3063" y="400"/>
                  </a:lnTo>
                  <a:lnTo>
                    <a:pt x="3070" y="399"/>
                  </a:lnTo>
                  <a:lnTo>
                    <a:pt x="3078" y="400"/>
                  </a:lnTo>
                  <a:lnTo>
                    <a:pt x="3085" y="399"/>
                  </a:lnTo>
                  <a:lnTo>
                    <a:pt x="3093" y="400"/>
                  </a:lnTo>
                  <a:lnTo>
                    <a:pt x="3101" y="400"/>
                  </a:lnTo>
                  <a:lnTo>
                    <a:pt x="3108" y="400"/>
                  </a:lnTo>
                  <a:lnTo>
                    <a:pt x="3116" y="400"/>
                  </a:lnTo>
                  <a:lnTo>
                    <a:pt x="3120" y="400"/>
                  </a:lnTo>
                </a:path>
              </a:pathLst>
            </a:custGeom>
            <a:no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4" name="Line 9"/>
            <p:cNvSpPr>
              <a:spLocks noChangeShapeType="1"/>
            </p:cNvSpPr>
            <p:nvPr/>
          </p:nvSpPr>
          <p:spPr bwMode="auto">
            <a:xfrm>
              <a:off x="59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5" name="Line 10"/>
            <p:cNvSpPr>
              <a:spLocks noChangeShapeType="1"/>
            </p:cNvSpPr>
            <p:nvPr/>
          </p:nvSpPr>
          <p:spPr bwMode="auto">
            <a:xfrm>
              <a:off x="59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6" name="Line 11"/>
            <p:cNvSpPr>
              <a:spLocks noChangeShapeType="1"/>
            </p:cNvSpPr>
            <p:nvPr/>
          </p:nvSpPr>
          <p:spPr bwMode="auto">
            <a:xfrm>
              <a:off x="60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7" name="Line 12"/>
            <p:cNvSpPr>
              <a:spLocks noChangeShapeType="1"/>
            </p:cNvSpPr>
            <p:nvPr/>
          </p:nvSpPr>
          <p:spPr bwMode="auto">
            <a:xfrm>
              <a:off x="608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8" name="Line 13"/>
            <p:cNvSpPr>
              <a:spLocks noChangeShapeType="1"/>
            </p:cNvSpPr>
            <p:nvPr/>
          </p:nvSpPr>
          <p:spPr bwMode="auto">
            <a:xfrm>
              <a:off x="611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9" name="Line 14"/>
            <p:cNvSpPr>
              <a:spLocks noChangeShapeType="1"/>
            </p:cNvSpPr>
            <p:nvPr/>
          </p:nvSpPr>
          <p:spPr bwMode="auto">
            <a:xfrm>
              <a:off x="61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0" name="Line 15"/>
            <p:cNvSpPr>
              <a:spLocks noChangeShapeType="1"/>
            </p:cNvSpPr>
            <p:nvPr/>
          </p:nvSpPr>
          <p:spPr bwMode="auto">
            <a:xfrm>
              <a:off x="62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1" name="Line 16"/>
            <p:cNvSpPr>
              <a:spLocks noChangeShapeType="1"/>
            </p:cNvSpPr>
            <p:nvPr/>
          </p:nvSpPr>
          <p:spPr bwMode="auto">
            <a:xfrm>
              <a:off x="624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2" name="Line 17"/>
            <p:cNvSpPr>
              <a:spLocks noChangeShapeType="1"/>
            </p:cNvSpPr>
            <p:nvPr/>
          </p:nvSpPr>
          <p:spPr bwMode="auto">
            <a:xfrm>
              <a:off x="628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3" name="Line 18"/>
            <p:cNvSpPr>
              <a:spLocks noChangeShapeType="1"/>
            </p:cNvSpPr>
            <p:nvPr/>
          </p:nvSpPr>
          <p:spPr bwMode="auto">
            <a:xfrm>
              <a:off x="63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4" name="Line 19"/>
            <p:cNvSpPr>
              <a:spLocks noChangeShapeType="1"/>
            </p:cNvSpPr>
            <p:nvPr/>
          </p:nvSpPr>
          <p:spPr bwMode="auto">
            <a:xfrm>
              <a:off x="63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5" name="Line 20"/>
            <p:cNvSpPr>
              <a:spLocks noChangeShapeType="1"/>
            </p:cNvSpPr>
            <p:nvPr/>
          </p:nvSpPr>
          <p:spPr bwMode="auto">
            <a:xfrm>
              <a:off x="640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6" name="Line 21"/>
            <p:cNvSpPr>
              <a:spLocks noChangeShapeType="1"/>
            </p:cNvSpPr>
            <p:nvPr/>
          </p:nvSpPr>
          <p:spPr bwMode="auto">
            <a:xfrm>
              <a:off x="64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7" name="Line 22"/>
            <p:cNvSpPr>
              <a:spLocks noChangeShapeType="1"/>
            </p:cNvSpPr>
            <p:nvPr/>
          </p:nvSpPr>
          <p:spPr bwMode="auto">
            <a:xfrm>
              <a:off x="64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8" name="Line 23"/>
            <p:cNvSpPr>
              <a:spLocks noChangeShapeType="1"/>
            </p:cNvSpPr>
            <p:nvPr/>
          </p:nvSpPr>
          <p:spPr bwMode="auto">
            <a:xfrm>
              <a:off x="65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9" name="Line 24"/>
            <p:cNvSpPr>
              <a:spLocks noChangeShapeType="1"/>
            </p:cNvSpPr>
            <p:nvPr/>
          </p:nvSpPr>
          <p:spPr bwMode="auto">
            <a:xfrm>
              <a:off x="65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0" name="Line 25"/>
            <p:cNvSpPr>
              <a:spLocks noChangeShapeType="1"/>
            </p:cNvSpPr>
            <p:nvPr/>
          </p:nvSpPr>
          <p:spPr bwMode="auto">
            <a:xfrm>
              <a:off x="661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1" name="Line 26"/>
            <p:cNvSpPr>
              <a:spLocks noChangeShapeType="1"/>
            </p:cNvSpPr>
            <p:nvPr/>
          </p:nvSpPr>
          <p:spPr bwMode="auto">
            <a:xfrm>
              <a:off x="66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2" name="Line 27"/>
            <p:cNvSpPr>
              <a:spLocks noChangeShapeType="1"/>
            </p:cNvSpPr>
            <p:nvPr/>
          </p:nvSpPr>
          <p:spPr bwMode="auto">
            <a:xfrm>
              <a:off x="670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3" name="Line 28"/>
            <p:cNvSpPr>
              <a:spLocks noChangeShapeType="1"/>
            </p:cNvSpPr>
            <p:nvPr/>
          </p:nvSpPr>
          <p:spPr bwMode="auto">
            <a:xfrm>
              <a:off x="674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4" name="Line 29"/>
            <p:cNvSpPr>
              <a:spLocks noChangeShapeType="1"/>
            </p:cNvSpPr>
            <p:nvPr/>
          </p:nvSpPr>
          <p:spPr bwMode="auto">
            <a:xfrm>
              <a:off x="678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5" name="Line 30"/>
            <p:cNvSpPr>
              <a:spLocks noChangeShapeType="1"/>
            </p:cNvSpPr>
            <p:nvPr/>
          </p:nvSpPr>
          <p:spPr bwMode="auto">
            <a:xfrm>
              <a:off x="682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6" name="Line 31"/>
            <p:cNvSpPr>
              <a:spLocks noChangeShapeType="1"/>
            </p:cNvSpPr>
            <p:nvPr/>
          </p:nvSpPr>
          <p:spPr bwMode="auto">
            <a:xfrm>
              <a:off x="68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7" name="Line 32"/>
            <p:cNvSpPr>
              <a:spLocks noChangeShapeType="1"/>
            </p:cNvSpPr>
            <p:nvPr/>
          </p:nvSpPr>
          <p:spPr bwMode="auto">
            <a:xfrm>
              <a:off x="690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8" name="Line 33"/>
            <p:cNvSpPr>
              <a:spLocks noChangeShapeType="1"/>
            </p:cNvSpPr>
            <p:nvPr/>
          </p:nvSpPr>
          <p:spPr bwMode="auto">
            <a:xfrm>
              <a:off x="69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9" name="Line 34"/>
            <p:cNvSpPr>
              <a:spLocks noChangeShapeType="1"/>
            </p:cNvSpPr>
            <p:nvPr/>
          </p:nvSpPr>
          <p:spPr bwMode="auto">
            <a:xfrm>
              <a:off x="699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0" name="Line 35"/>
            <p:cNvSpPr>
              <a:spLocks noChangeShapeType="1"/>
            </p:cNvSpPr>
            <p:nvPr/>
          </p:nvSpPr>
          <p:spPr bwMode="auto">
            <a:xfrm>
              <a:off x="70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1" name="Line 36"/>
            <p:cNvSpPr>
              <a:spLocks noChangeShapeType="1"/>
            </p:cNvSpPr>
            <p:nvPr/>
          </p:nvSpPr>
          <p:spPr bwMode="auto">
            <a:xfrm>
              <a:off x="70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2" name="Line 37"/>
            <p:cNvSpPr>
              <a:spLocks noChangeShapeType="1"/>
            </p:cNvSpPr>
            <p:nvPr/>
          </p:nvSpPr>
          <p:spPr bwMode="auto">
            <a:xfrm>
              <a:off x="711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3" name="Line 38"/>
            <p:cNvSpPr>
              <a:spLocks noChangeShapeType="1"/>
            </p:cNvSpPr>
            <p:nvPr/>
          </p:nvSpPr>
          <p:spPr bwMode="auto">
            <a:xfrm>
              <a:off x="71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4" name="Line 39"/>
            <p:cNvSpPr>
              <a:spLocks noChangeShapeType="1"/>
            </p:cNvSpPr>
            <p:nvPr/>
          </p:nvSpPr>
          <p:spPr bwMode="auto">
            <a:xfrm>
              <a:off x="71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5" name="Line 40"/>
            <p:cNvSpPr>
              <a:spLocks noChangeShapeType="1"/>
            </p:cNvSpPr>
            <p:nvPr/>
          </p:nvSpPr>
          <p:spPr bwMode="auto">
            <a:xfrm>
              <a:off x="724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6" name="Line 41"/>
            <p:cNvSpPr>
              <a:spLocks noChangeShapeType="1"/>
            </p:cNvSpPr>
            <p:nvPr/>
          </p:nvSpPr>
          <p:spPr bwMode="auto">
            <a:xfrm>
              <a:off x="728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7" name="Line 42"/>
            <p:cNvSpPr>
              <a:spLocks noChangeShapeType="1"/>
            </p:cNvSpPr>
            <p:nvPr/>
          </p:nvSpPr>
          <p:spPr bwMode="auto">
            <a:xfrm>
              <a:off x="73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8" name="Line 43"/>
            <p:cNvSpPr>
              <a:spLocks noChangeShapeType="1"/>
            </p:cNvSpPr>
            <p:nvPr/>
          </p:nvSpPr>
          <p:spPr bwMode="auto">
            <a:xfrm>
              <a:off x="736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9" name="Line 44"/>
            <p:cNvSpPr>
              <a:spLocks noChangeShapeType="1"/>
            </p:cNvSpPr>
            <p:nvPr/>
          </p:nvSpPr>
          <p:spPr bwMode="auto">
            <a:xfrm>
              <a:off x="740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0" name="Line 45"/>
            <p:cNvSpPr>
              <a:spLocks noChangeShapeType="1"/>
            </p:cNvSpPr>
            <p:nvPr/>
          </p:nvSpPr>
          <p:spPr bwMode="auto">
            <a:xfrm>
              <a:off x="744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1" name="Line 46"/>
            <p:cNvSpPr>
              <a:spLocks noChangeShapeType="1"/>
            </p:cNvSpPr>
            <p:nvPr/>
          </p:nvSpPr>
          <p:spPr bwMode="auto">
            <a:xfrm>
              <a:off x="749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2" name="Line 47"/>
            <p:cNvSpPr>
              <a:spLocks noChangeShapeType="1"/>
            </p:cNvSpPr>
            <p:nvPr/>
          </p:nvSpPr>
          <p:spPr bwMode="auto">
            <a:xfrm>
              <a:off x="75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3" name="Line 48"/>
            <p:cNvSpPr>
              <a:spLocks noChangeShapeType="1"/>
            </p:cNvSpPr>
            <p:nvPr/>
          </p:nvSpPr>
          <p:spPr bwMode="auto">
            <a:xfrm>
              <a:off x="75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4" name="Line 49"/>
            <p:cNvSpPr>
              <a:spLocks noChangeShapeType="1"/>
            </p:cNvSpPr>
            <p:nvPr/>
          </p:nvSpPr>
          <p:spPr bwMode="auto">
            <a:xfrm>
              <a:off x="761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5" name="Line 50"/>
            <p:cNvSpPr>
              <a:spLocks noChangeShapeType="1"/>
            </p:cNvSpPr>
            <p:nvPr/>
          </p:nvSpPr>
          <p:spPr bwMode="auto">
            <a:xfrm>
              <a:off x="765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6" name="Line 51"/>
            <p:cNvSpPr>
              <a:spLocks noChangeShapeType="1"/>
            </p:cNvSpPr>
            <p:nvPr/>
          </p:nvSpPr>
          <p:spPr bwMode="auto">
            <a:xfrm>
              <a:off x="769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7" name="Line 52"/>
            <p:cNvSpPr>
              <a:spLocks noChangeShapeType="1"/>
            </p:cNvSpPr>
            <p:nvPr/>
          </p:nvSpPr>
          <p:spPr bwMode="auto">
            <a:xfrm>
              <a:off x="773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8" name="Line 53"/>
            <p:cNvSpPr>
              <a:spLocks noChangeShapeType="1"/>
            </p:cNvSpPr>
            <p:nvPr/>
          </p:nvSpPr>
          <p:spPr bwMode="auto">
            <a:xfrm>
              <a:off x="778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9" name="Line 54"/>
            <p:cNvSpPr>
              <a:spLocks noChangeShapeType="1"/>
            </p:cNvSpPr>
            <p:nvPr/>
          </p:nvSpPr>
          <p:spPr bwMode="auto">
            <a:xfrm>
              <a:off x="781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0" name="Line 55"/>
            <p:cNvSpPr>
              <a:spLocks noChangeShapeType="1"/>
            </p:cNvSpPr>
            <p:nvPr/>
          </p:nvSpPr>
          <p:spPr bwMode="auto">
            <a:xfrm>
              <a:off x="78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1" name="Line 56"/>
            <p:cNvSpPr>
              <a:spLocks noChangeShapeType="1"/>
            </p:cNvSpPr>
            <p:nvPr/>
          </p:nvSpPr>
          <p:spPr bwMode="auto">
            <a:xfrm>
              <a:off x="79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2" name="Line 57"/>
            <p:cNvSpPr>
              <a:spLocks noChangeShapeType="1"/>
            </p:cNvSpPr>
            <p:nvPr/>
          </p:nvSpPr>
          <p:spPr bwMode="auto">
            <a:xfrm>
              <a:off x="794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3" name="Line 58"/>
            <p:cNvSpPr>
              <a:spLocks noChangeShapeType="1"/>
            </p:cNvSpPr>
            <p:nvPr/>
          </p:nvSpPr>
          <p:spPr bwMode="auto">
            <a:xfrm>
              <a:off x="798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4" name="Line 59"/>
            <p:cNvSpPr>
              <a:spLocks noChangeShapeType="1"/>
            </p:cNvSpPr>
            <p:nvPr/>
          </p:nvSpPr>
          <p:spPr bwMode="auto">
            <a:xfrm>
              <a:off x="802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5" name="Line 60"/>
            <p:cNvSpPr>
              <a:spLocks noChangeShapeType="1"/>
            </p:cNvSpPr>
            <p:nvPr/>
          </p:nvSpPr>
          <p:spPr bwMode="auto">
            <a:xfrm>
              <a:off x="80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6" name="Line 61"/>
            <p:cNvSpPr>
              <a:spLocks noChangeShapeType="1"/>
            </p:cNvSpPr>
            <p:nvPr/>
          </p:nvSpPr>
          <p:spPr bwMode="auto">
            <a:xfrm>
              <a:off x="811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7" name="Line 62"/>
            <p:cNvSpPr>
              <a:spLocks noChangeShapeType="1"/>
            </p:cNvSpPr>
            <p:nvPr/>
          </p:nvSpPr>
          <p:spPr bwMode="auto">
            <a:xfrm>
              <a:off x="81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8" name="Line 63"/>
            <p:cNvSpPr>
              <a:spLocks noChangeShapeType="1"/>
            </p:cNvSpPr>
            <p:nvPr/>
          </p:nvSpPr>
          <p:spPr bwMode="auto">
            <a:xfrm>
              <a:off x="81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9" name="Line 64"/>
            <p:cNvSpPr>
              <a:spLocks noChangeShapeType="1"/>
            </p:cNvSpPr>
            <p:nvPr/>
          </p:nvSpPr>
          <p:spPr bwMode="auto">
            <a:xfrm>
              <a:off x="82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0" name="Line 65"/>
            <p:cNvSpPr>
              <a:spLocks noChangeShapeType="1"/>
            </p:cNvSpPr>
            <p:nvPr/>
          </p:nvSpPr>
          <p:spPr bwMode="auto">
            <a:xfrm>
              <a:off x="828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1" name="Line 66"/>
            <p:cNvSpPr>
              <a:spLocks noChangeShapeType="1"/>
            </p:cNvSpPr>
            <p:nvPr/>
          </p:nvSpPr>
          <p:spPr bwMode="auto">
            <a:xfrm>
              <a:off x="831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2" name="Line 67"/>
            <p:cNvSpPr>
              <a:spLocks noChangeShapeType="1"/>
            </p:cNvSpPr>
            <p:nvPr/>
          </p:nvSpPr>
          <p:spPr bwMode="auto">
            <a:xfrm>
              <a:off x="83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3" name="Line 68"/>
            <p:cNvSpPr>
              <a:spLocks noChangeShapeType="1"/>
            </p:cNvSpPr>
            <p:nvPr/>
          </p:nvSpPr>
          <p:spPr bwMode="auto">
            <a:xfrm>
              <a:off x="84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4" name="Line 69"/>
            <p:cNvSpPr>
              <a:spLocks noChangeShapeType="1"/>
            </p:cNvSpPr>
            <p:nvPr/>
          </p:nvSpPr>
          <p:spPr bwMode="auto">
            <a:xfrm>
              <a:off x="844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5" name="Line 70"/>
            <p:cNvSpPr>
              <a:spLocks noChangeShapeType="1"/>
            </p:cNvSpPr>
            <p:nvPr/>
          </p:nvSpPr>
          <p:spPr bwMode="auto">
            <a:xfrm>
              <a:off x="848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6" name="Line 71"/>
            <p:cNvSpPr>
              <a:spLocks noChangeShapeType="1"/>
            </p:cNvSpPr>
            <p:nvPr/>
          </p:nvSpPr>
          <p:spPr bwMode="auto">
            <a:xfrm>
              <a:off x="85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7" name="Line 72"/>
            <p:cNvSpPr>
              <a:spLocks noChangeShapeType="1"/>
            </p:cNvSpPr>
            <p:nvPr/>
          </p:nvSpPr>
          <p:spPr bwMode="auto">
            <a:xfrm>
              <a:off x="857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8" name="Line 73"/>
            <p:cNvSpPr>
              <a:spLocks noChangeShapeType="1"/>
            </p:cNvSpPr>
            <p:nvPr/>
          </p:nvSpPr>
          <p:spPr bwMode="auto">
            <a:xfrm>
              <a:off x="86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9" name="Line 74"/>
            <p:cNvSpPr>
              <a:spLocks noChangeShapeType="1"/>
            </p:cNvSpPr>
            <p:nvPr/>
          </p:nvSpPr>
          <p:spPr bwMode="auto">
            <a:xfrm>
              <a:off x="86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0" name="Line 75"/>
            <p:cNvSpPr>
              <a:spLocks noChangeShapeType="1"/>
            </p:cNvSpPr>
            <p:nvPr/>
          </p:nvSpPr>
          <p:spPr bwMode="auto">
            <a:xfrm>
              <a:off x="86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1" name="Line 76"/>
            <p:cNvSpPr>
              <a:spLocks noChangeShapeType="1"/>
            </p:cNvSpPr>
            <p:nvPr/>
          </p:nvSpPr>
          <p:spPr bwMode="auto">
            <a:xfrm>
              <a:off x="87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2" name="Line 77"/>
            <p:cNvSpPr>
              <a:spLocks noChangeShapeType="1"/>
            </p:cNvSpPr>
            <p:nvPr/>
          </p:nvSpPr>
          <p:spPr bwMode="auto">
            <a:xfrm>
              <a:off x="87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3" name="Line 78"/>
            <p:cNvSpPr>
              <a:spLocks noChangeShapeType="1"/>
            </p:cNvSpPr>
            <p:nvPr/>
          </p:nvSpPr>
          <p:spPr bwMode="auto">
            <a:xfrm>
              <a:off x="881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4" name="Line 79"/>
            <p:cNvSpPr>
              <a:spLocks noChangeShapeType="1"/>
            </p:cNvSpPr>
            <p:nvPr/>
          </p:nvSpPr>
          <p:spPr bwMode="auto">
            <a:xfrm>
              <a:off x="886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5" name="Line 80"/>
            <p:cNvSpPr>
              <a:spLocks noChangeShapeType="1"/>
            </p:cNvSpPr>
            <p:nvPr/>
          </p:nvSpPr>
          <p:spPr bwMode="auto">
            <a:xfrm>
              <a:off x="890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6" name="Line 81"/>
            <p:cNvSpPr>
              <a:spLocks noChangeShapeType="1"/>
            </p:cNvSpPr>
            <p:nvPr/>
          </p:nvSpPr>
          <p:spPr bwMode="auto">
            <a:xfrm>
              <a:off x="894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7" name="Line 82"/>
            <p:cNvSpPr>
              <a:spLocks noChangeShapeType="1"/>
            </p:cNvSpPr>
            <p:nvPr/>
          </p:nvSpPr>
          <p:spPr bwMode="auto">
            <a:xfrm>
              <a:off x="898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8" name="Line 83"/>
            <p:cNvSpPr>
              <a:spLocks noChangeShapeType="1"/>
            </p:cNvSpPr>
            <p:nvPr/>
          </p:nvSpPr>
          <p:spPr bwMode="auto">
            <a:xfrm>
              <a:off x="902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9" name="Line 84"/>
            <p:cNvSpPr>
              <a:spLocks noChangeShapeType="1"/>
            </p:cNvSpPr>
            <p:nvPr/>
          </p:nvSpPr>
          <p:spPr bwMode="auto">
            <a:xfrm>
              <a:off x="90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0" name="Line 85"/>
            <p:cNvSpPr>
              <a:spLocks noChangeShapeType="1"/>
            </p:cNvSpPr>
            <p:nvPr/>
          </p:nvSpPr>
          <p:spPr bwMode="auto">
            <a:xfrm>
              <a:off x="91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1" name="Line 86"/>
            <p:cNvSpPr>
              <a:spLocks noChangeShapeType="1"/>
            </p:cNvSpPr>
            <p:nvPr/>
          </p:nvSpPr>
          <p:spPr bwMode="auto">
            <a:xfrm>
              <a:off x="914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2" name="Line 87"/>
            <p:cNvSpPr>
              <a:spLocks noChangeShapeType="1"/>
            </p:cNvSpPr>
            <p:nvPr/>
          </p:nvSpPr>
          <p:spPr bwMode="auto">
            <a:xfrm>
              <a:off x="919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3" name="Line 88"/>
            <p:cNvSpPr>
              <a:spLocks noChangeShapeType="1"/>
            </p:cNvSpPr>
            <p:nvPr/>
          </p:nvSpPr>
          <p:spPr bwMode="auto">
            <a:xfrm>
              <a:off x="92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4" name="Line 89"/>
            <p:cNvSpPr>
              <a:spLocks noChangeShapeType="1"/>
            </p:cNvSpPr>
            <p:nvPr/>
          </p:nvSpPr>
          <p:spPr bwMode="auto">
            <a:xfrm>
              <a:off x="92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5" name="Line 90"/>
            <p:cNvSpPr>
              <a:spLocks noChangeShapeType="1"/>
            </p:cNvSpPr>
            <p:nvPr/>
          </p:nvSpPr>
          <p:spPr bwMode="auto">
            <a:xfrm>
              <a:off x="931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6" name="Line 91"/>
            <p:cNvSpPr>
              <a:spLocks noChangeShapeType="1"/>
            </p:cNvSpPr>
            <p:nvPr/>
          </p:nvSpPr>
          <p:spPr bwMode="auto">
            <a:xfrm>
              <a:off x="93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7" name="Line 92"/>
            <p:cNvSpPr>
              <a:spLocks noChangeShapeType="1"/>
            </p:cNvSpPr>
            <p:nvPr/>
          </p:nvSpPr>
          <p:spPr bwMode="auto">
            <a:xfrm>
              <a:off x="93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8" name="Line 93"/>
            <p:cNvSpPr>
              <a:spLocks noChangeShapeType="1"/>
            </p:cNvSpPr>
            <p:nvPr/>
          </p:nvSpPr>
          <p:spPr bwMode="auto">
            <a:xfrm>
              <a:off x="943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9" name="Line 94"/>
            <p:cNvSpPr>
              <a:spLocks noChangeShapeType="1"/>
            </p:cNvSpPr>
            <p:nvPr/>
          </p:nvSpPr>
          <p:spPr bwMode="auto">
            <a:xfrm>
              <a:off x="948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0" name="Line 95"/>
            <p:cNvSpPr>
              <a:spLocks noChangeShapeType="1"/>
            </p:cNvSpPr>
            <p:nvPr/>
          </p:nvSpPr>
          <p:spPr bwMode="auto">
            <a:xfrm>
              <a:off x="952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1" name="Line 96"/>
            <p:cNvSpPr>
              <a:spLocks noChangeShapeType="1"/>
            </p:cNvSpPr>
            <p:nvPr/>
          </p:nvSpPr>
          <p:spPr bwMode="auto">
            <a:xfrm>
              <a:off x="95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2" name="Line 97"/>
            <p:cNvSpPr>
              <a:spLocks noChangeShapeType="1"/>
            </p:cNvSpPr>
            <p:nvPr/>
          </p:nvSpPr>
          <p:spPr bwMode="auto">
            <a:xfrm>
              <a:off x="960" y="263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3" name="Line 98"/>
            <p:cNvSpPr>
              <a:spLocks noChangeShapeType="1"/>
            </p:cNvSpPr>
            <p:nvPr/>
          </p:nvSpPr>
          <p:spPr bwMode="auto">
            <a:xfrm>
              <a:off x="964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4" name="Line 99"/>
            <p:cNvSpPr>
              <a:spLocks noChangeShapeType="1"/>
            </p:cNvSpPr>
            <p:nvPr/>
          </p:nvSpPr>
          <p:spPr bwMode="auto">
            <a:xfrm>
              <a:off x="969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5" name="Line 100"/>
            <p:cNvSpPr>
              <a:spLocks noChangeShapeType="1"/>
            </p:cNvSpPr>
            <p:nvPr/>
          </p:nvSpPr>
          <p:spPr bwMode="auto">
            <a:xfrm>
              <a:off x="97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6" name="Line 101"/>
            <p:cNvSpPr>
              <a:spLocks noChangeShapeType="1"/>
            </p:cNvSpPr>
            <p:nvPr/>
          </p:nvSpPr>
          <p:spPr bwMode="auto">
            <a:xfrm>
              <a:off x="977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7" name="Line 102"/>
            <p:cNvSpPr>
              <a:spLocks noChangeShapeType="1"/>
            </p:cNvSpPr>
            <p:nvPr/>
          </p:nvSpPr>
          <p:spPr bwMode="auto">
            <a:xfrm>
              <a:off x="981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8" name="Line 103"/>
            <p:cNvSpPr>
              <a:spLocks noChangeShapeType="1"/>
            </p:cNvSpPr>
            <p:nvPr/>
          </p:nvSpPr>
          <p:spPr bwMode="auto">
            <a:xfrm>
              <a:off x="985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39" name="Line 104"/>
            <p:cNvSpPr>
              <a:spLocks noChangeShapeType="1"/>
            </p:cNvSpPr>
            <p:nvPr/>
          </p:nvSpPr>
          <p:spPr bwMode="auto">
            <a:xfrm>
              <a:off x="98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0" name="Line 105"/>
            <p:cNvSpPr>
              <a:spLocks noChangeShapeType="1"/>
            </p:cNvSpPr>
            <p:nvPr/>
          </p:nvSpPr>
          <p:spPr bwMode="auto">
            <a:xfrm>
              <a:off x="993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1" name="Line 106"/>
            <p:cNvSpPr>
              <a:spLocks noChangeShapeType="1"/>
            </p:cNvSpPr>
            <p:nvPr/>
          </p:nvSpPr>
          <p:spPr bwMode="auto">
            <a:xfrm>
              <a:off x="998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2" name="Line 107"/>
            <p:cNvSpPr>
              <a:spLocks noChangeShapeType="1"/>
            </p:cNvSpPr>
            <p:nvPr/>
          </p:nvSpPr>
          <p:spPr bwMode="auto">
            <a:xfrm>
              <a:off x="1001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3" name="Line 108"/>
            <p:cNvSpPr>
              <a:spLocks noChangeShapeType="1"/>
            </p:cNvSpPr>
            <p:nvPr/>
          </p:nvSpPr>
          <p:spPr bwMode="auto">
            <a:xfrm>
              <a:off x="1006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4" name="Line 109"/>
            <p:cNvSpPr>
              <a:spLocks noChangeShapeType="1"/>
            </p:cNvSpPr>
            <p:nvPr/>
          </p:nvSpPr>
          <p:spPr bwMode="auto">
            <a:xfrm>
              <a:off x="101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5" name="Line 110"/>
            <p:cNvSpPr>
              <a:spLocks noChangeShapeType="1"/>
            </p:cNvSpPr>
            <p:nvPr/>
          </p:nvSpPr>
          <p:spPr bwMode="auto">
            <a:xfrm>
              <a:off x="1014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6" name="Line 111"/>
            <p:cNvSpPr>
              <a:spLocks noChangeShapeType="1"/>
            </p:cNvSpPr>
            <p:nvPr/>
          </p:nvSpPr>
          <p:spPr bwMode="auto">
            <a:xfrm>
              <a:off x="1018" y="263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7" name="Line 112"/>
            <p:cNvSpPr>
              <a:spLocks noChangeShapeType="1"/>
            </p:cNvSpPr>
            <p:nvPr/>
          </p:nvSpPr>
          <p:spPr bwMode="auto">
            <a:xfrm>
              <a:off x="102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8" name="Line 113"/>
            <p:cNvSpPr>
              <a:spLocks noChangeShapeType="1"/>
            </p:cNvSpPr>
            <p:nvPr/>
          </p:nvSpPr>
          <p:spPr bwMode="auto">
            <a:xfrm>
              <a:off x="102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49" name="Line 114"/>
            <p:cNvSpPr>
              <a:spLocks noChangeShapeType="1"/>
            </p:cNvSpPr>
            <p:nvPr/>
          </p:nvSpPr>
          <p:spPr bwMode="auto">
            <a:xfrm>
              <a:off x="1030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0" name="Line 115"/>
            <p:cNvSpPr>
              <a:spLocks noChangeShapeType="1"/>
            </p:cNvSpPr>
            <p:nvPr/>
          </p:nvSpPr>
          <p:spPr bwMode="auto">
            <a:xfrm>
              <a:off x="1035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1" name="Line 116"/>
            <p:cNvSpPr>
              <a:spLocks noChangeShapeType="1"/>
            </p:cNvSpPr>
            <p:nvPr/>
          </p:nvSpPr>
          <p:spPr bwMode="auto">
            <a:xfrm>
              <a:off x="1039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2" name="Line 117"/>
            <p:cNvSpPr>
              <a:spLocks noChangeShapeType="1"/>
            </p:cNvSpPr>
            <p:nvPr/>
          </p:nvSpPr>
          <p:spPr bwMode="auto">
            <a:xfrm>
              <a:off x="1043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3" name="Line 118"/>
            <p:cNvSpPr>
              <a:spLocks noChangeShapeType="1"/>
            </p:cNvSpPr>
            <p:nvPr/>
          </p:nvSpPr>
          <p:spPr bwMode="auto">
            <a:xfrm>
              <a:off x="1047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4" name="Line 119"/>
            <p:cNvSpPr>
              <a:spLocks noChangeShapeType="1"/>
            </p:cNvSpPr>
            <p:nvPr/>
          </p:nvSpPr>
          <p:spPr bwMode="auto">
            <a:xfrm>
              <a:off x="1051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5" name="Line 120"/>
            <p:cNvSpPr>
              <a:spLocks noChangeShapeType="1"/>
            </p:cNvSpPr>
            <p:nvPr/>
          </p:nvSpPr>
          <p:spPr bwMode="auto">
            <a:xfrm>
              <a:off x="1056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6" name="Line 121"/>
            <p:cNvSpPr>
              <a:spLocks noChangeShapeType="1"/>
            </p:cNvSpPr>
            <p:nvPr/>
          </p:nvSpPr>
          <p:spPr bwMode="auto">
            <a:xfrm>
              <a:off x="1060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7" name="Line 122"/>
            <p:cNvSpPr>
              <a:spLocks noChangeShapeType="1"/>
            </p:cNvSpPr>
            <p:nvPr/>
          </p:nvSpPr>
          <p:spPr bwMode="auto">
            <a:xfrm>
              <a:off x="1064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8" name="Line 123"/>
            <p:cNvSpPr>
              <a:spLocks noChangeShapeType="1"/>
            </p:cNvSpPr>
            <p:nvPr/>
          </p:nvSpPr>
          <p:spPr bwMode="auto">
            <a:xfrm>
              <a:off x="1068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59" name="Line 124"/>
            <p:cNvSpPr>
              <a:spLocks noChangeShapeType="1"/>
            </p:cNvSpPr>
            <p:nvPr/>
          </p:nvSpPr>
          <p:spPr bwMode="auto">
            <a:xfrm>
              <a:off x="1072" y="26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0" name="Line 125"/>
            <p:cNvSpPr>
              <a:spLocks noChangeShapeType="1"/>
            </p:cNvSpPr>
            <p:nvPr/>
          </p:nvSpPr>
          <p:spPr bwMode="auto">
            <a:xfrm>
              <a:off x="1076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1" name="Line 126"/>
            <p:cNvSpPr>
              <a:spLocks noChangeShapeType="1"/>
            </p:cNvSpPr>
            <p:nvPr/>
          </p:nvSpPr>
          <p:spPr bwMode="auto">
            <a:xfrm>
              <a:off x="1080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2" name="Line 127"/>
            <p:cNvSpPr>
              <a:spLocks noChangeShapeType="1"/>
            </p:cNvSpPr>
            <p:nvPr/>
          </p:nvSpPr>
          <p:spPr bwMode="auto">
            <a:xfrm>
              <a:off x="1085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3" name="Line 128"/>
            <p:cNvSpPr>
              <a:spLocks noChangeShapeType="1"/>
            </p:cNvSpPr>
            <p:nvPr/>
          </p:nvSpPr>
          <p:spPr bwMode="auto">
            <a:xfrm>
              <a:off x="1089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4" name="Line 129"/>
            <p:cNvSpPr>
              <a:spLocks noChangeShapeType="1"/>
            </p:cNvSpPr>
            <p:nvPr/>
          </p:nvSpPr>
          <p:spPr bwMode="auto">
            <a:xfrm>
              <a:off x="1093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5" name="Line 130"/>
            <p:cNvSpPr>
              <a:spLocks noChangeShapeType="1"/>
            </p:cNvSpPr>
            <p:nvPr/>
          </p:nvSpPr>
          <p:spPr bwMode="auto">
            <a:xfrm>
              <a:off x="1097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6" name="Line 131"/>
            <p:cNvSpPr>
              <a:spLocks noChangeShapeType="1"/>
            </p:cNvSpPr>
            <p:nvPr/>
          </p:nvSpPr>
          <p:spPr bwMode="auto">
            <a:xfrm>
              <a:off x="1101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7" name="Line 132"/>
            <p:cNvSpPr>
              <a:spLocks noChangeShapeType="1"/>
            </p:cNvSpPr>
            <p:nvPr/>
          </p:nvSpPr>
          <p:spPr bwMode="auto">
            <a:xfrm>
              <a:off x="1105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8" name="Line 133"/>
            <p:cNvSpPr>
              <a:spLocks noChangeShapeType="1"/>
            </p:cNvSpPr>
            <p:nvPr/>
          </p:nvSpPr>
          <p:spPr bwMode="auto">
            <a:xfrm>
              <a:off x="1109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69" name="Line 134"/>
            <p:cNvSpPr>
              <a:spLocks noChangeShapeType="1"/>
            </p:cNvSpPr>
            <p:nvPr/>
          </p:nvSpPr>
          <p:spPr bwMode="auto">
            <a:xfrm>
              <a:off x="1114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0" name="Line 135"/>
            <p:cNvSpPr>
              <a:spLocks noChangeShapeType="1"/>
            </p:cNvSpPr>
            <p:nvPr/>
          </p:nvSpPr>
          <p:spPr bwMode="auto">
            <a:xfrm>
              <a:off x="1118" y="262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1" name="Line 136"/>
            <p:cNvSpPr>
              <a:spLocks noChangeShapeType="1"/>
            </p:cNvSpPr>
            <p:nvPr/>
          </p:nvSpPr>
          <p:spPr bwMode="auto">
            <a:xfrm>
              <a:off x="1122" y="262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2" name="Line 137"/>
            <p:cNvSpPr>
              <a:spLocks noChangeShapeType="1"/>
            </p:cNvSpPr>
            <p:nvPr/>
          </p:nvSpPr>
          <p:spPr bwMode="auto">
            <a:xfrm>
              <a:off x="1126" y="262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3" name="Line 138"/>
            <p:cNvSpPr>
              <a:spLocks noChangeShapeType="1"/>
            </p:cNvSpPr>
            <p:nvPr/>
          </p:nvSpPr>
          <p:spPr bwMode="auto">
            <a:xfrm>
              <a:off x="1130" y="262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4" name="Line 139"/>
            <p:cNvSpPr>
              <a:spLocks noChangeShapeType="1"/>
            </p:cNvSpPr>
            <p:nvPr/>
          </p:nvSpPr>
          <p:spPr bwMode="auto">
            <a:xfrm>
              <a:off x="1134" y="262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5" name="Line 140"/>
            <p:cNvSpPr>
              <a:spLocks noChangeShapeType="1"/>
            </p:cNvSpPr>
            <p:nvPr/>
          </p:nvSpPr>
          <p:spPr bwMode="auto">
            <a:xfrm>
              <a:off x="1139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6" name="Line 141"/>
            <p:cNvSpPr>
              <a:spLocks noChangeShapeType="1"/>
            </p:cNvSpPr>
            <p:nvPr/>
          </p:nvSpPr>
          <p:spPr bwMode="auto">
            <a:xfrm>
              <a:off x="1142" y="262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7" name="Line 142"/>
            <p:cNvSpPr>
              <a:spLocks noChangeShapeType="1"/>
            </p:cNvSpPr>
            <p:nvPr/>
          </p:nvSpPr>
          <p:spPr bwMode="auto">
            <a:xfrm>
              <a:off x="1147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8" name="Line 143"/>
            <p:cNvSpPr>
              <a:spLocks noChangeShapeType="1"/>
            </p:cNvSpPr>
            <p:nvPr/>
          </p:nvSpPr>
          <p:spPr bwMode="auto">
            <a:xfrm>
              <a:off x="1151" y="262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9" name="Line 144"/>
            <p:cNvSpPr>
              <a:spLocks noChangeShapeType="1"/>
            </p:cNvSpPr>
            <p:nvPr/>
          </p:nvSpPr>
          <p:spPr bwMode="auto">
            <a:xfrm>
              <a:off x="1155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0" name="Line 145"/>
            <p:cNvSpPr>
              <a:spLocks noChangeShapeType="1"/>
            </p:cNvSpPr>
            <p:nvPr/>
          </p:nvSpPr>
          <p:spPr bwMode="auto">
            <a:xfrm>
              <a:off x="1159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1" name="Line 146"/>
            <p:cNvSpPr>
              <a:spLocks noChangeShapeType="1"/>
            </p:cNvSpPr>
            <p:nvPr/>
          </p:nvSpPr>
          <p:spPr bwMode="auto">
            <a:xfrm>
              <a:off x="1163" y="263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2" name="Line 147"/>
            <p:cNvSpPr>
              <a:spLocks noChangeShapeType="1"/>
            </p:cNvSpPr>
            <p:nvPr/>
          </p:nvSpPr>
          <p:spPr bwMode="auto">
            <a:xfrm>
              <a:off x="1168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3" name="Line 148"/>
            <p:cNvSpPr>
              <a:spLocks noChangeShapeType="1"/>
            </p:cNvSpPr>
            <p:nvPr/>
          </p:nvSpPr>
          <p:spPr bwMode="auto">
            <a:xfrm>
              <a:off x="1171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4" name="Line 149"/>
            <p:cNvSpPr>
              <a:spLocks noChangeShapeType="1"/>
            </p:cNvSpPr>
            <p:nvPr/>
          </p:nvSpPr>
          <p:spPr bwMode="auto">
            <a:xfrm>
              <a:off x="1176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5" name="Line 150"/>
            <p:cNvSpPr>
              <a:spLocks noChangeShapeType="1"/>
            </p:cNvSpPr>
            <p:nvPr/>
          </p:nvSpPr>
          <p:spPr bwMode="auto">
            <a:xfrm>
              <a:off x="1180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6" name="Line 151"/>
            <p:cNvSpPr>
              <a:spLocks noChangeShapeType="1"/>
            </p:cNvSpPr>
            <p:nvPr/>
          </p:nvSpPr>
          <p:spPr bwMode="auto">
            <a:xfrm>
              <a:off x="1184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7" name="Line 152"/>
            <p:cNvSpPr>
              <a:spLocks noChangeShapeType="1"/>
            </p:cNvSpPr>
            <p:nvPr/>
          </p:nvSpPr>
          <p:spPr bwMode="auto">
            <a:xfrm>
              <a:off x="1188" y="262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8" name="Line 153"/>
            <p:cNvSpPr>
              <a:spLocks noChangeShapeType="1"/>
            </p:cNvSpPr>
            <p:nvPr/>
          </p:nvSpPr>
          <p:spPr bwMode="auto">
            <a:xfrm>
              <a:off x="1192" y="261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9" name="Line 154"/>
            <p:cNvSpPr>
              <a:spLocks noChangeShapeType="1"/>
            </p:cNvSpPr>
            <p:nvPr/>
          </p:nvSpPr>
          <p:spPr bwMode="auto">
            <a:xfrm>
              <a:off x="1197" y="260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0" name="Line 155"/>
            <p:cNvSpPr>
              <a:spLocks noChangeShapeType="1"/>
            </p:cNvSpPr>
            <p:nvPr/>
          </p:nvSpPr>
          <p:spPr bwMode="auto">
            <a:xfrm>
              <a:off x="1201" y="257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1" name="Line 156"/>
            <p:cNvSpPr>
              <a:spLocks noChangeShapeType="1"/>
            </p:cNvSpPr>
            <p:nvPr/>
          </p:nvSpPr>
          <p:spPr bwMode="auto">
            <a:xfrm>
              <a:off x="1205" y="252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2" name="Line 157"/>
            <p:cNvSpPr>
              <a:spLocks noChangeShapeType="1"/>
            </p:cNvSpPr>
            <p:nvPr/>
          </p:nvSpPr>
          <p:spPr bwMode="auto">
            <a:xfrm>
              <a:off x="1209" y="2449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3" name="Line 158"/>
            <p:cNvSpPr>
              <a:spLocks noChangeShapeType="1"/>
            </p:cNvSpPr>
            <p:nvPr/>
          </p:nvSpPr>
          <p:spPr bwMode="auto">
            <a:xfrm>
              <a:off x="1213" y="235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4" name="Line 159"/>
            <p:cNvSpPr>
              <a:spLocks noChangeShapeType="1"/>
            </p:cNvSpPr>
            <p:nvPr/>
          </p:nvSpPr>
          <p:spPr bwMode="auto">
            <a:xfrm>
              <a:off x="1218" y="226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5" name="Line 160"/>
            <p:cNvSpPr>
              <a:spLocks noChangeShapeType="1"/>
            </p:cNvSpPr>
            <p:nvPr/>
          </p:nvSpPr>
          <p:spPr bwMode="auto">
            <a:xfrm>
              <a:off x="1221" y="218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6" name="Line 161"/>
            <p:cNvSpPr>
              <a:spLocks noChangeShapeType="1"/>
            </p:cNvSpPr>
            <p:nvPr/>
          </p:nvSpPr>
          <p:spPr bwMode="auto">
            <a:xfrm>
              <a:off x="1226" y="214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7" name="Line 162"/>
            <p:cNvSpPr>
              <a:spLocks noChangeShapeType="1"/>
            </p:cNvSpPr>
            <p:nvPr/>
          </p:nvSpPr>
          <p:spPr bwMode="auto">
            <a:xfrm>
              <a:off x="1230" y="212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8" name="Line 163"/>
            <p:cNvSpPr>
              <a:spLocks noChangeShapeType="1"/>
            </p:cNvSpPr>
            <p:nvPr/>
          </p:nvSpPr>
          <p:spPr bwMode="auto">
            <a:xfrm>
              <a:off x="1234" y="213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9" name="Line 164"/>
            <p:cNvSpPr>
              <a:spLocks noChangeShapeType="1"/>
            </p:cNvSpPr>
            <p:nvPr/>
          </p:nvSpPr>
          <p:spPr bwMode="auto">
            <a:xfrm>
              <a:off x="1238" y="215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0" name="Line 165"/>
            <p:cNvSpPr>
              <a:spLocks noChangeShapeType="1"/>
            </p:cNvSpPr>
            <p:nvPr/>
          </p:nvSpPr>
          <p:spPr bwMode="auto">
            <a:xfrm>
              <a:off x="1242" y="217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1" name="Line 166"/>
            <p:cNvSpPr>
              <a:spLocks noChangeShapeType="1"/>
            </p:cNvSpPr>
            <p:nvPr/>
          </p:nvSpPr>
          <p:spPr bwMode="auto">
            <a:xfrm>
              <a:off x="1247" y="221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2" name="Line 167"/>
            <p:cNvSpPr>
              <a:spLocks noChangeShapeType="1"/>
            </p:cNvSpPr>
            <p:nvPr/>
          </p:nvSpPr>
          <p:spPr bwMode="auto">
            <a:xfrm>
              <a:off x="1250" y="224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3" name="Line 168"/>
            <p:cNvSpPr>
              <a:spLocks noChangeShapeType="1"/>
            </p:cNvSpPr>
            <p:nvPr/>
          </p:nvSpPr>
          <p:spPr bwMode="auto">
            <a:xfrm>
              <a:off x="1255" y="227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4" name="Line 169"/>
            <p:cNvSpPr>
              <a:spLocks noChangeShapeType="1"/>
            </p:cNvSpPr>
            <p:nvPr/>
          </p:nvSpPr>
          <p:spPr bwMode="auto">
            <a:xfrm>
              <a:off x="1259" y="230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5" name="Line 170"/>
            <p:cNvSpPr>
              <a:spLocks noChangeShapeType="1"/>
            </p:cNvSpPr>
            <p:nvPr/>
          </p:nvSpPr>
          <p:spPr bwMode="auto">
            <a:xfrm>
              <a:off x="1263" y="2339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6" name="Line 171"/>
            <p:cNvSpPr>
              <a:spLocks noChangeShapeType="1"/>
            </p:cNvSpPr>
            <p:nvPr/>
          </p:nvSpPr>
          <p:spPr bwMode="auto">
            <a:xfrm>
              <a:off x="1267" y="236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7" name="Line 172"/>
            <p:cNvSpPr>
              <a:spLocks noChangeShapeType="1"/>
            </p:cNvSpPr>
            <p:nvPr/>
          </p:nvSpPr>
          <p:spPr bwMode="auto">
            <a:xfrm>
              <a:off x="1271" y="2393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8" name="Line 173"/>
            <p:cNvSpPr>
              <a:spLocks noChangeShapeType="1"/>
            </p:cNvSpPr>
            <p:nvPr/>
          </p:nvSpPr>
          <p:spPr bwMode="auto">
            <a:xfrm>
              <a:off x="1275" y="242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09" name="Line 174"/>
            <p:cNvSpPr>
              <a:spLocks noChangeShapeType="1"/>
            </p:cNvSpPr>
            <p:nvPr/>
          </p:nvSpPr>
          <p:spPr bwMode="auto">
            <a:xfrm>
              <a:off x="1280" y="2443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0" name="Line 175"/>
            <p:cNvSpPr>
              <a:spLocks noChangeShapeType="1"/>
            </p:cNvSpPr>
            <p:nvPr/>
          </p:nvSpPr>
          <p:spPr bwMode="auto">
            <a:xfrm>
              <a:off x="1284" y="246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1" name="Line 176"/>
            <p:cNvSpPr>
              <a:spLocks noChangeShapeType="1"/>
            </p:cNvSpPr>
            <p:nvPr/>
          </p:nvSpPr>
          <p:spPr bwMode="auto">
            <a:xfrm>
              <a:off x="1288" y="2486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2" name="Line 177"/>
            <p:cNvSpPr>
              <a:spLocks noChangeShapeType="1"/>
            </p:cNvSpPr>
            <p:nvPr/>
          </p:nvSpPr>
          <p:spPr bwMode="auto">
            <a:xfrm>
              <a:off x="1292" y="250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3" name="Line 178"/>
            <p:cNvSpPr>
              <a:spLocks noChangeShapeType="1"/>
            </p:cNvSpPr>
            <p:nvPr/>
          </p:nvSpPr>
          <p:spPr bwMode="auto">
            <a:xfrm>
              <a:off x="1296" y="252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4" name="Line 179"/>
            <p:cNvSpPr>
              <a:spLocks noChangeShapeType="1"/>
            </p:cNvSpPr>
            <p:nvPr/>
          </p:nvSpPr>
          <p:spPr bwMode="auto">
            <a:xfrm>
              <a:off x="1300" y="2535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5" name="Line 180"/>
            <p:cNvSpPr>
              <a:spLocks noChangeShapeType="1"/>
            </p:cNvSpPr>
            <p:nvPr/>
          </p:nvSpPr>
          <p:spPr bwMode="auto">
            <a:xfrm>
              <a:off x="1304" y="2549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6" name="Line 181"/>
            <p:cNvSpPr>
              <a:spLocks noChangeShapeType="1"/>
            </p:cNvSpPr>
            <p:nvPr/>
          </p:nvSpPr>
          <p:spPr bwMode="auto">
            <a:xfrm>
              <a:off x="1309" y="256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7" name="Line 182"/>
            <p:cNvSpPr>
              <a:spLocks noChangeShapeType="1"/>
            </p:cNvSpPr>
            <p:nvPr/>
          </p:nvSpPr>
          <p:spPr bwMode="auto">
            <a:xfrm>
              <a:off x="1313" y="2573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8" name="Line 183"/>
            <p:cNvSpPr>
              <a:spLocks noChangeShapeType="1"/>
            </p:cNvSpPr>
            <p:nvPr/>
          </p:nvSpPr>
          <p:spPr bwMode="auto">
            <a:xfrm>
              <a:off x="1317" y="258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19" name="Line 184"/>
            <p:cNvSpPr>
              <a:spLocks noChangeShapeType="1"/>
            </p:cNvSpPr>
            <p:nvPr/>
          </p:nvSpPr>
          <p:spPr bwMode="auto">
            <a:xfrm>
              <a:off x="1321" y="2593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0" name="Line 185"/>
            <p:cNvSpPr>
              <a:spLocks noChangeShapeType="1"/>
            </p:cNvSpPr>
            <p:nvPr/>
          </p:nvSpPr>
          <p:spPr bwMode="auto">
            <a:xfrm>
              <a:off x="1325" y="2599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1" name="Line 186"/>
            <p:cNvSpPr>
              <a:spLocks noChangeShapeType="1"/>
            </p:cNvSpPr>
            <p:nvPr/>
          </p:nvSpPr>
          <p:spPr bwMode="auto">
            <a:xfrm>
              <a:off x="1329" y="260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2" name="Line 187"/>
            <p:cNvSpPr>
              <a:spLocks noChangeShapeType="1"/>
            </p:cNvSpPr>
            <p:nvPr/>
          </p:nvSpPr>
          <p:spPr bwMode="auto">
            <a:xfrm>
              <a:off x="1333" y="261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3" name="Line 188"/>
            <p:cNvSpPr>
              <a:spLocks noChangeShapeType="1"/>
            </p:cNvSpPr>
            <p:nvPr/>
          </p:nvSpPr>
          <p:spPr bwMode="auto">
            <a:xfrm>
              <a:off x="1338" y="261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4" name="Line 189"/>
            <p:cNvSpPr>
              <a:spLocks noChangeShapeType="1"/>
            </p:cNvSpPr>
            <p:nvPr/>
          </p:nvSpPr>
          <p:spPr bwMode="auto">
            <a:xfrm>
              <a:off x="1342" y="261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5" name="Line 190"/>
            <p:cNvSpPr>
              <a:spLocks noChangeShapeType="1"/>
            </p:cNvSpPr>
            <p:nvPr/>
          </p:nvSpPr>
          <p:spPr bwMode="auto">
            <a:xfrm>
              <a:off x="1346" y="262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6" name="Line 191"/>
            <p:cNvSpPr>
              <a:spLocks noChangeShapeType="1"/>
            </p:cNvSpPr>
            <p:nvPr/>
          </p:nvSpPr>
          <p:spPr bwMode="auto">
            <a:xfrm>
              <a:off x="1350" y="2623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7" name="Line 192"/>
            <p:cNvSpPr>
              <a:spLocks noChangeShapeType="1"/>
            </p:cNvSpPr>
            <p:nvPr/>
          </p:nvSpPr>
          <p:spPr bwMode="auto">
            <a:xfrm>
              <a:off x="1354" y="262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8" name="Line 193"/>
            <p:cNvSpPr>
              <a:spLocks noChangeShapeType="1"/>
            </p:cNvSpPr>
            <p:nvPr/>
          </p:nvSpPr>
          <p:spPr bwMode="auto">
            <a:xfrm>
              <a:off x="1359" y="2628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9" name="Line 194"/>
            <p:cNvSpPr>
              <a:spLocks noChangeShapeType="1"/>
            </p:cNvSpPr>
            <p:nvPr/>
          </p:nvSpPr>
          <p:spPr bwMode="auto">
            <a:xfrm>
              <a:off x="1362" y="2627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0" name="Line 195"/>
            <p:cNvSpPr>
              <a:spLocks noChangeShapeType="1"/>
            </p:cNvSpPr>
            <p:nvPr/>
          </p:nvSpPr>
          <p:spPr bwMode="auto">
            <a:xfrm>
              <a:off x="1367" y="2630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1" name="Line 196"/>
            <p:cNvSpPr>
              <a:spLocks noChangeShapeType="1"/>
            </p:cNvSpPr>
            <p:nvPr/>
          </p:nvSpPr>
          <p:spPr bwMode="auto">
            <a:xfrm>
              <a:off x="1371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2" name="Line 197"/>
            <p:cNvSpPr>
              <a:spLocks noChangeShapeType="1"/>
            </p:cNvSpPr>
            <p:nvPr/>
          </p:nvSpPr>
          <p:spPr bwMode="auto">
            <a:xfrm>
              <a:off x="1375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3" name="Line 198"/>
            <p:cNvSpPr>
              <a:spLocks noChangeShapeType="1"/>
            </p:cNvSpPr>
            <p:nvPr/>
          </p:nvSpPr>
          <p:spPr bwMode="auto">
            <a:xfrm>
              <a:off x="1379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4" name="Line 199"/>
            <p:cNvSpPr>
              <a:spLocks noChangeShapeType="1"/>
            </p:cNvSpPr>
            <p:nvPr/>
          </p:nvSpPr>
          <p:spPr bwMode="auto">
            <a:xfrm>
              <a:off x="1383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5" name="Line 200"/>
            <p:cNvSpPr>
              <a:spLocks noChangeShapeType="1"/>
            </p:cNvSpPr>
            <p:nvPr/>
          </p:nvSpPr>
          <p:spPr bwMode="auto">
            <a:xfrm>
              <a:off x="1388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6" name="Line 201"/>
            <p:cNvSpPr>
              <a:spLocks noChangeShapeType="1"/>
            </p:cNvSpPr>
            <p:nvPr/>
          </p:nvSpPr>
          <p:spPr bwMode="auto">
            <a:xfrm>
              <a:off x="1391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7" name="Line 202"/>
            <p:cNvSpPr>
              <a:spLocks noChangeShapeType="1"/>
            </p:cNvSpPr>
            <p:nvPr/>
          </p:nvSpPr>
          <p:spPr bwMode="auto">
            <a:xfrm>
              <a:off x="1396" y="2631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8" name="Line 203"/>
            <p:cNvSpPr>
              <a:spLocks noChangeShapeType="1"/>
            </p:cNvSpPr>
            <p:nvPr/>
          </p:nvSpPr>
          <p:spPr bwMode="auto">
            <a:xfrm>
              <a:off x="1400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9" name="Line 204"/>
            <p:cNvSpPr>
              <a:spLocks noChangeShapeType="1"/>
            </p:cNvSpPr>
            <p:nvPr/>
          </p:nvSpPr>
          <p:spPr bwMode="auto">
            <a:xfrm>
              <a:off x="1404" y="2634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40" name="Line 205"/>
            <p:cNvSpPr>
              <a:spLocks noChangeShapeType="1"/>
            </p:cNvSpPr>
            <p:nvPr/>
          </p:nvSpPr>
          <p:spPr bwMode="auto">
            <a:xfrm>
              <a:off x="1408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41" name="Line 206"/>
            <p:cNvSpPr>
              <a:spLocks noChangeShapeType="1"/>
            </p:cNvSpPr>
            <p:nvPr/>
          </p:nvSpPr>
          <p:spPr bwMode="auto">
            <a:xfrm>
              <a:off x="1412" y="2632"/>
              <a:ext cx="1" cy="1"/>
            </a:xfrm>
            <a:prstGeom prst="line">
              <a:avLst/>
            </a:prstGeom>
            <a:noFill/>
            <a:ln w="4763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454" name="Group 207"/>
          <p:cNvGrpSpPr>
            <a:grpSpLocks noChangeAspect="1"/>
          </p:cNvGrpSpPr>
          <p:nvPr/>
        </p:nvGrpSpPr>
        <p:grpSpPr bwMode="auto">
          <a:xfrm>
            <a:off x="1466850" y="2890838"/>
            <a:ext cx="3030538" cy="2422525"/>
            <a:chOff x="3148" y="1865"/>
            <a:chExt cx="1766" cy="1412"/>
          </a:xfrm>
        </p:grpSpPr>
        <p:sp>
          <p:nvSpPr>
            <p:cNvPr id="233395" name="Freeform 208"/>
            <p:cNvSpPr>
              <a:spLocks noChangeAspect="1"/>
            </p:cNvSpPr>
            <p:nvPr/>
          </p:nvSpPr>
          <p:spPr bwMode="auto">
            <a:xfrm>
              <a:off x="3148" y="3276"/>
              <a:ext cx="10" cy="1"/>
            </a:xfrm>
            <a:custGeom>
              <a:avLst/>
              <a:gdLst>
                <a:gd name="T0" fmla="*/ 0 w 14"/>
                <a:gd name="T1" fmla="*/ 0 h 1"/>
                <a:gd name="T2" fmla="*/ 2 w 14"/>
                <a:gd name="T3" fmla="*/ 0 h 1"/>
                <a:gd name="T4" fmla="*/ 4 w 14"/>
                <a:gd name="T5" fmla="*/ 0 h 1"/>
                <a:gd name="T6" fmla="*/ 0 60000 65536"/>
                <a:gd name="T7" fmla="*/ 0 60000 65536"/>
                <a:gd name="T8" fmla="*/ 0 60000 65536"/>
                <a:gd name="T9" fmla="*/ 0 w 14"/>
                <a:gd name="T10" fmla="*/ 0 h 1"/>
                <a:gd name="T11" fmla="*/ 14 w 1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">
                  <a:moveTo>
                    <a:pt x="0" y="0"/>
                  </a:moveTo>
                  <a:lnTo>
                    <a:pt x="7" y="0"/>
                  </a:lnTo>
                  <a:lnTo>
                    <a:pt x="14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6" name="Freeform 209"/>
            <p:cNvSpPr>
              <a:spLocks noChangeAspect="1"/>
            </p:cNvSpPr>
            <p:nvPr/>
          </p:nvSpPr>
          <p:spPr bwMode="auto">
            <a:xfrm>
              <a:off x="3217" y="3274"/>
              <a:ext cx="15" cy="2"/>
            </a:xfrm>
            <a:custGeom>
              <a:avLst/>
              <a:gdLst>
                <a:gd name="T0" fmla="*/ 0 w 21"/>
                <a:gd name="T1" fmla="*/ 16 h 1"/>
                <a:gd name="T2" fmla="*/ 2 w 21"/>
                <a:gd name="T3" fmla="*/ 16 h 1"/>
                <a:gd name="T4" fmla="*/ 4 w 21"/>
                <a:gd name="T5" fmla="*/ 0 h 1"/>
                <a:gd name="T6" fmla="*/ 6 w 21"/>
                <a:gd name="T7" fmla="*/ 16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1"/>
                <a:gd name="T14" fmla="*/ 21 w 21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1">
                  <a:moveTo>
                    <a:pt x="0" y="1"/>
                  </a:moveTo>
                  <a:lnTo>
                    <a:pt x="7" y="1"/>
                  </a:lnTo>
                  <a:lnTo>
                    <a:pt x="14" y="0"/>
                  </a:lnTo>
                  <a:lnTo>
                    <a:pt x="21" y="1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7" name="Freeform 210"/>
            <p:cNvSpPr>
              <a:spLocks noChangeAspect="1"/>
            </p:cNvSpPr>
            <p:nvPr/>
          </p:nvSpPr>
          <p:spPr bwMode="auto">
            <a:xfrm>
              <a:off x="3239" y="3274"/>
              <a:ext cx="10" cy="2"/>
            </a:xfrm>
            <a:custGeom>
              <a:avLst/>
              <a:gdLst>
                <a:gd name="T0" fmla="*/ 0 w 15"/>
                <a:gd name="T1" fmla="*/ 0 h 1"/>
                <a:gd name="T2" fmla="*/ 1 w 15"/>
                <a:gd name="T3" fmla="*/ 0 h 1"/>
                <a:gd name="T4" fmla="*/ 2 w 15"/>
                <a:gd name="T5" fmla="*/ 16 h 1"/>
                <a:gd name="T6" fmla="*/ 3 w 1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"/>
                <a:gd name="T14" fmla="*/ 15 w 15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">
                  <a:moveTo>
                    <a:pt x="0" y="0"/>
                  </a:moveTo>
                  <a:lnTo>
                    <a:pt x="5" y="0"/>
                  </a:lnTo>
                  <a:lnTo>
                    <a:pt x="12" y="1"/>
                  </a:lnTo>
                  <a:lnTo>
                    <a:pt x="15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8" name="Freeform 211"/>
            <p:cNvSpPr>
              <a:spLocks noChangeAspect="1"/>
            </p:cNvSpPr>
            <p:nvPr/>
          </p:nvSpPr>
          <p:spPr bwMode="auto">
            <a:xfrm>
              <a:off x="3296" y="3274"/>
              <a:ext cx="8" cy="2"/>
            </a:xfrm>
            <a:custGeom>
              <a:avLst/>
              <a:gdLst>
                <a:gd name="T0" fmla="*/ 0 w 11"/>
                <a:gd name="T1" fmla="*/ 16 h 1"/>
                <a:gd name="T2" fmla="*/ 2 w 11"/>
                <a:gd name="T3" fmla="*/ 0 h 1"/>
                <a:gd name="T4" fmla="*/ 3 w 11"/>
                <a:gd name="T5" fmla="*/ 0 h 1"/>
                <a:gd name="T6" fmla="*/ 0 60000 65536"/>
                <a:gd name="T7" fmla="*/ 0 60000 65536"/>
                <a:gd name="T8" fmla="*/ 0 60000 65536"/>
                <a:gd name="T9" fmla="*/ 0 w 11"/>
                <a:gd name="T10" fmla="*/ 0 h 1"/>
                <a:gd name="T11" fmla="*/ 11 w 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1">
                  <a:moveTo>
                    <a:pt x="0" y="1"/>
                  </a:moveTo>
                  <a:lnTo>
                    <a:pt x="7" y="0"/>
                  </a:lnTo>
                  <a:lnTo>
                    <a:pt x="11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9" name="Freeform 212"/>
            <p:cNvSpPr>
              <a:spLocks noChangeAspect="1"/>
            </p:cNvSpPr>
            <p:nvPr/>
          </p:nvSpPr>
          <p:spPr bwMode="auto">
            <a:xfrm>
              <a:off x="3321" y="3274"/>
              <a:ext cx="7" cy="2"/>
            </a:xfrm>
            <a:custGeom>
              <a:avLst/>
              <a:gdLst>
                <a:gd name="T0" fmla="*/ 0 w 9"/>
                <a:gd name="T1" fmla="*/ 16 h 1"/>
                <a:gd name="T2" fmla="*/ 2 w 9"/>
                <a:gd name="T3" fmla="*/ 0 h 1"/>
                <a:gd name="T4" fmla="*/ 3 w 9"/>
                <a:gd name="T5" fmla="*/ 0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1"/>
                  </a:moveTo>
                  <a:lnTo>
                    <a:pt x="7" y="0"/>
                  </a:lnTo>
                  <a:lnTo>
                    <a:pt x="9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0" name="Freeform 213"/>
            <p:cNvSpPr>
              <a:spLocks noChangeAspect="1"/>
            </p:cNvSpPr>
            <p:nvPr/>
          </p:nvSpPr>
          <p:spPr bwMode="auto">
            <a:xfrm>
              <a:off x="3358" y="3274"/>
              <a:ext cx="5" cy="2"/>
            </a:xfrm>
            <a:custGeom>
              <a:avLst/>
              <a:gdLst>
                <a:gd name="T0" fmla="*/ 0 w 7"/>
                <a:gd name="T1" fmla="*/ 0 h 1"/>
                <a:gd name="T2" fmla="*/ 1 w 7"/>
                <a:gd name="T3" fmla="*/ 16 h 1"/>
                <a:gd name="T4" fmla="*/ 2 w 7"/>
                <a:gd name="T5" fmla="*/ 0 h 1"/>
                <a:gd name="T6" fmla="*/ 0 60000 65536"/>
                <a:gd name="T7" fmla="*/ 0 60000 65536"/>
                <a:gd name="T8" fmla="*/ 0 60000 65536"/>
                <a:gd name="T9" fmla="*/ 0 w 7"/>
                <a:gd name="T10" fmla="*/ 0 h 1"/>
                <a:gd name="T11" fmla="*/ 7 w 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">
                  <a:moveTo>
                    <a:pt x="0" y="0"/>
                  </a:moveTo>
                  <a:lnTo>
                    <a:pt x="4" y="1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1" name="Freeform 214"/>
            <p:cNvSpPr>
              <a:spLocks noChangeAspect="1"/>
            </p:cNvSpPr>
            <p:nvPr/>
          </p:nvSpPr>
          <p:spPr bwMode="auto">
            <a:xfrm>
              <a:off x="3566" y="3274"/>
              <a:ext cx="12" cy="2"/>
            </a:xfrm>
            <a:custGeom>
              <a:avLst/>
              <a:gdLst>
                <a:gd name="T0" fmla="*/ 0 w 17"/>
                <a:gd name="T1" fmla="*/ 0 h 1"/>
                <a:gd name="T2" fmla="*/ 1 w 17"/>
                <a:gd name="T3" fmla="*/ 16 h 1"/>
                <a:gd name="T4" fmla="*/ 3 w 17"/>
                <a:gd name="T5" fmla="*/ 16 h 1"/>
                <a:gd name="T6" fmla="*/ 4 w 17"/>
                <a:gd name="T7" fmla="*/ 16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3" y="1"/>
                  </a:lnTo>
                  <a:lnTo>
                    <a:pt x="10" y="1"/>
                  </a:lnTo>
                  <a:lnTo>
                    <a:pt x="17" y="1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2" name="Freeform 215"/>
            <p:cNvSpPr>
              <a:spLocks noChangeAspect="1"/>
            </p:cNvSpPr>
            <p:nvPr/>
          </p:nvSpPr>
          <p:spPr bwMode="auto">
            <a:xfrm>
              <a:off x="3650" y="3274"/>
              <a:ext cx="12" cy="2"/>
            </a:xfrm>
            <a:custGeom>
              <a:avLst/>
              <a:gdLst>
                <a:gd name="T0" fmla="*/ 0 w 17"/>
                <a:gd name="T1" fmla="*/ 0 h 1"/>
                <a:gd name="T2" fmla="*/ 1 w 17"/>
                <a:gd name="T3" fmla="*/ 16 h 1"/>
                <a:gd name="T4" fmla="*/ 3 w 17"/>
                <a:gd name="T5" fmla="*/ 16 h 1"/>
                <a:gd name="T6" fmla="*/ 4 w 17"/>
                <a:gd name="T7" fmla="*/ 16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  <a:lnTo>
                    <a:pt x="17" y="1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3" name="Freeform 216"/>
            <p:cNvSpPr>
              <a:spLocks noChangeAspect="1"/>
            </p:cNvSpPr>
            <p:nvPr/>
          </p:nvSpPr>
          <p:spPr bwMode="auto">
            <a:xfrm>
              <a:off x="3669" y="3274"/>
              <a:ext cx="6" cy="1"/>
            </a:xfrm>
            <a:custGeom>
              <a:avLst/>
              <a:gdLst>
                <a:gd name="T0" fmla="*/ 0 w 8"/>
                <a:gd name="T1" fmla="*/ 0 h 1"/>
                <a:gd name="T2" fmla="*/ 2 w 8"/>
                <a:gd name="T3" fmla="*/ 0 h 1"/>
                <a:gd name="T4" fmla="*/ 3 w 8"/>
                <a:gd name="T5" fmla="*/ 0 h 1"/>
                <a:gd name="T6" fmla="*/ 0 60000 65536"/>
                <a:gd name="T7" fmla="*/ 0 60000 65536"/>
                <a:gd name="T8" fmla="*/ 0 60000 65536"/>
                <a:gd name="T9" fmla="*/ 0 w 8"/>
                <a:gd name="T10" fmla="*/ 0 h 1"/>
                <a:gd name="T11" fmla="*/ 8 w 8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4" name="Freeform 217"/>
            <p:cNvSpPr>
              <a:spLocks noChangeAspect="1"/>
            </p:cNvSpPr>
            <p:nvPr/>
          </p:nvSpPr>
          <p:spPr bwMode="auto">
            <a:xfrm>
              <a:off x="3687" y="3274"/>
              <a:ext cx="10" cy="2"/>
            </a:xfrm>
            <a:custGeom>
              <a:avLst/>
              <a:gdLst>
                <a:gd name="T0" fmla="*/ 0 w 14"/>
                <a:gd name="T1" fmla="*/ 16 h 1"/>
                <a:gd name="T2" fmla="*/ 2 w 14"/>
                <a:gd name="T3" fmla="*/ 0 h 1"/>
                <a:gd name="T4" fmla="*/ 4 w 14"/>
                <a:gd name="T5" fmla="*/ 16 h 1"/>
                <a:gd name="T6" fmla="*/ 0 60000 65536"/>
                <a:gd name="T7" fmla="*/ 0 60000 65536"/>
                <a:gd name="T8" fmla="*/ 0 60000 65536"/>
                <a:gd name="T9" fmla="*/ 0 w 14"/>
                <a:gd name="T10" fmla="*/ 0 h 1"/>
                <a:gd name="T11" fmla="*/ 14 w 1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">
                  <a:moveTo>
                    <a:pt x="0" y="1"/>
                  </a:moveTo>
                  <a:lnTo>
                    <a:pt x="7" y="0"/>
                  </a:lnTo>
                  <a:lnTo>
                    <a:pt x="14" y="1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5" name="Freeform 218"/>
            <p:cNvSpPr>
              <a:spLocks noChangeAspect="1"/>
            </p:cNvSpPr>
            <p:nvPr/>
          </p:nvSpPr>
          <p:spPr bwMode="auto">
            <a:xfrm>
              <a:off x="3702" y="1865"/>
              <a:ext cx="454" cy="1411"/>
            </a:xfrm>
            <a:custGeom>
              <a:avLst/>
              <a:gdLst>
                <a:gd name="T0" fmla="*/ 2 w 638"/>
                <a:gd name="T1" fmla="*/ 6468 h 849"/>
                <a:gd name="T2" fmla="*/ 6 w 638"/>
                <a:gd name="T3" fmla="*/ 6463 h 849"/>
                <a:gd name="T4" fmla="*/ 9 w 638"/>
                <a:gd name="T5" fmla="*/ 6463 h 849"/>
                <a:gd name="T6" fmla="*/ 12 w 638"/>
                <a:gd name="T7" fmla="*/ 6443 h 849"/>
                <a:gd name="T8" fmla="*/ 16 w 638"/>
                <a:gd name="T9" fmla="*/ 6430 h 849"/>
                <a:gd name="T10" fmla="*/ 19 w 638"/>
                <a:gd name="T11" fmla="*/ 6417 h 849"/>
                <a:gd name="T12" fmla="*/ 23 w 638"/>
                <a:gd name="T13" fmla="*/ 6394 h 849"/>
                <a:gd name="T14" fmla="*/ 27 w 638"/>
                <a:gd name="T15" fmla="*/ 6394 h 849"/>
                <a:gd name="T16" fmla="*/ 31 w 638"/>
                <a:gd name="T17" fmla="*/ 6375 h 849"/>
                <a:gd name="T18" fmla="*/ 34 w 638"/>
                <a:gd name="T19" fmla="*/ 6375 h 849"/>
                <a:gd name="T20" fmla="*/ 38 w 638"/>
                <a:gd name="T21" fmla="*/ 6375 h 849"/>
                <a:gd name="T22" fmla="*/ 41 w 638"/>
                <a:gd name="T23" fmla="*/ 6385 h 849"/>
                <a:gd name="T24" fmla="*/ 45 w 638"/>
                <a:gd name="T25" fmla="*/ 6394 h 849"/>
                <a:gd name="T26" fmla="*/ 48 w 638"/>
                <a:gd name="T27" fmla="*/ 6372 h 849"/>
                <a:gd name="T28" fmla="*/ 52 w 638"/>
                <a:gd name="T29" fmla="*/ 6018 h 849"/>
                <a:gd name="T30" fmla="*/ 56 w 638"/>
                <a:gd name="T31" fmla="*/ 4381 h 849"/>
                <a:gd name="T32" fmla="*/ 59 w 638"/>
                <a:gd name="T33" fmla="*/ 1290 h 849"/>
                <a:gd name="T34" fmla="*/ 63 w 638"/>
                <a:gd name="T35" fmla="*/ 0 h 849"/>
                <a:gd name="T36" fmla="*/ 66 w 638"/>
                <a:gd name="T37" fmla="*/ 221 h 849"/>
                <a:gd name="T38" fmla="*/ 69 w 638"/>
                <a:gd name="T39" fmla="*/ 901 h 849"/>
                <a:gd name="T40" fmla="*/ 73 w 638"/>
                <a:gd name="T41" fmla="*/ 1615 h 849"/>
                <a:gd name="T42" fmla="*/ 76 w 638"/>
                <a:gd name="T43" fmla="*/ 2315 h 849"/>
                <a:gd name="T44" fmla="*/ 80 w 638"/>
                <a:gd name="T45" fmla="*/ 2938 h 849"/>
                <a:gd name="T46" fmla="*/ 83 w 638"/>
                <a:gd name="T47" fmla="*/ 3488 h 849"/>
                <a:gd name="T48" fmla="*/ 87 w 638"/>
                <a:gd name="T49" fmla="*/ 3975 h 849"/>
                <a:gd name="T50" fmla="*/ 90 w 638"/>
                <a:gd name="T51" fmla="*/ 4411 h 849"/>
                <a:gd name="T52" fmla="*/ 94 w 638"/>
                <a:gd name="T53" fmla="*/ 4770 h 849"/>
                <a:gd name="T54" fmla="*/ 97 w 638"/>
                <a:gd name="T55" fmla="*/ 5082 h 849"/>
                <a:gd name="T56" fmla="*/ 101 w 638"/>
                <a:gd name="T57" fmla="*/ 5358 h 849"/>
                <a:gd name="T58" fmla="*/ 105 w 638"/>
                <a:gd name="T59" fmla="*/ 5591 h 849"/>
                <a:gd name="T60" fmla="*/ 108 w 638"/>
                <a:gd name="T61" fmla="*/ 5805 h 849"/>
                <a:gd name="T62" fmla="*/ 112 w 638"/>
                <a:gd name="T63" fmla="*/ 5958 h 849"/>
                <a:gd name="T64" fmla="*/ 115 w 638"/>
                <a:gd name="T65" fmla="*/ 6104 h 849"/>
                <a:gd name="T66" fmla="*/ 119 w 638"/>
                <a:gd name="T67" fmla="*/ 6212 h 849"/>
                <a:gd name="T68" fmla="*/ 122 w 638"/>
                <a:gd name="T69" fmla="*/ 6284 h 849"/>
                <a:gd name="T70" fmla="*/ 126 w 638"/>
                <a:gd name="T71" fmla="*/ 6347 h 849"/>
                <a:gd name="T72" fmla="*/ 130 w 638"/>
                <a:gd name="T73" fmla="*/ 6394 h 849"/>
                <a:gd name="T74" fmla="*/ 133 w 638"/>
                <a:gd name="T75" fmla="*/ 6422 h 849"/>
                <a:gd name="T76" fmla="*/ 137 w 638"/>
                <a:gd name="T77" fmla="*/ 6443 h 849"/>
                <a:gd name="T78" fmla="*/ 141 w 638"/>
                <a:gd name="T79" fmla="*/ 6443 h 849"/>
                <a:gd name="T80" fmla="*/ 144 w 638"/>
                <a:gd name="T81" fmla="*/ 6463 h 849"/>
                <a:gd name="T82" fmla="*/ 147 w 638"/>
                <a:gd name="T83" fmla="*/ 6477 h 849"/>
                <a:gd name="T84" fmla="*/ 151 w 638"/>
                <a:gd name="T85" fmla="*/ 6468 h 849"/>
                <a:gd name="T86" fmla="*/ 154 w 638"/>
                <a:gd name="T87" fmla="*/ 6468 h 849"/>
                <a:gd name="T88" fmla="*/ 158 w 638"/>
                <a:gd name="T89" fmla="*/ 6468 h 849"/>
                <a:gd name="T90" fmla="*/ 162 w 638"/>
                <a:gd name="T91" fmla="*/ 6468 h 84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638"/>
                <a:gd name="T139" fmla="*/ 0 h 849"/>
                <a:gd name="T140" fmla="*/ 638 w 638"/>
                <a:gd name="T141" fmla="*/ 849 h 84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638" h="849">
                  <a:moveTo>
                    <a:pt x="0" y="849"/>
                  </a:moveTo>
                  <a:lnTo>
                    <a:pt x="7" y="848"/>
                  </a:lnTo>
                  <a:lnTo>
                    <a:pt x="14" y="848"/>
                  </a:lnTo>
                  <a:lnTo>
                    <a:pt x="21" y="847"/>
                  </a:lnTo>
                  <a:lnTo>
                    <a:pt x="28" y="848"/>
                  </a:lnTo>
                  <a:lnTo>
                    <a:pt x="35" y="847"/>
                  </a:lnTo>
                  <a:lnTo>
                    <a:pt x="42" y="846"/>
                  </a:lnTo>
                  <a:lnTo>
                    <a:pt x="48" y="845"/>
                  </a:lnTo>
                  <a:lnTo>
                    <a:pt x="55" y="845"/>
                  </a:lnTo>
                  <a:lnTo>
                    <a:pt x="62" y="843"/>
                  </a:lnTo>
                  <a:lnTo>
                    <a:pt x="69" y="843"/>
                  </a:lnTo>
                  <a:lnTo>
                    <a:pt x="76" y="841"/>
                  </a:lnTo>
                  <a:lnTo>
                    <a:pt x="83" y="841"/>
                  </a:lnTo>
                  <a:lnTo>
                    <a:pt x="90" y="838"/>
                  </a:lnTo>
                  <a:lnTo>
                    <a:pt x="97" y="838"/>
                  </a:lnTo>
                  <a:lnTo>
                    <a:pt x="104" y="838"/>
                  </a:lnTo>
                  <a:lnTo>
                    <a:pt x="111" y="835"/>
                  </a:lnTo>
                  <a:lnTo>
                    <a:pt x="118" y="836"/>
                  </a:lnTo>
                  <a:lnTo>
                    <a:pt x="125" y="837"/>
                  </a:lnTo>
                  <a:lnTo>
                    <a:pt x="132" y="836"/>
                  </a:lnTo>
                  <a:lnTo>
                    <a:pt x="139" y="835"/>
                  </a:lnTo>
                  <a:lnTo>
                    <a:pt x="146" y="836"/>
                  </a:lnTo>
                  <a:lnTo>
                    <a:pt x="152" y="837"/>
                  </a:lnTo>
                  <a:lnTo>
                    <a:pt x="159" y="837"/>
                  </a:lnTo>
                  <a:lnTo>
                    <a:pt x="166" y="837"/>
                  </a:lnTo>
                  <a:lnTo>
                    <a:pt x="173" y="838"/>
                  </a:lnTo>
                  <a:lnTo>
                    <a:pt x="180" y="836"/>
                  </a:lnTo>
                  <a:lnTo>
                    <a:pt x="187" y="835"/>
                  </a:lnTo>
                  <a:lnTo>
                    <a:pt x="194" y="819"/>
                  </a:lnTo>
                  <a:lnTo>
                    <a:pt x="201" y="789"/>
                  </a:lnTo>
                  <a:lnTo>
                    <a:pt x="208" y="717"/>
                  </a:lnTo>
                  <a:lnTo>
                    <a:pt x="215" y="574"/>
                  </a:lnTo>
                  <a:lnTo>
                    <a:pt x="222" y="365"/>
                  </a:lnTo>
                  <a:lnTo>
                    <a:pt x="229" y="169"/>
                  </a:lnTo>
                  <a:lnTo>
                    <a:pt x="236" y="47"/>
                  </a:lnTo>
                  <a:lnTo>
                    <a:pt x="243" y="0"/>
                  </a:lnTo>
                  <a:lnTo>
                    <a:pt x="250" y="2"/>
                  </a:lnTo>
                  <a:lnTo>
                    <a:pt x="256" y="29"/>
                  </a:lnTo>
                  <a:lnTo>
                    <a:pt x="263" y="70"/>
                  </a:lnTo>
                  <a:lnTo>
                    <a:pt x="270" y="118"/>
                  </a:lnTo>
                  <a:lnTo>
                    <a:pt x="277" y="165"/>
                  </a:lnTo>
                  <a:lnTo>
                    <a:pt x="284" y="212"/>
                  </a:lnTo>
                  <a:lnTo>
                    <a:pt x="291" y="259"/>
                  </a:lnTo>
                  <a:lnTo>
                    <a:pt x="298" y="303"/>
                  </a:lnTo>
                  <a:lnTo>
                    <a:pt x="305" y="345"/>
                  </a:lnTo>
                  <a:lnTo>
                    <a:pt x="312" y="385"/>
                  </a:lnTo>
                  <a:lnTo>
                    <a:pt x="319" y="422"/>
                  </a:lnTo>
                  <a:lnTo>
                    <a:pt x="326" y="457"/>
                  </a:lnTo>
                  <a:lnTo>
                    <a:pt x="333" y="491"/>
                  </a:lnTo>
                  <a:lnTo>
                    <a:pt x="340" y="521"/>
                  </a:lnTo>
                  <a:lnTo>
                    <a:pt x="347" y="549"/>
                  </a:lnTo>
                  <a:lnTo>
                    <a:pt x="354" y="578"/>
                  </a:lnTo>
                  <a:lnTo>
                    <a:pt x="360" y="602"/>
                  </a:lnTo>
                  <a:lnTo>
                    <a:pt x="367" y="625"/>
                  </a:lnTo>
                  <a:lnTo>
                    <a:pt x="374" y="647"/>
                  </a:lnTo>
                  <a:lnTo>
                    <a:pt x="381" y="666"/>
                  </a:lnTo>
                  <a:lnTo>
                    <a:pt x="388" y="686"/>
                  </a:lnTo>
                  <a:lnTo>
                    <a:pt x="395" y="702"/>
                  </a:lnTo>
                  <a:lnTo>
                    <a:pt x="402" y="719"/>
                  </a:lnTo>
                  <a:lnTo>
                    <a:pt x="409" y="733"/>
                  </a:lnTo>
                  <a:lnTo>
                    <a:pt x="416" y="747"/>
                  </a:lnTo>
                  <a:lnTo>
                    <a:pt x="423" y="761"/>
                  </a:lnTo>
                  <a:lnTo>
                    <a:pt x="430" y="772"/>
                  </a:lnTo>
                  <a:lnTo>
                    <a:pt x="437" y="781"/>
                  </a:lnTo>
                  <a:lnTo>
                    <a:pt x="444" y="792"/>
                  </a:lnTo>
                  <a:lnTo>
                    <a:pt x="451" y="800"/>
                  </a:lnTo>
                  <a:lnTo>
                    <a:pt x="458" y="807"/>
                  </a:lnTo>
                  <a:lnTo>
                    <a:pt x="464" y="814"/>
                  </a:lnTo>
                  <a:lnTo>
                    <a:pt x="471" y="820"/>
                  </a:lnTo>
                  <a:lnTo>
                    <a:pt x="478" y="824"/>
                  </a:lnTo>
                  <a:lnTo>
                    <a:pt x="485" y="830"/>
                  </a:lnTo>
                  <a:lnTo>
                    <a:pt x="492" y="832"/>
                  </a:lnTo>
                  <a:lnTo>
                    <a:pt x="499" y="837"/>
                  </a:lnTo>
                  <a:lnTo>
                    <a:pt x="506" y="838"/>
                  </a:lnTo>
                  <a:lnTo>
                    <a:pt x="513" y="840"/>
                  </a:lnTo>
                  <a:lnTo>
                    <a:pt x="520" y="842"/>
                  </a:lnTo>
                  <a:lnTo>
                    <a:pt x="527" y="845"/>
                  </a:lnTo>
                  <a:lnTo>
                    <a:pt x="534" y="845"/>
                  </a:lnTo>
                  <a:lnTo>
                    <a:pt x="541" y="846"/>
                  </a:lnTo>
                  <a:lnTo>
                    <a:pt x="548" y="845"/>
                  </a:lnTo>
                  <a:lnTo>
                    <a:pt x="555" y="847"/>
                  </a:lnTo>
                  <a:lnTo>
                    <a:pt x="562" y="847"/>
                  </a:lnTo>
                  <a:lnTo>
                    <a:pt x="568" y="847"/>
                  </a:lnTo>
                  <a:lnTo>
                    <a:pt x="575" y="849"/>
                  </a:lnTo>
                  <a:lnTo>
                    <a:pt x="582" y="847"/>
                  </a:lnTo>
                  <a:lnTo>
                    <a:pt x="589" y="848"/>
                  </a:lnTo>
                  <a:lnTo>
                    <a:pt x="596" y="848"/>
                  </a:lnTo>
                  <a:lnTo>
                    <a:pt x="603" y="848"/>
                  </a:lnTo>
                  <a:lnTo>
                    <a:pt x="610" y="848"/>
                  </a:lnTo>
                  <a:lnTo>
                    <a:pt x="617" y="848"/>
                  </a:lnTo>
                  <a:lnTo>
                    <a:pt x="624" y="848"/>
                  </a:lnTo>
                  <a:lnTo>
                    <a:pt x="631" y="848"/>
                  </a:lnTo>
                  <a:lnTo>
                    <a:pt x="638" y="849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6" name="Freeform 219"/>
            <p:cNvSpPr>
              <a:spLocks noChangeAspect="1"/>
            </p:cNvSpPr>
            <p:nvPr/>
          </p:nvSpPr>
          <p:spPr bwMode="auto">
            <a:xfrm>
              <a:off x="4161" y="2814"/>
              <a:ext cx="714" cy="462"/>
            </a:xfrm>
            <a:custGeom>
              <a:avLst/>
              <a:gdLst>
                <a:gd name="T0" fmla="*/ 4 w 1002"/>
                <a:gd name="T1" fmla="*/ 2111 h 278"/>
                <a:gd name="T2" fmla="*/ 9 w 1002"/>
                <a:gd name="T3" fmla="*/ 2111 h 278"/>
                <a:gd name="T4" fmla="*/ 14 w 1002"/>
                <a:gd name="T5" fmla="*/ 1998 h 278"/>
                <a:gd name="T6" fmla="*/ 19 w 1002"/>
                <a:gd name="T7" fmla="*/ 1511 h 278"/>
                <a:gd name="T8" fmla="*/ 25 w 1002"/>
                <a:gd name="T9" fmla="*/ 643 h 278"/>
                <a:gd name="T10" fmla="*/ 31 w 1002"/>
                <a:gd name="T11" fmla="*/ 78 h 278"/>
                <a:gd name="T12" fmla="*/ 36 w 1002"/>
                <a:gd name="T13" fmla="*/ 8 h 278"/>
                <a:gd name="T14" fmla="*/ 41 w 1002"/>
                <a:gd name="T15" fmla="*/ 22 h 278"/>
                <a:gd name="T16" fmla="*/ 46 w 1002"/>
                <a:gd name="T17" fmla="*/ 47 h 278"/>
                <a:gd name="T18" fmla="*/ 52 w 1002"/>
                <a:gd name="T19" fmla="*/ 101 h 278"/>
                <a:gd name="T20" fmla="*/ 58 w 1002"/>
                <a:gd name="T21" fmla="*/ 138 h 278"/>
                <a:gd name="T22" fmla="*/ 63 w 1002"/>
                <a:gd name="T23" fmla="*/ 196 h 278"/>
                <a:gd name="T24" fmla="*/ 68 w 1002"/>
                <a:gd name="T25" fmla="*/ 263 h 278"/>
                <a:gd name="T26" fmla="*/ 73 w 1002"/>
                <a:gd name="T27" fmla="*/ 334 h 278"/>
                <a:gd name="T28" fmla="*/ 78 w 1002"/>
                <a:gd name="T29" fmla="*/ 414 h 278"/>
                <a:gd name="T30" fmla="*/ 84 w 1002"/>
                <a:gd name="T31" fmla="*/ 505 h 278"/>
                <a:gd name="T32" fmla="*/ 89 w 1002"/>
                <a:gd name="T33" fmla="*/ 610 h 278"/>
                <a:gd name="T34" fmla="*/ 95 w 1002"/>
                <a:gd name="T35" fmla="*/ 726 h 278"/>
                <a:gd name="T36" fmla="*/ 100 w 1002"/>
                <a:gd name="T37" fmla="*/ 876 h 278"/>
                <a:gd name="T38" fmla="*/ 105 w 1002"/>
                <a:gd name="T39" fmla="*/ 1027 h 278"/>
                <a:gd name="T40" fmla="*/ 110 w 1002"/>
                <a:gd name="T41" fmla="*/ 1185 h 278"/>
                <a:gd name="T42" fmla="*/ 116 w 1002"/>
                <a:gd name="T43" fmla="*/ 1298 h 278"/>
                <a:gd name="T44" fmla="*/ 121 w 1002"/>
                <a:gd name="T45" fmla="*/ 1394 h 278"/>
                <a:gd name="T46" fmla="*/ 127 w 1002"/>
                <a:gd name="T47" fmla="*/ 1486 h 278"/>
                <a:gd name="T48" fmla="*/ 133 w 1002"/>
                <a:gd name="T49" fmla="*/ 1547 h 278"/>
                <a:gd name="T50" fmla="*/ 138 w 1002"/>
                <a:gd name="T51" fmla="*/ 1615 h 278"/>
                <a:gd name="T52" fmla="*/ 143 w 1002"/>
                <a:gd name="T53" fmla="*/ 1657 h 278"/>
                <a:gd name="T54" fmla="*/ 148 w 1002"/>
                <a:gd name="T55" fmla="*/ 1707 h 278"/>
                <a:gd name="T56" fmla="*/ 154 w 1002"/>
                <a:gd name="T57" fmla="*/ 1753 h 278"/>
                <a:gd name="T58" fmla="*/ 160 w 1002"/>
                <a:gd name="T59" fmla="*/ 1795 h 278"/>
                <a:gd name="T60" fmla="*/ 165 w 1002"/>
                <a:gd name="T61" fmla="*/ 1823 h 278"/>
                <a:gd name="T62" fmla="*/ 170 w 1002"/>
                <a:gd name="T63" fmla="*/ 1866 h 278"/>
                <a:gd name="T64" fmla="*/ 175 w 1002"/>
                <a:gd name="T65" fmla="*/ 1881 h 278"/>
                <a:gd name="T66" fmla="*/ 181 w 1002"/>
                <a:gd name="T67" fmla="*/ 1914 h 278"/>
                <a:gd name="T68" fmla="*/ 186 w 1002"/>
                <a:gd name="T69" fmla="*/ 1961 h 278"/>
                <a:gd name="T70" fmla="*/ 192 w 1002"/>
                <a:gd name="T71" fmla="*/ 1974 h 278"/>
                <a:gd name="T72" fmla="*/ 197 w 1002"/>
                <a:gd name="T73" fmla="*/ 1991 h 278"/>
                <a:gd name="T74" fmla="*/ 202 w 1002"/>
                <a:gd name="T75" fmla="*/ 2016 h 278"/>
                <a:gd name="T76" fmla="*/ 207 w 1002"/>
                <a:gd name="T77" fmla="*/ 2029 h 278"/>
                <a:gd name="T78" fmla="*/ 213 w 1002"/>
                <a:gd name="T79" fmla="*/ 2037 h 278"/>
                <a:gd name="T80" fmla="*/ 218 w 1002"/>
                <a:gd name="T81" fmla="*/ 2052 h 278"/>
                <a:gd name="T82" fmla="*/ 224 w 1002"/>
                <a:gd name="T83" fmla="*/ 2074 h 278"/>
                <a:gd name="T84" fmla="*/ 229 w 1002"/>
                <a:gd name="T85" fmla="*/ 2082 h 278"/>
                <a:gd name="T86" fmla="*/ 234 w 1002"/>
                <a:gd name="T87" fmla="*/ 2087 h 278"/>
                <a:gd name="T88" fmla="*/ 239 w 1002"/>
                <a:gd name="T89" fmla="*/ 2096 h 278"/>
                <a:gd name="T90" fmla="*/ 244 w 1002"/>
                <a:gd name="T91" fmla="*/ 2107 h 278"/>
                <a:gd name="T92" fmla="*/ 250 w 1002"/>
                <a:gd name="T93" fmla="*/ 2121 h 278"/>
                <a:gd name="T94" fmla="*/ 255 w 1002"/>
                <a:gd name="T95" fmla="*/ 2111 h 2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02"/>
                <a:gd name="T145" fmla="*/ 0 h 278"/>
                <a:gd name="T146" fmla="*/ 1002 w 1002"/>
                <a:gd name="T147" fmla="*/ 278 h 2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02" h="278">
                  <a:moveTo>
                    <a:pt x="0" y="278"/>
                  </a:moveTo>
                  <a:lnTo>
                    <a:pt x="7" y="277"/>
                  </a:lnTo>
                  <a:lnTo>
                    <a:pt x="14" y="277"/>
                  </a:lnTo>
                  <a:lnTo>
                    <a:pt x="21" y="277"/>
                  </a:lnTo>
                  <a:lnTo>
                    <a:pt x="27" y="278"/>
                  </a:lnTo>
                  <a:lnTo>
                    <a:pt x="34" y="277"/>
                  </a:lnTo>
                  <a:lnTo>
                    <a:pt x="41" y="275"/>
                  </a:lnTo>
                  <a:lnTo>
                    <a:pt x="48" y="271"/>
                  </a:lnTo>
                  <a:lnTo>
                    <a:pt x="55" y="262"/>
                  </a:lnTo>
                  <a:lnTo>
                    <a:pt x="62" y="247"/>
                  </a:lnTo>
                  <a:lnTo>
                    <a:pt x="69" y="225"/>
                  </a:lnTo>
                  <a:lnTo>
                    <a:pt x="76" y="198"/>
                  </a:lnTo>
                  <a:lnTo>
                    <a:pt x="83" y="166"/>
                  </a:lnTo>
                  <a:lnTo>
                    <a:pt x="90" y="127"/>
                  </a:lnTo>
                  <a:lnTo>
                    <a:pt x="97" y="84"/>
                  </a:lnTo>
                  <a:lnTo>
                    <a:pt x="104" y="48"/>
                  </a:lnTo>
                  <a:lnTo>
                    <a:pt x="111" y="23"/>
                  </a:lnTo>
                  <a:lnTo>
                    <a:pt x="118" y="10"/>
                  </a:lnTo>
                  <a:lnTo>
                    <a:pt x="125" y="3"/>
                  </a:lnTo>
                  <a:lnTo>
                    <a:pt x="131" y="2"/>
                  </a:lnTo>
                  <a:lnTo>
                    <a:pt x="138" y="1"/>
                  </a:lnTo>
                  <a:lnTo>
                    <a:pt x="145" y="0"/>
                  </a:lnTo>
                  <a:lnTo>
                    <a:pt x="152" y="1"/>
                  </a:lnTo>
                  <a:lnTo>
                    <a:pt x="159" y="3"/>
                  </a:lnTo>
                  <a:lnTo>
                    <a:pt x="166" y="4"/>
                  </a:lnTo>
                  <a:lnTo>
                    <a:pt x="173" y="4"/>
                  </a:lnTo>
                  <a:lnTo>
                    <a:pt x="180" y="6"/>
                  </a:lnTo>
                  <a:lnTo>
                    <a:pt x="187" y="10"/>
                  </a:lnTo>
                  <a:lnTo>
                    <a:pt x="194" y="10"/>
                  </a:lnTo>
                  <a:lnTo>
                    <a:pt x="201" y="13"/>
                  </a:lnTo>
                  <a:lnTo>
                    <a:pt x="208" y="14"/>
                  </a:lnTo>
                  <a:lnTo>
                    <a:pt x="215" y="16"/>
                  </a:lnTo>
                  <a:lnTo>
                    <a:pt x="222" y="18"/>
                  </a:lnTo>
                  <a:lnTo>
                    <a:pt x="229" y="19"/>
                  </a:lnTo>
                  <a:lnTo>
                    <a:pt x="235" y="23"/>
                  </a:lnTo>
                  <a:lnTo>
                    <a:pt x="242" y="26"/>
                  </a:lnTo>
                  <a:lnTo>
                    <a:pt x="249" y="29"/>
                  </a:lnTo>
                  <a:lnTo>
                    <a:pt x="256" y="32"/>
                  </a:lnTo>
                  <a:lnTo>
                    <a:pt x="263" y="34"/>
                  </a:lnTo>
                  <a:lnTo>
                    <a:pt x="270" y="38"/>
                  </a:lnTo>
                  <a:lnTo>
                    <a:pt x="277" y="42"/>
                  </a:lnTo>
                  <a:lnTo>
                    <a:pt x="284" y="44"/>
                  </a:lnTo>
                  <a:lnTo>
                    <a:pt x="291" y="47"/>
                  </a:lnTo>
                  <a:lnTo>
                    <a:pt x="298" y="50"/>
                  </a:lnTo>
                  <a:lnTo>
                    <a:pt x="305" y="54"/>
                  </a:lnTo>
                  <a:lnTo>
                    <a:pt x="312" y="60"/>
                  </a:lnTo>
                  <a:lnTo>
                    <a:pt x="319" y="63"/>
                  </a:lnTo>
                  <a:lnTo>
                    <a:pt x="326" y="66"/>
                  </a:lnTo>
                  <a:lnTo>
                    <a:pt x="333" y="70"/>
                  </a:lnTo>
                  <a:lnTo>
                    <a:pt x="339" y="74"/>
                  </a:lnTo>
                  <a:lnTo>
                    <a:pt x="346" y="80"/>
                  </a:lnTo>
                  <a:lnTo>
                    <a:pt x="353" y="85"/>
                  </a:lnTo>
                  <a:lnTo>
                    <a:pt x="360" y="90"/>
                  </a:lnTo>
                  <a:lnTo>
                    <a:pt x="367" y="95"/>
                  </a:lnTo>
                  <a:lnTo>
                    <a:pt x="374" y="101"/>
                  </a:lnTo>
                  <a:lnTo>
                    <a:pt x="381" y="109"/>
                  </a:lnTo>
                  <a:lnTo>
                    <a:pt x="388" y="115"/>
                  </a:lnTo>
                  <a:lnTo>
                    <a:pt x="395" y="122"/>
                  </a:lnTo>
                  <a:lnTo>
                    <a:pt x="402" y="128"/>
                  </a:lnTo>
                  <a:lnTo>
                    <a:pt x="409" y="135"/>
                  </a:lnTo>
                  <a:lnTo>
                    <a:pt x="416" y="143"/>
                  </a:lnTo>
                  <a:lnTo>
                    <a:pt x="423" y="150"/>
                  </a:lnTo>
                  <a:lnTo>
                    <a:pt x="430" y="155"/>
                  </a:lnTo>
                  <a:lnTo>
                    <a:pt x="437" y="159"/>
                  </a:lnTo>
                  <a:lnTo>
                    <a:pt x="443" y="165"/>
                  </a:lnTo>
                  <a:lnTo>
                    <a:pt x="450" y="170"/>
                  </a:lnTo>
                  <a:lnTo>
                    <a:pt x="457" y="176"/>
                  </a:lnTo>
                  <a:lnTo>
                    <a:pt x="464" y="179"/>
                  </a:lnTo>
                  <a:lnTo>
                    <a:pt x="471" y="183"/>
                  </a:lnTo>
                  <a:lnTo>
                    <a:pt x="478" y="188"/>
                  </a:lnTo>
                  <a:lnTo>
                    <a:pt x="485" y="192"/>
                  </a:lnTo>
                  <a:lnTo>
                    <a:pt x="492" y="195"/>
                  </a:lnTo>
                  <a:lnTo>
                    <a:pt x="499" y="196"/>
                  </a:lnTo>
                  <a:lnTo>
                    <a:pt x="506" y="201"/>
                  </a:lnTo>
                  <a:lnTo>
                    <a:pt x="513" y="203"/>
                  </a:lnTo>
                  <a:lnTo>
                    <a:pt x="520" y="206"/>
                  </a:lnTo>
                  <a:lnTo>
                    <a:pt x="527" y="208"/>
                  </a:lnTo>
                  <a:lnTo>
                    <a:pt x="534" y="212"/>
                  </a:lnTo>
                  <a:lnTo>
                    <a:pt x="541" y="213"/>
                  </a:lnTo>
                  <a:lnTo>
                    <a:pt x="547" y="216"/>
                  </a:lnTo>
                  <a:lnTo>
                    <a:pt x="554" y="217"/>
                  </a:lnTo>
                  <a:lnTo>
                    <a:pt x="561" y="219"/>
                  </a:lnTo>
                  <a:lnTo>
                    <a:pt x="568" y="223"/>
                  </a:lnTo>
                  <a:lnTo>
                    <a:pt x="575" y="224"/>
                  </a:lnTo>
                  <a:lnTo>
                    <a:pt x="582" y="225"/>
                  </a:lnTo>
                  <a:lnTo>
                    <a:pt x="589" y="227"/>
                  </a:lnTo>
                  <a:lnTo>
                    <a:pt x="596" y="230"/>
                  </a:lnTo>
                  <a:lnTo>
                    <a:pt x="603" y="232"/>
                  </a:lnTo>
                  <a:lnTo>
                    <a:pt x="610" y="235"/>
                  </a:lnTo>
                  <a:lnTo>
                    <a:pt x="617" y="235"/>
                  </a:lnTo>
                  <a:lnTo>
                    <a:pt x="624" y="237"/>
                  </a:lnTo>
                  <a:lnTo>
                    <a:pt x="631" y="237"/>
                  </a:lnTo>
                  <a:lnTo>
                    <a:pt x="638" y="239"/>
                  </a:lnTo>
                  <a:lnTo>
                    <a:pt x="645" y="241"/>
                  </a:lnTo>
                  <a:lnTo>
                    <a:pt x="651" y="243"/>
                  </a:lnTo>
                  <a:lnTo>
                    <a:pt x="658" y="245"/>
                  </a:lnTo>
                  <a:lnTo>
                    <a:pt x="665" y="246"/>
                  </a:lnTo>
                  <a:lnTo>
                    <a:pt x="672" y="247"/>
                  </a:lnTo>
                  <a:lnTo>
                    <a:pt x="679" y="247"/>
                  </a:lnTo>
                  <a:lnTo>
                    <a:pt x="686" y="248"/>
                  </a:lnTo>
                  <a:lnTo>
                    <a:pt x="693" y="250"/>
                  </a:lnTo>
                  <a:lnTo>
                    <a:pt x="700" y="251"/>
                  </a:lnTo>
                  <a:lnTo>
                    <a:pt x="707" y="254"/>
                  </a:lnTo>
                  <a:lnTo>
                    <a:pt x="714" y="255"/>
                  </a:lnTo>
                  <a:lnTo>
                    <a:pt x="721" y="257"/>
                  </a:lnTo>
                  <a:lnTo>
                    <a:pt x="728" y="256"/>
                  </a:lnTo>
                  <a:lnTo>
                    <a:pt x="735" y="258"/>
                  </a:lnTo>
                  <a:lnTo>
                    <a:pt x="742" y="259"/>
                  </a:lnTo>
                  <a:lnTo>
                    <a:pt x="749" y="259"/>
                  </a:lnTo>
                  <a:lnTo>
                    <a:pt x="755" y="259"/>
                  </a:lnTo>
                  <a:lnTo>
                    <a:pt x="762" y="261"/>
                  </a:lnTo>
                  <a:lnTo>
                    <a:pt x="769" y="261"/>
                  </a:lnTo>
                  <a:lnTo>
                    <a:pt x="776" y="262"/>
                  </a:lnTo>
                  <a:lnTo>
                    <a:pt x="783" y="264"/>
                  </a:lnTo>
                  <a:lnTo>
                    <a:pt x="790" y="265"/>
                  </a:lnTo>
                  <a:lnTo>
                    <a:pt x="797" y="266"/>
                  </a:lnTo>
                  <a:lnTo>
                    <a:pt x="804" y="266"/>
                  </a:lnTo>
                  <a:lnTo>
                    <a:pt x="811" y="267"/>
                  </a:lnTo>
                  <a:lnTo>
                    <a:pt x="818" y="266"/>
                  </a:lnTo>
                  <a:lnTo>
                    <a:pt x="825" y="267"/>
                  </a:lnTo>
                  <a:lnTo>
                    <a:pt x="832" y="269"/>
                  </a:lnTo>
                  <a:lnTo>
                    <a:pt x="839" y="269"/>
                  </a:lnTo>
                  <a:lnTo>
                    <a:pt x="846" y="269"/>
                  </a:lnTo>
                  <a:lnTo>
                    <a:pt x="853" y="270"/>
                  </a:lnTo>
                  <a:lnTo>
                    <a:pt x="859" y="272"/>
                  </a:lnTo>
                  <a:lnTo>
                    <a:pt x="866" y="272"/>
                  </a:lnTo>
                  <a:lnTo>
                    <a:pt x="873" y="272"/>
                  </a:lnTo>
                  <a:lnTo>
                    <a:pt x="880" y="274"/>
                  </a:lnTo>
                  <a:lnTo>
                    <a:pt x="887" y="273"/>
                  </a:lnTo>
                  <a:lnTo>
                    <a:pt x="894" y="275"/>
                  </a:lnTo>
                  <a:lnTo>
                    <a:pt x="901" y="275"/>
                  </a:lnTo>
                  <a:lnTo>
                    <a:pt x="908" y="274"/>
                  </a:lnTo>
                  <a:lnTo>
                    <a:pt x="915" y="274"/>
                  </a:lnTo>
                  <a:lnTo>
                    <a:pt x="922" y="275"/>
                  </a:lnTo>
                  <a:lnTo>
                    <a:pt x="929" y="275"/>
                  </a:lnTo>
                  <a:lnTo>
                    <a:pt x="936" y="276"/>
                  </a:lnTo>
                  <a:lnTo>
                    <a:pt x="943" y="276"/>
                  </a:lnTo>
                  <a:lnTo>
                    <a:pt x="950" y="276"/>
                  </a:lnTo>
                  <a:lnTo>
                    <a:pt x="957" y="276"/>
                  </a:lnTo>
                  <a:lnTo>
                    <a:pt x="963" y="276"/>
                  </a:lnTo>
                  <a:lnTo>
                    <a:pt x="970" y="278"/>
                  </a:lnTo>
                  <a:lnTo>
                    <a:pt x="977" y="278"/>
                  </a:lnTo>
                  <a:lnTo>
                    <a:pt x="984" y="277"/>
                  </a:lnTo>
                  <a:lnTo>
                    <a:pt x="991" y="277"/>
                  </a:lnTo>
                  <a:lnTo>
                    <a:pt x="998" y="277"/>
                  </a:lnTo>
                  <a:lnTo>
                    <a:pt x="1002" y="277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7" name="Freeform 220"/>
            <p:cNvSpPr>
              <a:spLocks noChangeAspect="1"/>
            </p:cNvSpPr>
            <p:nvPr/>
          </p:nvSpPr>
          <p:spPr bwMode="auto">
            <a:xfrm>
              <a:off x="4879" y="3274"/>
              <a:ext cx="35" cy="2"/>
            </a:xfrm>
            <a:custGeom>
              <a:avLst/>
              <a:gdLst>
                <a:gd name="T0" fmla="*/ 0 w 49"/>
                <a:gd name="T1" fmla="*/ 0 h 1"/>
                <a:gd name="T2" fmla="*/ 1 w 49"/>
                <a:gd name="T3" fmla="*/ 16 h 1"/>
                <a:gd name="T4" fmla="*/ 3 w 49"/>
                <a:gd name="T5" fmla="*/ 16 h 1"/>
                <a:gd name="T6" fmla="*/ 4 w 49"/>
                <a:gd name="T7" fmla="*/ 16 h 1"/>
                <a:gd name="T8" fmla="*/ 6 w 49"/>
                <a:gd name="T9" fmla="*/ 16 h 1"/>
                <a:gd name="T10" fmla="*/ 8 w 49"/>
                <a:gd name="T11" fmla="*/ 16 h 1"/>
                <a:gd name="T12" fmla="*/ 10 w 49"/>
                <a:gd name="T13" fmla="*/ 16 h 1"/>
                <a:gd name="T14" fmla="*/ 12 w 49"/>
                <a:gd name="T15" fmla="*/ 16 h 1"/>
                <a:gd name="T16" fmla="*/ 13 w 49"/>
                <a:gd name="T17" fmla="*/ 0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1"/>
                <a:gd name="T29" fmla="*/ 49 w 49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  <a:lnTo>
                    <a:pt x="18" y="1"/>
                  </a:lnTo>
                  <a:lnTo>
                    <a:pt x="25" y="1"/>
                  </a:lnTo>
                  <a:lnTo>
                    <a:pt x="32" y="1"/>
                  </a:lnTo>
                  <a:lnTo>
                    <a:pt x="39" y="1"/>
                  </a:lnTo>
                  <a:lnTo>
                    <a:pt x="46" y="1"/>
                  </a:lnTo>
                  <a:lnTo>
                    <a:pt x="49" y="0"/>
                  </a:lnTo>
                </a:path>
              </a:pathLst>
            </a:custGeom>
            <a:noFill/>
            <a:ln w="22225">
              <a:solidFill>
                <a:srgbClr val="FFCC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8" name="Line 221"/>
            <p:cNvSpPr>
              <a:spLocks noChangeAspect="1" noChangeShapeType="1"/>
            </p:cNvSpPr>
            <p:nvPr/>
          </p:nvSpPr>
          <p:spPr bwMode="auto">
            <a:xfrm>
              <a:off x="3148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09" name="Line 222"/>
            <p:cNvSpPr>
              <a:spLocks noChangeAspect="1" noChangeShapeType="1"/>
            </p:cNvSpPr>
            <p:nvPr/>
          </p:nvSpPr>
          <p:spPr bwMode="auto">
            <a:xfrm>
              <a:off x="315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0" name="Line 223"/>
            <p:cNvSpPr>
              <a:spLocks noChangeAspect="1" noChangeShapeType="1"/>
            </p:cNvSpPr>
            <p:nvPr/>
          </p:nvSpPr>
          <p:spPr bwMode="auto">
            <a:xfrm>
              <a:off x="3158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1" name="Line 224"/>
            <p:cNvSpPr>
              <a:spLocks noChangeAspect="1" noChangeShapeType="1"/>
            </p:cNvSpPr>
            <p:nvPr/>
          </p:nvSpPr>
          <p:spPr bwMode="auto">
            <a:xfrm>
              <a:off x="3168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2" name="Line 225"/>
            <p:cNvSpPr>
              <a:spLocks noChangeAspect="1" noChangeShapeType="1"/>
            </p:cNvSpPr>
            <p:nvPr/>
          </p:nvSpPr>
          <p:spPr bwMode="auto">
            <a:xfrm>
              <a:off x="317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3" name="Line 226"/>
            <p:cNvSpPr>
              <a:spLocks noChangeAspect="1" noChangeShapeType="1"/>
            </p:cNvSpPr>
            <p:nvPr/>
          </p:nvSpPr>
          <p:spPr bwMode="auto">
            <a:xfrm>
              <a:off x="318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4" name="Line 227"/>
            <p:cNvSpPr>
              <a:spLocks noChangeAspect="1" noChangeShapeType="1"/>
            </p:cNvSpPr>
            <p:nvPr/>
          </p:nvSpPr>
          <p:spPr bwMode="auto">
            <a:xfrm>
              <a:off x="3188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5" name="Line 228"/>
            <p:cNvSpPr>
              <a:spLocks noChangeAspect="1" noChangeShapeType="1"/>
            </p:cNvSpPr>
            <p:nvPr/>
          </p:nvSpPr>
          <p:spPr bwMode="auto">
            <a:xfrm>
              <a:off x="320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6" name="Line 229"/>
            <p:cNvSpPr>
              <a:spLocks noChangeAspect="1" noChangeShapeType="1"/>
            </p:cNvSpPr>
            <p:nvPr/>
          </p:nvSpPr>
          <p:spPr bwMode="auto">
            <a:xfrm>
              <a:off x="321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7" name="Line 230"/>
            <p:cNvSpPr>
              <a:spLocks noChangeAspect="1" noChangeShapeType="1"/>
            </p:cNvSpPr>
            <p:nvPr/>
          </p:nvSpPr>
          <p:spPr bwMode="auto">
            <a:xfrm>
              <a:off x="3217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8" name="Line 231"/>
            <p:cNvSpPr>
              <a:spLocks noChangeAspect="1" noChangeShapeType="1"/>
            </p:cNvSpPr>
            <p:nvPr/>
          </p:nvSpPr>
          <p:spPr bwMode="auto">
            <a:xfrm>
              <a:off x="3222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19" name="Line 232"/>
            <p:cNvSpPr>
              <a:spLocks noChangeAspect="1" noChangeShapeType="1"/>
            </p:cNvSpPr>
            <p:nvPr/>
          </p:nvSpPr>
          <p:spPr bwMode="auto">
            <a:xfrm>
              <a:off x="3227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0" name="Line 233"/>
            <p:cNvSpPr>
              <a:spLocks noChangeAspect="1" noChangeShapeType="1"/>
            </p:cNvSpPr>
            <p:nvPr/>
          </p:nvSpPr>
          <p:spPr bwMode="auto">
            <a:xfrm>
              <a:off x="3232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1" name="Line 234"/>
            <p:cNvSpPr>
              <a:spLocks noChangeAspect="1" noChangeShapeType="1"/>
            </p:cNvSpPr>
            <p:nvPr/>
          </p:nvSpPr>
          <p:spPr bwMode="auto">
            <a:xfrm>
              <a:off x="3242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2" name="Line 235"/>
            <p:cNvSpPr>
              <a:spLocks noChangeAspect="1" noChangeShapeType="1"/>
            </p:cNvSpPr>
            <p:nvPr/>
          </p:nvSpPr>
          <p:spPr bwMode="auto">
            <a:xfrm>
              <a:off x="3247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3" name="Line 236"/>
            <p:cNvSpPr>
              <a:spLocks noChangeAspect="1" noChangeShapeType="1"/>
            </p:cNvSpPr>
            <p:nvPr/>
          </p:nvSpPr>
          <p:spPr bwMode="auto">
            <a:xfrm>
              <a:off x="3257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4" name="Line 237"/>
            <p:cNvSpPr>
              <a:spLocks noChangeAspect="1" noChangeShapeType="1"/>
            </p:cNvSpPr>
            <p:nvPr/>
          </p:nvSpPr>
          <p:spPr bwMode="auto">
            <a:xfrm>
              <a:off x="3282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5" name="Line 238"/>
            <p:cNvSpPr>
              <a:spLocks noChangeAspect="1" noChangeShapeType="1"/>
            </p:cNvSpPr>
            <p:nvPr/>
          </p:nvSpPr>
          <p:spPr bwMode="auto">
            <a:xfrm>
              <a:off x="3287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6" name="Line 239"/>
            <p:cNvSpPr>
              <a:spLocks noChangeAspect="1" noChangeShapeType="1"/>
            </p:cNvSpPr>
            <p:nvPr/>
          </p:nvSpPr>
          <p:spPr bwMode="auto">
            <a:xfrm>
              <a:off x="3296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7" name="Line 240"/>
            <p:cNvSpPr>
              <a:spLocks noChangeAspect="1" noChangeShapeType="1"/>
            </p:cNvSpPr>
            <p:nvPr/>
          </p:nvSpPr>
          <p:spPr bwMode="auto">
            <a:xfrm>
              <a:off x="3301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8" name="Line 241"/>
            <p:cNvSpPr>
              <a:spLocks noChangeAspect="1" noChangeShapeType="1"/>
            </p:cNvSpPr>
            <p:nvPr/>
          </p:nvSpPr>
          <p:spPr bwMode="auto">
            <a:xfrm>
              <a:off x="3321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29" name="Line 242"/>
            <p:cNvSpPr>
              <a:spLocks noChangeAspect="1" noChangeShapeType="1"/>
            </p:cNvSpPr>
            <p:nvPr/>
          </p:nvSpPr>
          <p:spPr bwMode="auto">
            <a:xfrm>
              <a:off x="3326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0" name="Line 243"/>
            <p:cNvSpPr>
              <a:spLocks noChangeAspect="1" noChangeShapeType="1"/>
            </p:cNvSpPr>
            <p:nvPr/>
          </p:nvSpPr>
          <p:spPr bwMode="auto">
            <a:xfrm>
              <a:off x="3336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1" name="Line 244"/>
            <p:cNvSpPr>
              <a:spLocks noChangeAspect="1" noChangeShapeType="1"/>
            </p:cNvSpPr>
            <p:nvPr/>
          </p:nvSpPr>
          <p:spPr bwMode="auto">
            <a:xfrm>
              <a:off x="3351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2" name="Line 245"/>
            <p:cNvSpPr>
              <a:spLocks noChangeAspect="1" noChangeShapeType="1"/>
            </p:cNvSpPr>
            <p:nvPr/>
          </p:nvSpPr>
          <p:spPr bwMode="auto">
            <a:xfrm>
              <a:off x="3361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3" name="Line 246"/>
            <p:cNvSpPr>
              <a:spLocks noChangeAspect="1" noChangeShapeType="1"/>
            </p:cNvSpPr>
            <p:nvPr/>
          </p:nvSpPr>
          <p:spPr bwMode="auto">
            <a:xfrm>
              <a:off x="337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4" name="Line 247"/>
            <p:cNvSpPr>
              <a:spLocks noChangeAspect="1" noChangeShapeType="1"/>
            </p:cNvSpPr>
            <p:nvPr/>
          </p:nvSpPr>
          <p:spPr bwMode="auto">
            <a:xfrm>
              <a:off x="338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5" name="Line 248"/>
            <p:cNvSpPr>
              <a:spLocks noChangeAspect="1" noChangeShapeType="1"/>
            </p:cNvSpPr>
            <p:nvPr/>
          </p:nvSpPr>
          <p:spPr bwMode="auto">
            <a:xfrm>
              <a:off x="3385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6" name="Line 249"/>
            <p:cNvSpPr>
              <a:spLocks noChangeAspect="1" noChangeShapeType="1"/>
            </p:cNvSpPr>
            <p:nvPr/>
          </p:nvSpPr>
          <p:spPr bwMode="auto">
            <a:xfrm>
              <a:off x="3395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7" name="Line 250"/>
            <p:cNvSpPr>
              <a:spLocks noChangeAspect="1" noChangeShapeType="1"/>
            </p:cNvSpPr>
            <p:nvPr/>
          </p:nvSpPr>
          <p:spPr bwMode="auto">
            <a:xfrm>
              <a:off x="340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8" name="Line 251"/>
            <p:cNvSpPr>
              <a:spLocks noChangeAspect="1" noChangeShapeType="1"/>
            </p:cNvSpPr>
            <p:nvPr/>
          </p:nvSpPr>
          <p:spPr bwMode="auto">
            <a:xfrm>
              <a:off x="342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39" name="Line 252"/>
            <p:cNvSpPr>
              <a:spLocks noChangeAspect="1" noChangeShapeType="1"/>
            </p:cNvSpPr>
            <p:nvPr/>
          </p:nvSpPr>
          <p:spPr bwMode="auto">
            <a:xfrm>
              <a:off x="343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0" name="Line 253"/>
            <p:cNvSpPr>
              <a:spLocks noChangeAspect="1" noChangeShapeType="1"/>
            </p:cNvSpPr>
            <p:nvPr/>
          </p:nvSpPr>
          <p:spPr bwMode="auto">
            <a:xfrm>
              <a:off x="344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1" name="Line 254"/>
            <p:cNvSpPr>
              <a:spLocks noChangeAspect="1" noChangeShapeType="1"/>
            </p:cNvSpPr>
            <p:nvPr/>
          </p:nvSpPr>
          <p:spPr bwMode="auto">
            <a:xfrm>
              <a:off x="3455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2" name="Line 255"/>
            <p:cNvSpPr>
              <a:spLocks noChangeAspect="1" noChangeShapeType="1"/>
            </p:cNvSpPr>
            <p:nvPr/>
          </p:nvSpPr>
          <p:spPr bwMode="auto">
            <a:xfrm>
              <a:off x="3474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3" name="Line 256"/>
            <p:cNvSpPr>
              <a:spLocks noChangeAspect="1" noChangeShapeType="1"/>
            </p:cNvSpPr>
            <p:nvPr/>
          </p:nvSpPr>
          <p:spPr bwMode="auto">
            <a:xfrm>
              <a:off x="3494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4" name="Line 257"/>
            <p:cNvSpPr>
              <a:spLocks noChangeAspect="1" noChangeShapeType="1"/>
            </p:cNvSpPr>
            <p:nvPr/>
          </p:nvSpPr>
          <p:spPr bwMode="auto">
            <a:xfrm>
              <a:off x="3504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5" name="Line 258"/>
            <p:cNvSpPr>
              <a:spLocks noChangeAspect="1" noChangeShapeType="1"/>
            </p:cNvSpPr>
            <p:nvPr/>
          </p:nvSpPr>
          <p:spPr bwMode="auto">
            <a:xfrm>
              <a:off x="3569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6" name="Line 259"/>
            <p:cNvSpPr>
              <a:spLocks noChangeAspect="1" noChangeShapeType="1"/>
            </p:cNvSpPr>
            <p:nvPr/>
          </p:nvSpPr>
          <p:spPr bwMode="auto">
            <a:xfrm>
              <a:off x="357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7" name="Line 260"/>
            <p:cNvSpPr>
              <a:spLocks noChangeAspect="1" noChangeShapeType="1"/>
            </p:cNvSpPr>
            <p:nvPr/>
          </p:nvSpPr>
          <p:spPr bwMode="auto">
            <a:xfrm>
              <a:off x="3578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8" name="Line 261"/>
            <p:cNvSpPr>
              <a:spLocks noChangeAspect="1" noChangeShapeType="1"/>
            </p:cNvSpPr>
            <p:nvPr/>
          </p:nvSpPr>
          <p:spPr bwMode="auto">
            <a:xfrm>
              <a:off x="361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49" name="Line 262"/>
            <p:cNvSpPr>
              <a:spLocks noChangeAspect="1" noChangeShapeType="1"/>
            </p:cNvSpPr>
            <p:nvPr/>
          </p:nvSpPr>
          <p:spPr bwMode="auto">
            <a:xfrm>
              <a:off x="364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0" name="Line 263"/>
            <p:cNvSpPr>
              <a:spLocks noChangeAspect="1" noChangeShapeType="1"/>
            </p:cNvSpPr>
            <p:nvPr/>
          </p:nvSpPr>
          <p:spPr bwMode="auto">
            <a:xfrm>
              <a:off x="3653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1" name="Line 264"/>
            <p:cNvSpPr>
              <a:spLocks noChangeAspect="1" noChangeShapeType="1"/>
            </p:cNvSpPr>
            <p:nvPr/>
          </p:nvSpPr>
          <p:spPr bwMode="auto">
            <a:xfrm>
              <a:off x="3658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2" name="Line 265"/>
            <p:cNvSpPr>
              <a:spLocks noChangeAspect="1" noChangeShapeType="1"/>
            </p:cNvSpPr>
            <p:nvPr/>
          </p:nvSpPr>
          <p:spPr bwMode="auto">
            <a:xfrm>
              <a:off x="3662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3" name="Line 266"/>
            <p:cNvSpPr>
              <a:spLocks noChangeAspect="1" noChangeShapeType="1"/>
            </p:cNvSpPr>
            <p:nvPr/>
          </p:nvSpPr>
          <p:spPr bwMode="auto">
            <a:xfrm>
              <a:off x="3672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4" name="Line 267"/>
            <p:cNvSpPr>
              <a:spLocks noChangeAspect="1" noChangeShapeType="1"/>
            </p:cNvSpPr>
            <p:nvPr/>
          </p:nvSpPr>
          <p:spPr bwMode="auto">
            <a:xfrm>
              <a:off x="3687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5" name="Line 268"/>
            <p:cNvSpPr>
              <a:spLocks noChangeAspect="1" noChangeShapeType="1"/>
            </p:cNvSpPr>
            <p:nvPr/>
          </p:nvSpPr>
          <p:spPr bwMode="auto">
            <a:xfrm>
              <a:off x="3692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6" name="Line 269"/>
            <p:cNvSpPr>
              <a:spLocks noChangeAspect="1" noChangeShapeType="1"/>
            </p:cNvSpPr>
            <p:nvPr/>
          </p:nvSpPr>
          <p:spPr bwMode="auto">
            <a:xfrm>
              <a:off x="3697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7" name="Line 270"/>
            <p:cNvSpPr>
              <a:spLocks noChangeAspect="1" noChangeShapeType="1"/>
            </p:cNvSpPr>
            <p:nvPr/>
          </p:nvSpPr>
          <p:spPr bwMode="auto">
            <a:xfrm>
              <a:off x="3702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8" name="Line 271"/>
            <p:cNvSpPr>
              <a:spLocks noChangeAspect="1" noChangeShapeType="1"/>
            </p:cNvSpPr>
            <p:nvPr/>
          </p:nvSpPr>
          <p:spPr bwMode="auto">
            <a:xfrm>
              <a:off x="3707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59" name="Line 272"/>
            <p:cNvSpPr>
              <a:spLocks noChangeAspect="1" noChangeShapeType="1"/>
            </p:cNvSpPr>
            <p:nvPr/>
          </p:nvSpPr>
          <p:spPr bwMode="auto">
            <a:xfrm>
              <a:off x="3712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0" name="Line 273"/>
            <p:cNvSpPr>
              <a:spLocks noChangeAspect="1" noChangeShapeType="1"/>
            </p:cNvSpPr>
            <p:nvPr/>
          </p:nvSpPr>
          <p:spPr bwMode="auto">
            <a:xfrm>
              <a:off x="3717" y="327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1" name="Line 274"/>
            <p:cNvSpPr>
              <a:spLocks noChangeAspect="1" noChangeShapeType="1"/>
            </p:cNvSpPr>
            <p:nvPr/>
          </p:nvSpPr>
          <p:spPr bwMode="auto">
            <a:xfrm>
              <a:off x="3722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2" name="Line 275"/>
            <p:cNvSpPr>
              <a:spLocks noChangeAspect="1" noChangeShapeType="1"/>
            </p:cNvSpPr>
            <p:nvPr/>
          </p:nvSpPr>
          <p:spPr bwMode="auto">
            <a:xfrm>
              <a:off x="3727" y="327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3" name="Line 276"/>
            <p:cNvSpPr>
              <a:spLocks noChangeAspect="1" noChangeShapeType="1"/>
            </p:cNvSpPr>
            <p:nvPr/>
          </p:nvSpPr>
          <p:spPr bwMode="auto">
            <a:xfrm>
              <a:off x="3732" y="327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4" name="Line 277"/>
            <p:cNvSpPr>
              <a:spLocks noChangeAspect="1" noChangeShapeType="1"/>
            </p:cNvSpPr>
            <p:nvPr/>
          </p:nvSpPr>
          <p:spPr bwMode="auto">
            <a:xfrm>
              <a:off x="3736" y="326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5" name="Line 278"/>
            <p:cNvSpPr>
              <a:spLocks noChangeAspect="1" noChangeShapeType="1"/>
            </p:cNvSpPr>
            <p:nvPr/>
          </p:nvSpPr>
          <p:spPr bwMode="auto">
            <a:xfrm>
              <a:off x="3741" y="326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6" name="Line 279"/>
            <p:cNvSpPr>
              <a:spLocks noChangeAspect="1" noChangeShapeType="1"/>
            </p:cNvSpPr>
            <p:nvPr/>
          </p:nvSpPr>
          <p:spPr bwMode="auto">
            <a:xfrm>
              <a:off x="3746" y="326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7" name="Line 280"/>
            <p:cNvSpPr>
              <a:spLocks noChangeAspect="1" noChangeShapeType="1"/>
            </p:cNvSpPr>
            <p:nvPr/>
          </p:nvSpPr>
          <p:spPr bwMode="auto">
            <a:xfrm>
              <a:off x="3751" y="326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8" name="Line 281"/>
            <p:cNvSpPr>
              <a:spLocks noChangeAspect="1" noChangeShapeType="1"/>
            </p:cNvSpPr>
            <p:nvPr/>
          </p:nvSpPr>
          <p:spPr bwMode="auto">
            <a:xfrm>
              <a:off x="3756" y="326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69" name="Line 282"/>
            <p:cNvSpPr>
              <a:spLocks noChangeAspect="1" noChangeShapeType="1"/>
            </p:cNvSpPr>
            <p:nvPr/>
          </p:nvSpPr>
          <p:spPr bwMode="auto">
            <a:xfrm>
              <a:off x="3761" y="326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70" name="Line 283"/>
            <p:cNvSpPr>
              <a:spLocks noChangeAspect="1" noChangeShapeType="1"/>
            </p:cNvSpPr>
            <p:nvPr/>
          </p:nvSpPr>
          <p:spPr bwMode="auto">
            <a:xfrm>
              <a:off x="3766" y="325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471" name="Line 284"/>
            <p:cNvSpPr>
              <a:spLocks noChangeAspect="1" noChangeShapeType="1"/>
            </p:cNvSpPr>
            <p:nvPr/>
          </p:nvSpPr>
          <p:spPr bwMode="auto">
            <a:xfrm>
              <a:off x="3771" y="325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0" name="Line 285"/>
            <p:cNvSpPr>
              <a:spLocks noChangeAspect="1" noChangeShapeType="1"/>
            </p:cNvSpPr>
            <p:nvPr/>
          </p:nvSpPr>
          <p:spPr bwMode="auto">
            <a:xfrm>
              <a:off x="3776" y="325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1" name="Line 286"/>
            <p:cNvSpPr>
              <a:spLocks noChangeAspect="1" noChangeShapeType="1"/>
            </p:cNvSpPr>
            <p:nvPr/>
          </p:nvSpPr>
          <p:spPr bwMode="auto">
            <a:xfrm>
              <a:off x="3781" y="325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2" name="Line 287"/>
            <p:cNvSpPr>
              <a:spLocks noChangeAspect="1" noChangeShapeType="1"/>
            </p:cNvSpPr>
            <p:nvPr/>
          </p:nvSpPr>
          <p:spPr bwMode="auto">
            <a:xfrm>
              <a:off x="3786" y="325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3" name="Line 288"/>
            <p:cNvSpPr>
              <a:spLocks noChangeAspect="1" noChangeShapeType="1"/>
            </p:cNvSpPr>
            <p:nvPr/>
          </p:nvSpPr>
          <p:spPr bwMode="auto">
            <a:xfrm>
              <a:off x="3791" y="325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4" name="Line 289"/>
            <p:cNvSpPr>
              <a:spLocks noChangeAspect="1" noChangeShapeType="1"/>
            </p:cNvSpPr>
            <p:nvPr/>
          </p:nvSpPr>
          <p:spPr bwMode="auto">
            <a:xfrm>
              <a:off x="3796" y="325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5" name="Line 290"/>
            <p:cNvSpPr>
              <a:spLocks noChangeAspect="1" noChangeShapeType="1"/>
            </p:cNvSpPr>
            <p:nvPr/>
          </p:nvSpPr>
          <p:spPr bwMode="auto">
            <a:xfrm>
              <a:off x="3801" y="325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6" name="Line 291"/>
            <p:cNvSpPr>
              <a:spLocks noChangeAspect="1" noChangeShapeType="1"/>
            </p:cNvSpPr>
            <p:nvPr/>
          </p:nvSpPr>
          <p:spPr bwMode="auto">
            <a:xfrm>
              <a:off x="3806" y="325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7" name="Line 292"/>
            <p:cNvSpPr>
              <a:spLocks noChangeAspect="1" noChangeShapeType="1"/>
            </p:cNvSpPr>
            <p:nvPr/>
          </p:nvSpPr>
          <p:spPr bwMode="auto">
            <a:xfrm>
              <a:off x="3810" y="325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8" name="Line 293"/>
            <p:cNvSpPr>
              <a:spLocks noChangeAspect="1" noChangeShapeType="1"/>
            </p:cNvSpPr>
            <p:nvPr/>
          </p:nvSpPr>
          <p:spPr bwMode="auto">
            <a:xfrm>
              <a:off x="3815" y="325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29" name="Line 294"/>
            <p:cNvSpPr>
              <a:spLocks noChangeAspect="1" noChangeShapeType="1"/>
            </p:cNvSpPr>
            <p:nvPr/>
          </p:nvSpPr>
          <p:spPr bwMode="auto">
            <a:xfrm>
              <a:off x="3820" y="325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0" name="Line 295"/>
            <p:cNvSpPr>
              <a:spLocks noChangeAspect="1" noChangeShapeType="1"/>
            </p:cNvSpPr>
            <p:nvPr/>
          </p:nvSpPr>
          <p:spPr bwMode="auto">
            <a:xfrm>
              <a:off x="3825" y="325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1" name="Line 296"/>
            <p:cNvSpPr>
              <a:spLocks noChangeAspect="1" noChangeShapeType="1"/>
            </p:cNvSpPr>
            <p:nvPr/>
          </p:nvSpPr>
          <p:spPr bwMode="auto">
            <a:xfrm>
              <a:off x="3830" y="325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2" name="Line 297"/>
            <p:cNvSpPr>
              <a:spLocks noChangeAspect="1" noChangeShapeType="1"/>
            </p:cNvSpPr>
            <p:nvPr/>
          </p:nvSpPr>
          <p:spPr bwMode="auto">
            <a:xfrm>
              <a:off x="3835" y="325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3" name="Line 298"/>
            <p:cNvSpPr>
              <a:spLocks noChangeAspect="1" noChangeShapeType="1"/>
            </p:cNvSpPr>
            <p:nvPr/>
          </p:nvSpPr>
          <p:spPr bwMode="auto">
            <a:xfrm>
              <a:off x="3840" y="322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4" name="Line 299"/>
            <p:cNvSpPr>
              <a:spLocks noChangeAspect="1" noChangeShapeType="1"/>
            </p:cNvSpPr>
            <p:nvPr/>
          </p:nvSpPr>
          <p:spPr bwMode="auto">
            <a:xfrm>
              <a:off x="3845" y="31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5" name="Line 300"/>
            <p:cNvSpPr>
              <a:spLocks noChangeAspect="1" noChangeShapeType="1"/>
            </p:cNvSpPr>
            <p:nvPr/>
          </p:nvSpPr>
          <p:spPr bwMode="auto">
            <a:xfrm>
              <a:off x="3850" y="305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6" name="Line 301"/>
            <p:cNvSpPr>
              <a:spLocks noChangeAspect="1" noChangeShapeType="1"/>
            </p:cNvSpPr>
            <p:nvPr/>
          </p:nvSpPr>
          <p:spPr bwMode="auto">
            <a:xfrm>
              <a:off x="3855" y="281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7" name="Line 302"/>
            <p:cNvSpPr>
              <a:spLocks noChangeAspect="1" noChangeShapeType="1"/>
            </p:cNvSpPr>
            <p:nvPr/>
          </p:nvSpPr>
          <p:spPr bwMode="auto">
            <a:xfrm>
              <a:off x="3860" y="247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8" name="Line 303"/>
            <p:cNvSpPr>
              <a:spLocks noChangeAspect="1" noChangeShapeType="1"/>
            </p:cNvSpPr>
            <p:nvPr/>
          </p:nvSpPr>
          <p:spPr bwMode="auto">
            <a:xfrm>
              <a:off x="3865" y="214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39" name="Line 304"/>
            <p:cNvSpPr>
              <a:spLocks noChangeAspect="1" noChangeShapeType="1"/>
            </p:cNvSpPr>
            <p:nvPr/>
          </p:nvSpPr>
          <p:spPr bwMode="auto">
            <a:xfrm>
              <a:off x="3870" y="194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0" name="Line 305"/>
            <p:cNvSpPr>
              <a:spLocks noChangeAspect="1" noChangeShapeType="1"/>
            </p:cNvSpPr>
            <p:nvPr/>
          </p:nvSpPr>
          <p:spPr bwMode="auto">
            <a:xfrm>
              <a:off x="3875" y="186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1" name="Line 306"/>
            <p:cNvSpPr>
              <a:spLocks noChangeAspect="1" noChangeShapeType="1"/>
            </p:cNvSpPr>
            <p:nvPr/>
          </p:nvSpPr>
          <p:spPr bwMode="auto">
            <a:xfrm>
              <a:off x="3880" y="186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2" name="Line 307"/>
            <p:cNvSpPr>
              <a:spLocks noChangeAspect="1" noChangeShapeType="1"/>
            </p:cNvSpPr>
            <p:nvPr/>
          </p:nvSpPr>
          <p:spPr bwMode="auto">
            <a:xfrm>
              <a:off x="3884" y="191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3" name="Line 308"/>
            <p:cNvSpPr>
              <a:spLocks noChangeAspect="1" noChangeShapeType="1"/>
            </p:cNvSpPr>
            <p:nvPr/>
          </p:nvSpPr>
          <p:spPr bwMode="auto">
            <a:xfrm>
              <a:off x="3889" y="198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4" name="Line 309"/>
            <p:cNvSpPr>
              <a:spLocks noChangeAspect="1" noChangeShapeType="1"/>
            </p:cNvSpPr>
            <p:nvPr/>
          </p:nvSpPr>
          <p:spPr bwMode="auto">
            <a:xfrm>
              <a:off x="3894" y="206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5" name="Line 310"/>
            <p:cNvSpPr>
              <a:spLocks noChangeAspect="1" noChangeShapeType="1"/>
            </p:cNvSpPr>
            <p:nvPr/>
          </p:nvSpPr>
          <p:spPr bwMode="auto">
            <a:xfrm>
              <a:off x="3899" y="213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6" name="Line 311"/>
            <p:cNvSpPr>
              <a:spLocks noChangeAspect="1" noChangeShapeType="1"/>
            </p:cNvSpPr>
            <p:nvPr/>
          </p:nvSpPr>
          <p:spPr bwMode="auto">
            <a:xfrm>
              <a:off x="3904" y="221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7" name="Line 312"/>
            <p:cNvSpPr>
              <a:spLocks noChangeAspect="1" noChangeShapeType="1"/>
            </p:cNvSpPr>
            <p:nvPr/>
          </p:nvSpPr>
          <p:spPr bwMode="auto">
            <a:xfrm>
              <a:off x="3909" y="229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8" name="Line 313"/>
            <p:cNvSpPr>
              <a:spLocks noChangeAspect="1" noChangeShapeType="1"/>
            </p:cNvSpPr>
            <p:nvPr/>
          </p:nvSpPr>
          <p:spPr bwMode="auto">
            <a:xfrm>
              <a:off x="3914" y="236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49" name="Line 314"/>
            <p:cNvSpPr>
              <a:spLocks noChangeAspect="1" noChangeShapeType="1"/>
            </p:cNvSpPr>
            <p:nvPr/>
          </p:nvSpPr>
          <p:spPr bwMode="auto">
            <a:xfrm>
              <a:off x="3919" y="243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0" name="Line 315"/>
            <p:cNvSpPr>
              <a:spLocks noChangeAspect="1" noChangeShapeType="1"/>
            </p:cNvSpPr>
            <p:nvPr/>
          </p:nvSpPr>
          <p:spPr bwMode="auto">
            <a:xfrm>
              <a:off x="3924" y="250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1" name="Line 316"/>
            <p:cNvSpPr>
              <a:spLocks noChangeAspect="1" noChangeShapeType="1"/>
            </p:cNvSpPr>
            <p:nvPr/>
          </p:nvSpPr>
          <p:spPr bwMode="auto">
            <a:xfrm>
              <a:off x="3929" y="256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2" name="Line 317"/>
            <p:cNvSpPr>
              <a:spLocks noChangeAspect="1" noChangeShapeType="1"/>
            </p:cNvSpPr>
            <p:nvPr/>
          </p:nvSpPr>
          <p:spPr bwMode="auto">
            <a:xfrm>
              <a:off x="3934" y="262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3" name="Line 318"/>
            <p:cNvSpPr>
              <a:spLocks noChangeAspect="1" noChangeShapeType="1"/>
            </p:cNvSpPr>
            <p:nvPr/>
          </p:nvSpPr>
          <p:spPr bwMode="auto">
            <a:xfrm>
              <a:off x="3939" y="268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4" name="Line 319"/>
            <p:cNvSpPr>
              <a:spLocks noChangeAspect="1" noChangeShapeType="1"/>
            </p:cNvSpPr>
            <p:nvPr/>
          </p:nvSpPr>
          <p:spPr bwMode="auto">
            <a:xfrm>
              <a:off x="3944" y="273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5" name="Line 320"/>
            <p:cNvSpPr>
              <a:spLocks noChangeAspect="1" noChangeShapeType="1"/>
            </p:cNvSpPr>
            <p:nvPr/>
          </p:nvSpPr>
          <p:spPr bwMode="auto">
            <a:xfrm>
              <a:off x="3949" y="277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6" name="Line 321"/>
            <p:cNvSpPr>
              <a:spLocks noChangeAspect="1" noChangeShapeType="1"/>
            </p:cNvSpPr>
            <p:nvPr/>
          </p:nvSpPr>
          <p:spPr bwMode="auto">
            <a:xfrm>
              <a:off x="3954" y="282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7" name="Line 322"/>
            <p:cNvSpPr>
              <a:spLocks noChangeAspect="1" noChangeShapeType="1"/>
            </p:cNvSpPr>
            <p:nvPr/>
          </p:nvSpPr>
          <p:spPr bwMode="auto">
            <a:xfrm>
              <a:off x="3958" y="286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8" name="Line 323"/>
            <p:cNvSpPr>
              <a:spLocks noChangeAspect="1" noChangeShapeType="1"/>
            </p:cNvSpPr>
            <p:nvPr/>
          </p:nvSpPr>
          <p:spPr bwMode="auto">
            <a:xfrm>
              <a:off x="3963" y="290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59" name="Line 324"/>
            <p:cNvSpPr>
              <a:spLocks noChangeAspect="1" noChangeShapeType="1"/>
            </p:cNvSpPr>
            <p:nvPr/>
          </p:nvSpPr>
          <p:spPr bwMode="auto">
            <a:xfrm>
              <a:off x="3968" y="2940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0" name="Line 325"/>
            <p:cNvSpPr>
              <a:spLocks noChangeAspect="1" noChangeShapeType="1"/>
            </p:cNvSpPr>
            <p:nvPr/>
          </p:nvSpPr>
          <p:spPr bwMode="auto">
            <a:xfrm>
              <a:off x="3973" y="297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1" name="Line 326"/>
            <p:cNvSpPr>
              <a:spLocks noChangeAspect="1" noChangeShapeType="1"/>
            </p:cNvSpPr>
            <p:nvPr/>
          </p:nvSpPr>
          <p:spPr bwMode="auto">
            <a:xfrm>
              <a:off x="3978" y="300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2" name="Line 327"/>
            <p:cNvSpPr>
              <a:spLocks noChangeAspect="1" noChangeShapeType="1"/>
            </p:cNvSpPr>
            <p:nvPr/>
          </p:nvSpPr>
          <p:spPr bwMode="auto">
            <a:xfrm>
              <a:off x="3983" y="303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3" name="Line 328"/>
            <p:cNvSpPr>
              <a:spLocks noChangeAspect="1" noChangeShapeType="1"/>
            </p:cNvSpPr>
            <p:nvPr/>
          </p:nvSpPr>
          <p:spPr bwMode="auto">
            <a:xfrm>
              <a:off x="3988" y="3060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4" name="Line 329"/>
            <p:cNvSpPr>
              <a:spLocks noChangeAspect="1" noChangeShapeType="1"/>
            </p:cNvSpPr>
            <p:nvPr/>
          </p:nvSpPr>
          <p:spPr bwMode="auto">
            <a:xfrm>
              <a:off x="3993" y="308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5" name="Line 330"/>
            <p:cNvSpPr>
              <a:spLocks noChangeAspect="1" noChangeShapeType="1"/>
            </p:cNvSpPr>
            <p:nvPr/>
          </p:nvSpPr>
          <p:spPr bwMode="auto">
            <a:xfrm>
              <a:off x="3998" y="310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6" name="Line 331"/>
            <p:cNvSpPr>
              <a:spLocks noChangeAspect="1" noChangeShapeType="1"/>
            </p:cNvSpPr>
            <p:nvPr/>
          </p:nvSpPr>
          <p:spPr bwMode="auto">
            <a:xfrm>
              <a:off x="4003" y="3130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7" name="Line 332"/>
            <p:cNvSpPr>
              <a:spLocks noChangeAspect="1" noChangeShapeType="1"/>
            </p:cNvSpPr>
            <p:nvPr/>
          </p:nvSpPr>
          <p:spPr bwMode="auto">
            <a:xfrm>
              <a:off x="4008" y="314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8" name="Line 333"/>
            <p:cNvSpPr>
              <a:spLocks noChangeAspect="1" noChangeShapeType="1"/>
            </p:cNvSpPr>
            <p:nvPr/>
          </p:nvSpPr>
          <p:spPr bwMode="auto">
            <a:xfrm>
              <a:off x="4013" y="316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69" name="Line 334"/>
            <p:cNvSpPr>
              <a:spLocks noChangeAspect="1" noChangeShapeType="1"/>
            </p:cNvSpPr>
            <p:nvPr/>
          </p:nvSpPr>
          <p:spPr bwMode="auto">
            <a:xfrm>
              <a:off x="4018" y="318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0" name="Line 335"/>
            <p:cNvSpPr>
              <a:spLocks noChangeAspect="1" noChangeShapeType="1"/>
            </p:cNvSpPr>
            <p:nvPr/>
          </p:nvSpPr>
          <p:spPr bwMode="auto">
            <a:xfrm>
              <a:off x="4023" y="319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1" name="Line 336"/>
            <p:cNvSpPr>
              <a:spLocks noChangeAspect="1" noChangeShapeType="1"/>
            </p:cNvSpPr>
            <p:nvPr/>
          </p:nvSpPr>
          <p:spPr bwMode="auto">
            <a:xfrm>
              <a:off x="4028" y="320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2" name="Line 337"/>
            <p:cNvSpPr>
              <a:spLocks noChangeAspect="1" noChangeShapeType="1"/>
            </p:cNvSpPr>
            <p:nvPr/>
          </p:nvSpPr>
          <p:spPr bwMode="auto">
            <a:xfrm>
              <a:off x="4032" y="321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3" name="Line 338"/>
            <p:cNvSpPr>
              <a:spLocks noChangeAspect="1" noChangeShapeType="1"/>
            </p:cNvSpPr>
            <p:nvPr/>
          </p:nvSpPr>
          <p:spPr bwMode="auto">
            <a:xfrm>
              <a:off x="4037" y="322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4" name="Line 339"/>
            <p:cNvSpPr>
              <a:spLocks noChangeAspect="1" noChangeShapeType="1"/>
            </p:cNvSpPr>
            <p:nvPr/>
          </p:nvSpPr>
          <p:spPr bwMode="auto">
            <a:xfrm>
              <a:off x="4042" y="323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5" name="Line 340"/>
            <p:cNvSpPr>
              <a:spLocks noChangeAspect="1" noChangeShapeType="1"/>
            </p:cNvSpPr>
            <p:nvPr/>
          </p:nvSpPr>
          <p:spPr bwMode="auto">
            <a:xfrm>
              <a:off x="4047" y="324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6" name="Line 341"/>
            <p:cNvSpPr>
              <a:spLocks noChangeAspect="1" noChangeShapeType="1"/>
            </p:cNvSpPr>
            <p:nvPr/>
          </p:nvSpPr>
          <p:spPr bwMode="auto">
            <a:xfrm>
              <a:off x="4052" y="324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7" name="Line 342"/>
            <p:cNvSpPr>
              <a:spLocks noChangeAspect="1" noChangeShapeType="1"/>
            </p:cNvSpPr>
            <p:nvPr/>
          </p:nvSpPr>
          <p:spPr bwMode="auto">
            <a:xfrm>
              <a:off x="4057" y="325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8" name="Line 343"/>
            <p:cNvSpPr>
              <a:spLocks noChangeAspect="1" noChangeShapeType="1"/>
            </p:cNvSpPr>
            <p:nvPr/>
          </p:nvSpPr>
          <p:spPr bwMode="auto">
            <a:xfrm>
              <a:off x="4062" y="325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79" name="Line 344"/>
            <p:cNvSpPr>
              <a:spLocks noChangeAspect="1" noChangeShapeType="1"/>
            </p:cNvSpPr>
            <p:nvPr/>
          </p:nvSpPr>
          <p:spPr bwMode="auto">
            <a:xfrm>
              <a:off x="4067" y="326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0" name="Line 345"/>
            <p:cNvSpPr>
              <a:spLocks noChangeAspect="1" noChangeShapeType="1"/>
            </p:cNvSpPr>
            <p:nvPr/>
          </p:nvSpPr>
          <p:spPr bwMode="auto">
            <a:xfrm>
              <a:off x="4072" y="326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1" name="Line 346"/>
            <p:cNvSpPr>
              <a:spLocks noChangeAspect="1" noChangeShapeType="1"/>
            </p:cNvSpPr>
            <p:nvPr/>
          </p:nvSpPr>
          <p:spPr bwMode="auto">
            <a:xfrm>
              <a:off x="4077" y="326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2" name="Line 347"/>
            <p:cNvSpPr>
              <a:spLocks noChangeAspect="1" noChangeShapeType="1"/>
            </p:cNvSpPr>
            <p:nvPr/>
          </p:nvSpPr>
          <p:spPr bwMode="auto">
            <a:xfrm>
              <a:off x="4082" y="326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3" name="Line 348"/>
            <p:cNvSpPr>
              <a:spLocks noChangeAspect="1" noChangeShapeType="1"/>
            </p:cNvSpPr>
            <p:nvPr/>
          </p:nvSpPr>
          <p:spPr bwMode="auto">
            <a:xfrm>
              <a:off x="4087" y="327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4" name="Line 349"/>
            <p:cNvSpPr>
              <a:spLocks noChangeAspect="1" noChangeShapeType="1"/>
            </p:cNvSpPr>
            <p:nvPr/>
          </p:nvSpPr>
          <p:spPr bwMode="auto">
            <a:xfrm>
              <a:off x="4092" y="326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5" name="Line 350"/>
            <p:cNvSpPr>
              <a:spLocks noChangeAspect="1" noChangeShapeType="1"/>
            </p:cNvSpPr>
            <p:nvPr/>
          </p:nvSpPr>
          <p:spPr bwMode="auto">
            <a:xfrm>
              <a:off x="4097" y="327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6" name="Line 351"/>
            <p:cNvSpPr>
              <a:spLocks noChangeAspect="1" noChangeShapeType="1"/>
            </p:cNvSpPr>
            <p:nvPr/>
          </p:nvSpPr>
          <p:spPr bwMode="auto">
            <a:xfrm>
              <a:off x="4102" y="327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7" name="Line 352"/>
            <p:cNvSpPr>
              <a:spLocks noChangeAspect="1" noChangeShapeType="1"/>
            </p:cNvSpPr>
            <p:nvPr/>
          </p:nvSpPr>
          <p:spPr bwMode="auto">
            <a:xfrm>
              <a:off x="4106" y="327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8" name="Line 353"/>
            <p:cNvSpPr>
              <a:spLocks noChangeAspect="1" noChangeShapeType="1"/>
            </p:cNvSpPr>
            <p:nvPr/>
          </p:nvSpPr>
          <p:spPr bwMode="auto">
            <a:xfrm>
              <a:off x="4111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89" name="Line 354"/>
            <p:cNvSpPr>
              <a:spLocks noChangeAspect="1" noChangeShapeType="1"/>
            </p:cNvSpPr>
            <p:nvPr/>
          </p:nvSpPr>
          <p:spPr bwMode="auto">
            <a:xfrm>
              <a:off x="4116" y="327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0" name="Line 355"/>
            <p:cNvSpPr>
              <a:spLocks noChangeAspect="1" noChangeShapeType="1"/>
            </p:cNvSpPr>
            <p:nvPr/>
          </p:nvSpPr>
          <p:spPr bwMode="auto">
            <a:xfrm>
              <a:off x="4121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1" name="Line 356"/>
            <p:cNvSpPr>
              <a:spLocks noChangeAspect="1" noChangeShapeType="1"/>
            </p:cNvSpPr>
            <p:nvPr/>
          </p:nvSpPr>
          <p:spPr bwMode="auto">
            <a:xfrm>
              <a:off x="4126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2" name="Line 357"/>
            <p:cNvSpPr>
              <a:spLocks noChangeAspect="1" noChangeShapeType="1"/>
            </p:cNvSpPr>
            <p:nvPr/>
          </p:nvSpPr>
          <p:spPr bwMode="auto">
            <a:xfrm>
              <a:off x="4131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3" name="Line 358"/>
            <p:cNvSpPr>
              <a:spLocks noChangeAspect="1" noChangeShapeType="1"/>
            </p:cNvSpPr>
            <p:nvPr/>
          </p:nvSpPr>
          <p:spPr bwMode="auto">
            <a:xfrm>
              <a:off x="4136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4" name="Line 359"/>
            <p:cNvSpPr>
              <a:spLocks noChangeAspect="1" noChangeShapeType="1"/>
            </p:cNvSpPr>
            <p:nvPr/>
          </p:nvSpPr>
          <p:spPr bwMode="auto">
            <a:xfrm>
              <a:off x="4141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5" name="Line 360"/>
            <p:cNvSpPr>
              <a:spLocks noChangeAspect="1" noChangeShapeType="1"/>
            </p:cNvSpPr>
            <p:nvPr/>
          </p:nvSpPr>
          <p:spPr bwMode="auto">
            <a:xfrm>
              <a:off x="4146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6" name="Line 361"/>
            <p:cNvSpPr>
              <a:spLocks noChangeAspect="1" noChangeShapeType="1"/>
            </p:cNvSpPr>
            <p:nvPr/>
          </p:nvSpPr>
          <p:spPr bwMode="auto">
            <a:xfrm>
              <a:off x="4151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7" name="Line 362"/>
            <p:cNvSpPr>
              <a:spLocks noChangeAspect="1" noChangeShapeType="1"/>
            </p:cNvSpPr>
            <p:nvPr/>
          </p:nvSpPr>
          <p:spPr bwMode="auto">
            <a:xfrm>
              <a:off x="4156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8" name="Line 363"/>
            <p:cNvSpPr>
              <a:spLocks noChangeAspect="1" noChangeShapeType="1"/>
            </p:cNvSpPr>
            <p:nvPr/>
          </p:nvSpPr>
          <p:spPr bwMode="auto">
            <a:xfrm>
              <a:off x="4161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799" name="Line 364"/>
            <p:cNvSpPr>
              <a:spLocks noChangeAspect="1" noChangeShapeType="1"/>
            </p:cNvSpPr>
            <p:nvPr/>
          </p:nvSpPr>
          <p:spPr bwMode="auto">
            <a:xfrm>
              <a:off x="4166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0" name="Line 365"/>
            <p:cNvSpPr>
              <a:spLocks noChangeAspect="1" noChangeShapeType="1"/>
            </p:cNvSpPr>
            <p:nvPr/>
          </p:nvSpPr>
          <p:spPr bwMode="auto">
            <a:xfrm>
              <a:off x="4171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1" name="Line 366"/>
            <p:cNvSpPr>
              <a:spLocks noChangeAspect="1" noChangeShapeType="1"/>
            </p:cNvSpPr>
            <p:nvPr/>
          </p:nvSpPr>
          <p:spPr bwMode="auto">
            <a:xfrm>
              <a:off x="4176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2" name="Line 367"/>
            <p:cNvSpPr>
              <a:spLocks noChangeAspect="1" noChangeShapeType="1"/>
            </p:cNvSpPr>
            <p:nvPr/>
          </p:nvSpPr>
          <p:spPr bwMode="auto">
            <a:xfrm>
              <a:off x="4180" y="327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3" name="Line 368"/>
            <p:cNvSpPr>
              <a:spLocks noChangeAspect="1" noChangeShapeType="1"/>
            </p:cNvSpPr>
            <p:nvPr/>
          </p:nvSpPr>
          <p:spPr bwMode="auto">
            <a:xfrm>
              <a:off x="4185" y="327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4" name="Line 369"/>
            <p:cNvSpPr>
              <a:spLocks noChangeAspect="1" noChangeShapeType="1"/>
            </p:cNvSpPr>
            <p:nvPr/>
          </p:nvSpPr>
          <p:spPr bwMode="auto">
            <a:xfrm>
              <a:off x="4190" y="327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5" name="Line 370"/>
            <p:cNvSpPr>
              <a:spLocks noChangeAspect="1" noChangeShapeType="1"/>
            </p:cNvSpPr>
            <p:nvPr/>
          </p:nvSpPr>
          <p:spPr bwMode="auto">
            <a:xfrm>
              <a:off x="4195" y="326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6" name="Line 371"/>
            <p:cNvSpPr>
              <a:spLocks noChangeAspect="1" noChangeShapeType="1"/>
            </p:cNvSpPr>
            <p:nvPr/>
          </p:nvSpPr>
          <p:spPr bwMode="auto">
            <a:xfrm>
              <a:off x="4200" y="324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7" name="Line 372"/>
            <p:cNvSpPr>
              <a:spLocks noChangeAspect="1" noChangeShapeType="1"/>
            </p:cNvSpPr>
            <p:nvPr/>
          </p:nvSpPr>
          <p:spPr bwMode="auto">
            <a:xfrm>
              <a:off x="4205" y="322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8" name="Line 373"/>
            <p:cNvSpPr>
              <a:spLocks noChangeAspect="1" noChangeShapeType="1"/>
            </p:cNvSpPr>
            <p:nvPr/>
          </p:nvSpPr>
          <p:spPr bwMode="auto">
            <a:xfrm>
              <a:off x="4210" y="3188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09" name="Line 374"/>
            <p:cNvSpPr>
              <a:spLocks noChangeAspect="1" noChangeShapeType="1"/>
            </p:cNvSpPr>
            <p:nvPr/>
          </p:nvSpPr>
          <p:spPr bwMode="auto">
            <a:xfrm>
              <a:off x="4215" y="3143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0" name="Line 375"/>
            <p:cNvSpPr>
              <a:spLocks noChangeAspect="1" noChangeShapeType="1"/>
            </p:cNvSpPr>
            <p:nvPr/>
          </p:nvSpPr>
          <p:spPr bwMode="auto">
            <a:xfrm>
              <a:off x="4220" y="3090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1" name="Line 376"/>
            <p:cNvSpPr>
              <a:spLocks noChangeAspect="1" noChangeShapeType="1"/>
            </p:cNvSpPr>
            <p:nvPr/>
          </p:nvSpPr>
          <p:spPr bwMode="auto">
            <a:xfrm>
              <a:off x="4225" y="3025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2" name="Line 377"/>
            <p:cNvSpPr>
              <a:spLocks noChangeAspect="1" noChangeShapeType="1"/>
            </p:cNvSpPr>
            <p:nvPr/>
          </p:nvSpPr>
          <p:spPr bwMode="auto">
            <a:xfrm>
              <a:off x="4230" y="295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3" name="Line 378"/>
            <p:cNvSpPr>
              <a:spLocks noChangeAspect="1" noChangeShapeType="1"/>
            </p:cNvSpPr>
            <p:nvPr/>
          </p:nvSpPr>
          <p:spPr bwMode="auto">
            <a:xfrm>
              <a:off x="4235" y="289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4" name="Line 379"/>
            <p:cNvSpPr>
              <a:spLocks noChangeAspect="1" noChangeShapeType="1"/>
            </p:cNvSpPr>
            <p:nvPr/>
          </p:nvSpPr>
          <p:spPr bwMode="auto">
            <a:xfrm>
              <a:off x="4240" y="285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5" name="Line 380"/>
            <p:cNvSpPr>
              <a:spLocks noChangeAspect="1" noChangeShapeType="1"/>
            </p:cNvSpPr>
            <p:nvPr/>
          </p:nvSpPr>
          <p:spPr bwMode="auto">
            <a:xfrm>
              <a:off x="4245" y="283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6" name="Line 381"/>
            <p:cNvSpPr>
              <a:spLocks noChangeAspect="1" noChangeShapeType="1"/>
            </p:cNvSpPr>
            <p:nvPr/>
          </p:nvSpPr>
          <p:spPr bwMode="auto">
            <a:xfrm>
              <a:off x="4250" y="281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7" name="Line 382"/>
            <p:cNvSpPr>
              <a:spLocks noChangeAspect="1" noChangeShapeType="1"/>
            </p:cNvSpPr>
            <p:nvPr/>
          </p:nvSpPr>
          <p:spPr bwMode="auto">
            <a:xfrm>
              <a:off x="4255" y="281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8" name="Line 383"/>
            <p:cNvSpPr>
              <a:spLocks noChangeAspect="1" noChangeShapeType="1"/>
            </p:cNvSpPr>
            <p:nvPr/>
          </p:nvSpPr>
          <p:spPr bwMode="auto">
            <a:xfrm>
              <a:off x="4260" y="281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19" name="Line 384"/>
            <p:cNvSpPr>
              <a:spLocks noChangeAspect="1" noChangeShapeType="1"/>
            </p:cNvSpPr>
            <p:nvPr/>
          </p:nvSpPr>
          <p:spPr bwMode="auto">
            <a:xfrm>
              <a:off x="4264" y="281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0" name="Line 385"/>
            <p:cNvSpPr>
              <a:spLocks noChangeAspect="1" noChangeShapeType="1"/>
            </p:cNvSpPr>
            <p:nvPr/>
          </p:nvSpPr>
          <p:spPr bwMode="auto">
            <a:xfrm>
              <a:off x="4269" y="281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1" name="Line 386"/>
            <p:cNvSpPr>
              <a:spLocks noChangeAspect="1" noChangeShapeType="1"/>
            </p:cNvSpPr>
            <p:nvPr/>
          </p:nvSpPr>
          <p:spPr bwMode="auto">
            <a:xfrm>
              <a:off x="4274" y="2819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2" name="Line 387"/>
            <p:cNvSpPr>
              <a:spLocks noChangeAspect="1" noChangeShapeType="1"/>
            </p:cNvSpPr>
            <p:nvPr/>
          </p:nvSpPr>
          <p:spPr bwMode="auto">
            <a:xfrm>
              <a:off x="4279" y="282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3" name="Line 388"/>
            <p:cNvSpPr>
              <a:spLocks noChangeAspect="1" noChangeShapeType="1"/>
            </p:cNvSpPr>
            <p:nvPr/>
          </p:nvSpPr>
          <p:spPr bwMode="auto">
            <a:xfrm>
              <a:off x="4284" y="282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4" name="Line 389"/>
            <p:cNvSpPr>
              <a:spLocks noChangeAspect="1" noChangeShapeType="1"/>
            </p:cNvSpPr>
            <p:nvPr/>
          </p:nvSpPr>
          <p:spPr bwMode="auto">
            <a:xfrm>
              <a:off x="4289" y="282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5" name="Line 390"/>
            <p:cNvSpPr>
              <a:spLocks noChangeAspect="1" noChangeShapeType="1"/>
            </p:cNvSpPr>
            <p:nvPr/>
          </p:nvSpPr>
          <p:spPr bwMode="auto">
            <a:xfrm>
              <a:off x="4294" y="283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6" name="Line 391"/>
            <p:cNvSpPr>
              <a:spLocks noChangeAspect="1" noChangeShapeType="1"/>
            </p:cNvSpPr>
            <p:nvPr/>
          </p:nvSpPr>
          <p:spPr bwMode="auto">
            <a:xfrm>
              <a:off x="4299" y="283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7" name="Line 392"/>
            <p:cNvSpPr>
              <a:spLocks noChangeAspect="1" noChangeShapeType="1"/>
            </p:cNvSpPr>
            <p:nvPr/>
          </p:nvSpPr>
          <p:spPr bwMode="auto">
            <a:xfrm>
              <a:off x="4304" y="283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8" name="Line 393"/>
            <p:cNvSpPr>
              <a:spLocks noChangeAspect="1" noChangeShapeType="1"/>
            </p:cNvSpPr>
            <p:nvPr/>
          </p:nvSpPr>
          <p:spPr bwMode="auto">
            <a:xfrm>
              <a:off x="4309" y="283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29" name="Line 394"/>
            <p:cNvSpPr>
              <a:spLocks noChangeAspect="1" noChangeShapeType="1"/>
            </p:cNvSpPr>
            <p:nvPr/>
          </p:nvSpPr>
          <p:spPr bwMode="auto">
            <a:xfrm>
              <a:off x="4314" y="284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0" name="Line 395"/>
            <p:cNvSpPr>
              <a:spLocks noChangeAspect="1" noChangeShapeType="1"/>
            </p:cNvSpPr>
            <p:nvPr/>
          </p:nvSpPr>
          <p:spPr bwMode="auto">
            <a:xfrm>
              <a:off x="4319" y="284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1" name="Line 396"/>
            <p:cNvSpPr>
              <a:spLocks noChangeAspect="1" noChangeShapeType="1"/>
            </p:cNvSpPr>
            <p:nvPr/>
          </p:nvSpPr>
          <p:spPr bwMode="auto">
            <a:xfrm>
              <a:off x="4324" y="2846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2" name="Line 397"/>
            <p:cNvSpPr>
              <a:spLocks noChangeAspect="1" noChangeShapeType="1"/>
            </p:cNvSpPr>
            <p:nvPr/>
          </p:nvSpPr>
          <p:spPr bwMode="auto">
            <a:xfrm>
              <a:off x="4329" y="285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3" name="Line 398"/>
            <p:cNvSpPr>
              <a:spLocks noChangeAspect="1" noChangeShapeType="1"/>
            </p:cNvSpPr>
            <p:nvPr/>
          </p:nvSpPr>
          <p:spPr bwMode="auto">
            <a:xfrm>
              <a:off x="4334" y="285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4" name="Line 399"/>
            <p:cNvSpPr>
              <a:spLocks noChangeAspect="1" noChangeShapeType="1"/>
            </p:cNvSpPr>
            <p:nvPr/>
          </p:nvSpPr>
          <p:spPr bwMode="auto">
            <a:xfrm>
              <a:off x="4339" y="286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5" name="Line 400"/>
            <p:cNvSpPr>
              <a:spLocks noChangeAspect="1" noChangeShapeType="1"/>
            </p:cNvSpPr>
            <p:nvPr/>
          </p:nvSpPr>
          <p:spPr bwMode="auto">
            <a:xfrm>
              <a:off x="4344" y="286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6" name="Line 401"/>
            <p:cNvSpPr>
              <a:spLocks noChangeAspect="1" noChangeShapeType="1"/>
            </p:cNvSpPr>
            <p:nvPr/>
          </p:nvSpPr>
          <p:spPr bwMode="auto">
            <a:xfrm>
              <a:off x="4349" y="2871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7" name="Line 402"/>
            <p:cNvSpPr>
              <a:spLocks noChangeAspect="1" noChangeShapeType="1"/>
            </p:cNvSpPr>
            <p:nvPr/>
          </p:nvSpPr>
          <p:spPr bwMode="auto">
            <a:xfrm>
              <a:off x="4354" y="287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8" name="Line 403"/>
            <p:cNvSpPr>
              <a:spLocks noChangeAspect="1" noChangeShapeType="1"/>
            </p:cNvSpPr>
            <p:nvPr/>
          </p:nvSpPr>
          <p:spPr bwMode="auto">
            <a:xfrm>
              <a:off x="4359" y="2884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9" name="Line 404"/>
            <p:cNvSpPr>
              <a:spLocks noChangeAspect="1" noChangeShapeType="1"/>
            </p:cNvSpPr>
            <p:nvPr/>
          </p:nvSpPr>
          <p:spPr bwMode="auto">
            <a:xfrm>
              <a:off x="4364" y="288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0" name="Line 405"/>
            <p:cNvSpPr>
              <a:spLocks noChangeAspect="1" noChangeShapeType="1"/>
            </p:cNvSpPr>
            <p:nvPr/>
          </p:nvSpPr>
          <p:spPr bwMode="auto">
            <a:xfrm>
              <a:off x="4369" y="2892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1" name="Line 406"/>
            <p:cNvSpPr>
              <a:spLocks noChangeAspect="1" noChangeShapeType="1"/>
            </p:cNvSpPr>
            <p:nvPr/>
          </p:nvSpPr>
          <p:spPr bwMode="auto">
            <a:xfrm>
              <a:off x="4373" y="2897"/>
              <a:ext cx="1" cy="1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2455" name="Line 407"/>
          <p:cNvSpPr>
            <a:spLocks noChangeShapeType="1"/>
          </p:cNvSpPr>
          <p:nvPr/>
        </p:nvSpPr>
        <p:spPr bwMode="auto">
          <a:xfrm>
            <a:off x="1430338" y="5480050"/>
            <a:ext cx="356552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56" name="Line 408"/>
          <p:cNvSpPr>
            <a:spLocks noChangeShapeType="1"/>
          </p:cNvSpPr>
          <p:nvPr/>
        </p:nvSpPr>
        <p:spPr bwMode="auto">
          <a:xfrm>
            <a:off x="1430338" y="5480050"/>
            <a:ext cx="3175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57" name="Rectangle 409"/>
          <p:cNvSpPr>
            <a:spLocks noChangeArrowheads="1"/>
          </p:cNvSpPr>
          <p:nvPr/>
        </p:nvSpPr>
        <p:spPr bwMode="auto">
          <a:xfrm>
            <a:off x="1430338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0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458" name="Line 410"/>
          <p:cNvSpPr>
            <a:spLocks noChangeShapeType="1"/>
          </p:cNvSpPr>
          <p:nvPr/>
        </p:nvSpPr>
        <p:spPr bwMode="auto">
          <a:xfrm>
            <a:off x="1593850" y="5481638"/>
            <a:ext cx="1588" cy="7620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59" name="Line 411"/>
          <p:cNvSpPr>
            <a:spLocks noChangeShapeType="1"/>
          </p:cNvSpPr>
          <p:nvPr/>
        </p:nvSpPr>
        <p:spPr bwMode="auto">
          <a:xfrm>
            <a:off x="14620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0" name="Line 412"/>
          <p:cNvSpPr>
            <a:spLocks noChangeShapeType="1"/>
          </p:cNvSpPr>
          <p:nvPr/>
        </p:nvSpPr>
        <p:spPr bwMode="auto">
          <a:xfrm>
            <a:off x="149542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1" name="Line 413"/>
          <p:cNvSpPr>
            <a:spLocks noChangeShapeType="1"/>
          </p:cNvSpPr>
          <p:nvPr/>
        </p:nvSpPr>
        <p:spPr bwMode="auto">
          <a:xfrm>
            <a:off x="15287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2" name="Line 414"/>
          <p:cNvSpPr>
            <a:spLocks noChangeShapeType="1"/>
          </p:cNvSpPr>
          <p:nvPr/>
        </p:nvSpPr>
        <p:spPr bwMode="auto">
          <a:xfrm>
            <a:off x="156051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3" name="Line 415"/>
          <p:cNvSpPr>
            <a:spLocks noChangeShapeType="1"/>
          </p:cNvSpPr>
          <p:nvPr/>
        </p:nvSpPr>
        <p:spPr bwMode="auto">
          <a:xfrm>
            <a:off x="1624013" y="5480050"/>
            <a:ext cx="0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4" name="Line 416"/>
          <p:cNvSpPr>
            <a:spLocks noChangeShapeType="1"/>
          </p:cNvSpPr>
          <p:nvPr/>
        </p:nvSpPr>
        <p:spPr bwMode="auto">
          <a:xfrm>
            <a:off x="1657350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5" name="Line 417"/>
          <p:cNvSpPr>
            <a:spLocks noChangeShapeType="1"/>
          </p:cNvSpPr>
          <p:nvPr/>
        </p:nvSpPr>
        <p:spPr bwMode="auto">
          <a:xfrm>
            <a:off x="169068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6" name="Line 418"/>
          <p:cNvSpPr>
            <a:spLocks noChangeShapeType="1"/>
          </p:cNvSpPr>
          <p:nvPr/>
        </p:nvSpPr>
        <p:spPr bwMode="auto">
          <a:xfrm>
            <a:off x="172243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7" name="Line 419"/>
          <p:cNvSpPr>
            <a:spLocks noChangeShapeType="1"/>
          </p:cNvSpPr>
          <p:nvPr/>
        </p:nvSpPr>
        <p:spPr bwMode="auto">
          <a:xfrm>
            <a:off x="1755775" y="5480050"/>
            <a:ext cx="1588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68" name="Rectangle 420"/>
          <p:cNvSpPr>
            <a:spLocks noChangeArrowheads="1"/>
          </p:cNvSpPr>
          <p:nvPr/>
        </p:nvSpPr>
        <p:spPr bwMode="auto">
          <a:xfrm>
            <a:off x="1733550" y="5662613"/>
            <a:ext cx="682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1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469" name="Line 421"/>
          <p:cNvSpPr>
            <a:spLocks noChangeShapeType="1"/>
          </p:cNvSpPr>
          <p:nvPr/>
        </p:nvSpPr>
        <p:spPr bwMode="auto">
          <a:xfrm>
            <a:off x="1916113" y="5480050"/>
            <a:ext cx="1587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0" name="Line 422"/>
          <p:cNvSpPr>
            <a:spLocks noChangeShapeType="1"/>
          </p:cNvSpPr>
          <p:nvPr/>
        </p:nvSpPr>
        <p:spPr bwMode="auto">
          <a:xfrm>
            <a:off x="178752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1" name="Line 423"/>
          <p:cNvSpPr>
            <a:spLocks noChangeShapeType="1"/>
          </p:cNvSpPr>
          <p:nvPr/>
        </p:nvSpPr>
        <p:spPr bwMode="auto">
          <a:xfrm>
            <a:off x="18208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2" name="Line 424"/>
          <p:cNvSpPr>
            <a:spLocks noChangeShapeType="1"/>
          </p:cNvSpPr>
          <p:nvPr/>
        </p:nvSpPr>
        <p:spPr bwMode="auto">
          <a:xfrm>
            <a:off x="185420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3" name="Line 425"/>
          <p:cNvSpPr>
            <a:spLocks noChangeShapeType="1"/>
          </p:cNvSpPr>
          <p:nvPr/>
        </p:nvSpPr>
        <p:spPr bwMode="auto">
          <a:xfrm>
            <a:off x="1884363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4" name="Line 426"/>
          <p:cNvSpPr>
            <a:spLocks noChangeShapeType="1"/>
          </p:cNvSpPr>
          <p:nvPr/>
        </p:nvSpPr>
        <p:spPr bwMode="auto">
          <a:xfrm>
            <a:off x="194945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5" name="Line 427"/>
          <p:cNvSpPr>
            <a:spLocks noChangeShapeType="1"/>
          </p:cNvSpPr>
          <p:nvPr/>
        </p:nvSpPr>
        <p:spPr bwMode="auto">
          <a:xfrm>
            <a:off x="198120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6" name="Line 428"/>
          <p:cNvSpPr>
            <a:spLocks noChangeShapeType="1"/>
          </p:cNvSpPr>
          <p:nvPr/>
        </p:nvSpPr>
        <p:spPr bwMode="auto">
          <a:xfrm>
            <a:off x="201453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7" name="Line 429"/>
          <p:cNvSpPr>
            <a:spLocks noChangeShapeType="1"/>
          </p:cNvSpPr>
          <p:nvPr/>
        </p:nvSpPr>
        <p:spPr bwMode="auto">
          <a:xfrm>
            <a:off x="204787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8" name="Line 430"/>
          <p:cNvSpPr>
            <a:spLocks noChangeShapeType="1"/>
          </p:cNvSpPr>
          <p:nvPr/>
        </p:nvSpPr>
        <p:spPr bwMode="auto">
          <a:xfrm>
            <a:off x="2078038" y="5480050"/>
            <a:ext cx="3175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79" name="Rectangle 431"/>
          <p:cNvSpPr>
            <a:spLocks noChangeArrowheads="1"/>
          </p:cNvSpPr>
          <p:nvPr/>
        </p:nvSpPr>
        <p:spPr bwMode="auto">
          <a:xfrm>
            <a:off x="2055813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2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480" name="Line 432"/>
          <p:cNvSpPr>
            <a:spLocks noChangeShapeType="1"/>
          </p:cNvSpPr>
          <p:nvPr/>
        </p:nvSpPr>
        <p:spPr bwMode="auto">
          <a:xfrm>
            <a:off x="2241550" y="5480050"/>
            <a:ext cx="1588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1" name="Line 433"/>
          <p:cNvSpPr>
            <a:spLocks noChangeShapeType="1"/>
          </p:cNvSpPr>
          <p:nvPr/>
        </p:nvSpPr>
        <p:spPr bwMode="auto">
          <a:xfrm>
            <a:off x="21097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2" name="Line 434"/>
          <p:cNvSpPr>
            <a:spLocks noChangeShapeType="1"/>
          </p:cNvSpPr>
          <p:nvPr/>
        </p:nvSpPr>
        <p:spPr bwMode="auto">
          <a:xfrm>
            <a:off x="214312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3" name="Line 435"/>
          <p:cNvSpPr>
            <a:spLocks noChangeShapeType="1"/>
          </p:cNvSpPr>
          <p:nvPr/>
        </p:nvSpPr>
        <p:spPr bwMode="auto">
          <a:xfrm>
            <a:off x="21764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4" name="Line 436"/>
          <p:cNvSpPr>
            <a:spLocks noChangeShapeType="1"/>
          </p:cNvSpPr>
          <p:nvPr/>
        </p:nvSpPr>
        <p:spPr bwMode="auto">
          <a:xfrm>
            <a:off x="220980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5" name="Line 437"/>
          <p:cNvSpPr>
            <a:spLocks noChangeShapeType="1"/>
          </p:cNvSpPr>
          <p:nvPr/>
        </p:nvSpPr>
        <p:spPr bwMode="auto">
          <a:xfrm>
            <a:off x="2271713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6" name="Line 438"/>
          <p:cNvSpPr>
            <a:spLocks noChangeShapeType="1"/>
          </p:cNvSpPr>
          <p:nvPr/>
        </p:nvSpPr>
        <p:spPr bwMode="auto">
          <a:xfrm>
            <a:off x="2305050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7" name="Line 439"/>
          <p:cNvSpPr>
            <a:spLocks noChangeShapeType="1"/>
          </p:cNvSpPr>
          <p:nvPr/>
        </p:nvSpPr>
        <p:spPr bwMode="auto">
          <a:xfrm>
            <a:off x="233838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8" name="Line 440"/>
          <p:cNvSpPr>
            <a:spLocks noChangeShapeType="1"/>
          </p:cNvSpPr>
          <p:nvPr/>
        </p:nvSpPr>
        <p:spPr bwMode="auto">
          <a:xfrm>
            <a:off x="237013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89" name="Line 441"/>
          <p:cNvSpPr>
            <a:spLocks noChangeShapeType="1"/>
          </p:cNvSpPr>
          <p:nvPr/>
        </p:nvSpPr>
        <p:spPr bwMode="auto">
          <a:xfrm>
            <a:off x="2403475" y="5480050"/>
            <a:ext cx="1588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0" name="Rectangle 442"/>
          <p:cNvSpPr>
            <a:spLocks noChangeArrowheads="1"/>
          </p:cNvSpPr>
          <p:nvPr/>
        </p:nvSpPr>
        <p:spPr bwMode="auto">
          <a:xfrm>
            <a:off x="2379663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3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491" name="Line 443"/>
          <p:cNvSpPr>
            <a:spLocks noChangeShapeType="1"/>
          </p:cNvSpPr>
          <p:nvPr/>
        </p:nvSpPr>
        <p:spPr bwMode="auto">
          <a:xfrm>
            <a:off x="2563813" y="5480050"/>
            <a:ext cx="1587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2" name="Line 444"/>
          <p:cNvSpPr>
            <a:spLocks noChangeShapeType="1"/>
          </p:cNvSpPr>
          <p:nvPr/>
        </p:nvSpPr>
        <p:spPr bwMode="auto">
          <a:xfrm>
            <a:off x="243522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3" name="Line 445"/>
          <p:cNvSpPr>
            <a:spLocks noChangeShapeType="1"/>
          </p:cNvSpPr>
          <p:nvPr/>
        </p:nvSpPr>
        <p:spPr bwMode="auto">
          <a:xfrm>
            <a:off x="24685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4" name="Line 446"/>
          <p:cNvSpPr>
            <a:spLocks noChangeShapeType="1"/>
          </p:cNvSpPr>
          <p:nvPr/>
        </p:nvSpPr>
        <p:spPr bwMode="auto">
          <a:xfrm>
            <a:off x="250190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5" name="Line 447"/>
          <p:cNvSpPr>
            <a:spLocks noChangeShapeType="1"/>
          </p:cNvSpPr>
          <p:nvPr/>
        </p:nvSpPr>
        <p:spPr bwMode="auto">
          <a:xfrm>
            <a:off x="25320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6" name="Line 448"/>
          <p:cNvSpPr>
            <a:spLocks noChangeShapeType="1"/>
          </p:cNvSpPr>
          <p:nvPr/>
        </p:nvSpPr>
        <p:spPr bwMode="auto">
          <a:xfrm>
            <a:off x="259715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7" name="Line 449"/>
          <p:cNvSpPr>
            <a:spLocks noChangeShapeType="1"/>
          </p:cNvSpPr>
          <p:nvPr/>
        </p:nvSpPr>
        <p:spPr bwMode="auto">
          <a:xfrm>
            <a:off x="26304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8" name="Line 450"/>
          <p:cNvSpPr>
            <a:spLocks noChangeShapeType="1"/>
          </p:cNvSpPr>
          <p:nvPr/>
        </p:nvSpPr>
        <p:spPr bwMode="auto">
          <a:xfrm>
            <a:off x="2660650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499" name="Line 451"/>
          <p:cNvSpPr>
            <a:spLocks noChangeShapeType="1"/>
          </p:cNvSpPr>
          <p:nvPr/>
        </p:nvSpPr>
        <p:spPr bwMode="auto">
          <a:xfrm>
            <a:off x="269398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0" name="Line 452"/>
          <p:cNvSpPr>
            <a:spLocks noChangeShapeType="1"/>
          </p:cNvSpPr>
          <p:nvPr/>
        </p:nvSpPr>
        <p:spPr bwMode="auto">
          <a:xfrm>
            <a:off x="2725738" y="5480050"/>
            <a:ext cx="1587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1" name="Rectangle 453"/>
          <p:cNvSpPr>
            <a:spLocks noChangeArrowheads="1"/>
          </p:cNvSpPr>
          <p:nvPr/>
        </p:nvSpPr>
        <p:spPr bwMode="auto">
          <a:xfrm>
            <a:off x="2703513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4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02" name="Line 454"/>
          <p:cNvSpPr>
            <a:spLocks noChangeShapeType="1"/>
          </p:cNvSpPr>
          <p:nvPr/>
        </p:nvSpPr>
        <p:spPr bwMode="auto">
          <a:xfrm>
            <a:off x="2887663" y="5480050"/>
            <a:ext cx="3175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3" name="Line 455"/>
          <p:cNvSpPr>
            <a:spLocks noChangeShapeType="1"/>
          </p:cNvSpPr>
          <p:nvPr/>
        </p:nvSpPr>
        <p:spPr bwMode="auto">
          <a:xfrm>
            <a:off x="275907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4" name="Line 456"/>
          <p:cNvSpPr>
            <a:spLocks noChangeShapeType="1"/>
          </p:cNvSpPr>
          <p:nvPr/>
        </p:nvSpPr>
        <p:spPr bwMode="auto">
          <a:xfrm>
            <a:off x="279082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5" name="Line 457"/>
          <p:cNvSpPr>
            <a:spLocks noChangeShapeType="1"/>
          </p:cNvSpPr>
          <p:nvPr/>
        </p:nvSpPr>
        <p:spPr bwMode="auto">
          <a:xfrm>
            <a:off x="28241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6" name="Line 458"/>
          <p:cNvSpPr>
            <a:spLocks noChangeShapeType="1"/>
          </p:cNvSpPr>
          <p:nvPr/>
        </p:nvSpPr>
        <p:spPr bwMode="auto">
          <a:xfrm>
            <a:off x="285750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7" name="Line 459"/>
          <p:cNvSpPr>
            <a:spLocks noChangeShapeType="1"/>
          </p:cNvSpPr>
          <p:nvPr/>
        </p:nvSpPr>
        <p:spPr bwMode="auto">
          <a:xfrm>
            <a:off x="291941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8" name="Line 460"/>
          <p:cNvSpPr>
            <a:spLocks noChangeShapeType="1"/>
          </p:cNvSpPr>
          <p:nvPr/>
        </p:nvSpPr>
        <p:spPr bwMode="auto">
          <a:xfrm>
            <a:off x="295275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09" name="Line 461"/>
          <p:cNvSpPr>
            <a:spLocks noChangeShapeType="1"/>
          </p:cNvSpPr>
          <p:nvPr/>
        </p:nvSpPr>
        <p:spPr bwMode="auto">
          <a:xfrm>
            <a:off x="29860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0" name="Line 462"/>
          <p:cNvSpPr>
            <a:spLocks noChangeShapeType="1"/>
          </p:cNvSpPr>
          <p:nvPr/>
        </p:nvSpPr>
        <p:spPr bwMode="auto">
          <a:xfrm>
            <a:off x="301783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1" name="Line 463"/>
          <p:cNvSpPr>
            <a:spLocks noChangeShapeType="1"/>
          </p:cNvSpPr>
          <p:nvPr/>
        </p:nvSpPr>
        <p:spPr bwMode="auto">
          <a:xfrm>
            <a:off x="3051175" y="5480050"/>
            <a:ext cx="1588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2" name="Rectangle 464"/>
          <p:cNvSpPr>
            <a:spLocks noChangeArrowheads="1"/>
          </p:cNvSpPr>
          <p:nvPr/>
        </p:nvSpPr>
        <p:spPr bwMode="auto">
          <a:xfrm>
            <a:off x="3027363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5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13" name="Line 465"/>
          <p:cNvSpPr>
            <a:spLocks noChangeShapeType="1"/>
          </p:cNvSpPr>
          <p:nvPr/>
        </p:nvSpPr>
        <p:spPr bwMode="auto">
          <a:xfrm>
            <a:off x="3213100" y="5480050"/>
            <a:ext cx="1588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4" name="Line 466"/>
          <p:cNvSpPr>
            <a:spLocks noChangeShapeType="1"/>
          </p:cNvSpPr>
          <p:nvPr/>
        </p:nvSpPr>
        <p:spPr bwMode="auto">
          <a:xfrm>
            <a:off x="308133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5" name="Line 467"/>
          <p:cNvSpPr>
            <a:spLocks noChangeShapeType="1"/>
          </p:cNvSpPr>
          <p:nvPr/>
        </p:nvSpPr>
        <p:spPr bwMode="auto">
          <a:xfrm>
            <a:off x="3114675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6" name="Line 468"/>
          <p:cNvSpPr>
            <a:spLocks noChangeShapeType="1"/>
          </p:cNvSpPr>
          <p:nvPr/>
        </p:nvSpPr>
        <p:spPr bwMode="auto">
          <a:xfrm>
            <a:off x="3148013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7" name="Line 469"/>
          <p:cNvSpPr>
            <a:spLocks noChangeShapeType="1"/>
          </p:cNvSpPr>
          <p:nvPr/>
        </p:nvSpPr>
        <p:spPr bwMode="auto">
          <a:xfrm>
            <a:off x="31797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8" name="Line 470"/>
          <p:cNvSpPr>
            <a:spLocks noChangeShapeType="1"/>
          </p:cNvSpPr>
          <p:nvPr/>
        </p:nvSpPr>
        <p:spPr bwMode="auto">
          <a:xfrm>
            <a:off x="324485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19" name="Line 471"/>
          <p:cNvSpPr>
            <a:spLocks noChangeShapeType="1"/>
          </p:cNvSpPr>
          <p:nvPr/>
        </p:nvSpPr>
        <p:spPr bwMode="auto">
          <a:xfrm>
            <a:off x="32781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0" name="Line 472"/>
          <p:cNvSpPr>
            <a:spLocks noChangeShapeType="1"/>
          </p:cNvSpPr>
          <p:nvPr/>
        </p:nvSpPr>
        <p:spPr bwMode="auto">
          <a:xfrm>
            <a:off x="3308350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1" name="Line 473"/>
          <p:cNvSpPr>
            <a:spLocks noChangeShapeType="1"/>
          </p:cNvSpPr>
          <p:nvPr/>
        </p:nvSpPr>
        <p:spPr bwMode="auto">
          <a:xfrm>
            <a:off x="334168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2" name="Line 474"/>
          <p:cNvSpPr>
            <a:spLocks noChangeShapeType="1"/>
          </p:cNvSpPr>
          <p:nvPr/>
        </p:nvSpPr>
        <p:spPr bwMode="auto">
          <a:xfrm>
            <a:off x="3373438" y="5480050"/>
            <a:ext cx="1587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3" name="Rectangle 475"/>
          <p:cNvSpPr>
            <a:spLocks noChangeArrowheads="1"/>
          </p:cNvSpPr>
          <p:nvPr/>
        </p:nvSpPr>
        <p:spPr bwMode="auto">
          <a:xfrm>
            <a:off x="3351213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6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24" name="Line 476"/>
          <p:cNvSpPr>
            <a:spLocks noChangeShapeType="1"/>
          </p:cNvSpPr>
          <p:nvPr/>
        </p:nvSpPr>
        <p:spPr bwMode="auto">
          <a:xfrm>
            <a:off x="3535363" y="5480050"/>
            <a:ext cx="3175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5" name="Line 477"/>
          <p:cNvSpPr>
            <a:spLocks noChangeShapeType="1"/>
          </p:cNvSpPr>
          <p:nvPr/>
        </p:nvSpPr>
        <p:spPr bwMode="auto">
          <a:xfrm>
            <a:off x="340677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6" name="Line 478"/>
          <p:cNvSpPr>
            <a:spLocks noChangeShapeType="1"/>
          </p:cNvSpPr>
          <p:nvPr/>
        </p:nvSpPr>
        <p:spPr bwMode="auto">
          <a:xfrm>
            <a:off x="343852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7" name="Line 479"/>
          <p:cNvSpPr>
            <a:spLocks noChangeShapeType="1"/>
          </p:cNvSpPr>
          <p:nvPr/>
        </p:nvSpPr>
        <p:spPr bwMode="auto">
          <a:xfrm>
            <a:off x="34718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8" name="Line 480"/>
          <p:cNvSpPr>
            <a:spLocks noChangeShapeType="1"/>
          </p:cNvSpPr>
          <p:nvPr/>
        </p:nvSpPr>
        <p:spPr bwMode="auto">
          <a:xfrm>
            <a:off x="350520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29" name="Line 481"/>
          <p:cNvSpPr>
            <a:spLocks noChangeShapeType="1"/>
          </p:cNvSpPr>
          <p:nvPr/>
        </p:nvSpPr>
        <p:spPr bwMode="auto">
          <a:xfrm>
            <a:off x="356711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0" name="Line 482"/>
          <p:cNvSpPr>
            <a:spLocks noChangeShapeType="1"/>
          </p:cNvSpPr>
          <p:nvPr/>
        </p:nvSpPr>
        <p:spPr bwMode="auto">
          <a:xfrm>
            <a:off x="3600450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1" name="Line 483"/>
          <p:cNvSpPr>
            <a:spLocks noChangeShapeType="1"/>
          </p:cNvSpPr>
          <p:nvPr/>
        </p:nvSpPr>
        <p:spPr bwMode="auto">
          <a:xfrm>
            <a:off x="36337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2" name="Line 484"/>
          <p:cNvSpPr>
            <a:spLocks noChangeShapeType="1"/>
          </p:cNvSpPr>
          <p:nvPr/>
        </p:nvSpPr>
        <p:spPr bwMode="auto">
          <a:xfrm>
            <a:off x="366553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3" name="Line 485"/>
          <p:cNvSpPr>
            <a:spLocks noChangeShapeType="1"/>
          </p:cNvSpPr>
          <p:nvPr/>
        </p:nvSpPr>
        <p:spPr bwMode="auto">
          <a:xfrm>
            <a:off x="3698875" y="5480050"/>
            <a:ext cx="1588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4" name="Rectangle 486"/>
          <p:cNvSpPr>
            <a:spLocks noChangeArrowheads="1"/>
          </p:cNvSpPr>
          <p:nvPr/>
        </p:nvSpPr>
        <p:spPr bwMode="auto">
          <a:xfrm>
            <a:off x="3675063" y="5662613"/>
            <a:ext cx="6826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7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35" name="Line 487"/>
          <p:cNvSpPr>
            <a:spLocks noChangeShapeType="1"/>
          </p:cNvSpPr>
          <p:nvPr/>
        </p:nvSpPr>
        <p:spPr bwMode="auto">
          <a:xfrm>
            <a:off x="3860800" y="5480050"/>
            <a:ext cx="1588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6" name="Line 488"/>
          <p:cNvSpPr>
            <a:spLocks noChangeShapeType="1"/>
          </p:cNvSpPr>
          <p:nvPr/>
        </p:nvSpPr>
        <p:spPr bwMode="auto">
          <a:xfrm>
            <a:off x="372903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7" name="Line 489"/>
          <p:cNvSpPr>
            <a:spLocks noChangeShapeType="1"/>
          </p:cNvSpPr>
          <p:nvPr/>
        </p:nvSpPr>
        <p:spPr bwMode="auto">
          <a:xfrm>
            <a:off x="3762375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8" name="Line 490"/>
          <p:cNvSpPr>
            <a:spLocks noChangeShapeType="1"/>
          </p:cNvSpPr>
          <p:nvPr/>
        </p:nvSpPr>
        <p:spPr bwMode="auto">
          <a:xfrm>
            <a:off x="379571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39" name="Line 491"/>
          <p:cNvSpPr>
            <a:spLocks noChangeShapeType="1"/>
          </p:cNvSpPr>
          <p:nvPr/>
        </p:nvSpPr>
        <p:spPr bwMode="auto">
          <a:xfrm>
            <a:off x="3827463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0" name="Line 492"/>
          <p:cNvSpPr>
            <a:spLocks noChangeShapeType="1"/>
          </p:cNvSpPr>
          <p:nvPr/>
        </p:nvSpPr>
        <p:spPr bwMode="auto">
          <a:xfrm>
            <a:off x="3890963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1" name="Line 493"/>
          <p:cNvSpPr>
            <a:spLocks noChangeShapeType="1"/>
          </p:cNvSpPr>
          <p:nvPr/>
        </p:nvSpPr>
        <p:spPr bwMode="auto">
          <a:xfrm>
            <a:off x="3924300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2" name="Line 494"/>
          <p:cNvSpPr>
            <a:spLocks noChangeShapeType="1"/>
          </p:cNvSpPr>
          <p:nvPr/>
        </p:nvSpPr>
        <p:spPr bwMode="auto">
          <a:xfrm>
            <a:off x="3957638" y="5480050"/>
            <a:ext cx="3175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3" name="Line 495"/>
          <p:cNvSpPr>
            <a:spLocks noChangeShapeType="1"/>
          </p:cNvSpPr>
          <p:nvPr/>
        </p:nvSpPr>
        <p:spPr bwMode="auto">
          <a:xfrm>
            <a:off x="3989388" y="5480050"/>
            <a:ext cx="1587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4" name="Line 496"/>
          <p:cNvSpPr>
            <a:spLocks noChangeShapeType="1"/>
          </p:cNvSpPr>
          <p:nvPr/>
        </p:nvSpPr>
        <p:spPr bwMode="auto">
          <a:xfrm>
            <a:off x="4021138" y="5480050"/>
            <a:ext cx="1587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5" name="Rectangle 497"/>
          <p:cNvSpPr>
            <a:spLocks noChangeArrowheads="1"/>
          </p:cNvSpPr>
          <p:nvPr/>
        </p:nvSpPr>
        <p:spPr bwMode="auto">
          <a:xfrm>
            <a:off x="3997325" y="5662613"/>
            <a:ext cx="682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8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46" name="Line 498"/>
          <p:cNvSpPr>
            <a:spLocks noChangeShapeType="1"/>
          </p:cNvSpPr>
          <p:nvPr/>
        </p:nvSpPr>
        <p:spPr bwMode="auto">
          <a:xfrm>
            <a:off x="4054475" y="5480050"/>
            <a:ext cx="1588" cy="4603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7" name="Rectangle 499"/>
          <p:cNvSpPr>
            <a:spLocks noChangeArrowheads="1"/>
          </p:cNvSpPr>
          <p:nvPr/>
        </p:nvSpPr>
        <p:spPr bwMode="auto">
          <a:xfrm>
            <a:off x="3048000" y="5862638"/>
            <a:ext cx="228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1000" b="1">
                <a:latin typeface="Courier New" pitchFamily="49" charset="0"/>
              </a:rPr>
              <a:t>min</a:t>
            </a:r>
            <a:endParaRPr lang="en-GB" sz="2800">
              <a:latin typeface="Times New Roman" pitchFamily="18" charset="0"/>
            </a:endParaRPr>
          </a:p>
        </p:txBody>
      </p:sp>
      <p:sp>
        <p:nvSpPr>
          <p:cNvPr id="232548" name="Line 500"/>
          <p:cNvSpPr>
            <a:spLocks noChangeShapeType="1"/>
          </p:cNvSpPr>
          <p:nvPr/>
        </p:nvSpPr>
        <p:spPr bwMode="auto">
          <a:xfrm flipH="1">
            <a:off x="1362075" y="5478463"/>
            <a:ext cx="68263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49" name="Line 501"/>
          <p:cNvSpPr>
            <a:spLocks noChangeShapeType="1"/>
          </p:cNvSpPr>
          <p:nvPr/>
        </p:nvSpPr>
        <p:spPr bwMode="auto">
          <a:xfrm>
            <a:off x="4194175" y="5487988"/>
            <a:ext cx="3175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0" name="Line 502"/>
          <p:cNvSpPr>
            <a:spLocks noChangeShapeType="1"/>
          </p:cNvSpPr>
          <p:nvPr/>
        </p:nvSpPr>
        <p:spPr bwMode="auto">
          <a:xfrm>
            <a:off x="4097338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1" name="Line 503"/>
          <p:cNvSpPr>
            <a:spLocks noChangeShapeType="1"/>
          </p:cNvSpPr>
          <p:nvPr/>
        </p:nvSpPr>
        <p:spPr bwMode="auto">
          <a:xfrm>
            <a:off x="4130675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2" name="Line 504"/>
          <p:cNvSpPr>
            <a:spLocks noChangeShapeType="1"/>
          </p:cNvSpPr>
          <p:nvPr/>
        </p:nvSpPr>
        <p:spPr bwMode="auto">
          <a:xfrm>
            <a:off x="4164013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3" name="Line 505"/>
          <p:cNvSpPr>
            <a:spLocks noChangeShapeType="1"/>
          </p:cNvSpPr>
          <p:nvPr/>
        </p:nvSpPr>
        <p:spPr bwMode="auto">
          <a:xfrm>
            <a:off x="4225925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4" name="Line 506"/>
          <p:cNvSpPr>
            <a:spLocks noChangeShapeType="1"/>
          </p:cNvSpPr>
          <p:nvPr/>
        </p:nvSpPr>
        <p:spPr bwMode="auto">
          <a:xfrm>
            <a:off x="4259263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5" name="Line 507"/>
          <p:cNvSpPr>
            <a:spLocks noChangeShapeType="1"/>
          </p:cNvSpPr>
          <p:nvPr/>
        </p:nvSpPr>
        <p:spPr bwMode="auto">
          <a:xfrm>
            <a:off x="4292600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6" name="Line 508"/>
          <p:cNvSpPr>
            <a:spLocks noChangeShapeType="1"/>
          </p:cNvSpPr>
          <p:nvPr/>
        </p:nvSpPr>
        <p:spPr bwMode="auto">
          <a:xfrm>
            <a:off x="4324350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7" name="Line 509"/>
          <p:cNvSpPr>
            <a:spLocks noChangeShapeType="1"/>
          </p:cNvSpPr>
          <p:nvPr/>
        </p:nvSpPr>
        <p:spPr bwMode="auto">
          <a:xfrm>
            <a:off x="4357688" y="5487988"/>
            <a:ext cx="1587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58" name="Rectangle 510"/>
          <p:cNvSpPr>
            <a:spLocks noChangeArrowheads="1"/>
          </p:cNvSpPr>
          <p:nvPr/>
        </p:nvSpPr>
        <p:spPr bwMode="auto">
          <a:xfrm>
            <a:off x="4333875" y="5670550"/>
            <a:ext cx="6826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9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59" name="Line 511"/>
          <p:cNvSpPr>
            <a:spLocks noChangeShapeType="1"/>
          </p:cNvSpPr>
          <p:nvPr/>
        </p:nvSpPr>
        <p:spPr bwMode="auto">
          <a:xfrm>
            <a:off x="4519613" y="5487988"/>
            <a:ext cx="1587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0" name="Line 512"/>
          <p:cNvSpPr>
            <a:spLocks noChangeShapeType="1"/>
          </p:cNvSpPr>
          <p:nvPr/>
        </p:nvSpPr>
        <p:spPr bwMode="auto">
          <a:xfrm>
            <a:off x="4387850" y="5487988"/>
            <a:ext cx="3175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1" name="Line 513"/>
          <p:cNvSpPr>
            <a:spLocks noChangeShapeType="1"/>
          </p:cNvSpPr>
          <p:nvPr/>
        </p:nvSpPr>
        <p:spPr bwMode="auto">
          <a:xfrm>
            <a:off x="4421188" y="5487988"/>
            <a:ext cx="3175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2" name="Line 514"/>
          <p:cNvSpPr>
            <a:spLocks noChangeShapeType="1"/>
          </p:cNvSpPr>
          <p:nvPr/>
        </p:nvSpPr>
        <p:spPr bwMode="auto">
          <a:xfrm>
            <a:off x="4454525" y="5487988"/>
            <a:ext cx="3175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3" name="Line 515"/>
          <p:cNvSpPr>
            <a:spLocks noChangeShapeType="1"/>
          </p:cNvSpPr>
          <p:nvPr/>
        </p:nvSpPr>
        <p:spPr bwMode="auto">
          <a:xfrm>
            <a:off x="4486275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4" name="Line 516"/>
          <p:cNvSpPr>
            <a:spLocks noChangeShapeType="1"/>
          </p:cNvSpPr>
          <p:nvPr/>
        </p:nvSpPr>
        <p:spPr bwMode="auto">
          <a:xfrm>
            <a:off x="4551363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5" name="Line 517"/>
          <p:cNvSpPr>
            <a:spLocks noChangeShapeType="1"/>
          </p:cNvSpPr>
          <p:nvPr/>
        </p:nvSpPr>
        <p:spPr bwMode="auto">
          <a:xfrm>
            <a:off x="4584700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6" name="Line 518"/>
          <p:cNvSpPr>
            <a:spLocks noChangeShapeType="1"/>
          </p:cNvSpPr>
          <p:nvPr/>
        </p:nvSpPr>
        <p:spPr bwMode="auto">
          <a:xfrm>
            <a:off x="4614863" y="5487988"/>
            <a:ext cx="3175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7" name="Line 519"/>
          <p:cNvSpPr>
            <a:spLocks noChangeShapeType="1"/>
          </p:cNvSpPr>
          <p:nvPr/>
        </p:nvSpPr>
        <p:spPr bwMode="auto">
          <a:xfrm>
            <a:off x="4648200" y="5487988"/>
            <a:ext cx="3175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8" name="Line 520"/>
          <p:cNvSpPr>
            <a:spLocks noChangeShapeType="1"/>
          </p:cNvSpPr>
          <p:nvPr/>
        </p:nvSpPr>
        <p:spPr bwMode="auto">
          <a:xfrm>
            <a:off x="4679950" y="5487988"/>
            <a:ext cx="1588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69" name="Rectangle 521"/>
          <p:cNvSpPr>
            <a:spLocks noChangeArrowheads="1"/>
          </p:cNvSpPr>
          <p:nvPr/>
        </p:nvSpPr>
        <p:spPr bwMode="auto">
          <a:xfrm>
            <a:off x="4657725" y="5670550"/>
            <a:ext cx="1365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10</a:t>
            </a:r>
            <a:endParaRPr lang="en-GB" sz="1600">
              <a:latin typeface="Times New Roman" pitchFamily="18" charset="0"/>
            </a:endParaRPr>
          </a:p>
        </p:txBody>
      </p:sp>
      <p:sp>
        <p:nvSpPr>
          <p:cNvPr id="232570" name="Line 522"/>
          <p:cNvSpPr>
            <a:spLocks noChangeShapeType="1"/>
          </p:cNvSpPr>
          <p:nvPr/>
        </p:nvSpPr>
        <p:spPr bwMode="auto">
          <a:xfrm>
            <a:off x="4841875" y="5487988"/>
            <a:ext cx="3175" cy="9207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1" name="Line 523"/>
          <p:cNvSpPr>
            <a:spLocks noChangeShapeType="1"/>
          </p:cNvSpPr>
          <p:nvPr/>
        </p:nvSpPr>
        <p:spPr bwMode="auto">
          <a:xfrm>
            <a:off x="4713288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2" name="Line 524"/>
          <p:cNvSpPr>
            <a:spLocks noChangeShapeType="1"/>
          </p:cNvSpPr>
          <p:nvPr/>
        </p:nvSpPr>
        <p:spPr bwMode="auto">
          <a:xfrm>
            <a:off x="4745038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3" name="Line 525"/>
          <p:cNvSpPr>
            <a:spLocks noChangeShapeType="1"/>
          </p:cNvSpPr>
          <p:nvPr/>
        </p:nvSpPr>
        <p:spPr bwMode="auto">
          <a:xfrm>
            <a:off x="4778375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4" name="Line 526"/>
          <p:cNvSpPr>
            <a:spLocks noChangeShapeType="1"/>
          </p:cNvSpPr>
          <p:nvPr/>
        </p:nvSpPr>
        <p:spPr bwMode="auto">
          <a:xfrm>
            <a:off x="4811713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5" name="Line 527"/>
          <p:cNvSpPr>
            <a:spLocks noChangeShapeType="1"/>
          </p:cNvSpPr>
          <p:nvPr/>
        </p:nvSpPr>
        <p:spPr bwMode="auto">
          <a:xfrm>
            <a:off x="4873625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6" name="Line 528"/>
          <p:cNvSpPr>
            <a:spLocks noChangeShapeType="1"/>
          </p:cNvSpPr>
          <p:nvPr/>
        </p:nvSpPr>
        <p:spPr bwMode="auto">
          <a:xfrm>
            <a:off x="4906963" y="5487988"/>
            <a:ext cx="1587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7" name="Line 529"/>
          <p:cNvSpPr>
            <a:spLocks noChangeShapeType="1"/>
          </p:cNvSpPr>
          <p:nvPr/>
        </p:nvSpPr>
        <p:spPr bwMode="auto">
          <a:xfrm>
            <a:off x="4940300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8" name="Line 530"/>
          <p:cNvSpPr>
            <a:spLocks noChangeShapeType="1"/>
          </p:cNvSpPr>
          <p:nvPr/>
        </p:nvSpPr>
        <p:spPr bwMode="auto">
          <a:xfrm>
            <a:off x="4972050" y="5487988"/>
            <a:ext cx="1588" cy="4603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79" name="Line 531"/>
          <p:cNvSpPr>
            <a:spLocks noChangeShapeType="1"/>
          </p:cNvSpPr>
          <p:nvPr/>
        </p:nvSpPr>
        <p:spPr bwMode="auto">
          <a:xfrm>
            <a:off x="5005388" y="5487988"/>
            <a:ext cx="1587" cy="136525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2580" name="Rectangle 532"/>
          <p:cNvSpPr>
            <a:spLocks noChangeArrowheads="1"/>
          </p:cNvSpPr>
          <p:nvPr/>
        </p:nvSpPr>
        <p:spPr bwMode="auto">
          <a:xfrm>
            <a:off x="4981575" y="5670550"/>
            <a:ext cx="136525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 defTabSz="914400"/>
            <a:r>
              <a:rPr lang="en-GB" sz="900" b="1">
                <a:latin typeface="Courier New" pitchFamily="49" charset="0"/>
              </a:rPr>
              <a:t>11</a:t>
            </a:r>
            <a:endParaRPr lang="en-GB" sz="1600">
              <a:latin typeface="Times New Roman" pitchFamily="18" charset="0"/>
            </a:endParaRPr>
          </a:p>
        </p:txBody>
      </p:sp>
      <p:grpSp>
        <p:nvGrpSpPr>
          <p:cNvPr id="232581" name="Group 533"/>
          <p:cNvGrpSpPr>
            <a:grpSpLocks/>
          </p:cNvGrpSpPr>
          <p:nvPr/>
        </p:nvGrpSpPr>
        <p:grpSpPr bwMode="auto">
          <a:xfrm>
            <a:off x="1473200" y="2479675"/>
            <a:ext cx="3006725" cy="2849563"/>
            <a:chOff x="3997" y="1584"/>
            <a:chExt cx="1894" cy="1795"/>
          </a:xfrm>
        </p:grpSpPr>
        <p:sp>
          <p:nvSpPr>
            <p:cNvPr id="233196" name="Line 534"/>
            <p:cNvSpPr>
              <a:spLocks noChangeShapeType="1"/>
            </p:cNvSpPr>
            <p:nvPr/>
          </p:nvSpPr>
          <p:spPr bwMode="auto">
            <a:xfrm>
              <a:off x="3997" y="3376"/>
              <a:ext cx="2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7" name="Freeform 535"/>
            <p:cNvSpPr>
              <a:spLocks/>
            </p:cNvSpPr>
            <p:nvPr/>
          </p:nvSpPr>
          <p:spPr bwMode="auto">
            <a:xfrm>
              <a:off x="4004" y="3376"/>
              <a:ext cx="5" cy="2"/>
            </a:xfrm>
            <a:custGeom>
              <a:avLst/>
              <a:gdLst>
                <a:gd name="T0" fmla="*/ 0 w 6"/>
                <a:gd name="T1" fmla="*/ 0 h 1"/>
                <a:gd name="T2" fmla="*/ 3 w 6"/>
                <a:gd name="T3" fmla="*/ 16 h 1"/>
                <a:gd name="T4" fmla="*/ 3 w 6"/>
                <a:gd name="T5" fmla="*/ 0 h 1"/>
                <a:gd name="T6" fmla="*/ 0 60000 65536"/>
                <a:gd name="T7" fmla="*/ 0 60000 65536"/>
                <a:gd name="T8" fmla="*/ 0 60000 65536"/>
                <a:gd name="T9" fmla="*/ 0 w 6"/>
                <a:gd name="T10" fmla="*/ 0 h 1"/>
                <a:gd name="T11" fmla="*/ 6 w 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">
                  <a:moveTo>
                    <a:pt x="0" y="0"/>
                  </a:moveTo>
                  <a:lnTo>
                    <a:pt x="3" y="1"/>
                  </a:lnTo>
                  <a:lnTo>
                    <a:pt x="6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8" name="Freeform 536"/>
            <p:cNvSpPr>
              <a:spLocks/>
            </p:cNvSpPr>
            <p:nvPr/>
          </p:nvSpPr>
          <p:spPr bwMode="auto">
            <a:xfrm>
              <a:off x="4014" y="3376"/>
              <a:ext cx="9" cy="2"/>
            </a:xfrm>
            <a:custGeom>
              <a:avLst/>
              <a:gdLst>
                <a:gd name="T0" fmla="*/ 0 w 11"/>
                <a:gd name="T1" fmla="*/ 0 h 1"/>
                <a:gd name="T2" fmla="*/ 2 w 11"/>
                <a:gd name="T3" fmla="*/ 16 h 1"/>
                <a:gd name="T4" fmla="*/ 5 w 11"/>
                <a:gd name="T5" fmla="*/ 16 h 1"/>
                <a:gd name="T6" fmla="*/ 0 60000 65536"/>
                <a:gd name="T7" fmla="*/ 0 60000 65536"/>
                <a:gd name="T8" fmla="*/ 0 60000 65536"/>
                <a:gd name="T9" fmla="*/ 0 w 11"/>
                <a:gd name="T10" fmla="*/ 0 h 1"/>
                <a:gd name="T11" fmla="*/ 11 w 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9" name="Freeform 537"/>
            <p:cNvSpPr>
              <a:spLocks/>
            </p:cNvSpPr>
            <p:nvPr/>
          </p:nvSpPr>
          <p:spPr bwMode="auto">
            <a:xfrm>
              <a:off x="4034" y="3376"/>
              <a:ext cx="12" cy="2"/>
            </a:xfrm>
            <a:custGeom>
              <a:avLst/>
              <a:gdLst>
                <a:gd name="T0" fmla="*/ 0 w 16"/>
                <a:gd name="T1" fmla="*/ 16 h 1"/>
                <a:gd name="T2" fmla="*/ 2 w 16"/>
                <a:gd name="T3" fmla="*/ 0 h 1"/>
                <a:gd name="T4" fmla="*/ 4 w 16"/>
                <a:gd name="T5" fmla="*/ 16 h 1"/>
                <a:gd name="T6" fmla="*/ 5 w 16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1"/>
                <a:gd name="T14" fmla="*/ 16 w 16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1">
                  <a:moveTo>
                    <a:pt x="0" y="1"/>
                  </a:moveTo>
                  <a:lnTo>
                    <a:pt x="7" y="0"/>
                  </a:lnTo>
                  <a:lnTo>
                    <a:pt x="14" y="1"/>
                  </a:lnTo>
                  <a:lnTo>
                    <a:pt x="16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0" name="Freeform 538"/>
            <p:cNvSpPr>
              <a:spLocks/>
            </p:cNvSpPr>
            <p:nvPr/>
          </p:nvSpPr>
          <p:spPr bwMode="auto">
            <a:xfrm>
              <a:off x="4058" y="3376"/>
              <a:ext cx="21" cy="2"/>
            </a:xfrm>
            <a:custGeom>
              <a:avLst/>
              <a:gdLst>
                <a:gd name="T0" fmla="*/ 0 w 27"/>
                <a:gd name="T1" fmla="*/ 0 h 1"/>
                <a:gd name="T2" fmla="*/ 2 w 27"/>
                <a:gd name="T3" fmla="*/ 16 h 1"/>
                <a:gd name="T4" fmla="*/ 4 w 27"/>
                <a:gd name="T5" fmla="*/ 16 h 1"/>
                <a:gd name="T6" fmla="*/ 6 w 27"/>
                <a:gd name="T7" fmla="*/ 16 h 1"/>
                <a:gd name="T8" fmla="*/ 9 w 27"/>
                <a:gd name="T9" fmla="*/ 0 h 1"/>
                <a:gd name="T10" fmla="*/ 9 w 27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1"/>
                <a:gd name="T20" fmla="*/ 27 w 27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1">
                  <a:moveTo>
                    <a:pt x="0" y="0"/>
                  </a:moveTo>
                  <a:lnTo>
                    <a:pt x="3" y="1"/>
                  </a:lnTo>
                  <a:lnTo>
                    <a:pt x="10" y="1"/>
                  </a:lnTo>
                  <a:lnTo>
                    <a:pt x="17" y="1"/>
                  </a:lnTo>
                  <a:lnTo>
                    <a:pt x="23" y="0"/>
                  </a:lnTo>
                  <a:lnTo>
                    <a:pt x="27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1" name="Freeform 539"/>
            <p:cNvSpPr>
              <a:spLocks/>
            </p:cNvSpPr>
            <p:nvPr/>
          </p:nvSpPr>
          <p:spPr bwMode="auto">
            <a:xfrm>
              <a:off x="4105" y="3376"/>
              <a:ext cx="6" cy="2"/>
            </a:xfrm>
            <a:custGeom>
              <a:avLst/>
              <a:gdLst>
                <a:gd name="T0" fmla="*/ 0 w 7"/>
                <a:gd name="T1" fmla="*/ 0 h 1"/>
                <a:gd name="T2" fmla="*/ 3 w 7"/>
                <a:gd name="T3" fmla="*/ 16 h 1"/>
                <a:gd name="T4" fmla="*/ 3 w 7"/>
                <a:gd name="T5" fmla="*/ 0 h 1"/>
                <a:gd name="T6" fmla="*/ 0 60000 65536"/>
                <a:gd name="T7" fmla="*/ 0 60000 65536"/>
                <a:gd name="T8" fmla="*/ 0 60000 65536"/>
                <a:gd name="T9" fmla="*/ 0 w 7"/>
                <a:gd name="T10" fmla="*/ 0 h 1"/>
                <a:gd name="T11" fmla="*/ 7 w 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">
                  <a:moveTo>
                    <a:pt x="0" y="0"/>
                  </a:moveTo>
                  <a:lnTo>
                    <a:pt x="4" y="1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2" name="Freeform 540"/>
            <p:cNvSpPr>
              <a:spLocks/>
            </p:cNvSpPr>
            <p:nvPr/>
          </p:nvSpPr>
          <p:spPr bwMode="auto">
            <a:xfrm>
              <a:off x="4116" y="3376"/>
              <a:ext cx="11" cy="2"/>
            </a:xfrm>
            <a:custGeom>
              <a:avLst/>
              <a:gdLst>
                <a:gd name="T0" fmla="*/ 0 w 14"/>
                <a:gd name="T1" fmla="*/ 0 h 1"/>
                <a:gd name="T2" fmla="*/ 2 w 14"/>
                <a:gd name="T3" fmla="*/ 16 h 1"/>
                <a:gd name="T4" fmla="*/ 5 w 14"/>
                <a:gd name="T5" fmla="*/ 16 h 1"/>
                <a:gd name="T6" fmla="*/ 6 w 1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"/>
                <a:gd name="T14" fmla="*/ 14 w 14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  <a:lnTo>
                    <a:pt x="14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3" name="Freeform 541"/>
            <p:cNvSpPr>
              <a:spLocks/>
            </p:cNvSpPr>
            <p:nvPr/>
          </p:nvSpPr>
          <p:spPr bwMode="auto">
            <a:xfrm>
              <a:off x="4271" y="3376"/>
              <a:ext cx="5" cy="2"/>
            </a:xfrm>
            <a:custGeom>
              <a:avLst/>
              <a:gdLst>
                <a:gd name="T0" fmla="*/ 0 w 7"/>
                <a:gd name="T1" fmla="*/ 0 h 1"/>
                <a:gd name="T2" fmla="*/ 1 w 7"/>
                <a:gd name="T3" fmla="*/ 16 h 1"/>
                <a:gd name="T4" fmla="*/ 2 w 7"/>
                <a:gd name="T5" fmla="*/ 0 h 1"/>
                <a:gd name="T6" fmla="*/ 0 60000 65536"/>
                <a:gd name="T7" fmla="*/ 0 60000 65536"/>
                <a:gd name="T8" fmla="*/ 0 60000 65536"/>
                <a:gd name="T9" fmla="*/ 0 w 7"/>
                <a:gd name="T10" fmla="*/ 0 h 1"/>
                <a:gd name="T11" fmla="*/ 7 w 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">
                  <a:moveTo>
                    <a:pt x="0" y="0"/>
                  </a:moveTo>
                  <a:lnTo>
                    <a:pt x="4" y="1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4" name="Freeform 542"/>
            <p:cNvSpPr>
              <a:spLocks/>
            </p:cNvSpPr>
            <p:nvPr/>
          </p:nvSpPr>
          <p:spPr bwMode="auto">
            <a:xfrm>
              <a:off x="4287" y="3376"/>
              <a:ext cx="4" cy="2"/>
            </a:xfrm>
            <a:custGeom>
              <a:avLst/>
              <a:gdLst>
                <a:gd name="T0" fmla="*/ 0 w 5"/>
                <a:gd name="T1" fmla="*/ 0 h 1"/>
                <a:gd name="T2" fmla="*/ 2 w 5"/>
                <a:gd name="T3" fmla="*/ 16 h 1"/>
                <a:gd name="T4" fmla="*/ 2 w 5"/>
                <a:gd name="T5" fmla="*/ 0 h 1"/>
                <a:gd name="T6" fmla="*/ 0 60000 65536"/>
                <a:gd name="T7" fmla="*/ 0 60000 65536"/>
                <a:gd name="T8" fmla="*/ 0 60000 65536"/>
                <a:gd name="T9" fmla="*/ 0 w 5"/>
                <a:gd name="T10" fmla="*/ 0 h 1"/>
                <a:gd name="T11" fmla="*/ 5 w 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1">
                  <a:moveTo>
                    <a:pt x="0" y="0"/>
                  </a:moveTo>
                  <a:lnTo>
                    <a:pt x="4" y="1"/>
                  </a:lnTo>
                  <a:lnTo>
                    <a:pt x="5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5" name="Freeform 543"/>
            <p:cNvSpPr>
              <a:spLocks/>
            </p:cNvSpPr>
            <p:nvPr/>
          </p:nvSpPr>
          <p:spPr bwMode="auto">
            <a:xfrm>
              <a:off x="4315" y="3376"/>
              <a:ext cx="3" cy="2"/>
            </a:xfrm>
            <a:custGeom>
              <a:avLst/>
              <a:gdLst>
                <a:gd name="T0" fmla="*/ 0 w 5"/>
                <a:gd name="T1" fmla="*/ 0 h 1"/>
                <a:gd name="T2" fmla="*/ 1 w 5"/>
                <a:gd name="T3" fmla="*/ 16 h 1"/>
                <a:gd name="T4" fmla="*/ 1 w 5"/>
                <a:gd name="T5" fmla="*/ 0 h 1"/>
                <a:gd name="T6" fmla="*/ 0 60000 65536"/>
                <a:gd name="T7" fmla="*/ 0 60000 65536"/>
                <a:gd name="T8" fmla="*/ 0 60000 65536"/>
                <a:gd name="T9" fmla="*/ 0 w 5"/>
                <a:gd name="T10" fmla="*/ 0 h 1"/>
                <a:gd name="T11" fmla="*/ 5 w 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1">
                  <a:moveTo>
                    <a:pt x="0" y="0"/>
                  </a:moveTo>
                  <a:lnTo>
                    <a:pt x="2" y="1"/>
                  </a:lnTo>
                  <a:lnTo>
                    <a:pt x="5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6" name="Freeform 544"/>
            <p:cNvSpPr>
              <a:spLocks/>
            </p:cNvSpPr>
            <p:nvPr/>
          </p:nvSpPr>
          <p:spPr bwMode="auto">
            <a:xfrm>
              <a:off x="4362" y="3376"/>
              <a:ext cx="3" cy="2"/>
            </a:xfrm>
            <a:custGeom>
              <a:avLst/>
              <a:gdLst>
                <a:gd name="T0" fmla="*/ 0 w 4"/>
                <a:gd name="T1" fmla="*/ 0 h 1"/>
                <a:gd name="T2" fmla="*/ 2 w 4"/>
                <a:gd name="T3" fmla="*/ 16 h 1"/>
                <a:gd name="T4" fmla="*/ 2 w 4"/>
                <a:gd name="T5" fmla="*/ 0 h 1"/>
                <a:gd name="T6" fmla="*/ 0 60000 65536"/>
                <a:gd name="T7" fmla="*/ 0 60000 65536"/>
                <a:gd name="T8" fmla="*/ 0 60000 65536"/>
                <a:gd name="T9" fmla="*/ 0 w 4"/>
                <a:gd name="T10" fmla="*/ 0 h 1"/>
                <a:gd name="T11" fmla="*/ 4 w 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1">
                  <a:moveTo>
                    <a:pt x="0" y="0"/>
                  </a:moveTo>
                  <a:lnTo>
                    <a:pt x="3" y="1"/>
                  </a:lnTo>
                  <a:lnTo>
                    <a:pt x="4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7" name="Freeform 545"/>
            <p:cNvSpPr>
              <a:spLocks/>
            </p:cNvSpPr>
            <p:nvPr/>
          </p:nvSpPr>
          <p:spPr bwMode="auto">
            <a:xfrm>
              <a:off x="4395" y="3376"/>
              <a:ext cx="3" cy="2"/>
            </a:xfrm>
            <a:custGeom>
              <a:avLst/>
              <a:gdLst>
                <a:gd name="T0" fmla="*/ 0 w 5"/>
                <a:gd name="T1" fmla="*/ 0 h 1"/>
                <a:gd name="T2" fmla="*/ 1 w 5"/>
                <a:gd name="T3" fmla="*/ 16 h 1"/>
                <a:gd name="T4" fmla="*/ 1 w 5"/>
                <a:gd name="T5" fmla="*/ 0 h 1"/>
                <a:gd name="T6" fmla="*/ 0 60000 65536"/>
                <a:gd name="T7" fmla="*/ 0 60000 65536"/>
                <a:gd name="T8" fmla="*/ 0 60000 65536"/>
                <a:gd name="T9" fmla="*/ 0 w 5"/>
                <a:gd name="T10" fmla="*/ 0 h 1"/>
                <a:gd name="T11" fmla="*/ 5 w 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1">
                  <a:moveTo>
                    <a:pt x="0" y="0"/>
                  </a:moveTo>
                  <a:lnTo>
                    <a:pt x="2" y="1"/>
                  </a:lnTo>
                  <a:lnTo>
                    <a:pt x="5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8" name="Freeform 546"/>
            <p:cNvSpPr>
              <a:spLocks/>
            </p:cNvSpPr>
            <p:nvPr/>
          </p:nvSpPr>
          <p:spPr bwMode="auto">
            <a:xfrm>
              <a:off x="4442" y="3376"/>
              <a:ext cx="8" cy="2"/>
            </a:xfrm>
            <a:custGeom>
              <a:avLst/>
              <a:gdLst>
                <a:gd name="T0" fmla="*/ 0 w 11"/>
                <a:gd name="T1" fmla="*/ 0 h 1"/>
                <a:gd name="T2" fmla="*/ 1 w 11"/>
                <a:gd name="T3" fmla="*/ 0 h 1"/>
                <a:gd name="T4" fmla="*/ 3 w 11"/>
                <a:gd name="T5" fmla="*/ 16 h 1"/>
                <a:gd name="T6" fmla="*/ 0 60000 65536"/>
                <a:gd name="T7" fmla="*/ 0 60000 65536"/>
                <a:gd name="T8" fmla="*/ 0 60000 65536"/>
                <a:gd name="T9" fmla="*/ 0 w 11"/>
                <a:gd name="T10" fmla="*/ 0 h 1"/>
                <a:gd name="T11" fmla="*/ 11 w 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1">
                  <a:moveTo>
                    <a:pt x="0" y="0"/>
                  </a:moveTo>
                  <a:lnTo>
                    <a:pt x="4" y="0"/>
                  </a:lnTo>
                  <a:lnTo>
                    <a:pt x="11" y="1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09" name="Freeform 547"/>
            <p:cNvSpPr>
              <a:spLocks/>
            </p:cNvSpPr>
            <p:nvPr/>
          </p:nvSpPr>
          <p:spPr bwMode="auto">
            <a:xfrm>
              <a:off x="4559" y="3376"/>
              <a:ext cx="10" cy="2"/>
            </a:xfrm>
            <a:custGeom>
              <a:avLst/>
              <a:gdLst>
                <a:gd name="T0" fmla="*/ 0 w 13"/>
                <a:gd name="T1" fmla="*/ 0 h 1"/>
                <a:gd name="T2" fmla="*/ 2 w 13"/>
                <a:gd name="T3" fmla="*/ 16 h 1"/>
                <a:gd name="T4" fmla="*/ 4 w 13"/>
                <a:gd name="T5" fmla="*/ 16 h 1"/>
                <a:gd name="T6" fmla="*/ 5 w 13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1"/>
                <a:gd name="T14" fmla="*/ 13 w 13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  <a:lnTo>
                    <a:pt x="13" y="0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0" name="Freeform 548"/>
            <p:cNvSpPr>
              <a:spLocks/>
            </p:cNvSpPr>
            <p:nvPr/>
          </p:nvSpPr>
          <p:spPr bwMode="auto">
            <a:xfrm>
              <a:off x="4583" y="1584"/>
              <a:ext cx="1263" cy="1794"/>
            </a:xfrm>
            <a:custGeom>
              <a:avLst/>
              <a:gdLst>
                <a:gd name="T0" fmla="*/ 7 w 1640"/>
                <a:gd name="T1" fmla="*/ 10365 h 999"/>
                <a:gd name="T2" fmla="*/ 17 w 1640"/>
                <a:gd name="T3" fmla="*/ 10362 h 999"/>
                <a:gd name="T4" fmla="*/ 27 w 1640"/>
                <a:gd name="T5" fmla="*/ 10337 h 999"/>
                <a:gd name="T6" fmla="*/ 37 w 1640"/>
                <a:gd name="T7" fmla="*/ 10297 h 999"/>
                <a:gd name="T8" fmla="*/ 47 w 1640"/>
                <a:gd name="T9" fmla="*/ 10223 h 999"/>
                <a:gd name="T10" fmla="*/ 56 w 1640"/>
                <a:gd name="T11" fmla="*/ 10223 h 999"/>
                <a:gd name="T12" fmla="*/ 65 w 1640"/>
                <a:gd name="T13" fmla="*/ 10223 h 999"/>
                <a:gd name="T14" fmla="*/ 76 w 1640"/>
                <a:gd name="T15" fmla="*/ 9608 h 999"/>
                <a:gd name="T16" fmla="*/ 85 w 1640"/>
                <a:gd name="T17" fmla="*/ 1403 h 999"/>
                <a:gd name="T18" fmla="*/ 95 w 1640"/>
                <a:gd name="T19" fmla="*/ 641 h 999"/>
                <a:gd name="T20" fmla="*/ 105 w 1640"/>
                <a:gd name="T21" fmla="*/ 2873 h 999"/>
                <a:gd name="T22" fmla="*/ 115 w 1640"/>
                <a:gd name="T23" fmla="*/ 4834 h 999"/>
                <a:gd name="T24" fmla="*/ 125 w 1640"/>
                <a:gd name="T25" fmla="*/ 6395 h 999"/>
                <a:gd name="T26" fmla="*/ 134 w 1640"/>
                <a:gd name="T27" fmla="*/ 7569 h 999"/>
                <a:gd name="T28" fmla="*/ 144 w 1640"/>
                <a:gd name="T29" fmla="*/ 8465 h 999"/>
                <a:gd name="T30" fmla="*/ 154 w 1640"/>
                <a:gd name="T31" fmla="*/ 9162 h 999"/>
                <a:gd name="T32" fmla="*/ 164 w 1640"/>
                <a:gd name="T33" fmla="*/ 9658 h 999"/>
                <a:gd name="T34" fmla="*/ 173 w 1640"/>
                <a:gd name="T35" fmla="*/ 10006 h 999"/>
                <a:gd name="T36" fmla="*/ 183 w 1640"/>
                <a:gd name="T37" fmla="*/ 10209 h 999"/>
                <a:gd name="T38" fmla="*/ 193 w 1640"/>
                <a:gd name="T39" fmla="*/ 10326 h 999"/>
                <a:gd name="T40" fmla="*/ 203 w 1640"/>
                <a:gd name="T41" fmla="*/ 10349 h 999"/>
                <a:gd name="T42" fmla="*/ 212 w 1640"/>
                <a:gd name="T43" fmla="*/ 10378 h 999"/>
                <a:gd name="T44" fmla="*/ 222 w 1640"/>
                <a:gd name="T45" fmla="*/ 10378 h 999"/>
                <a:gd name="T46" fmla="*/ 232 w 1640"/>
                <a:gd name="T47" fmla="*/ 10378 h 999"/>
                <a:gd name="T48" fmla="*/ 241 w 1640"/>
                <a:gd name="T49" fmla="*/ 10209 h 999"/>
                <a:gd name="T50" fmla="*/ 252 w 1640"/>
                <a:gd name="T51" fmla="*/ 9203 h 999"/>
                <a:gd name="T52" fmla="*/ 261 w 1640"/>
                <a:gd name="T53" fmla="*/ 7655 h 999"/>
                <a:gd name="T54" fmla="*/ 271 w 1640"/>
                <a:gd name="T55" fmla="*/ 7384 h 999"/>
                <a:gd name="T56" fmla="*/ 280 w 1640"/>
                <a:gd name="T57" fmla="*/ 7359 h 999"/>
                <a:gd name="T58" fmla="*/ 290 w 1640"/>
                <a:gd name="T59" fmla="*/ 7408 h 999"/>
                <a:gd name="T60" fmla="*/ 300 w 1640"/>
                <a:gd name="T61" fmla="*/ 7465 h 999"/>
                <a:gd name="T62" fmla="*/ 310 w 1640"/>
                <a:gd name="T63" fmla="*/ 7530 h 999"/>
                <a:gd name="T64" fmla="*/ 319 w 1640"/>
                <a:gd name="T65" fmla="*/ 7614 h 999"/>
                <a:gd name="T66" fmla="*/ 329 w 1640"/>
                <a:gd name="T67" fmla="*/ 7715 h 999"/>
                <a:gd name="T68" fmla="*/ 339 w 1640"/>
                <a:gd name="T69" fmla="*/ 7801 h 999"/>
                <a:gd name="T70" fmla="*/ 349 w 1640"/>
                <a:gd name="T71" fmla="*/ 7934 h 999"/>
                <a:gd name="T72" fmla="*/ 359 w 1640"/>
                <a:gd name="T73" fmla="*/ 8072 h 999"/>
                <a:gd name="T74" fmla="*/ 368 w 1640"/>
                <a:gd name="T75" fmla="*/ 8246 h 999"/>
                <a:gd name="T76" fmla="*/ 378 w 1640"/>
                <a:gd name="T77" fmla="*/ 8485 h 999"/>
                <a:gd name="T78" fmla="*/ 388 w 1640"/>
                <a:gd name="T79" fmla="*/ 8821 h 999"/>
                <a:gd name="T80" fmla="*/ 397 w 1640"/>
                <a:gd name="T81" fmla="*/ 9175 h 999"/>
                <a:gd name="T82" fmla="*/ 407 w 1640"/>
                <a:gd name="T83" fmla="*/ 9401 h 999"/>
                <a:gd name="T84" fmla="*/ 417 w 1640"/>
                <a:gd name="T85" fmla="*/ 9591 h 999"/>
                <a:gd name="T86" fmla="*/ 427 w 1640"/>
                <a:gd name="T87" fmla="*/ 9685 h 999"/>
                <a:gd name="T88" fmla="*/ 437 w 1640"/>
                <a:gd name="T89" fmla="*/ 9787 h 999"/>
                <a:gd name="T90" fmla="*/ 446 w 1640"/>
                <a:gd name="T91" fmla="*/ 9855 h 999"/>
                <a:gd name="T92" fmla="*/ 456 w 1640"/>
                <a:gd name="T93" fmla="*/ 9956 h 999"/>
                <a:gd name="T94" fmla="*/ 466 w 1640"/>
                <a:gd name="T95" fmla="*/ 10013 h 999"/>
                <a:gd name="T96" fmla="*/ 476 w 1640"/>
                <a:gd name="T97" fmla="*/ 10058 h 999"/>
                <a:gd name="T98" fmla="*/ 486 w 1640"/>
                <a:gd name="T99" fmla="*/ 10116 h 999"/>
                <a:gd name="T100" fmla="*/ 495 w 1640"/>
                <a:gd name="T101" fmla="*/ 10180 h 999"/>
                <a:gd name="T102" fmla="*/ 504 w 1640"/>
                <a:gd name="T103" fmla="*/ 10209 h 999"/>
                <a:gd name="T104" fmla="*/ 514 w 1640"/>
                <a:gd name="T105" fmla="*/ 10245 h 999"/>
                <a:gd name="T106" fmla="*/ 524 w 1640"/>
                <a:gd name="T107" fmla="*/ 10261 h 999"/>
                <a:gd name="T108" fmla="*/ 534 w 1640"/>
                <a:gd name="T109" fmla="*/ 10310 h 999"/>
                <a:gd name="T110" fmla="*/ 544 w 1640"/>
                <a:gd name="T111" fmla="*/ 10313 h 999"/>
                <a:gd name="T112" fmla="*/ 554 w 1640"/>
                <a:gd name="T113" fmla="*/ 10349 h 999"/>
                <a:gd name="T114" fmla="*/ 564 w 1640"/>
                <a:gd name="T115" fmla="*/ 10362 h 999"/>
                <a:gd name="T116" fmla="*/ 574 w 1640"/>
                <a:gd name="T117" fmla="*/ 10365 h 99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40"/>
                <a:gd name="T178" fmla="*/ 0 h 999"/>
                <a:gd name="T179" fmla="*/ 1640 w 1640"/>
                <a:gd name="T180" fmla="*/ 999 h 99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40" h="999">
                  <a:moveTo>
                    <a:pt x="0" y="999"/>
                  </a:moveTo>
                  <a:lnTo>
                    <a:pt x="7" y="998"/>
                  </a:lnTo>
                  <a:lnTo>
                    <a:pt x="14" y="999"/>
                  </a:lnTo>
                  <a:lnTo>
                    <a:pt x="21" y="997"/>
                  </a:lnTo>
                  <a:lnTo>
                    <a:pt x="28" y="998"/>
                  </a:lnTo>
                  <a:lnTo>
                    <a:pt x="35" y="998"/>
                  </a:lnTo>
                  <a:lnTo>
                    <a:pt x="42" y="998"/>
                  </a:lnTo>
                  <a:lnTo>
                    <a:pt x="49" y="996"/>
                  </a:lnTo>
                  <a:lnTo>
                    <a:pt x="56" y="996"/>
                  </a:lnTo>
                  <a:lnTo>
                    <a:pt x="63" y="995"/>
                  </a:lnTo>
                  <a:lnTo>
                    <a:pt x="69" y="994"/>
                  </a:lnTo>
                  <a:lnTo>
                    <a:pt x="76" y="994"/>
                  </a:lnTo>
                  <a:lnTo>
                    <a:pt x="83" y="994"/>
                  </a:lnTo>
                  <a:lnTo>
                    <a:pt x="90" y="991"/>
                  </a:lnTo>
                  <a:lnTo>
                    <a:pt x="97" y="990"/>
                  </a:lnTo>
                  <a:lnTo>
                    <a:pt x="104" y="990"/>
                  </a:lnTo>
                  <a:lnTo>
                    <a:pt x="111" y="986"/>
                  </a:lnTo>
                  <a:lnTo>
                    <a:pt x="118" y="986"/>
                  </a:lnTo>
                  <a:lnTo>
                    <a:pt x="125" y="984"/>
                  </a:lnTo>
                  <a:lnTo>
                    <a:pt x="132" y="983"/>
                  </a:lnTo>
                  <a:lnTo>
                    <a:pt x="139" y="982"/>
                  </a:lnTo>
                  <a:lnTo>
                    <a:pt x="146" y="983"/>
                  </a:lnTo>
                  <a:lnTo>
                    <a:pt x="153" y="983"/>
                  </a:lnTo>
                  <a:lnTo>
                    <a:pt x="160" y="983"/>
                  </a:lnTo>
                  <a:lnTo>
                    <a:pt x="167" y="984"/>
                  </a:lnTo>
                  <a:lnTo>
                    <a:pt x="173" y="985"/>
                  </a:lnTo>
                  <a:lnTo>
                    <a:pt x="180" y="984"/>
                  </a:lnTo>
                  <a:lnTo>
                    <a:pt x="187" y="983"/>
                  </a:lnTo>
                  <a:lnTo>
                    <a:pt x="194" y="983"/>
                  </a:lnTo>
                  <a:lnTo>
                    <a:pt x="201" y="977"/>
                  </a:lnTo>
                  <a:lnTo>
                    <a:pt x="208" y="963"/>
                  </a:lnTo>
                  <a:lnTo>
                    <a:pt x="215" y="924"/>
                  </a:lnTo>
                  <a:lnTo>
                    <a:pt x="222" y="827"/>
                  </a:lnTo>
                  <a:lnTo>
                    <a:pt x="229" y="624"/>
                  </a:lnTo>
                  <a:lnTo>
                    <a:pt x="236" y="351"/>
                  </a:lnTo>
                  <a:lnTo>
                    <a:pt x="243" y="135"/>
                  </a:lnTo>
                  <a:lnTo>
                    <a:pt x="250" y="26"/>
                  </a:lnTo>
                  <a:lnTo>
                    <a:pt x="257" y="0"/>
                  </a:lnTo>
                  <a:lnTo>
                    <a:pt x="264" y="22"/>
                  </a:lnTo>
                  <a:lnTo>
                    <a:pt x="271" y="62"/>
                  </a:lnTo>
                  <a:lnTo>
                    <a:pt x="277" y="113"/>
                  </a:lnTo>
                  <a:lnTo>
                    <a:pt x="284" y="168"/>
                  </a:lnTo>
                  <a:lnTo>
                    <a:pt x="291" y="223"/>
                  </a:lnTo>
                  <a:lnTo>
                    <a:pt x="298" y="276"/>
                  </a:lnTo>
                  <a:lnTo>
                    <a:pt x="305" y="327"/>
                  </a:lnTo>
                  <a:lnTo>
                    <a:pt x="312" y="375"/>
                  </a:lnTo>
                  <a:lnTo>
                    <a:pt x="319" y="422"/>
                  </a:lnTo>
                  <a:lnTo>
                    <a:pt x="326" y="465"/>
                  </a:lnTo>
                  <a:lnTo>
                    <a:pt x="333" y="507"/>
                  </a:lnTo>
                  <a:lnTo>
                    <a:pt x="340" y="546"/>
                  </a:lnTo>
                  <a:lnTo>
                    <a:pt x="347" y="581"/>
                  </a:lnTo>
                  <a:lnTo>
                    <a:pt x="354" y="615"/>
                  </a:lnTo>
                  <a:lnTo>
                    <a:pt x="361" y="646"/>
                  </a:lnTo>
                  <a:lnTo>
                    <a:pt x="368" y="676"/>
                  </a:lnTo>
                  <a:lnTo>
                    <a:pt x="375" y="703"/>
                  </a:lnTo>
                  <a:lnTo>
                    <a:pt x="381" y="728"/>
                  </a:lnTo>
                  <a:lnTo>
                    <a:pt x="388" y="753"/>
                  </a:lnTo>
                  <a:lnTo>
                    <a:pt x="395" y="775"/>
                  </a:lnTo>
                  <a:lnTo>
                    <a:pt x="402" y="796"/>
                  </a:lnTo>
                  <a:lnTo>
                    <a:pt x="409" y="814"/>
                  </a:lnTo>
                  <a:lnTo>
                    <a:pt x="416" y="834"/>
                  </a:lnTo>
                  <a:lnTo>
                    <a:pt x="423" y="851"/>
                  </a:lnTo>
                  <a:lnTo>
                    <a:pt x="430" y="866"/>
                  </a:lnTo>
                  <a:lnTo>
                    <a:pt x="437" y="881"/>
                  </a:lnTo>
                  <a:lnTo>
                    <a:pt x="444" y="895"/>
                  </a:lnTo>
                  <a:lnTo>
                    <a:pt x="451" y="906"/>
                  </a:lnTo>
                  <a:lnTo>
                    <a:pt x="458" y="918"/>
                  </a:lnTo>
                  <a:lnTo>
                    <a:pt x="465" y="929"/>
                  </a:lnTo>
                  <a:lnTo>
                    <a:pt x="472" y="940"/>
                  </a:lnTo>
                  <a:lnTo>
                    <a:pt x="479" y="948"/>
                  </a:lnTo>
                  <a:lnTo>
                    <a:pt x="485" y="954"/>
                  </a:lnTo>
                  <a:lnTo>
                    <a:pt x="492" y="962"/>
                  </a:lnTo>
                  <a:lnTo>
                    <a:pt x="499" y="968"/>
                  </a:lnTo>
                  <a:lnTo>
                    <a:pt x="506" y="974"/>
                  </a:lnTo>
                  <a:lnTo>
                    <a:pt x="513" y="977"/>
                  </a:lnTo>
                  <a:lnTo>
                    <a:pt x="520" y="982"/>
                  </a:lnTo>
                  <a:lnTo>
                    <a:pt x="527" y="985"/>
                  </a:lnTo>
                  <a:lnTo>
                    <a:pt x="534" y="988"/>
                  </a:lnTo>
                  <a:lnTo>
                    <a:pt x="541" y="990"/>
                  </a:lnTo>
                  <a:lnTo>
                    <a:pt x="548" y="993"/>
                  </a:lnTo>
                  <a:lnTo>
                    <a:pt x="555" y="994"/>
                  </a:lnTo>
                  <a:lnTo>
                    <a:pt x="562" y="995"/>
                  </a:lnTo>
                  <a:lnTo>
                    <a:pt x="569" y="995"/>
                  </a:lnTo>
                  <a:lnTo>
                    <a:pt x="576" y="995"/>
                  </a:lnTo>
                  <a:lnTo>
                    <a:pt x="583" y="996"/>
                  </a:lnTo>
                  <a:lnTo>
                    <a:pt x="589" y="998"/>
                  </a:lnTo>
                  <a:lnTo>
                    <a:pt x="596" y="997"/>
                  </a:lnTo>
                  <a:lnTo>
                    <a:pt x="603" y="998"/>
                  </a:lnTo>
                  <a:lnTo>
                    <a:pt x="610" y="998"/>
                  </a:lnTo>
                  <a:lnTo>
                    <a:pt x="617" y="998"/>
                  </a:lnTo>
                  <a:lnTo>
                    <a:pt x="624" y="998"/>
                  </a:lnTo>
                  <a:lnTo>
                    <a:pt x="631" y="998"/>
                  </a:lnTo>
                  <a:lnTo>
                    <a:pt x="638" y="998"/>
                  </a:lnTo>
                  <a:lnTo>
                    <a:pt x="645" y="998"/>
                  </a:lnTo>
                  <a:lnTo>
                    <a:pt x="652" y="998"/>
                  </a:lnTo>
                  <a:lnTo>
                    <a:pt x="659" y="998"/>
                  </a:lnTo>
                  <a:lnTo>
                    <a:pt x="666" y="998"/>
                  </a:lnTo>
                  <a:lnTo>
                    <a:pt x="673" y="996"/>
                  </a:lnTo>
                  <a:lnTo>
                    <a:pt x="680" y="992"/>
                  </a:lnTo>
                  <a:lnTo>
                    <a:pt x="687" y="982"/>
                  </a:lnTo>
                  <a:lnTo>
                    <a:pt x="693" y="967"/>
                  </a:lnTo>
                  <a:lnTo>
                    <a:pt x="700" y="946"/>
                  </a:lnTo>
                  <a:lnTo>
                    <a:pt x="707" y="918"/>
                  </a:lnTo>
                  <a:lnTo>
                    <a:pt x="714" y="885"/>
                  </a:lnTo>
                  <a:lnTo>
                    <a:pt x="721" y="844"/>
                  </a:lnTo>
                  <a:lnTo>
                    <a:pt x="728" y="799"/>
                  </a:lnTo>
                  <a:lnTo>
                    <a:pt x="735" y="760"/>
                  </a:lnTo>
                  <a:lnTo>
                    <a:pt x="742" y="736"/>
                  </a:lnTo>
                  <a:lnTo>
                    <a:pt x="749" y="721"/>
                  </a:lnTo>
                  <a:lnTo>
                    <a:pt x="756" y="714"/>
                  </a:lnTo>
                  <a:lnTo>
                    <a:pt x="763" y="710"/>
                  </a:lnTo>
                  <a:lnTo>
                    <a:pt x="770" y="710"/>
                  </a:lnTo>
                  <a:lnTo>
                    <a:pt x="777" y="708"/>
                  </a:lnTo>
                  <a:lnTo>
                    <a:pt x="784" y="710"/>
                  </a:lnTo>
                  <a:lnTo>
                    <a:pt x="791" y="708"/>
                  </a:lnTo>
                  <a:lnTo>
                    <a:pt x="797" y="708"/>
                  </a:lnTo>
                  <a:lnTo>
                    <a:pt x="804" y="710"/>
                  </a:lnTo>
                  <a:lnTo>
                    <a:pt x="811" y="710"/>
                  </a:lnTo>
                  <a:lnTo>
                    <a:pt x="818" y="710"/>
                  </a:lnTo>
                  <a:lnTo>
                    <a:pt x="825" y="712"/>
                  </a:lnTo>
                  <a:lnTo>
                    <a:pt x="832" y="713"/>
                  </a:lnTo>
                  <a:lnTo>
                    <a:pt x="839" y="715"/>
                  </a:lnTo>
                  <a:lnTo>
                    <a:pt x="846" y="716"/>
                  </a:lnTo>
                  <a:lnTo>
                    <a:pt x="853" y="718"/>
                  </a:lnTo>
                  <a:lnTo>
                    <a:pt x="860" y="718"/>
                  </a:lnTo>
                  <a:lnTo>
                    <a:pt x="867" y="721"/>
                  </a:lnTo>
                  <a:lnTo>
                    <a:pt x="874" y="723"/>
                  </a:lnTo>
                  <a:lnTo>
                    <a:pt x="881" y="724"/>
                  </a:lnTo>
                  <a:lnTo>
                    <a:pt x="888" y="725"/>
                  </a:lnTo>
                  <a:lnTo>
                    <a:pt x="895" y="728"/>
                  </a:lnTo>
                  <a:lnTo>
                    <a:pt x="901" y="731"/>
                  </a:lnTo>
                  <a:lnTo>
                    <a:pt x="908" y="732"/>
                  </a:lnTo>
                  <a:lnTo>
                    <a:pt x="915" y="734"/>
                  </a:lnTo>
                  <a:lnTo>
                    <a:pt x="922" y="737"/>
                  </a:lnTo>
                  <a:lnTo>
                    <a:pt x="929" y="739"/>
                  </a:lnTo>
                  <a:lnTo>
                    <a:pt x="936" y="742"/>
                  </a:lnTo>
                  <a:lnTo>
                    <a:pt x="943" y="745"/>
                  </a:lnTo>
                  <a:lnTo>
                    <a:pt x="950" y="747"/>
                  </a:lnTo>
                  <a:lnTo>
                    <a:pt x="957" y="749"/>
                  </a:lnTo>
                  <a:lnTo>
                    <a:pt x="964" y="750"/>
                  </a:lnTo>
                  <a:lnTo>
                    <a:pt x="971" y="754"/>
                  </a:lnTo>
                  <a:lnTo>
                    <a:pt x="978" y="757"/>
                  </a:lnTo>
                  <a:lnTo>
                    <a:pt x="985" y="759"/>
                  </a:lnTo>
                  <a:lnTo>
                    <a:pt x="992" y="763"/>
                  </a:lnTo>
                  <a:lnTo>
                    <a:pt x="999" y="766"/>
                  </a:lnTo>
                  <a:lnTo>
                    <a:pt x="1005" y="768"/>
                  </a:lnTo>
                  <a:lnTo>
                    <a:pt x="1012" y="772"/>
                  </a:lnTo>
                  <a:lnTo>
                    <a:pt x="1019" y="776"/>
                  </a:lnTo>
                  <a:lnTo>
                    <a:pt x="1026" y="780"/>
                  </a:lnTo>
                  <a:lnTo>
                    <a:pt x="1033" y="784"/>
                  </a:lnTo>
                  <a:lnTo>
                    <a:pt x="1040" y="787"/>
                  </a:lnTo>
                  <a:lnTo>
                    <a:pt x="1047" y="793"/>
                  </a:lnTo>
                  <a:lnTo>
                    <a:pt x="1054" y="798"/>
                  </a:lnTo>
                  <a:lnTo>
                    <a:pt x="1061" y="803"/>
                  </a:lnTo>
                  <a:lnTo>
                    <a:pt x="1068" y="808"/>
                  </a:lnTo>
                  <a:lnTo>
                    <a:pt x="1075" y="816"/>
                  </a:lnTo>
                  <a:lnTo>
                    <a:pt x="1082" y="823"/>
                  </a:lnTo>
                  <a:lnTo>
                    <a:pt x="1089" y="831"/>
                  </a:lnTo>
                  <a:lnTo>
                    <a:pt x="1096" y="841"/>
                  </a:lnTo>
                  <a:lnTo>
                    <a:pt x="1103" y="848"/>
                  </a:lnTo>
                  <a:lnTo>
                    <a:pt x="1109" y="856"/>
                  </a:lnTo>
                  <a:lnTo>
                    <a:pt x="1116" y="867"/>
                  </a:lnTo>
                  <a:lnTo>
                    <a:pt x="1123" y="874"/>
                  </a:lnTo>
                  <a:lnTo>
                    <a:pt x="1130" y="882"/>
                  </a:lnTo>
                  <a:lnTo>
                    <a:pt x="1137" y="889"/>
                  </a:lnTo>
                  <a:lnTo>
                    <a:pt x="1144" y="895"/>
                  </a:lnTo>
                  <a:lnTo>
                    <a:pt x="1151" y="900"/>
                  </a:lnTo>
                  <a:lnTo>
                    <a:pt x="1158" y="904"/>
                  </a:lnTo>
                  <a:lnTo>
                    <a:pt x="1165" y="908"/>
                  </a:lnTo>
                  <a:lnTo>
                    <a:pt x="1172" y="913"/>
                  </a:lnTo>
                  <a:lnTo>
                    <a:pt x="1179" y="916"/>
                  </a:lnTo>
                  <a:lnTo>
                    <a:pt x="1186" y="922"/>
                  </a:lnTo>
                  <a:lnTo>
                    <a:pt x="1193" y="924"/>
                  </a:lnTo>
                  <a:lnTo>
                    <a:pt x="1200" y="925"/>
                  </a:lnTo>
                  <a:lnTo>
                    <a:pt x="1207" y="929"/>
                  </a:lnTo>
                  <a:lnTo>
                    <a:pt x="1213" y="931"/>
                  </a:lnTo>
                  <a:lnTo>
                    <a:pt x="1220" y="934"/>
                  </a:lnTo>
                  <a:lnTo>
                    <a:pt x="1227" y="937"/>
                  </a:lnTo>
                  <a:lnTo>
                    <a:pt x="1234" y="938"/>
                  </a:lnTo>
                  <a:lnTo>
                    <a:pt x="1241" y="941"/>
                  </a:lnTo>
                  <a:lnTo>
                    <a:pt x="1248" y="942"/>
                  </a:lnTo>
                  <a:lnTo>
                    <a:pt x="1255" y="945"/>
                  </a:lnTo>
                  <a:lnTo>
                    <a:pt x="1262" y="946"/>
                  </a:lnTo>
                  <a:lnTo>
                    <a:pt x="1269" y="948"/>
                  </a:lnTo>
                  <a:lnTo>
                    <a:pt x="1276" y="951"/>
                  </a:lnTo>
                  <a:lnTo>
                    <a:pt x="1283" y="952"/>
                  </a:lnTo>
                  <a:lnTo>
                    <a:pt x="1290" y="954"/>
                  </a:lnTo>
                  <a:lnTo>
                    <a:pt x="1297" y="957"/>
                  </a:lnTo>
                  <a:lnTo>
                    <a:pt x="1304" y="959"/>
                  </a:lnTo>
                  <a:lnTo>
                    <a:pt x="1311" y="959"/>
                  </a:lnTo>
                  <a:lnTo>
                    <a:pt x="1317" y="961"/>
                  </a:lnTo>
                  <a:lnTo>
                    <a:pt x="1324" y="963"/>
                  </a:lnTo>
                  <a:lnTo>
                    <a:pt x="1331" y="963"/>
                  </a:lnTo>
                  <a:lnTo>
                    <a:pt x="1338" y="965"/>
                  </a:lnTo>
                  <a:lnTo>
                    <a:pt x="1345" y="967"/>
                  </a:lnTo>
                  <a:lnTo>
                    <a:pt x="1352" y="967"/>
                  </a:lnTo>
                  <a:lnTo>
                    <a:pt x="1359" y="969"/>
                  </a:lnTo>
                  <a:lnTo>
                    <a:pt x="1366" y="971"/>
                  </a:lnTo>
                  <a:lnTo>
                    <a:pt x="1373" y="971"/>
                  </a:lnTo>
                  <a:lnTo>
                    <a:pt x="1380" y="973"/>
                  </a:lnTo>
                  <a:lnTo>
                    <a:pt x="1387" y="975"/>
                  </a:lnTo>
                  <a:lnTo>
                    <a:pt x="1394" y="976"/>
                  </a:lnTo>
                  <a:lnTo>
                    <a:pt x="1401" y="975"/>
                  </a:lnTo>
                  <a:lnTo>
                    <a:pt x="1408" y="979"/>
                  </a:lnTo>
                  <a:lnTo>
                    <a:pt x="1415" y="978"/>
                  </a:lnTo>
                  <a:lnTo>
                    <a:pt x="1421" y="979"/>
                  </a:lnTo>
                  <a:lnTo>
                    <a:pt x="1428" y="980"/>
                  </a:lnTo>
                  <a:lnTo>
                    <a:pt x="1435" y="982"/>
                  </a:lnTo>
                  <a:lnTo>
                    <a:pt x="1442" y="982"/>
                  </a:lnTo>
                  <a:lnTo>
                    <a:pt x="1449" y="984"/>
                  </a:lnTo>
                  <a:lnTo>
                    <a:pt x="1456" y="985"/>
                  </a:lnTo>
                  <a:lnTo>
                    <a:pt x="1463" y="985"/>
                  </a:lnTo>
                  <a:lnTo>
                    <a:pt x="1470" y="985"/>
                  </a:lnTo>
                  <a:lnTo>
                    <a:pt x="1477" y="985"/>
                  </a:lnTo>
                  <a:lnTo>
                    <a:pt x="1484" y="987"/>
                  </a:lnTo>
                  <a:lnTo>
                    <a:pt x="1491" y="987"/>
                  </a:lnTo>
                  <a:lnTo>
                    <a:pt x="1498" y="988"/>
                  </a:lnTo>
                  <a:lnTo>
                    <a:pt x="1505" y="990"/>
                  </a:lnTo>
                  <a:lnTo>
                    <a:pt x="1512" y="990"/>
                  </a:lnTo>
                  <a:lnTo>
                    <a:pt x="1519" y="991"/>
                  </a:lnTo>
                  <a:lnTo>
                    <a:pt x="1525" y="991"/>
                  </a:lnTo>
                  <a:lnTo>
                    <a:pt x="1532" y="993"/>
                  </a:lnTo>
                  <a:lnTo>
                    <a:pt x="1539" y="992"/>
                  </a:lnTo>
                  <a:lnTo>
                    <a:pt x="1546" y="992"/>
                  </a:lnTo>
                  <a:lnTo>
                    <a:pt x="1553" y="993"/>
                  </a:lnTo>
                  <a:lnTo>
                    <a:pt x="1560" y="994"/>
                  </a:lnTo>
                  <a:lnTo>
                    <a:pt x="1567" y="994"/>
                  </a:lnTo>
                  <a:lnTo>
                    <a:pt x="1574" y="995"/>
                  </a:lnTo>
                  <a:lnTo>
                    <a:pt x="1581" y="995"/>
                  </a:lnTo>
                  <a:lnTo>
                    <a:pt x="1588" y="996"/>
                  </a:lnTo>
                  <a:lnTo>
                    <a:pt x="1595" y="996"/>
                  </a:lnTo>
                  <a:lnTo>
                    <a:pt x="1602" y="996"/>
                  </a:lnTo>
                  <a:lnTo>
                    <a:pt x="1609" y="996"/>
                  </a:lnTo>
                  <a:lnTo>
                    <a:pt x="1616" y="996"/>
                  </a:lnTo>
                  <a:lnTo>
                    <a:pt x="1623" y="997"/>
                  </a:lnTo>
                  <a:lnTo>
                    <a:pt x="1629" y="997"/>
                  </a:lnTo>
                  <a:lnTo>
                    <a:pt x="1636" y="998"/>
                  </a:lnTo>
                  <a:lnTo>
                    <a:pt x="1640" y="998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1" name="Freeform 549"/>
            <p:cNvSpPr>
              <a:spLocks/>
            </p:cNvSpPr>
            <p:nvPr/>
          </p:nvSpPr>
          <p:spPr bwMode="auto">
            <a:xfrm>
              <a:off x="5849" y="3376"/>
              <a:ext cx="42" cy="2"/>
            </a:xfrm>
            <a:custGeom>
              <a:avLst/>
              <a:gdLst>
                <a:gd name="T0" fmla="*/ 0 w 54"/>
                <a:gd name="T1" fmla="*/ 0 h 1"/>
                <a:gd name="T2" fmla="*/ 2 w 54"/>
                <a:gd name="T3" fmla="*/ 0 h 1"/>
                <a:gd name="T4" fmla="*/ 4 w 54"/>
                <a:gd name="T5" fmla="*/ 0 h 1"/>
                <a:gd name="T6" fmla="*/ 7 w 54"/>
                <a:gd name="T7" fmla="*/ 0 h 1"/>
                <a:gd name="T8" fmla="*/ 9 w 54"/>
                <a:gd name="T9" fmla="*/ 16 h 1"/>
                <a:gd name="T10" fmla="*/ 12 w 54"/>
                <a:gd name="T11" fmla="*/ 0 h 1"/>
                <a:gd name="T12" fmla="*/ 15 w 54"/>
                <a:gd name="T13" fmla="*/ 0 h 1"/>
                <a:gd name="T14" fmla="*/ 18 w 54"/>
                <a:gd name="T15" fmla="*/ 16 h 1"/>
                <a:gd name="T16" fmla="*/ 20 w 54"/>
                <a:gd name="T17" fmla="*/ 16 h 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"/>
                <a:gd name="T28" fmla="*/ 0 h 1"/>
                <a:gd name="T29" fmla="*/ 54 w 54"/>
                <a:gd name="T30" fmla="*/ 1 h 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" h="1">
                  <a:moveTo>
                    <a:pt x="0" y="0"/>
                  </a:moveTo>
                  <a:lnTo>
                    <a:pt x="5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7" y="1"/>
                  </a:lnTo>
                  <a:lnTo>
                    <a:pt x="54" y="1"/>
                  </a:lnTo>
                </a:path>
              </a:pathLst>
            </a:custGeom>
            <a:noFill/>
            <a:ln w="22225">
              <a:solidFill>
                <a:srgbClr val="00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2" name="Line 550"/>
            <p:cNvSpPr>
              <a:spLocks noChangeShapeType="1"/>
            </p:cNvSpPr>
            <p:nvPr/>
          </p:nvSpPr>
          <p:spPr bwMode="auto">
            <a:xfrm>
              <a:off x="4007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3" name="Line 551"/>
            <p:cNvSpPr>
              <a:spLocks noChangeShapeType="1"/>
            </p:cNvSpPr>
            <p:nvPr/>
          </p:nvSpPr>
          <p:spPr bwMode="auto">
            <a:xfrm>
              <a:off x="4017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4" name="Line 552"/>
            <p:cNvSpPr>
              <a:spLocks noChangeShapeType="1"/>
            </p:cNvSpPr>
            <p:nvPr/>
          </p:nvSpPr>
          <p:spPr bwMode="auto">
            <a:xfrm>
              <a:off x="4023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5" name="Line 553"/>
            <p:cNvSpPr>
              <a:spLocks noChangeShapeType="1"/>
            </p:cNvSpPr>
            <p:nvPr/>
          </p:nvSpPr>
          <p:spPr bwMode="auto">
            <a:xfrm>
              <a:off x="403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6" name="Line 554"/>
            <p:cNvSpPr>
              <a:spLocks noChangeShapeType="1"/>
            </p:cNvSpPr>
            <p:nvPr/>
          </p:nvSpPr>
          <p:spPr bwMode="auto">
            <a:xfrm>
              <a:off x="4039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7" name="Line 555"/>
            <p:cNvSpPr>
              <a:spLocks noChangeShapeType="1"/>
            </p:cNvSpPr>
            <p:nvPr/>
          </p:nvSpPr>
          <p:spPr bwMode="auto">
            <a:xfrm>
              <a:off x="404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8" name="Line 556"/>
            <p:cNvSpPr>
              <a:spLocks noChangeShapeType="1"/>
            </p:cNvSpPr>
            <p:nvPr/>
          </p:nvSpPr>
          <p:spPr bwMode="auto">
            <a:xfrm>
              <a:off x="4061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19" name="Line 557"/>
            <p:cNvSpPr>
              <a:spLocks noChangeShapeType="1"/>
            </p:cNvSpPr>
            <p:nvPr/>
          </p:nvSpPr>
          <p:spPr bwMode="auto">
            <a:xfrm>
              <a:off x="406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0" name="Line 558"/>
            <p:cNvSpPr>
              <a:spLocks noChangeShapeType="1"/>
            </p:cNvSpPr>
            <p:nvPr/>
          </p:nvSpPr>
          <p:spPr bwMode="auto">
            <a:xfrm>
              <a:off x="4071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1" name="Line 559"/>
            <p:cNvSpPr>
              <a:spLocks noChangeShapeType="1"/>
            </p:cNvSpPr>
            <p:nvPr/>
          </p:nvSpPr>
          <p:spPr bwMode="auto">
            <a:xfrm>
              <a:off x="4076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2" name="Line 560"/>
            <p:cNvSpPr>
              <a:spLocks noChangeShapeType="1"/>
            </p:cNvSpPr>
            <p:nvPr/>
          </p:nvSpPr>
          <p:spPr bwMode="auto">
            <a:xfrm>
              <a:off x="4087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3" name="Line 561"/>
            <p:cNvSpPr>
              <a:spLocks noChangeShapeType="1"/>
            </p:cNvSpPr>
            <p:nvPr/>
          </p:nvSpPr>
          <p:spPr bwMode="auto">
            <a:xfrm>
              <a:off x="4097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4" name="Line 562"/>
            <p:cNvSpPr>
              <a:spLocks noChangeShapeType="1"/>
            </p:cNvSpPr>
            <p:nvPr/>
          </p:nvSpPr>
          <p:spPr bwMode="auto">
            <a:xfrm>
              <a:off x="4108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5" name="Line 563"/>
            <p:cNvSpPr>
              <a:spLocks noChangeShapeType="1"/>
            </p:cNvSpPr>
            <p:nvPr/>
          </p:nvSpPr>
          <p:spPr bwMode="auto">
            <a:xfrm>
              <a:off x="4119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6" name="Line 564"/>
            <p:cNvSpPr>
              <a:spLocks noChangeShapeType="1"/>
            </p:cNvSpPr>
            <p:nvPr/>
          </p:nvSpPr>
          <p:spPr bwMode="auto">
            <a:xfrm>
              <a:off x="412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7" name="Line 565"/>
            <p:cNvSpPr>
              <a:spLocks noChangeShapeType="1"/>
            </p:cNvSpPr>
            <p:nvPr/>
          </p:nvSpPr>
          <p:spPr bwMode="auto">
            <a:xfrm>
              <a:off x="4141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8" name="Line 566"/>
            <p:cNvSpPr>
              <a:spLocks noChangeShapeType="1"/>
            </p:cNvSpPr>
            <p:nvPr/>
          </p:nvSpPr>
          <p:spPr bwMode="auto">
            <a:xfrm>
              <a:off x="414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29" name="Line 567"/>
            <p:cNvSpPr>
              <a:spLocks noChangeShapeType="1"/>
            </p:cNvSpPr>
            <p:nvPr/>
          </p:nvSpPr>
          <p:spPr bwMode="auto">
            <a:xfrm>
              <a:off x="419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0" name="Line 568"/>
            <p:cNvSpPr>
              <a:spLocks noChangeShapeType="1"/>
            </p:cNvSpPr>
            <p:nvPr/>
          </p:nvSpPr>
          <p:spPr bwMode="auto">
            <a:xfrm>
              <a:off x="420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1" name="Line 569"/>
            <p:cNvSpPr>
              <a:spLocks noChangeShapeType="1"/>
            </p:cNvSpPr>
            <p:nvPr/>
          </p:nvSpPr>
          <p:spPr bwMode="auto">
            <a:xfrm>
              <a:off x="4221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2" name="Line 570"/>
            <p:cNvSpPr>
              <a:spLocks noChangeShapeType="1"/>
            </p:cNvSpPr>
            <p:nvPr/>
          </p:nvSpPr>
          <p:spPr bwMode="auto">
            <a:xfrm>
              <a:off x="422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3" name="Line 571"/>
            <p:cNvSpPr>
              <a:spLocks noChangeShapeType="1"/>
            </p:cNvSpPr>
            <p:nvPr/>
          </p:nvSpPr>
          <p:spPr bwMode="auto">
            <a:xfrm>
              <a:off x="4231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4" name="Line 572"/>
            <p:cNvSpPr>
              <a:spLocks noChangeShapeType="1"/>
            </p:cNvSpPr>
            <p:nvPr/>
          </p:nvSpPr>
          <p:spPr bwMode="auto">
            <a:xfrm>
              <a:off x="4252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5" name="Line 573"/>
            <p:cNvSpPr>
              <a:spLocks noChangeShapeType="1"/>
            </p:cNvSpPr>
            <p:nvPr/>
          </p:nvSpPr>
          <p:spPr bwMode="auto">
            <a:xfrm>
              <a:off x="427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6" name="Line 574"/>
            <p:cNvSpPr>
              <a:spLocks noChangeShapeType="1"/>
            </p:cNvSpPr>
            <p:nvPr/>
          </p:nvSpPr>
          <p:spPr bwMode="auto">
            <a:xfrm>
              <a:off x="4290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7" name="Line 575"/>
            <p:cNvSpPr>
              <a:spLocks noChangeShapeType="1"/>
            </p:cNvSpPr>
            <p:nvPr/>
          </p:nvSpPr>
          <p:spPr bwMode="auto">
            <a:xfrm>
              <a:off x="430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8" name="Line 576"/>
            <p:cNvSpPr>
              <a:spLocks noChangeShapeType="1"/>
            </p:cNvSpPr>
            <p:nvPr/>
          </p:nvSpPr>
          <p:spPr bwMode="auto">
            <a:xfrm>
              <a:off x="431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39" name="Line 577"/>
            <p:cNvSpPr>
              <a:spLocks noChangeShapeType="1"/>
            </p:cNvSpPr>
            <p:nvPr/>
          </p:nvSpPr>
          <p:spPr bwMode="auto">
            <a:xfrm>
              <a:off x="4365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0" name="Line 578"/>
            <p:cNvSpPr>
              <a:spLocks noChangeShapeType="1"/>
            </p:cNvSpPr>
            <p:nvPr/>
          </p:nvSpPr>
          <p:spPr bwMode="auto">
            <a:xfrm>
              <a:off x="439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1" name="Line 579"/>
            <p:cNvSpPr>
              <a:spLocks noChangeShapeType="1"/>
            </p:cNvSpPr>
            <p:nvPr/>
          </p:nvSpPr>
          <p:spPr bwMode="auto">
            <a:xfrm>
              <a:off x="4445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2" name="Line 580"/>
            <p:cNvSpPr>
              <a:spLocks noChangeShapeType="1"/>
            </p:cNvSpPr>
            <p:nvPr/>
          </p:nvSpPr>
          <p:spPr bwMode="auto">
            <a:xfrm>
              <a:off x="4450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3" name="Line 581"/>
            <p:cNvSpPr>
              <a:spLocks noChangeShapeType="1"/>
            </p:cNvSpPr>
            <p:nvPr/>
          </p:nvSpPr>
          <p:spPr bwMode="auto">
            <a:xfrm>
              <a:off x="4455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4" name="Line 582"/>
            <p:cNvSpPr>
              <a:spLocks noChangeShapeType="1"/>
            </p:cNvSpPr>
            <p:nvPr/>
          </p:nvSpPr>
          <p:spPr bwMode="auto">
            <a:xfrm>
              <a:off x="446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5" name="Line 583"/>
            <p:cNvSpPr>
              <a:spLocks noChangeShapeType="1"/>
            </p:cNvSpPr>
            <p:nvPr/>
          </p:nvSpPr>
          <p:spPr bwMode="auto">
            <a:xfrm>
              <a:off x="4476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6" name="Line 584"/>
            <p:cNvSpPr>
              <a:spLocks noChangeShapeType="1"/>
            </p:cNvSpPr>
            <p:nvPr/>
          </p:nvSpPr>
          <p:spPr bwMode="auto">
            <a:xfrm>
              <a:off x="4530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7" name="Line 585"/>
            <p:cNvSpPr>
              <a:spLocks noChangeShapeType="1"/>
            </p:cNvSpPr>
            <p:nvPr/>
          </p:nvSpPr>
          <p:spPr bwMode="auto">
            <a:xfrm>
              <a:off x="4552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8" name="Line 586"/>
            <p:cNvSpPr>
              <a:spLocks noChangeShapeType="1"/>
            </p:cNvSpPr>
            <p:nvPr/>
          </p:nvSpPr>
          <p:spPr bwMode="auto">
            <a:xfrm>
              <a:off x="4562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49" name="Line 587"/>
            <p:cNvSpPr>
              <a:spLocks noChangeShapeType="1"/>
            </p:cNvSpPr>
            <p:nvPr/>
          </p:nvSpPr>
          <p:spPr bwMode="auto">
            <a:xfrm>
              <a:off x="4567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0" name="Line 588"/>
            <p:cNvSpPr>
              <a:spLocks noChangeShapeType="1"/>
            </p:cNvSpPr>
            <p:nvPr/>
          </p:nvSpPr>
          <p:spPr bwMode="auto">
            <a:xfrm>
              <a:off x="4583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1" name="Line 589"/>
            <p:cNvSpPr>
              <a:spLocks noChangeShapeType="1"/>
            </p:cNvSpPr>
            <p:nvPr/>
          </p:nvSpPr>
          <p:spPr bwMode="auto">
            <a:xfrm>
              <a:off x="4589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2" name="Line 590"/>
            <p:cNvSpPr>
              <a:spLocks noChangeShapeType="1"/>
            </p:cNvSpPr>
            <p:nvPr/>
          </p:nvSpPr>
          <p:spPr bwMode="auto">
            <a:xfrm>
              <a:off x="4594" y="337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3" name="Line 591"/>
            <p:cNvSpPr>
              <a:spLocks noChangeShapeType="1"/>
            </p:cNvSpPr>
            <p:nvPr/>
          </p:nvSpPr>
          <p:spPr bwMode="auto">
            <a:xfrm>
              <a:off x="4599" y="337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4" name="Line 592"/>
            <p:cNvSpPr>
              <a:spLocks noChangeShapeType="1"/>
            </p:cNvSpPr>
            <p:nvPr/>
          </p:nvSpPr>
          <p:spPr bwMode="auto">
            <a:xfrm>
              <a:off x="4605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5" name="Line 593"/>
            <p:cNvSpPr>
              <a:spLocks noChangeShapeType="1"/>
            </p:cNvSpPr>
            <p:nvPr/>
          </p:nvSpPr>
          <p:spPr bwMode="auto">
            <a:xfrm>
              <a:off x="4610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6" name="Line 594"/>
            <p:cNvSpPr>
              <a:spLocks noChangeShapeType="1"/>
            </p:cNvSpPr>
            <p:nvPr/>
          </p:nvSpPr>
          <p:spPr bwMode="auto">
            <a:xfrm>
              <a:off x="4616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7" name="Line 595"/>
            <p:cNvSpPr>
              <a:spLocks noChangeShapeType="1"/>
            </p:cNvSpPr>
            <p:nvPr/>
          </p:nvSpPr>
          <p:spPr bwMode="auto">
            <a:xfrm>
              <a:off x="4621" y="337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8" name="Line 596"/>
            <p:cNvSpPr>
              <a:spLocks noChangeShapeType="1"/>
            </p:cNvSpPr>
            <p:nvPr/>
          </p:nvSpPr>
          <p:spPr bwMode="auto">
            <a:xfrm>
              <a:off x="4626" y="337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59" name="Line 597"/>
            <p:cNvSpPr>
              <a:spLocks noChangeShapeType="1"/>
            </p:cNvSpPr>
            <p:nvPr/>
          </p:nvSpPr>
          <p:spPr bwMode="auto">
            <a:xfrm>
              <a:off x="4632" y="337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0" name="Line 598"/>
            <p:cNvSpPr>
              <a:spLocks noChangeShapeType="1"/>
            </p:cNvSpPr>
            <p:nvPr/>
          </p:nvSpPr>
          <p:spPr bwMode="auto">
            <a:xfrm>
              <a:off x="4636" y="336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1" name="Line 599"/>
            <p:cNvSpPr>
              <a:spLocks noChangeShapeType="1"/>
            </p:cNvSpPr>
            <p:nvPr/>
          </p:nvSpPr>
          <p:spPr bwMode="auto">
            <a:xfrm>
              <a:off x="4642" y="336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2" name="Line 600"/>
            <p:cNvSpPr>
              <a:spLocks noChangeShapeType="1"/>
            </p:cNvSpPr>
            <p:nvPr/>
          </p:nvSpPr>
          <p:spPr bwMode="auto">
            <a:xfrm>
              <a:off x="4647" y="336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3" name="Line 601"/>
            <p:cNvSpPr>
              <a:spLocks noChangeShapeType="1"/>
            </p:cNvSpPr>
            <p:nvPr/>
          </p:nvSpPr>
          <p:spPr bwMode="auto">
            <a:xfrm>
              <a:off x="4652" y="336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4" name="Line 602"/>
            <p:cNvSpPr>
              <a:spLocks noChangeShapeType="1"/>
            </p:cNvSpPr>
            <p:nvPr/>
          </p:nvSpPr>
          <p:spPr bwMode="auto">
            <a:xfrm>
              <a:off x="4658" y="336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5" name="Line 603"/>
            <p:cNvSpPr>
              <a:spLocks noChangeShapeType="1"/>
            </p:cNvSpPr>
            <p:nvPr/>
          </p:nvSpPr>
          <p:spPr bwMode="auto">
            <a:xfrm>
              <a:off x="4663" y="336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6" name="Line 604"/>
            <p:cNvSpPr>
              <a:spLocks noChangeShapeType="1"/>
            </p:cNvSpPr>
            <p:nvPr/>
          </p:nvSpPr>
          <p:spPr bwMode="auto">
            <a:xfrm>
              <a:off x="4669" y="335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7" name="Line 605"/>
            <p:cNvSpPr>
              <a:spLocks noChangeShapeType="1"/>
            </p:cNvSpPr>
            <p:nvPr/>
          </p:nvSpPr>
          <p:spPr bwMode="auto">
            <a:xfrm>
              <a:off x="4674" y="335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8" name="Line 606"/>
            <p:cNvSpPr>
              <a:spLocks noChangeShapeType="1"/>
            </p:cNvSpPr>
            <p:nvPr/>
          </p:nvSpPr>
          <p:spPr bwMode="auto">
            <a:xfrm>
              <a:off x="4679" y="335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69" name="Line 607"/>
            <p:cNvSpPr>
              <a:spLocks noChangeShapeType="1"/>
            </p:cNvSpPr>
            <p:nvPr/>
          </p:nvSpPr>
          <p:spPr bwMode="auto">
            <a:xfrm>
              <a:off x="4685" y="335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0" name="Line 608"/>
            <p:cNvSpPr>
              <a:spLocks noChangeShapeType="1"/>
            </p:cNvSpPr>
            <p:nvPr/>
          </p:nvSpPr>
          <p:spPr bwMode="auto">
            <a:xfrm>
              <a:off x="4690" y="334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1" name="Line 609"/>
            <p:cNvSpPr>
              <a:spLocks noChangeShapeType="1"/>
            </p:cNvSpPr>
            <p:nvPr/>
          </p:nvSpPr>
          <p:spPr bwMode="auto">
            <a:xfrm>
              <a:off x="4696" y="335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2" name="Line 610"/>
            <p:cNvSpPr>
              <a:spLocks noChangeShapeType="1"/>
            </p:cNvSpPr>
            <p:nvPr/>
          </p:nvSpPr>
          <p:spPr bwMode="auto">
            <a:xfrm>
              <a:off x="4701" y="335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3" name="Line 611"/>
            <p:cNvSpPr>
              <a:spLocks noChangeShapeType="1"/>
            </p:cNvSpPr>
            <p:nvPr/>
          </p:nvSpPr>
          <p:spPr bwMode="auto">
            <a:xfrm>
              <a:off x="4706" y="335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4" name="Line 612"/>
            <p:cNvSpPr>
              <a:spLocks noChangeShapeType="1"/>
            </p:cNvSpPr>
            <p:nvPr/>
          </p:nvSpPr>
          <p:spPr bwMode="auto">
            <a:xfrm>
              <a:off x="4712" y="335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5" name="Line 613"/>
            <p:cNvSpPr>
              <a:spLocks noChangeShapeType="1"/>
            </p:cNvSpPr>
            <p:nvPr/>
          </p:nvSpPr>
          <p:spPr bwMode="auto">
            <a:xfrm>
              <a:off x="4716" y="335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6" name="Line 614"/>
            <p:cNvSpPr>
              <a:spLocks noChangeShapeType="1"/>
            </p:cNvSpPr>
            <p:nvPr/>
          </p:nvSpPr>
          <p:spPr bwMode="auto">
            <a:xfrm>
              <a:off x="4722" y="335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7" name="Line 615"/>
            <p:cNvSpPr>
              <a:spLocks noChangeShapeType="1"/>
            </p:cNvSpPr>
            <p:nvPr/>
          </p:nvSpPr>
          <p:spPr bwMode="auto">
            <a:xfrm>
              <a:off x="4727" y="335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8" name="Line 616"/>
            <p:cNvSpPr>
              <a:spLocks noChangeShapeType="1"/>
            </p:cNvSpPr>
            <p:nvPr/>
          </p:nvSpPr>
          <p:spPr bwMode="auto">
            <a:xfrm>
              <a:off x="4733" y="335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79" name="Line 617"/>
            <p:cNvSpPr>
              <a:spLocks noChangeShapeType="1"/>
            </p:cNvSpPr>
            <p:nvPr/>
          </p:nvSpPr>
          <p:spPr bwMode="auto">
            <a:xfrm>
              <a:off x="4738" y="333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0" name="Line 618"/>
            <p:cNvSpPr>
              <a:spLocks noChangeShapeType="1"/>
            </p:cNvSpPr>
            <p:nvPr/>
          </p:nvSpPr>
          <p:spPr bwMode="auto">
            <a:xfrm>
              <a:off x="4743" y="331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1" name="Line 619"/>
            <p:cNvSpPr>
              <a:spLocks noChangeShapeType="1"/>
            </p:cNvSpPr>
            <p:nvPr/>
          </p:nvSpPr>
          <p:spPr bwMode="auto">
            <a:xfrm>
              <a:off x="4749" y="324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2" name="Line 620"/>
            <p:cNvSpPr>
              <a:spLocks noChangeShapeType="1"/>
            </p:cNvSpPr>
            <p:nvPr/>
          </p:nvSpPr>
          <p:spPr bwMode="auto">
            <a:xfrm>
              <a:off x="4754" y="306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3" name="Line 621"/>
            <p:cNvSpPr>
              <a:spLocks noChangeShapeType="1"/>
            </p:cNvSpPr>
            <p:nvPr/>
          </p:nvSpPr>
          <p:spPr bwMode="auto">
            <a:xfrm>
              <a:off x="4759" y="270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4" name="Line 622"/>
            <p:cNvSpPr>
              <a:spLocks noChangeShapeType="1"/>
            </p:cNvSpPr>
            <p:nvPr/>
          </p:nvSpPr>
          <p:spPr bwMode="auto">
            <a:xfrm>
              <a:off x="4765" y="221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5" name="Line 623"/>
            <p:cNvSpPr>
              <a:spLocks noChangeShapeType="1"/>
            </p:cNvSpPr>
            <p:nvPr/>
          </p:nvSpPr>
          <p:spPr bwMode="auto">
            <a:xfrm>
              <a:off x="4770" y="182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6" name="Line 624"/>
            <p:cNvSpPr>
              <a:spLocks noChangeShapeType="1"/>
            </p:cNvSpPr>
            <p:nvPr/>
          </p:nvSpPr>
          <p:spPr bwMode="auto">
            <a:xfrm>
              <a:off x="4776" y="163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7" name="Line 625"/>
            <p:cNvSpPr>
              <a:spLocks noChangeShapeType="1"/>
            </p:cNvSpPr>
            <p:nvPr/>
          </p:nvSpPr>
          <p:spPr bwMode="auto">
            <a:xfrm>
              <a:off x="4781" y="158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8" name="Line 626"/>
            <p:cNvSpPr>
              <a:spLocks noChangeShapeType="1"/>
            </p:cNvSpPr>
            <p:nvPr/>
          </p:nvSpPr>
          <p:spPr bwMode="auto">
            <a:xfrm>
              <a:off x="4786" y="162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89" name="Line 627"/>
            <p:cNvSpPr>
              <a:spLocks noChangeShapeType="1"/>
            </p:cNvSpPr>
            <p:nvPr/>
          </p:nvSpPr>
          <p:spPr bwMode="auto">
            <a:xfrm>
              <a:off x="4792" y="169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0" name="Line 628"/>
            <p:cNvSpPr>
              <a:spLocks noChangeShapeType="1"/>
            </p:cNvSpPr>
            <p:nvPr/>
          </p:nvSpPr>
          <p:spPr bwMode="auto">
            <a:xfrm>
              <a:off x="4796" y="178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1" name="Line 629"/>
            <p:cNvSpPr>
              <a:spLocks noChangeShapeType="1"/>
            </p:cNvSpPr>
            <p:nvPr/>
          </p:nvSpPr>
          <p:spPr bwMode="auto">
            <a:xfrm>
              <a:off x="4802" y="188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2" name="Line 630"/>
            <p:cNvSpPr>
              <a:spLocks noChangeShapeType="1"/>
            </p:cNvSpPr>
            <p:nvPr/>
          </p:nvSpPr>
          <p:spPr bwMode="auto">
            <a:xfrm>
              <a:off x="4807" y="198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3" name="Line 631"/>
            <p:cNvSpPr>
              <a:spLocks noChangeShapeType="1"/>
            </p:cNvSpPr>
            <p:nvPr/>
          </p:nvSpPr>
          <p:spPr bwMode="auto">
            <a:xfrm>
              <a:off x="4813" y="208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4" name="Line 632"/>
            <p:cNvSpPr>
              <a:spLocks noChangeShapeType="1"/>
            </p:cNvSpPr>
            <p:nvPr/>
          </p:nvSpPr>
          <p:spPr bwMode="auto">
            <a:xfrm>
              <a:off x="4818" y="217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5" name="Line 633"/>
            <p:cNvSpPr>
              <a:spLocks noChangeShapeType="1"/>
            </p:cNvSpPr>
            <p:nvPr/>
          </p:nvSpPr>
          <p:spPr bwMode="auto">
            <a:xfrm>
              <a:off x="4823" y="225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6" name="Line 634"/>
            <p:cNvSpPr>
              <a:spLocks noChangeShapeType="1"/>
            </p:cNvSpPr>
            <p:nvPr/>
          </p:nvSpPr>
          <p:spPr bwMode="auto">
            <a:xfrm>
              <a:off x="4829" y="234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7" name="Line 635"/>
            <p:cNvSpPr>
              <a:spLocks noChangeShapeType="1"/>
            </p:cNvSpPr>
            <p:nvPr/>
          </p:nvSpPr>
          <p:spPr bwMode="auto">
            <a:xfrm>
              <a:off x="4834" y="241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8" name="Line 636"/>
            <p:cNvSpPr>
              <a:spLocks noChangeShapeType="1"/>
            </p:cNvSpPr>
            <p:nvPr/>
          </p:nvSpPr>
          <p:spPr bwMode="auto">
            <a:xfrm>
              <a:off x="4840" y="249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299" name="Line 637"/>
            <p:cNvSpPr>
              <a:spLocks noChangeShapeType="1"/>
            </p:cNvSpPr>
            <p:nvPr/>
          </p:nvSpPr>
          <p:spPr bwMode="auto">
            <a:xfrm>
              <a:off x="4845" y="256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0" name="Line 638"/>
            <p:cNvSpPr>
              <a:spLocks noChangeShapeType="1"/>
            </p:cNvSpPr>
            <p:nvPr/>
          </p:nvSpPr>
          <p:spPr bwMode="auto">
            <a:xfrm>
              <a:off x="4850" y="262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1" name="Line 639"/>
            <p:cNvSpPr>
              <a:spLocks noChangeShapeType="1"/>
            </p:cNvSpPr>
            <p:nvPr/>
          </p:nvSpPr>
          <p:spPr bwMode="auto">
            <a:xfrm>
              <a:off x="4856" y="268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2" name="Line 640"/>
            <p:cNvSpPr>
              <a:spLocks noChangeShapeType="1"/>
            </p:cNvSpPr>
            <p:nvPr/>
          </p:nvSpPr>
          <p:spPr bwMode="auto">
            <a:xfrm>
              <a:off x="4861" y="274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3" name="Line 641"/>
            <p:cNvSpPr>
              <a:spLocks noChangeShapeType="1"/>
            </p:cNvSpPr>
            <p:nvPr/>
          </p:nvSpPr>
          <p:spPr bwMode="auto">
            <a:xfrm>
              <a:off x="4866" y="279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4" name="Line 642"/>
            <p:cNvSpPr>
              <a:spLocks noChangeShapeType="1"/>
            </p:cNvSpPr>
            <p:nvPr/>
          </p:nvSpPr>
          <p:spPr bwMode="auto">
            <a:xfrm>
              <a:off x="4872" y="284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5" name="Line 643"/>
            <p:cNvSpPr>
              <a:spLocks noChangeShapeType="1"/>
            </p:cNvSpPr>
            <p:nvPr/>
          </p:nvSpPr>
          <p:spPr bwMode="auto">
            <a:xfrm>
              <a:off x="4876" y="289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6" name="Line 644"/>
            <p:cNvSpPr>
              <a:spLocks noChangeShapeType="1"/>
            </p:cNvSpPr>
            <p:nvPr/>
          </p:nvSpPr>
          <p:spPr bwMode="auto">
            <a:xfrm>
              <a:off x="4882" y="293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7" name="Line 645"/>
            <p:cNvSpPr>
              <a:spLocks noChangeShapeType="1"/>
            </p:cNvSpPr>
            <p:nvPr/>
          </p:nvSpPr>
          <p:spPr bwMode="auto">
            <a:xfrm>
              <a:off x="4887" y="29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8" name="Line 646"/>
            <p:cNvSpPr>
              <a:spLocks noChangeShapeType="1"/>
            </p:cNvSpPr>
            <p:nvPr/>
          </p:nvSpPr>
          <p:spPr bwMode="auto">
            <a:xfrm>
              <a:off x="4893" y="301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09" name="Line 647"/>
            <p:cNvSpPr>
              <a:spLocks noChangeShapeType="1"/>
            </p:cNvSpPr>
            <p:nvPr/>
          </p:nvSpPr>
          <p:spPr bwMode="auto">
            <a:xfrm>
              <a:off x="4898" y="304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0" name="Line 648"/>
            <p:cNvSpPr>
              <a:spLocks noChangeShapeType="1"/>
            </p:cNvSpPr>
            <p:nvPr/>
          </p:nvSpPr>
          <p:spPr bwMode="auto">
            <a:xfrm>
              <a:off x="4903" y="308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1" name="Line 649"/>
            <p:cNvSpPr>
              <a:spLocks noChangeShapeType="1"/>
            </p:cNvSpPr>
            <p:nvPr/>
          </p:nvSpPr>
          <p:spPr bwMode="auto">
            <a:xfrm>
              <a:off x="4909" y="311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2" name="Line 650"/>
            <p:cNvSpPr>
              <a:spLocks noChangeShapeType="1"/>
            </p:cNvSpPr>
            <p:nvPr/>
          </p:nvSpPr>
          <p:spPr bwMode="auto">
            <a:xfrm>
              <a:off x="4914" y="313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3" name="Line 651"/>
            <p:cNvSpPr>
              <a:spLocks noChangeShapeType="1"/>
            </p:cNvSpPr>
            <p:nvPr/>
          </p:nvSpPr>
          <p:spPr bwMode="auto">
            <a:xfrm>
              <a:off x="4920" y="316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4" name="Line 652"/>
            <p:cNvSpPr>
              <a:spLocks noChangeShapeType="1"/>
            </p:cNvSpPr>
            <p:nvPr/>
          </p:nvSpPr>
          <p:spPr bwMode="auto">
            <a:xfrm>
              <a:off x="4925" y="319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5" name="Line 653"/>
            <p:cNvSpPr>
              <a:spLocks noChangeShapeType="1"/>
            </p:cNvSpPr>
            <p:nvPr/>
          </p:nvSpPr>
          <p:spPr bwMode="auto">
            <a:xfrm>
              <a:off x="4930" y="321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6" name="Line 654"/>
            <p:cNvSpPr>
              <a:spLocks noChangeShapeType="1"/>
            </p:cNvSpPr>
            <p:nvPr/>
          </p:nvSpPr>
          <p:spPr bwMode="auto">
            <a:xfrm>
              <a:off x="4936" y="323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7" name="Line 655"/>
            <p:cNvSpPr>
              <a:spLocks noChangeShapeType="1"/>
            </p:cNvSpPr>
            <p:nvPr/>
          </p:nvSpPr>
          <p:spPr bwMode="auto">
            <a:xfrm>
              <a:off x="4941" y="325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8" name="Line 656"/>
            <p:cNvSpPr>
              <a:spLocks noChangeShapeType="1"/>
            </p:cNvSpPr>
            <p:nvPr/>
          </p:nvSpPr>
          <p:spPr bwMode="auto">
            <a:xfrm>
              <a:off x="4947" y="327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19" name="Line 657"/>
            <p:cNvSpPr>
              <a:spLocks noChangeShapeType="1"/>
            </p:cNvSpPr>
            <p:nvPr/>
          </p:nvSpPr>
          <p:spPr bwMode="auto">
            <a:xfrm>
              <a:off x="4952" y="328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0" name="Line 658"/>
            <p:cNvSpPr>
              <a:spLocks noChangeShapeType="1"/>
            </p:cNvSpPr>
            <p:nvPr/>
          </p:nvSpPr>
          <p:spPr bwMode="auto">
            <a:xfrm>
              <a:off x="4957" y="329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1" name="Line 659"/>
            <p:cNvSpPr>
              <a:spLocks noChangeShapeType="1"/>
            </p:cNvSpPr>
            <p:nvPr/>
          </p:nvSpPr>
          <p:spPr bwMode="auto">
            <a:xfrm>
              <a:off x="4962" y="331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2" name="Line 660"/>
            <p:cNvSpPr>
              <a:spLocks noChangeShapeType="1"/>
            </p:cNvSpPr>
            <p:nvPr/>
          </p:nvSpPr>
          <p:spPr bwMode="auto">
            <a:xfrm>
              <a:off x="4967" y="332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3" name="Line 661"/>
            <p:cNvSpPr>
              <a:spLocks noChangeShapeType="1"/>
            </p:cNvSpPr>
            <p:nvPr/>
          </p:nvSpPr>
          <p:spPr bwMode="auto">
            <a:xfrm>
              <a:off x="4973" y="333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4" name="Line 662"/>
            <p:cNvSpPr>
              <a:spLocks noChangeShapeType="1"/>
            </p:cNvSpPr>
            <p:nvPr/>
          </p:nvSpPr>
          <p:spPr bwMode="auto">
            <a:xfrm>
              <a:off x="4978" y="333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5" name="Line 663"/>
            <p:cNvSpPr>
              <a:spLocks noChangeShapeType="1"/>
            </p:cNvSpPr>
            <p:nvPr/>
          </p:nvSpPr>
          <p:spPr bwMode="auto">
            <a:xfrm>
              <a:off x="4983" y="334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6" name="Line 664"/>
            <p:cNvSpPr>
              <a:spLocks noChangeShapeType="1"/>
            </p:cNvSpPr>
            <p:nvPr/>
          </p:nvSpPr>
          <p:spPr bwMode="auto">
            <a:xfrm>
              <a:off x="4989" y="335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7" name="Line 665"/>
            <p:cNvSpPr>
              <a:spLocks noChangeShapeType="1"/>
            </p:cNvSpPr>
            <p:nvPr/>
          </p:nvSpPr>
          <p:spPr bwMode="auto">
            <a:xfrm>
              <a:off x="4994" y="335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8" name="Line 666"/>
            <p:cNvSpPr>
              <a:spLocks noChangeShapeType="1"/>
            </p:cNvSpPr>
            <p:nvPr/>
          </p:nvSpPr>
          <p:spPr bwMode="auto">
            <a:xfrm>
              <a:off x="5000" y="336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29" name="Line 667"/>
            <p:cNvSpPr>
              <a:spLocks noChangeShapeType="1"/>
            </p:cNvSpPr>
            <p:nvPr/>
          </p:nvSpPr>
          <p:spPr bwMode="auto">
            <a:xfrm>
              <a:off x="5005" y="336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0" name="Line 668"/>
            <p:cNvSpPr>
              <a:spLocks noChangeShapeType="1"/>
            </p:cNvSpPr>
            <p:nvPr/>
          </p:nvSpPr>
          <p:spPr bwMode="auto">
            <a:xfrm>
              <a:off x="5010" y="336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1" name="Line 669"/>
            <p:cNvSpPr>
              <a:spLocks noChangeShapeType="1"/>
            </p:cNvSpPr>
            <p:nvPr/>
          </p:nvSpPr>
          <p:spPr bwMode="auto">
            <a:xfrm>
              <a:off x="5016" y="337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2" name="Line 670"/>
            <p:cNvSpPr>
              <a:spLocks noChangeShapeType="1"/>
            </p:cNvSpPr>
            <p:nvPr/>
          </p:nvSpPr>
          <p:spPr bwMode="auto">
            <a:xfrm>
              <a:off x="5021" y="337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3" name="Line 671"/>
            <p:cNvSpPr>
              <a:spLocks noChangeShapeType="1"/>
            </p:cNvSpPr>
            <p:nvPr/>
          </p:nvSpPr>
          <p:spPr bwMode="auto">
            <a:xfrm>
              <a:off x="5027" y="337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4" name="Line 672"/>
            <p:cNvSpPr>
              <a:spLocks noChangeShapeType="1"/>
            </p:cNvSpPr>
            <p:nvPr/>
          </p:nvSpPr>
          <p:spPr bwMode="auto">
            <a:xfrm>
              <a:off x="5032" y="337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5" name="Line 673"/>
            <p:cNvSpPr>
              <a:spLocks noChangeShapeType="1"/>
            </p:cNvSpPr>
            <p:nvPr/>
          </p:nvSpPr>
          <p:spPr bwMode="auto">
            <a:xfrm>
              <a:off x="5037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6" name="Line 674"/>
            <p:cNvSpPr>
              <a:spLocks noChangeShapeType="1"/>
            </p:cNvSpPr>
            <p:nvPr/>
          </p:nvSpPr>
          <p:spPr bwMode="auto">
            <a:xfrm>
              <a:off x="5042" y="337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7" name="Line 675"/>
            <p:cNvSpPr>
              <a:spLocks noChangeShapeType="1"/>
            </p:cNvSpPr>
            <p:nvPr/>
          </p:nvSpPr>
          <p:spPr bwMode="auto">
            <a:xfrm>
              <a:off x="5047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8" name="Line 676"/>
            <p:cNvSpPr>
              <a:spLocks noChangeShapeType="1"/>
            </p:cNvSpPr>
            <p:nvPr/>
          </p:nvSpPr>
          <p:spPr bwMode="auto">
            <a:xfrm>
              <a:off x="5053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39" name="Line 677"/>
            <p:cNvSpPr>
              <a:spLocks noChangeShapeType="1"/>
            </p:cNvSpPr>
            <p:nvPr/>
          </p:nvSpPr>
          <p:spPr bwMode="auto">
            <a:xfrm>
              <a:off x="5058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0" name="Line 678"/>
            <p:cNvSpPr>
              <a:spLocks noChangeShapeType="1"/>
            </p:cNvSpPr>
            <p:nvPr/>
          </p:nvSpPr>
          <p:spPr bwMode="auto">
            <a:xfrm>
              <a:off x="5064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1" name="Line 679"/>
            <p:cNvSpPr>
              <a:spLocks noChangeShapeType="1"/>
            </p:cNvSpPr>
            <p:nvPr/>
          </p:nvSpPr>
          <p:spPr bwMode="auto">
            <a:xfrm>
              <a:off x="5069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2" name="Line 680"/>
            <p:cNvSpPr>
              <a:spLocks noChangeShapeType="1"/>
            </p:cNvSpPr>
            <p:nvPr/>
          </p:nvSpPr>
          <p:spPr bwMode="auto">
            <a:xfrm>
              <a:off x="5074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3" name="Line 681"/>
            <p:cNvSpPr>
              <a:spLocks noChangeShapeType="1"/>
            </p:cNvSpPr>
            <p:nvPr/>
          </p:nvSpPr>
          <p:spPr bwMode="auto">
            <a:xfrm>
              <a:off x="5080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4" name="Line 682"/>
            <p:cNvSpPr>
              <a:spLocks noChangeShapeType="1"/>
            </p:cNvSpPr>
            <p:nvPr/>
          </p:nvSpPr>
          <p:spPr bwMode="auto">
            <a:xfrm>
              <a:off x="5085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5" name="Line 683"/>
            <p:cNvSpPr>
              <a:spLocks noChangeShapeType="1"/>
            </p:cNvSpPr>
            <p:nvPr/>
          </p:nvSpPr>
          <p:spPr bwMode="auto">
            <a:xfrm>
              <a:off x="5090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6" name="Line 684"/>
            <p:cNvSpPr>
              <a:spLocks noChangeShapeType="1"/>
            </p:cNvSpPr>
            <p:nvPr/>
          </p:nvSpPr>
          <p:spPr bwMode="auto">
            <a:xfrm>
              <a:off x="5096" y="337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7" name="Line 685"/>
            <p:cNvSpPr>
              <a:spLocks noChangeShapeType="1"/>
            </p:cNvSpPr>
            <p:nvPr/>
          </p:nvSpPr>
          <p:spPr bwMode="auto">
            <a:xfrm>
              <a:off x="5101" y="337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8" name="Line 686"/>
            <p:cNvSpPr>
              <a:spLocks noChangeShapeType="1"/>
            </p:cNvSpPr>
            <p:nvPr/>
          </p:nvSpPr>
          <p:spPr bwMode="auto">
            <a:xfrm>
              <a:off x="5107" y="336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49" name="Line 687"/>
            <p:cNvSpPr>
              <a:spLocks noChangeShapeType="1"/>
            </p:cNvSpPr>
            <p:nvPr/>
          </p:nvSpPr>
          <p:spPr bwMode="auto">
            <a:xfrm>
              <a:off x="5112" y="334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0" name="Line 688"/>
            <p:cNvSpPr>
              <a:spLocks noChangeShapeType="1"/>
            </p:cNvSpPr>
            <p:nvPr/>
          </p:nvSpPr>
          <p:spPr bwMode="auto">
            <a:xfrm>
              <a:off x="5117" y="332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1" name="Line 689"/>
            <p:cNvSpPr>
              <a:spLocks noChangeShapeType="1"/>
            </p:cNvSpPr>
            <p:nvPr/>
          </p:nvSpPr>
          <p:spPr bwMode="auto">
            <a:xfrm>
              <a:off x="5122" y="328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2" name="Line 690"/>
            <p:cNvSpPr>
              <a:spLocks noChangeShapeType="1"/>
            </p:cNvSpPr>
            <p:nvPr/>
          </p:nvSpPr>
          <p:spPr bwMode="auto">
            <a:xfrm>
              <a:off x="5127" y="323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3" name="Line 691"/>
            <p:cNvSpPr>
              <a:spLocks noChangeShapeType="1"/>
            </p:cNvSpPr>
            <p:nvPr/>
          </p:nvSpPr>
          <p:spPr bwMode="auto">
            <a:xfrm>
              <a:off x="5133" y="317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4" name="Line 692"/>
            <p:cNvSpPr>
              <a:spLocks noChangeShapeType="1"/>
            </p:cNvSpPr>
            <p:nvPr/>
          </p:nvSpPr>
          <p:spPr bwMode="auto">
            <a:xfrm>
              <a:off x="5138" y="310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5" name="Line 693"/>
            <p:cNvSpPr>
              <a:spLocks noChangeShapeType="1"/>
            </p:cNvSpPr>
            <p:nvPr/>
          </p:nvSpPr>
          <p:spPr bwMode="auto">
            <a:xfrm>
              <a:off x="5144" y="301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6" name="Line 694"/>
            <p:cNvSpPr>
              <a:spLocks noChangeShapeType="1"/>
            </p:cNvSpPr>
            <p:nvPr/>
          </p:nvSpPr>
          <p:spPr bwMode="auto">
            <a:xfrm>
              <a:off x="5149" y="294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7" name="Line 695"/>
            <p:cNvSpPr>
              <a:spLocks noChangeShapeType="1"/>
            </p:cNvSpPr>
            <p:nvPr/>
          </p:nvSpPr>
          <p:spPr bwMode="auto">
            <a:xfrm>
              <a:off x="5154" y="290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8" name="Line 696"/>
            <p:cNvSpPr>
              <a:spLocks noChangeShapeType="1"/>
            </p:cNvSpPr>
            <p:nvPr/>
          </p:nvSpPr>
          <p:spPr bwMode="auto">
            <a:xfrm>
              <a:off x="5160" y="287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59" name="Line 697"/>
            <p:cNvSpPr>
              <a:spLocks noChangeShapeType="1"/>
            </p:cNvSpPr>
            <p:nvPr/>
          </p:nvSpPr>
          <p:spPr bwMode="auto">
            <a:xfrm>
              <a:off x="5165" y="286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0" name="Line 698"/>
            <p:cNvSpPr>
              <a:spLocks noChangeShapeType="1"/>
            </p:cNvSpPr>
            <p:nvPr/>
          </p:nvSpPr>
          <p:spPr bwMode="auto">
            <a:xfrm>
              <a:off x="5171" y="285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1" name="Line 699"/>
            <p:cNvSpPr>
              <a:spLocks noChangeShapeType="1"/>
            </p:cNvSpPr>
            <p:nvPr/>
          </p:nvSpPr>
          <p:spPr bwMode="auto">
            <a:xfrm>
              <a:off x="5176" y="285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2" name="Line 700"/>
            <p:cNvSpPr>
              <a:spLocks noChangeShapeType="1"/>
            </p:cNvSpPr>
            <p:nvPr/>
          </p:nvSpPr>
          <p:spPr bwMode="auto">
            <a:xfrm>
              <a:off x="5181" y="285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3" name="Line 701"/>
            <p:cNvSpPr>
              <a:spLocks noChangeShapeType="1"/>
            </p:cNvSpPr>
            <p:nvPr/>
          </p:nvSpPr>
          <p:spPr bwMode="auto">
            <a:xfrm>
              <a:off x="5187" y="285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4" name="Line 702"/>
            <p:cNvSpPr>
              <a:spLocks noChangeShapeType="1"/>
            </p:cNvSpPr>
            <p:nvPr/>
          </p:nvSpPr>
          <p:spPr bwMode="auto">
            <a:xfrm>
              <a:off x="5192" y="285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5" name="Line 703"/>
            <p:cNvSpPr>
              <a:spLocks noChangeShapeType="1"/>
            </p:cNvSpPr>
            <p:nvPr/>
          </p:nvSpPr>
          <p:spPr bwMode="auto">
            <a:xfrm>
              <a:off x="5197" y="285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6" name="Line 704"/>
            <p:cNvSpPr>
              <a:spLocks noChangeShapeType="1"/>
            </p:cNvSpPr>
            <p:nvPr/>
          </p:nvSpPr>
          <p:spPr bwMode="auto">
            <a:xfrm>
              <a:off x="5202" y="285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7" name="Line 705"/>
            <p:cNvSpPr>
              <a:spLocks noChangeShapeType="1"/>
            </p:cNvSpPr>
            <p:nvPr/>
          </p:nvSpPr>
          <p:spPr bwMode="auto">
            <a:xfrm>
              <a:off x="5207" y="285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8" name="Line 706"/>
            <p:cNvSpPr>
              <a:spLocks noChangeShapeType="1"/>
            </p:cNvSpPr>
            <p:nvPr/>
          </p:nvSpPr>
          <p:spPr bwMode="auto">
            <a:xfrm>
              <a:off x="5213" y="285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69" name="Line 707"/>
            <p:cNvSpPr>
              <a:spLocks noChangeShapeType="1"/>
            </p:cNvSpPr>
            <p:nvPr/>
          </p:nvSpPr>
          <p:spPr bwMode="auto">
            <a:xfrm>
              <a:off x="5218" y="286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0" name="Line 708"/>
            <p:cNvSpPr>
              <a:spLocks noChangeShapeType="1"/>
            </p:cNvSpPr>
            <p:nvPr/>
          </p:nvSpPr>
          <p:spPr bwMode="auto">
            <a:xfrm>
              <a:off x="5224" y="2865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1" name="Line 709"/>
            <p:cNvSpPr>
              <a:spLocks noChangeShapeType="1"/>
            </p:cNvSpPr>
            <p:nvPr/>
          </p:nvSpPr>
          <p:spPr bwMode="auto">
            <a:xfrm>
              <a:off x="5229" y="286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2" name="Line 710"/>
            <p:cNvSpPr>
              <a:spLocks noChangeShapeType="1"/>
            </p:cNvSpPr>
            <p:nvPr/>
          </p:nvSpPr>
          <p:spPr bwMode="auto">
            <a:xfrm>
              <a:off x="5234" y="287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3" name="Line 711"/>
            <p:cNvSpPr>
              <a:spLocks noChangeShapeType="1"/>
            </p:cNvSpPr>
            <p:nvPr/>
          </p:nvSpPr>
          <p:spPr bwMode="auto">
            <a:xfrm>
              <a:off x="5240" y="287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4" name="Line 712"/>
            <p:cNvSpPr>
              <a:spLocks noChangeShapeType="1"/>
            </p:cNvSpPr>
            <p:nvPr/>
          </p:nvSpPr>
          <p:spPr bwMode="auto">
            <a:xfrm>
              <a:off x="5245" y="287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5" name="Line 713"/>
            <p:cNvSpPr>
              <a:spLocks noChangeShapeType="1"/>
            </p:cNvSpPr>
            <p:nvPr/>
          </p:nvSpPr>
          <p:spPr bwMode="auto">
            <a:xfrm>
              <a:off x="5251" y="287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6" name="Line 714"/>
            <p:cNvSpPr>
              <a:spLocks noChangeShapeType="1"/>
            </p:cNvSpPr>
            <p:nvPr/>
          </p:nvSpPr>
          <p:spPr bwMode="auto">
            <a:xfrm>
              <a:off x="5256" y="2883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7" name="Line 715"/>
            <p:cNvSpPr>
              <a:spLocks noChangeShapeType="1"/>
            </p:cNvSpPr>
            <p:nvPr/>
          </p:nvSpPr>
          <p:spPr bwMode="auto">
            <a:xfrm>
              <a:off x="5261" y="288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8" name="Line 716"/>
            <p:cNvSpPr>
              <a:spLocks noChangeShapeType="1"/>
            </p:cNvSpPr>
            <p:nvPr/>
          </p:nvSpPr>
          <p:spPr bwMode="auto">
            <a:xfrm>
              <a:off x="5267" y="288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79" name="Line 717"/>
            <p:cNvSpPr>
              <a:spLocks noChangeShapeType="1"/>
            </p:cNvSpPr>
            <p:nvPr/>
          </p:nvSpPr>
          <p:spPr bwMode="auto">
            <a:xfrm>
              <a:off x="5272" y="289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0" name="Line 718"/>
            <p:cNvSpPr>
              <a:spLocks noChangeShapeType="1"/>
            </p:cNvSpPr>
            <p:nvPr/>
          </p:nvSpPr>
          <p:spPr bwMode="auto">
            <a:xfrm>
              <a:off x="5277" y="289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1" name="Line 719"/>
            <p:cNvSpPr>
              <a:spLocks noChangeShapeType="1"/>
            </p:cNvSpPr>
            <p:nvPr/>
          </p:nvSpPr>
          <p:spPr bwMode="auto">
            <a:xfrm>
              <a:off x="5282" y="289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2" name="Line 720"/>
            <p:cNvSpPr>
              <a:spLocks noChangeShapeType="1"/>
            </p:cNvSpPr>
            <p:nvPr/>
          </p:nvSpPr>
          <p:spPr bwMode="auto">
            <a:xfrm>
              <a:off x="5288" y="290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3" name="Line 721"/>
            <p:cNvSpPr>
              <a:spLocks noChangeShapeType="1"/>
            </p:cNvSpPr>
            <p:nvPr/>
          </p:nvSpPr>
          <p:spPr bwMode="auto">
            <a:xfrm>
              <a:off x="5293" y="290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4" name="Line 722"/>
            <p:cNvSpPr>
              <a:spLocks noChangeShapeType="1"/>
            </p:cNvSpPr>
            <p:nvPr/>
          </p:nvSpPr>
          <p:spPr bwMode="auto">
            <a:xfrm>
              <a:off x="5298" y="291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5" name="Line 723"/>
            <p:cNvSpPr>
              <a:spLocks noChangeShapeType="1"/>
            </p:cNvSpPr>
            <p:nvPr/>
          </p:nvSpPr>
          <p:spPr bwMode="auto">
            <a:xfrm>
              <a:off x="5304" y="291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6" name="Line 724"/>
            <p:cNvSpPr>
              <a:spLocks noChangeShapeType="1"/>
            </p:cNvSpPr>
            <p:nvPr/>
          </p:nvSpPr>
          <p:spPr bwMode="auto">
            <a:xfrm>
              <a:off x="5309" y="2922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7" name="Line 725"/>
            <p:cNvSpPr>
              <a:spLocks noChangeShapeType="1"/>
            </p:cNvSpPr>
            <p:nvPr/>
          </p:nvSpPr>
          <p:spPr bwMode="auto">
            <a:xfrm>
              <a:off x="5314" y="2926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8" name="Line 726"/>
            <p:cNvSpPr>
              <a:spLocks noChangeShapeType="1"/>
            </p:cNvSpPr>
            <p:nvPr/>
          </p:nvSpPr>
          <p:spPr bwMode="auto">
            <a:xfrm>
              <a:off x="5320" y="2929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89" name="Line 727"/>
            <p:cNvSpPr>
              <a:spLocks noChangeShapeType="1"/>
            </p:cNvSpPr>
            <p:nvPr/>
          </p:nvSpPr>
          <p:spPr bwMode="auto">
            <a:xfrm>
              <a:off x="5325" y="2931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0" name="Line 728"/>
            <p:cNvSpPr>
              <a:spLocks noChangeShapeType="1"/>
            </p:cNvSpPr>
            <p:nvPr/>
          </p:nvSpPr>
          <p:spPr bwMode="auto">
            <a:xfrm>
              <a:off x="5331" y="2938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1" name="Line 729"/>
            <p:cNvSpPr>
              <a:spLocks noChangeShapeType="1"/>
            </p:cNvSpPr>
            <p:nvPr/>
          </p:nvSpPr>
          <p:spPr bwMode="auto">
            <a:xfrm>
              <a:off x="5336" y="294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2" name="Line 730"/>
            <p:cNvSpPr>
              <a:spLocks noChangeShapeType="1"/>
            </p:cNvSpPr>
            <p:nvPr/>
          </p:nvSpPr>
          <p:spPr bwMode="auto">
            <a:xfrm>
              <a:off x="5341" y="2947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3" name="Line 731"/>
            <p:cNvSpPr>
              <a:spLocks noChangeShapeType="1"/>
            </p:cNvSpPr>
            <p:nvPr/>
          </p:nvSpPr>
          <p:spPr bwMode="auto">
            <a:xfrm>
              <a:off x="5347" y="2954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394" name="Line 732"/>
            <p:cNvSpPr>
              <a:spLocks noChangeShapeType="1"/>
            </p:cNvSpPr>
            <p:nvPr/>
          </p:nvSpPr>
          <p:spPr bwMode="auto">
            <a:xfrm>
              <a:off x="5352" y="2960"/>
              <a:ext cx="1" cy="1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582" name="Group 733"/>
          <p:cNvGrpSpPr>
            <a:grpSpLocks/>
          </p:cNvGrpSpPr>
          <p:nvPr/>
        </p:nvGrpSpPr>
        <p:grpSpPr bwMode="auto">
          <a:xfrm>
            <a:off x="1460500" y="2073275"/>
            <a:ext cx="3094038" cy="3275013"/>
            <a:chOff x="4139" y="1685"/>
            <a:chExt cx="1949" cy="2063"/>
          </a:xfrm>
        </p:grpSpPr>
        <p:sp>
          <p:nvSpPr>
            <p:cNvPr id="232997" name="Freeform 734"/>
            <p:cNvSpPr>
              <a:spLocks/>
            </p:cNvSpPr>
            <p:nvPr/>
          </p:nvSpPr>
          <p:spPr bwMode="auto">
            <a:xfrm>
              <a:off x="4139" y="3745"/>
              <a:ext cx="26" cy="2"/>
            </a:xfrm>
            <a:custGeom>
              <a:avLst/>
              <a:gdLst>
                <a:gd name="T0" fmla="*/ 0 w 34"/>
                <a:gd name="T1" fmla="*/ 16 h 1"/>
                <a:gd name="T2" fmla="*/ 2 w 34"/>
                <a:gd name="T3" fmla="*/ 0 h 1"/>
                <a:gd name="T4" fmla="*/ 5 w 34"/>
                <a:gd name="T5" fmla="*/ 16 h 1"/>
                <a:gd name="T6" fmla="*/ 6 w 34"/>
                <a:gd name="T7" fmla="*/ 0 h 1"/>
                <a:gd name="T8" fmla="*/ 9 w 34"/>
                <a:gd name="T9" fmla="*/ 16 h 1"/>
                <a:gd name="T10" fmla="*/ 11 w 34"/>
                <a:gd name="T11" fmla="*/ 16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"/>
                <a:gd name="T19" fmla="*/ 0 h 1"/>
                <a:gd name="T20" fmla="*/ 34 w 34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" h="1">
                  <a:moveTo>
                    <a:pt x="0" y="1"/>
                  </a:moveTo>
                  <a:lnTo>
                    <a:pt x="6" y="0"/>
                  </a:lnTo>
                  <a:lnTo>
                    <a:pt x="13" y="1"/>
                  </a:lnTo>
                  <a:lnTo>
                    <a:pt x="20" y="0"/>
                  </a:lnTo>
                  <a:lnTo>
                    <a:pt x="27" y="1"/>
                  </a:lnTo>
                  <a:lnTo>
                    <a:pt x="34" y="1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998" name="Freeform 735"/>
            <p:cNvSpPr>
              <a:spLocks/>
            </p:cNvSpPr>
            <p:nvPr/>
          </p:nvSpPr>
          <p:spPr bwMode="auto">
            <a:xfrm>
              <a:off x="4173" y="3745"/>
              <a:ext cx="48" cy="2"/>
            </a:xfrm>
            <a:custGeom>
              <a:avLst/>
              <a:gdLst>
                <a:gd name="T0" fmla="*/ 0 w 63"/>
                <a:gd name="T1" fmla="*/ 0 h 1"/>
                <a:gd name="T2" fmla="*/ 2 w 63"/>
                <a:gd name="T3" fmla="*/ 16 h 1"/>
                <a:gd name="T4" fmla="*/ 4 w 63"/>
                <a:gd name="T5" fmla="*/ 16 h 1"/>
                <a:gd name="T6" fmla="*/ 6 w 63"/>
                <a:gd name="T7" fmla="*/ 0 h 1"/>
                <a:gd name="T8" fmla="*/ 8 w 63"/>
                <a:gd name="T9" fmla="*/ 16 h 1"/>
                <a:gd name="T10" fmla="*/ 11 w 63"/>
                <a:gd name="T11" fmla="*/ 16 h 1"/>
                <a:gd name="T12" fmla="*/ 14 w 63"/>
                <a:gd name="T13" fmla="*/ 16 h 1"/>
                <a:gd name="T14" fmla="*/ 16 w 63"/>
                <a:gd name="T15" fmla="*/ 0 h 1"/>
                <a:gd name="T16" fmla="*/ 18 w 63"/>
                <a:gd name="T17" fmla="*/ 0 h 1"/>
                <a:gd name="T18" fmla="*/ 20 w 63"/>
                <a:gd name="T19" fmla="*/ 0 h 1"/>
                <a:gd name="T20" fmla="*/ 21 w 63"/>
                <a:gd name="T21" fmla="*/ 0 h 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"/>
                <a:gd name="T34" fmla="*/ 0 h 1"/>
                <a:gd name="T35" fmla="*/ 63 w 63"/>
                <a:gd name="T36" fmla="*/ 1 h 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25" y="1"/>
                  </a:lnTo>
                  <a:lnTo>
                    <a:pt x="32" y="1"/>
                  </a:lnTo>
                  <a:lnTo>
                    <a:pt x="39" y="1"/>
                  </a:lnTo>
                  <a:lnTo>
                    <a:pt x="46" y="0"/>
                  </a:lnTo>
                  <a:lnTo>
                    <a:pt x="53" y="0"/>
                  </a:lnTo>
                  <a:lnTo>
                    <a:pt x="59" y="0"/>
                  </a:lnTo>
                  <a:lnTo>
                    <a:pt x="63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999" name="Freeform 736"/>
            <p:cNvSpPr>
              <a:spLocks/>
            </p:cNvSpPr>
            <p:nvPr/>
          </p:nvSpPr>
          <p:spPr bwMode="auto">
            <a:xfrm>
              <a:off x="4225" y="3745"/>
              <a:ext cx="11" cy="2"/>
            </a:xfrm>
            <a:custGeom>
              <a:avLst/>
              <a:gdLst>
                <a:gd name="T0" fmla="*/ 0 w 14"/>
                <a:gd name="T1" fmla="*/ 0 h 1"/>
                <a:gd name="T2" fmla="*/ 2 w 14"/>
                <a:gd name="T3" fmla="*/ 0 h 1"/>
                <a:gd name="T4" fmla="*/ 5 w 14"/>
                <a:gd name="T5" fmla="*/ 16 h 1"/>
                <a:gd name="T6" fmla="*/ 6 w 1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"/>
                <a:gd name="T14" fmla="*/ 14 w 14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">
                  <a:moveTo>
                    <a:pt x="0" y="0"/>
                  </a:moveTo>
                  <a:lnTo>
                    <a:pt x="5" y="0"/>
                  </a:lnTo>
                  <a:lnTo>
                    <a:pt x="12" y="1"/>
                  </a:lnTo>
                  <a:lnTo>
                    <a:pt x="14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0" name="Freeform 737"/>
            <p:cNvSpPr>
              <a:spLocks/>
            </p:cNvSpPr>
            <p:nvPr/>
          </p:nvSpPr>
          <p:spPr bwMode="auto">
            <a:xfrm>
              <a:off x="4243" y="3745"/>
              <a:ext cx="5" cy="2"/>
            </a:xfrm>
            <a:custGeom>
              <a:avLst/>
              <a:gdLst>
                <a:gd name="T0" fmla="*/ 0 w 6"/>
                <a:gd name="T1" fmla="*/ 0 h 1"/>
                <a:gd name="T2" fmla="*/ 3 w 6"/>
                <a:gd name="T3" fmla="*/ 16 h 1"/>
                <a:gd name="T4" fmla="*/ 3 w 6"/>
                <a:gd name="T5" fmla="*/ 0 h 1"/>
                <a:gd name="T6" fmla="*/ 0 60000 65536"/>
                <a:gd name="T7" fmla="*/ 0 60000 65536"/>
                <a:gd name="T8" fmla="*/ 0 60000 65536"/>
                <a:gd name="T9" fmla="*/ 0 w 6"/>
                <a:gd name="T10" fmla="*/ 0 h 1"/>
                <a:gd name="T11" fmla="*/ 6 w 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">
                  <a:moveTo>
                    <a:pt x="0" y="0"/>
                  </a:moveTo>
                  <a:lnTo>
                    <a:pt x="3" y="1"/>
                  </a:lnTo>
                  <a:lnTo>
                    <a:pt x="6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1" name="Freeform 738"/>
            <p:cNvSpPr>
              <a:spLocks/>
            </p:cNvSpPr>
            <p:nvPr/>
          </p:nvSpPr>
          <p:spPr bwMode="auto">
            <a:xfrm>
              <a:off x="4258" y="3745"/>
              <a:ext cx="16" cy="2"/>
            </a:xfrm>
            <a:custGeom>
              <a:avLst/>
              <a:gdLst>
                <a:gd name="T0" fmla="*/ 0 w 21"/>
                <a:gd name="T1" fmla="*/ 0 h 1"/>
                <a:gd name="T2" fmla="*/ 2 w 21"/>
                <a:gd name="T3" fmla="*/ 16 h 1"/>
                <a:gd name="T4" fmla="*/ 4 w 21"/>
                <a:gd name="T5" fmla="*/ 0 h 1"/>
                <a:gd name="T6" fmla="*/ 6 w 21"/>
                <a:gd name="T7" fmla="*/ 16 h 1"/>
                <a:gd name="T8" fmla="*/ 7 w 2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1"/>
                <a:gd name="T17" fmla="*/ 21 w 21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1">
                  <a:moveTo>
                    <a:pt x="0" y="0"/>
                  </a:moveTo>
                  <a:lnTo>
                    <a:pt x="4" y="1"/>
                  </a:lnTo>
                  <a:lnTo>
                    <a:pt x="11" y="0"/>
                  </a:lnTo>
                  <a:lnTo>
                    <a:pt x="18" y="1"/>
                  </a:lnTo>
                  <a:lnTo>
                    <a:pt x="21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2" name="Freeform 739"/>
            <p:cNvSpPr>
              <a:spLocks/>
            </p:cNvSpPr>
            <p:nvPr/>
          </p:nvSpPr>
          <p:spPr bwMode="auto">
            <a:xfrm>
              <a:off x="4300" y="3745"/>
              <a:ext cx="5" cy="2"/>
            </a:xfrm>
            <a:custGeom>
              <a:avLst/>
              <a:gdLst>
                <a:gd name="T0" fmla="*/ 0 w 6"/>
                <a:gd name="T1" fmla="*/ 0 h 1"/>
                <a:gd name="T2" fmla="*/ 3 w 6"/>
                <a:gd name="T3" fmla="*/ 16 h 1"/>
                <a:gd name="T4" fmla="*/ 3 w 6"/>
                <a:gd name="T5" fmla="*/ 0 h 1"/>
                <a:gd name="T6" fmla="*/ 0 60000 65536"/>
                <a:gd name="T7" fmla="*/ 0 60000 65536"/>
                <a:gd name="T8" fmla="*/ 0 60000 65536"/>
                <a:gd name="T9" fmla="*/ 0 w 6"/>
                <a:gd name="T10" fmla="*/ 0 h 1"/>
                <a:gd name="T11" fmla="*/ 6 w 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">
                  <a:moveTo>
                    <a:pt x="0" y="0"/>
                  </a:moveTo>
                  <a:lnTo>
                    <a:pt x="4" y="1"/>
                  </a:lnTo>
                  <a:lnTo>
                    <a:pt x="6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3" name="Freeform 740"/>
            <p:cNvSpPr>
              <a:spLocks/>
            </p:cNvSpPr>
            <p:nvPr/>
          </p:nvSpPr>
          <p:spPr bwMode="auto">
            <a:xfrm>
              <a:off x="4370" y="3745"/>
              <a:ext cx="8" cy="2"/>
            </a:xfrm>
            <a:custGeom>
              <a:avLst/>
              <a:gdLst>
                <a:gd name="T0" fmla="*/ 0 w 11"/>
                <a:gd name="T1" fmla="*/ 0 h 1"/>
                <a:gd name="T2" fmla="*/ 1 w 11"/>
                <a:gd name="T3" fmla="*/ 0 h 1"/>
                <a:gd name="T4" fmla="*/ 3 w 11"/>
                <a:gd name="T5" fmla="*/ 16 h 1"/>
                <a:gd name="T6" fmla="*/ 0 60000 65536"/>
                <a:gd name="T7" fmla="*/ 0 60000 65536"/>
                <a:gd name="T8" fmla="*/ 0 60000 65536"/>
                <a:gd name="T9" fmla="*/ 0 w 11"/>
                <a:gd name="T10" fmla="*/ 0 h 1"/>
                <a:gd name="T11" fmla="*/ 11 w 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1">
                  <a:moveTo>
                    <a:pt x="0" y="0"/>
                  </a:moveTo>
                  <a:lnTo>
                    <a:pt x="5" y="0"/>
                  </a:lnTo>
                  <a:lnTo>
                    <a:pt x="11" y="1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4" name="Freeform 741"/>
            <p:cNvSpPr>
              <a:spLocks/>
            </p:cNvSpPr>
            <p:nvPr/>
          </p:nvSpPr>
          <p:spPr bwMode="auto">
            <a:xfrm>
              <a:off x="4383" y="3745"/>
              <a:ext cx="8" cy="2"/>
            </a:xfrm>
            <a:custGeom>
              <a:avLst/>
              <a:gdLst>
                <a:gd name="T0" fmla="*/ 0 w 10"/>
                <a:gd name="T1" fmla="*/ 16 h 1"/>
                <a:gd name="T2" fmla="*/ 3 w 10"/>
                <a:gd name="T3" fmla="*/ 16 h 1"/>
                <a:gd name="T4" fmla="*/ 4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1"/>
                  </a:moveTo>
                  <a:lnTo>
                    <a:pt x="7" y="1"/>
                  </a:lnTo>
                  <a:lnTo>
                    <a:pt x="10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5" name="Freeform 742"/>
            <p:cNvSpPr>
              <a:spLocks/>
            </p:cNvSpPr>
            <p:nvPr/>
          </p:nvSpPr>
          <p:spPr bwMode="auto">
            <a:xfrm>
              <a:off x="4396" y="3745"/>
              <a:ext cx="12" cy="2"/>
            </a:xfrm>
            <a:custGeom>
              <a:avLst/>
              <a:gdLst>
                <a:gd name="T0" fmla="*/ 0 w 15"/>
                <a:gd name="T1" fmla="*/ 0 h 1"/>
                <a:gd name="T2" fmla="*/ 2 w 15"/>
                <a:gd name="T3" fmla="*/ 16 h 1"/>
                <a:gd name="T4" fmla="*/ 5 w 15"/>
                <a:gd name="T5" fmla="*/ 0 h 1"/>
                <a:gd name="T6" fmla="*/ 6 w 15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1"/>
                <a:gd name="T14" fmla="*/ 15 w 15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1">
                  <a:moveTo>
                    <a:pt x="0" y="0"/>
                  </a:moveTo>
                  <a:lnTo>
                    <a:pt x="4" y="1"/>
                  </a:lnTo>
                  <a:lnTo>
                    <a:pt x="11" y="0"/>
                  </a:lnTo>
                  <a:lnTo>
                    <a:pt x="15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6" name="Freeform 743"/>
            <p:cNvSpPr>
              <a:spLocks/>
            </p:cNvSpPr>
            <p:nvPr/>
          </p:nvSpPr>
          <p:spPr bwMode="auto">
            <a:xfrm>
              <a:off x="4421" y="3747"/>
              <a:ext cx="21" cy="1"/>
            </a:xfrm>
            <a:custGeom>
              <a:avLst/>
              <a:gdLst>
                <a:gd name="T0" fmla="*/ 0 w 28"/>
                <a:gd name="T1" fmla="*/ 0 h 1"/>
                <a:gd name="T2" fmla="*/ 2 w 28"/>
                <a:gd name="T3" fmla="*/ 0 h 1"/>
                <a:gd name="T4" fmla="*/ 5 w 28"/>
                <a:gd name="T5" fmla="*/ 0 h 1"/>
                <a:gd name="T6" fmla="*/ 7 w 28"/>
                <a:gd name="T7" fmla="*/ 0 h 1"/>
                <a:gd name="T8" fmla="*/ 9 w 28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1"/>
                <a:gd name="T17" fmla="*/ 28 w 28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1">
                  <a:moveTo>
                    <a:pt x="0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1" y="0"/>
                  </a:lnTo>
                  <a:lnTo>
                    <a:pt x="28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7" name="Freeform 744"/>
            <p:cNvSpPr>
              <a:spLocks/>
            </p:cNvSpPr>
            <p:nvPr/>
          </p:nvSpPr>
          <p:spPr bwMode="auto">
            <a:xfrm>
              <a:off x="4451" y="3745"/>
              <a:ext cx="7" cy="2"/>
            </a:xfrm>
            <a:custGeom>
              <a:avLst/>
              <a:gdLst>
                <a:gd name="T0" fmla="*/ 0 w 9"/>
                <a:gd name="T1" fmla="*/ 0 h 1"/>
                <a:gd name="T2" fmla="*/ 2 w 9"/>
                <a:gd name="T3" fmla="*/ 16 h 1"/>
                <a:gd name="T4" fmla="*/ 3 w 9"/>
                <a:gd name="T5" fmla="*/ 16 h 1"/>
                <a:gd name="T6" fmla="*/ 0 60000 65536"/>
                <a:gd name="T7" fmla="*/ 0 60000 65536"/>
                <a:gd name="T8" fmla="*/ 0 60000 65536"/>
                <a:gd name="T9" fmla="*/ 0 w 9"/>
                <a:gd name="T10" fmla="*/ 0 h 1"/>
                <a:gd name="T11" fmla="*/ 9 w 9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">
                  <a:moveTo>
                    <a:pt x="0" y="0"/>
                  </a:moveTo>
                  <a:lnTo>
                    <a:pt x="3" y="1"/>
                  </a:lnTo>
                  <a:lnTo>
                    <a:pt x="9" y="1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8" name="Freeform 745"/>
            <p:cNvSpPr>
              <a:spLocks/>
            </p:cNvSpPr>
            <p:nvPr/>
          </p:nvSpPr>
          <p:spPr bwMode="auto">
            <a:xfrm>
              <a:off x="4463" y="3745"/>
              <a:ext cx="23" cy="2"/>
            </a:xfrm>
            <a:custGeom>
              <a:avLst/>
              <a:gdLst>
                <a:gd name="T0" fmla="*/ 0 w 30"/>
                <a:gd name="T1" fmla="*/ 16 h 1"/>
                <a:gd name="T2" fmla="*/ 2 w 30"/>
                <a:gd name="T3" fmla="*/ 0 h 1"/>
                <a:gd name="T4" fmla="*/ 5 w 30"/>
                <a:gd name="T5" fmla="*/ 16 h 1"/>
                <a:gd name="T6" fmla="*/ 7 w 30"/>
                <a:gd name="T7" fmla="*/ 16 h 1"/>
                <a:gd name="T8" fmla="*/ 9 w 30"/>
                <a:gd name="T9" fmla="*/ 16 h 1"/>
                <a:gd name="T10" fmla="*/ 11 w 30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"/>
                <a:gd name="T20" fmla="*/ 30 w 30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">
                  <a:moveTo>
                    <a:pt x="0" y="1"/>
                  </a:moveTo>
                  <a:lnTo>
                    <a:pt x="7" y="0"/>
                  </a:lnTo>
                  <a:lnTo>
                    <a:pt x="14" y="1"/>
                  </a:lnTo>
                  <a:lnTo>
                    <a:pt x="21" y="1"/>
                  </a:lnTo>
                  <a:lnTo>
                    <a:pt x="28" y="1"/>
                  </a:lnTo>
                  <a:lnTo>
                    <a:pt x="30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09" name="Freeform 746"/>
            <p:cNvSpPr>
              <a:spLocks/>
            </p:cNvSpPr>
            <p:nvPr/>
          </p:nvSpPr>
          <p:spPr bwMode="auto">
            <a:xfrm>
              <a:off x="4503" y="3745"/>
              <a:ext cx="9" cy="2"/>
            </a:xfrm>
            <a:custGeom>
              <a:avLst/>
              <a:gdLst>
                <a:gd name="T0" fmla="*/ 0 w 11"/>
                <a:gd name="T1" fmla="*/ 0 h 1"/>
                <a:gd name="T2" fmla="*/ 2 w 11"/>
                <a:gd name="T3" fmla="*/ 16 h 1"/>
                <a:gd name="T4" fmla="*/ 5 w 11"/>
                <a:gd name="T5" fmla="*/ 16 h 1"/>
                <a:gd name="T6" fmla="*/ 0 60000 65536"/>
                <a:gd name="T7" fmla="*/ 0 60000 65536"/>
                <a:gd name="T8" fmla="*/ 0 60000 65536"/>
                <a:gd name="T9" fmla="*/ 0 w 11"/>
                <a:gd name="T10" fmla="*/ 0 h 1"/>
                <a:gd name="T11" fmla="*/ 11 w 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1">
                  <a:moveTo>
                    <a:pt x="0" y="0"/>
                  </a:moveTo>
                  <a:lnTo>
                    <a:pt x="4" y="1"/>
                  </a:lnTo>
                  <a:lnTo>
                    <a:pt x="11" y="1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0" name="Freeform 747"/>
            <p:cNvSpPr>
              <a:spLocks/>
            </p:cNvSpPr>
            <p:nvPr/>
          </p:nvSpPr>
          <p:spPr bwMode="auto">
            <a:xfrm>
              <a:off x="4517" y="3745"/>
              <a:ext cx="13" cy="2"/>
            </a:xfrm>
            <a:custGeom>
              <a:avLst/>
              <a:gdLst>
                <a:gd name="T0" fmla="*/ 0 w 17"/>
                <a:gd name="T1" fmla="*/ 16 h 1"/>
                <a:gd name="T2" fmla="*/ 2 w 17"/>
                <a:gd name="T3" fmla="*/ 16 h 1"/>
                <a:gd name="T4" fmla="*/ 5 w 17"/>
                <a:gd name="T5" fmla="*/ 16 h 1"/>
                <a:gd name="T6" fmla="*/ 6 w 17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"/>
                <a:gd name="T14" fmla="*/ 17 w 17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">
                  <a:moveTo>
                    <a:pt x="0" y="1"/>
                  </a:moveTo>
                  <a:lnTo>
                    <a:pt x="7" y="1"/>
                  </a:lnTo>
                  <a:lnTo>
                    <a:pt x="14" y="1"/>
                  </a:lnTo>
                  <a:lnTo>
                    <a:pt x="17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1" name="Freeform 748"/>
            <p:cNvSpPr>
              <a:spLocks/>
            </p:cNvSpPr>
            <p:nvPr/>
          </p:nvSpPr>
          <p:spPr bwMode="auto">
            <a:xfrm>
              <a:off x="4543" y="3745"/>
              <a:ext cx="15" cy="2"/>
            </a:xfrm>
            <a:custGeom>
              <a:avLst/>
              <a:gdLst>
                <a:gd name="T0" fmla="*/ 0 w 19"/>
                <a:gd name="T1" fmla="*/ 16 h 1"/>
                <a:gd name="T2" fmla="*/ 3 w 19"/>
                <a:gd name="T3" fmla="*/ 16 h 1"/>
                <a:gd name="T4" fmla="*/ 6 w 19"/>
                <a:gd name="T5" fmla="*/ 0 h 1"/>
                <a:gd name="T6" fmla="*/ 7 w 19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"/>
                <a:gd name="T13" fmla="*/ 0 h 1"/>
                <a:gd name="T14" fmla="*/ 19 w 19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" h="1">
                  <a:moveTo>
                    <a:pt x="0" y="1"/>
                  </a:moveTo>
                  <a:lnTo>
                    <a:pt x="7" y="1"/>
                  </a:lnTo>
                  <a:lnTo>
                    <a:pt x="14" y="0"/>
                  </a:lnTo>
                  <a:lnTo>
                    <a:pt x="19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2" name="Freeform 749"/>
            <p:cNvSpPr>
              <a:spLocks/>
            </p:cNvSpPr>
            <p:nvPr/>
          </p:nvSpPr>
          <p:spPr bwMode="auto">
            <a:xfrm>
              <a:off x="4568" y="3745"/>
              <a:ext cx="4" cy="2"/>
            </a:xfrm>
            <a:custGeom>
              <a:avLst/>
              <a:gdLst>
                <a:gd name="T0" fmla="*/ 0 w 6"/>
                <a:gd name="T1" fmla="*/ 0 h 1"/>
                <a:gd name="T2" fmla="*/ 1 w 6"/>
                <a:gd name="T3" fmla="*/ 16 h 1"/>
                <a:gd name="T4" fmla="*/ 1 w 6"/>
                <a:gd name="T5" fmla="*/ 0 h 1"/>
                <a:gd name="T6" fmla="*/ 0 60000 65536"/>
                <a:gd name="T7" fmla="*/ 0 60000 65536"/>
                <a:gd name="T8" fmla="*/ 0 60000 65536"/>
                <a:gd name="T9" fmla="*/ 0 w 6"/>
                <a:gd name="T10" fmla="*/ 0 h 1"/>
                <a:gd name="T11" fmla="*/ 6 w 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1">
                  <a:moveTo>
                    <a:pt x="0" y="0"/>
                  </a:moveTo>
                  <a:lnTo>
                    <a:pt x="3" y="1"/>
                  </a:lnTo>
                  <a:lnTo>
                    <a:pt x="6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3" name="Freeform 750"/>
            <p:cNvSpPr>
              <a:spLocks/>
            </p:cNvSpPr>
            <p:nvPr/>
          </p:nvSpPr>
          <p:spPr bwMode="auto">
            <a:xfrm>
              <a:off x="4626" y="3745"/>
              <a:ext cx="4" cy="2"/>
            </a:xfrm>
            <a:custGeom>
              <a:avLst/>
              <a:gdLst>
                <a:gd name="T0" fmla="*/ 0 w 5"/>
                <a:gd name="T1" fmla="*/ 0 h 1"/>
                <a:gd name="T2" fmla="*/ 2 w 5"/>
                <a:gd name="T3" fmla="*/ 16 h 1"/>
                <a:gd name="T4" fmla="*/ 2 w 5"/>
                <a:gd name="T5" fmla="*/ 0 h 1"/>
                <a:gd name="T6" fmla="*/ 0 60000 65536"/>
                <a:gd name="T7" fmla="*/ 0 60000 65536"/>
                <a:gd name="T8" fmla="*/ 0 60000 65536"/>
                <a:gd name="T9" fmla="*/ 0 w 5"/>
                <a:gd name="T10" fmla="*/ 0 h 1"/>
                <a:gd name="T11" fmla="*/ 5 w 5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1">
                  <a:moveTo>
                    <a:pt x="0" y="0"/>
                  </a:moveTo>
                  <a:lnTo>
                    <a:pt x="3" y="1"/>
                  </a:lnTo>
                  <a:lnTo>
                    <a:pt x="5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4" name="Freeform 751"/>
            <p:cNvSpPr>
              <a:spLocks/>
            </p:cNvSpPr>
            <p:nvPr/>
          </p:nvSpPr>
          <p:spPr bwMode="auto">
            <a:xfrm>
              <a:off x="4671" y="3745"/>
              <a:ext cx="8" cy="2"/>
            </a:xfrm>
            <a:custGeom>
              <a:avLst/>
              <a:gdLst>
                <a:gd name="T0" fmla="*/ 0 w 10"/>
                <a:gd name="T1" fmla="*/ 16 h 1"/>
                <a:gd name="T2" fmla="*/ 3 w 10"/>
                <a:gd name="T3" fmla="*/ 16 h 1"/>
                <a:gd name="T4" fmla="*/ 4 w 10"/>
                <a:gd name="T5" fmla="*/ 0 h 1"/>
                <a:gd name="T6" fmla="*/ 0 60000 65536"/>
                <a:gd name="T7" fmla="*/ 0 60000 65536"/>
                <a:gd name="T8" fmla="*/ 0 60000 65536"/>
                <a:gd name="T9" fmla="*/ 0 w 10"/>
                <a:gd name="T10" fmla="*/ 0 h 1"/>
                <a:gd name="T11" fmla="*/ 10 w 1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">
                  <a:moveTo>
                    <a:pt x="0" y="1"/>
                  </a:moveTo>
                  <a:lnTo>
                    <a:pt x="7" y="1"/>
                  </a:lnTo>
                  <a:lnTo>
                    <a:pt x="10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5" name="Freeform 752"/>
            <p:cNvSpPr>
              <a:spLocks/>
            </p:cNvSpPr>
            <p:nvPr/>
          </p:nvSpPr>
          <p:spPr bwMode="auto">
            <a:xfrm>
              <a:off x="4703" y="3747"/>
              <a:ext cx="10" cy="1"/>
            </a:xfrm>
            <a:custGeom>
              <a:avLst/>
              <a:gdLst>
                <a:gd name="T0" fmla="*/ 0 w 14"/>
                <a:gd name="T1" fmla="*/ 0 h 1"/>
                <a:gd name="T2" fmla="*/ 2 w 14"/>
                <a:gd name="T3" fmla="*/ 0 h 1"/>
                <a:gd name="T4" fmla="*/ 4 w 14"/>
                <a:gd name="T5" fmla="*/ 0 h 1"/>
                <a:gd name="T6" fmla="*/ 0 60000 65536"/>
                <a:gd name="T7" fmla="*/ 0 60000 65536"/>
                <a:gd name="T8" fmla="*/ 0 60000 65536"/>
                <a:gd name="T9" fmla="*/ 0 w 14"/>
                <a:gd name="T10" fmla="*/ 0 h 1"/>
                <a:gd name="T11" fmla="*/ 14 w 1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">
                  <a:moveTo>
                    <a:pt x="0" y="0"/>
                  </a:moveTo>
                  <a:lnTo>
                    <a:pt x="7" y="0"/>
                  </a:lnTo>
                  <a:lnTo>
                    <a:pt x="14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6" name="Freeform 753"/>
            <p:cNvSpPr>
              <a:spLocks/>
            </p:cNvSpPr>
            <p:nvPr/>
          </p:nvSpPr>
          <p:spPr bwMode="auto">
            <a:xfrm>
              <a:off x="4725" y="1685"/>
              <a:ext cx="1335" cy="2062"/>
            </a:xfrm>
            <a:custGeom>
              <a:avLst/>
              <a:gdLst>
                <a:gd name="T0" fmla="*/ 7 w 1739"/>
                <a:gd name="T1" fmla="*/ 11844 h 1151"/>
                <a:gd name="T2" fmla="*/ 16 w 1739"/>
                <a:gd name="T3" fmla="*/ 11827 h 1151"/>
                <a:gd name="T4" fmla="*/ 27 w 1739"/>
                <a:gd name="T5" fmla="*/ 11804 h 1151"/>
                <a:gd name="T6" fmla="*/ 36 w 1739"/>
                <a:gd name="T7" fmla="*/ 11752 h 1151"/>
                <a:gd name="T8" fmla="*/ 46 w 1739"/>
                <a:gd name="T9" fmla="*/ 11711 h 1151"/>
                <a:gd name="T10" fmla="*/ 55 w 1739"/>
                <a:gd name="T11" fmla="*/ 11659 h 1151"/>
                <a:gd name="T12" fmla="*/ 64 w 1739"/>
                <a:gd name="T13" fmla="*/ 11659 h 1151"/>
                <a:gd name="T14" fmla="*/ 74 w 1739"/>
                <a:gd name="T15" fmla="*/ 11505 h 1151"/>
                <a:gd name="T16" fmla="*/ 84 w 1739"/>
                <a:gd name="T17" fmla="*/ 4934 h 1151"/>
                <a:gd name="T18" fmla="*/ 94 w 1739"/>
                <a:gd name="T19" fmla="*/ 219 h 1151"/>
                <a:gd name="T20" fmla="*/ 103 w 1739"/>
                <a:gd name="T21" fmla="*/ 2607 h 1151"/>
                <a:gd name="T22" fmla="*/ 113 w 1739"/>
                <a:gd name="T23" fmla="*/ 4962 h 1151"/>
                <a:gd name="T24" fmla="*/ 123 w 1739"/>
                <a:gd name="T25" fmla="*/ 6829 h 1151"/>
                <a:gd name="T26" fmla="*/ 132 w 1739"/>
                <a:gd name="T27" fmla="*/ 8252 h 1151"/>
                <a:gd name="T28" fmla="*/ 141 w 1739"/>
                <a:gd name="T29" fmla="*/ 9319 h 1151"/>
                <a:gd name="T30" fmla="*/ 151 w 1739"/>
                <a:gd name="T31" fmla="*/ 10136 h 1151"/>
                <a:gd name="T32" fmla="*/ 161 w 1739"/>
                <a:gd name="T33" fmla="*/ 10765 h 1151"/>
                <a:gd name="T34" fmla="*/ 170 w 1739"/>
                <a:gd name="T35" fmla="*/ 11216 h 1151"/>
                <a:gd name="T36" fmla="*/ 180 w 1739"/>
                <a:gd name="T37" fmla="*/ 11516 h 1151"/>
                <a:gd name="T38" fmla="*/ 190 w 1739"/>
                <a:gd name="T39" fmla="*/ 11689 h 1151"/>
                <a:gd name="T40" fmla="*/ 200 w 1739"/>
                <a:gd name="T41" fmla="*/ 11783 h 1151"/>
                <a:gd name="T42" fmla="*/ 210 w 1739"/>
                <a:gd name="T43" fmla="*/ 11817 h 1151"/>
                <a:gd name="T44" fmla="*/ 220 w 1739"/>
                <a:gd name="T45" fmla="*/ 11844 h 1151"/>
                <a:gd name="T46" fmla="*/ 229 w 1739"/>
                <a:gd name="T47" fmla="*/ 11783 h 1151"/>
                <a:gd name="T48" fmla="*/ 239 w 1739"/>
                <a:gd name="T49" fmla="*/ 11114 h 1151"/>
                <a:gd name="T50" fmla="*/ 247 w 1739"/>
                <a:gd name="T51" fmla="*/ 9473 h 1151"/>
                <a:gd name="T52" fmla="*/ 257 w 1739"/>
                <a:gd name="T53" fmla="*/ 8775 h 1151"/>
                <a:gd name="T54" fmla="*/ 267 w 1739"/>
                <a:gd name="T55" fmla="*/ 8694 h 1151"/>
                <a:gd name="T56" fmla="*/ 276 w 1739"/>
                <a:gd name="T57" fmla="*/ 8705 h 1151"/>
                <a:gd name="T58" fmla="*/ 286 w 1739"/>
                <a:gd name="T59" fmla="*/ 8746 h 1151"/>
                <a:gd name="T60" fmla="*/ 296 w 1739"/>
                <a:gd name="T61" fmla="*/ 8811 h 1151"/>
                <a:gd name="T62" fmla="*/ 306 w 1739"/>
                <a:gd name="T63" fmla="*/ 8864 h 1151"/>
                <a:gd name="T64" fmla="*/ 315 w 1739"/>
                <a:gd name="T65" fmla="*/ 8950 h 1151"/>
                <a:gd name="T66" fmla="*/ 325 w 1739"/>
                <a:gd name="T67" fmla="*/ 9031 h 1151"/>
                <a:gd name="T68" fmla="*/ 334 w 1739"/>
                <a:gd name="T69" fmla="*/ 9115 h 1151"/>
                <a:gd name="T70" fmla="*/ 344 w 1739"/>
                <a:gd name="T71" fmla="*/ 9212 h 1151"/>
                <a:gd name="T72" fmla="*/ 354 w 1739"/>
                <a:gd name="T73" fmla="*/ 9305 h 1151"/>
                <a:gd name="T74" fmla="*/ 363 w 1739"/>
                <a:gd name="T75" fmla="*/ 9412 h 1151"/>
                <a:gd name="T76" fmla="*/ 373 w 1739"/>
                <a:gd name="T77" fmla="*/ 9538 h 1151"/>
                <a:gd name="T78" fmla="*/ 382 w 1739"/>
                <a:gd name="T79" fmla="*/ 9756 h 1151"/>
                <a:gd name="T80" fmla="*/ 392 w 1739"/>
                <a:gd name="T81" fmla="*/ 10074 h 1151"/>
                <a:gd name="T82" fmla="*/ 402 w 1739"/>
                <a:gd name="T83" fmla="*/ 10527 h 1151"/>
                <a:gd name="T84" fmla="*/ 412 w 1739"/>
                <a:gd name="T85" fmla="*/ 10844 h 1151"/>
                <a:gd name="T86" fmla="*/ 421 w 1739"/>
                <a:gd name="T87" fmla="*/ 11034 h 1151"/>
                <a:gd name="T88" fmla="*/ 431 w 1739"/>
                <a:gd name="T89" fmla="*/ 11166 h 1151"/>
                <a:gd name="T90" fmla="*/ 440 w 1739"/>
                <a:gd name="T91" fmla="*/ 11245 h 1151"/>
                <a:gd name="T92" fmla="*/ 451 w 1739"/>
                <a:gd name="T93" fmla="*/ 11320 h 1151"/>
                <a:gd name="T94" fmla="*/ 460 w 1739"/>
                <a:gd name="T95" fmla="*/ 11390 h 1151"/>
                <a:gd name="T96" fmla="*/ 469 w 1739"/>
                <a:gd name="T97" fmla="*/ 11464 h 1151"/>
                <a:gd name="T98" fmla="*/ 479 w 1739"/>
                <a:gd name="T99" fmla="*/ 11528 h 1151"/>
                <a:gd name="T100" fmla="*/ 488 w 1739"/>
                <a:gd name="T101" fmla="*/ 11586 h 1151"/>
                <a:gd name="T102" fmla="*/ 498 w 1739"/>
                <a:gd name="T103" fmla="*/ 11630 h 1151"/>
                <a:gd name="T104" fmla="*/ 507 w 1739"/>
                <a:gd name="T105" fmla="*/ 11659 h 1151"/>
                <a:gd name="T106" fmla="*/ 517 w 1739"/>
                <a:gd name="T107" fmla="*/ 11689 h 1151"/>
                <a:gd name="T108" fmla="*/ 527 w 1739"/>
                <a:gd name="T109" fmla="*/ 11734 h 1151"/>
                <a:gd name="T110" fmla="*/ 537 w 1739"/>
                <a:gd name="T111" fmla="*/ 11740 h 1151"/>
                <a:gd name="T112" fmla="*/ 547 w 1739"/>
                <a:gd name="T113" fmla="*/ 11792 h 1151"/>
                <a:gd name="T114" fmla="*/ 556 w 1739"/>
                <a:gd name="T115" fmla="*/ 11804 h 1151"/>
                <a:gd name="T116" fmla="*/ 566 w 1739"/>
                <a:gd name="T117" fmla="*/ 11817 h 1151"/>
                <a:gd name="T118" fmla="*/ 575 w 1739"/>
                <a:gd name="T119" fmla="*/ 11833 h 1151"/>
                <a:gd name="T120" fmla="*/ 585 w 1739"/>
                <a:gd name="T121" fmla="*/ 11833 h 1151"/>
                <a:gd name="T122" fmla="*/ 595 w 1739"/>
                <a:gd name="T123" fmla="*/ 11844 h 1151"/>
                <a:gd name="T124" fmla="*/ 604 w 1739"/>
                <a:gd name="T125" fmla="*/ 11856 h 11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739"/>
                <a:gd name="T190" fmla="*/ 0 h 1151"/>
                <a:gd name="T191" fmla="*/ 1739 w 1739"/>
                <a:gd name="T192" fmla="*/ 1151 h 115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739" h="1151">
                  <a:moveTo>
                    <a:pt x="0" y="1150"/>
                  </a:moveTo>
                  <a:lnTo>
                    <a:pt x="6" y="1149"/>
                  </a:lnTo>
                  <a:lnTo>
                    <a:pt x="13" y="1151"/>
                  </a:lnTo>
                  <a:lnTo>
                    <a:pt x="20" y="1150"/>
                  </a:lnTo>
                  <a:lnTo>
                    <a:pt x="27" y="1151"/>
                  </a:lnTo>
                  <a:lnTo>
                    <a:pt x="34" y="1148"/>
                  </a:lnTo>
                  <a:lnTo>
                    <a:pt x="41" y="1150"/>
                  </a:lnTo>
                  <a:lnTo>
                    <a:pt x="48" y="1148"/>
                  </a:lnTo>
                  <a:lnTo>
                    <a:pt x="55" y="1148"/>
                  </a:lnTo>
                  <a:lnTo>
                    <a:pt x="62" y="1148"/>
                  </a:lnTo>
                  <a:lnTo>
                    <a:pt x="68" y="1145"/>
                  </a:lnTo>
                  <a:lnTo>
                    <a:pt x="75" y="1146"/>
                  </a:lnTo>
                  <a:lnTo>
                    <a:pt x="82" y="1145"/>
                  </a:lnTo>
                  <a:lnTo>
                    <a:pt x="89" y="1145"/>
                  </a:lnTo>
                  <a:lnTo>
                    <a:pt x="96" y="1144"/>
                  </a:lnTo>
                  <a:lnTo>
                    <a:pt x="103" y="1141"/>
                  </a:lnTo>
                  <a:lnTo>
                    <a:pt x="110" y="1141"/>
                  </a:lnTo>
                  <a:lnTo>
                    <a:pt x="117" y="1141"/>
                  </a:lnTo>
                  <a:lnTo>
                    <a:pt x="124" y="1138"/>
                  </a:lnTo>
                  <a:lnTo>
                    <a:pt x="131" y="1137"/>
                  </a:lnTo>
                  <a:lnTo>
                    <a:pt x="138" y="1136"/>
                  </a:lnTo>
                  <a:lnTo>
                    <a:pt x="145" y="1132"/>
                  </a:lnTo>
                  <a:lnTo>
                    <a:pt x="152" y="1132"/>
                  </a:lnTo>
                  <a:lnTo>
                    <a:pt x="159" y="1132"/>
                  </a:lnTo>
                  <a:lnTo>
                    <a:pt x="166" y="1131"/>
                  </a:lnTo>
                  <a:lnTo>
                    <a:pt x="172" y="1131"/>
                  </a:lnTo>
                  <a:lnTo>
                    <a:pt x="179" y="1131"/>
                  </a:lnTo>
                  <a:lnTo>
                    <a:pt x="186" y="1132"/>
                  </a:lnTo>
                  <a:lnTo>
                    <a:pt x="193" y="1131"/>
                  </a:lnTo>
                  <a:lnTo>
                    <a:pt x="200" y="1132"/>
                  </a:lnTo>
                  <a:lnTo>
                    <a:pt x="207" y="1127"/>
                  </a:lnTo>
                  <a:lnTo>
                    <a:pt x="214" y="1117"/>
                  </a:lnTo>
                  <a:lnTo>
                    <a:pt x="221" y="1090"/>
                  </a:lnTo>
                  <a:lnTo>
                    <a:pt x="228" y="1011"/>
                  </a:lnTo>
                  <a:lnTo>
                    <a:pt x="235" y="808"/>
                  </a:lnTo>
                  <a:lnTo>
                    <a:pt x="242" y="479"/>
                  </a:lnTo>
                  <a:lnTo>
                    <a:pt x="249" y="189"/>
                  </a:lnTo>
                  <a:lnTo>
                    <a:pt x="256" y="40"/>
                  </a:lnTo>
                  <a:lnTo>
                    <a:pt x="263" y="0"/>
                  </a:lnTo>
                  <a:lnTo>
                    <a:pt x="270" y="21"/>
                  </a:lnTo>
                  <a:lnTo>
                    <a:pt x="276" y="68"/>
                  </a:lnTo>
                  <a:lnTo>
                    <a:pt x="283" y="127"/>
                  </a:lnTo>
                  <a:lnTo>
                    <a:pt x="290" y="190"/>
                  </a:lnTo>
                  <a:lnTo>
                    <a:pt x="297" y="253"/>
                  </a:lnTo>
                  <a:lnTo>
                    <a:pt x="304" y="313"/>
                  </a:lnTo>
                  <a:lnTo>
                    <a:pt x="311" y="374"/>
                  </a:lnTo>
                  <a:lnTo>
                    <a:pt x="318" y="431"/>
                  </a:lnTo>
                  <a:lnTo>
                    <a:pt x="325" y="482"/>
                  </a:lnTo>
                  <a:lnTo>
                    <a:pt x="332" y="532"/>
                  </a:lnTo>
                  <a:lnTo>
                    <a:pt x="339" y="579"/>
                  </a:lnTo>
                  <a:lnTo>
                    <a:pt x="346" y="623"/>
                  </a:lnTo>
                  <a:lnTo>
                    <a:pt x="353" y="663"/>
                  </a:lnTo>
                  <a:lnTo>
                    <a:pt x="360" y="700"/>
                  </a:lnTo>
                  <a:lnTo>
                    <a:pt x="367" y="737"/>
                  </a:lnTo>
                  <a:lnTo>
                    <a:pt x="374" y="770"/>
                  </a:lnTo>
                  <a:lnTo>
                    <a:pt x="380" y="801"/>
                  </a:lnTo>
                  <a:lnTo>
                    <a:pt x="387" y="828"/>
                  </a:lnTo>
                  <a:lnTo>
                    <a:pt x="394" y="855"/>
                  </a:lnTo>
                  <a:lnTo>
                    <a:pt x="401" y="882"/>
                  </a:lnTo>
                  <a:lnTo>
                    <a:pt x="408" y="905"/>
                  </a:lnTo>
                  <a:lnTo>
                    <a:pt x="415" y="926"/>
                  </a:lnTo>
                  <a:lnTo>
                    <a:pt x="422" y="946"/>
                  </a:lnTo>
                  <a:lnTo>
                    <a:pt x="429" y="966"/>
                  </a:lnTo>
                  <a:lnTo>
                    <a:pt x="436" y="984"/>
                  </a:lnTo>
                  <a:lnTo>
                    <a:pt x="443" y="1000"/>
                  </a:lnTo>
                  <a:lnTo>
                    <a:pt x="450" y="1016"/>
                  </a:lnTo>
                  <a:lnTo>
                    <a:pt x="457" y="1031"/>
                  </a:lnTo>
                  <a:lnTo>
                    <a:pt x="464" y="1045"/>
                  </a:lnTo>
                  <a:lnTo>
                    <a:pt x="471" y="1057"/>
                  </a:lnTo>
                  <a:lnTo>
                    <a:pt x="478" y="1068"/>
                  </a:lnTo>
                  <a:lnTo>
                    <a:pt x="484" y="1079"/>
                  </a:lnTo>
                  <a:lnTo>
                    <a:pt x="491" y="1089"/>
                  </a:lnTo>
                  <a:lnTo>
                    <a:pt x="498" y="1098"/>
                  </a:lnTo>
                  <a:lnTo>
                    <a:pt x="505" y="1106"/>
                  </a:lnTo>
                  <a:lnTo>
                    <a:pt x="512" y="1113"/>
                  </a:lnTo>
                  <a:lnTo>
                    <a:pt x="519" y="1118"/>
                  </a:lnTo>
                  <a:lnTo>
                    <a:pt x="526" y="1124"/>
                  </a:lnTo>
                  <a:lnTo>
                    <a:pt x="533" y="1129"/>
                  </a:lnTo>
                  <a:lnTo>
                    <a:pt x="540" y="1133"/>
                  </a:lnTo>
                  <a:lnTo>
                    <a:pt x="547" y="1135"/>
                  </a:lnTo>
                  <a:lnTo>
                    <a:pt x="554" y="1139"/>
                  </a:lnTo>
                  <a:lnTo>
                    <a:pt x="561" y="1142"/>
                  </a:lnTo>
                  <a:lnTo>
                    <a:pt x="568" y="1142"/>
                  </a:lnTo>
                  <a:lnTo>
                    <a:pt x="575" y="1144"/>
                  </a:lnTo>
                  <a:lnTo>
                    <a:pt x="582" y="1144"/>
                  </a:lnTo>
                  <a:lnTo>
                    <a:pt x="588" y="1145"/>
                  </a:lnTo>
                  <a:lnTo>
                    <a:pt x="595" y="1146"/>
                  </a:lnTo>
                  <a:lnTo>
                    <a:pt x="602" y="1147"/>
                  </a:lnTo>
                  <a:lnTo>
                    <a:pt x="609" y="1148"/>
                  </a:lnTo>
                  <a:lnTo>
                    <a:pt x="616" y="1146"/>
                  </a:lnTo>
                  <a:lnTo>
                    <a:pt x="623" y="1147"/>
                  </a:lnTo>
                  <a:lnTo>
                    <a:pt x="630" y="1150"/>
                  </a:lnTo>
                  <a:lnTo>
                    <a:pt x="637" y="1150"/>
                  </a:lnTo>
                  <a:lnTo>
                    <a:pt x="644" y="1148"/>
                  </a:lnTo>
                  <a:lnTo>
                    <a:pt x="651" y="1148"/>
                  </a:lnTo>
                  <a:lnTo>
                    <a:pt x="658" y="1144"/>
                  </a:lnTo>
                  <a:lnTo>
                    <a:pt x="665" y="1136"/>
                  </a:lnTo>
                  <a:lnTo>
                    <a:pt x="672" y="1125"/>
                  </a:lnTo>
                  <a:lnTo>
                    <a:pt x="679" y="1105"/>
                  </a:lnTo>
                  <a:lnTo>
                    <a:pt x="686" y="1079"/>
                  </a:lnTo>
                  <a:lnTo>
                    <a:pt x="692" y="1047"/>
                  </a:lnTo>
                  <a:lnTo>
                    <a:pt x="699" y="1009"/>
                  </a:lnTo>
                  <a:lnTo>
                    <a:pt x="706" y="964"/>
                  </a:lnTo>
                  <a:lnTo>
                    <a:pt x="713" y="920"/>
                  </a:lnTo>
                  <a:lnTo>
                    <a:pt x="720" y="889"/>
                  </a:lnTo>
                  <a:lnTo>
                    <a:pt x="727" y="870"/>
                  </a:lnTo>
                  <a:lnTo>
                    <a:pt x="734" y="858"/>
                  </a:lnTo>
                  <a:lnTo>
                    <a:pt x="741" y="852"/>
                  </a:lnTo>
                  <a:lnTo>
                    <a:pt x="748" y="851"/>
                  </a:lnTo>
                  <a:lnTo>
                    <a:pt x="755" y="849"/>
                  </a:lnTo>
                  <a:lnTo>
                    <a:pt x="762" y="847"/>
                  </a:lnTo>
                  <a:lnTo>
                    <a:pt x="769" y="844"/>
                  </a:lnTo>
                  <a:lnTo>
                    <a:pt x="776" y="845"/>
                  </a:lnTo>
                  <a:lnTo>
                    <a:pt x="783" y="845"/>
                  </a:lnTo>
                  <a:lnTo>
                    <a:pt x="790" y="844"/>
                  </a:lnTo>
                  <a:lnTo>
                    <a:pt x="796" y="845"/>
                  </a:lnTo>
                  <a:lnTo>
                    <a:pt x="803" y="846"/>
                  </a:lnTo>
                  <a:lnTo>
                    <a:pt x="810" y="846"/>
                  </a:lnTo>
                  <a:lnTo>
                    <a:pt x="817" y="848"/>
                  </a:lnTo>
                  <a:lnTo>
                    <a:pt x="824" y="849"/>
                  </a:lnTo>
                  <a:lnTo>
                    <a:pt x="831" y="850"/>
                  </a:lnTo>
                  <a:lnTo>
                    <a:pt x="838" y="851"/>
                  </a:lnTo>
                  <a:lnTo>
                    <a:pt x="845" y="852"/>
                  </a:lnTo>
                  <a:lnTo>
                    <a:pt x="852" y="855"/>
                  </a:lnTo>
                  <a:lnTo>
                    <a:pt x="859" y="856"/>
                  </a:lnTo>
                  <a:lnTo>
                    <a:pt x="866" y="858"/>
                  </a:lnTo>
                  <a:lnTo>
                    <a:pt x="873" y="859"/>
                  </a:lnTo>
                  <a:lnTo>
                    <a:pt x="880" y="861"/>
                  </a:lnTo>
                  <a:lnTo>
                    <a:pt x="887" y="864"/>
                  </a:lnTo>
                  <a:lnTo>
                    <a:pt x="894" y="865"/>
                  </a:lnTo>
                  <a:lnTo>
                    <a:pt x="900" y="867"/>
                  </a:lnTo>
                  <a:lnTo>
                    <a:pt x="907" y="869"/>
                  </a:lnTo>
                  <a:lnTo>
                    <a:pt x="914" y="872"/>
                  </a:lnTo>
                  <a:lnTo>
                    <a:pt x="921" y="873"/>
                  </a:lnTo>
                  <a:lnTo>
                    <a:pt x="928" y="875"/>
                  </a:lnTo>
                  <a:lnTo>
                    <a:pt x="935" y="877"/>
                  </a:lnTo>
                  <a:lnTo>
                    <a:pt x="942" y="878"/>
                  </a:lnTo>
                  <a:lnTo>
                    <a:pt x="949" y="881"/>
                  </a:lnTo>
                  <a:lnTo>
                    <a:pt x="956" y="883"/>
                  </a:lnTo>
                  <a:lnTo>
                    <a:pt x="963" y="885"/>
                  </a:lnTo>
                  <a:lnTo>
                    <a:pt x="970" y="888"/>
                  </a:lnTo>
                  <a:lnTo>
                    <a:pt x="977" y="889"/>
                  </a:lnTo>
                  <a:lnTo>
                    <a:pt x="984" y="892"/>
                  </a:lnTo>
                  <a:lnTo>
                    <a:pt x="991" y="894"/>
                  </a:lnTo>
                  <a:lnTo>
                    <a:pt x="998" y="897"/>
                  </a:lnTo>
                  <a:lnTo>
                    <a:pt x="1004" y="898"/>
                  </a:lnTo>
                  <a:lnTo>
                    <a:pt x="1011" y="901"/>
                  </a:lnTo>
                  <a:lnTo>
                    <a:pt x="1018" y="903"/>
                  </a:lnTo>
                  <a:lnTo>
                    <a:pt x="1025" y="905"/>
                  </a:lnTo>
                  <a:lnTo>
                    <a:pt x="1032" y="909"/>
                  </a:lnTo>
                  <a:lnTo>
                    <a:pt x="1039" y="910"/>
                  </a:lnTo>
                  <a:lnTo>
                    <a:pt x="1046" y="914"/>
                  </a:lnTo>
                  <a:lnTo>
                    <a:pt x="1053" y="917"/>
                  </a:lnTo>
                  <a:lnTo>
                    <a:pt x="1060" y="919"/>
                  </a:lnTo>
                  <a:lnTo>
                    <a:pt x="1067" y="923"/>
                  </a:lnTo>
                  <a:lnTo>
                    <a:pt x="1074" y="926"/>
                  </a:lnTo>
                  <a:lnTo>
                    <a:pt x="1081" y="931"/>
                  </a:lnTo>
                  <a:lnTo>
                    <a:pt x="1088" y="936"/>
                  </a:lnTo>
                  <a:lnTo>
                    <a:pt x="1095" y="942"/>
                  </a:lnTo>
                  <a:lnTo>
                    <a:pt x="1102" y="947"/>
                  </a:lnTo>
                  <a:lnTo>
                    <a:pt x="1108" y="954"/>
                  </a:lnTo>
                  <a:lnTo>
                    <a:pt x="1115" y="963"/>
                  </a:lnTo>
                  <a:lnTo>
                    <a:pt x="1122" y="971"/>
                  </a:lnTo>
                  <a:lnTo>
                    <a:pt x="1129" y="978"/>
                  </a:lnTo>
                  <a:lnTo>
                    <a:pt x="1136" y="991"/>
                  </a:lnTo>
                  <a:lnTo>
                    <a:pt x="1143" y="999"/>
                  </a:lnTo>
                  <a:lnTo>
                    <a:pt x="1150" y="1011"/>
                  </a:lnTo>
                  <a:lnTo>
                    <a:pt x="1157" y="1022"/>
                  </a:lnTo>
                  <a:lnTo>
                    <a:pt x="1164" y="1031"/>
                  </a:lnTo>
                  <a:lnTo>
                    <a:pt x="1171" y="1040"/>
                  </a:lnTo>
                  <a:lnTo>
                    <a:pt x="1178" y="1047"/>
                  </a:lnTo>
                  <a:lnTo>
                    <a:pt x="1185" y="1053"/>
                  </a:lnTo>
                  <a:lnTo>
                    <a:pt x="1192" y="1058"/>
                  </a:lnTo>
                  <a:lnTo>
                    <a:pt x="1199" y="1061"/>
                  </a:lnTo>
                  <a:lnTo>
                    <a:pt x="1206" y="1066"/>
                  </a:lnTo>
                  <a:lnTo>
                    <a:pt x="1212" y="1071"/>
                  </a:lnTo>
                  <a:lnTo>
                    <a:pt x="1219" y="1075"/>
                  </a:lnTo>
                  <a:lnTo>
                    <a:pt x="1226" y="1076"/>
                  </a:lnTo>
                  <a:lnTo>
                    <a:pt x="1233" y="1079"/>
                  </a:lnTo>
                  <a:lnTo>
                    <a:pt x="1240" y="1084"/>
                  </a:lnTo>
                  <a:lnTo>
                    <a:pt x="1247" y="1086"/>
                  </a:lnTo>
                  <a:lnTo>
                    <a:pt x="1254" y="1087"/>
                  </a:lnTo>
                  <a:lnTo>
                    <a:pt x="1261" y="1090"/>
                  </a:lnTo>
                  <a:lnTo>
                    <a:pt x="1268" y="1092"/>
                  </a:lnTo>
                  <a:lnTo>
                    <a:pt x="1275" y="1095"/>
                  </a:lnTo>
                  <a:lnTo>
                    <a:pt x="1282" y="1095"/>
                  </a:lnTo>
                  <a:lnTo>
                    <a:pt x="1289" y="1098"/>
                  </a:lnTo>
                  <a:lnTo>
                    <a:pt x="1296" y="1099"/>
                  </a:lnTo>
                  <a:lnTo>
                    <a:pt x="1303" y="1102"/>
                  </a:lnTo>
                  <a:lnTo>
                    <a:pt x="1310" y="1103"/>
                  </a:lnTo>
                  <a:lnTo>
                    <a:pt x="1316" y="1106"/>
                  </a:lnTo>
                  <a:lnTo>
                    <a:pt x="1323" y="1106"/>
                  </a:lnTo>
                  <a:lnTo>
                    <a:pt x="1330" y="1108"/>
                  </a:lnTo>
                  <a:lnTo>
                    <a:pt x="1337" y="1111"/>
                  </a:lnTo>
                  <a:lnTo>
                    <a:pt x="1344" y="1113"/>
                  </a:lnTo>
                  <a:lnTo>
                    <a:pt x="1351" y="1113"/>
                  </a:lnTo>
                  <a:lnTo>
                    <a:pt x="1358" y="1116"/>
                  </a:lnTo>
                  <a:lnTo>
                    <a:pt x="1365" y="1115"/>
                  </a:lnTo>
                  <a:lnTo>
                    <a:pt x="1372" y="1117"/>
                  </a:lnTo>
                  <a:lnTo>
                    <a:pt x="1379" y="1119"/>
                  </a:lnTo>
                  <a:lnTo>
                    <a:pt x="1386" y="1119"/>
                  </a:lnTo>
                  <a:lnTo>
                    <a:pt x="1393" y="1121"/>
                  </a:lnTo>
                  <a:lnTo>
                    <a:pt x="1400" y="1123"/>
                  </a:lnTo>
                  <a:lnTo>
                    <a:pt x="1407" y="1125"/>
                  </a:lnTo>
                  <a:lnTo>
                    <a:pt x="1414" y="1124"/>
                  </a:lnTo>
                  <a:lnTo>
                    <a:pt x="1420" y="1126"/>
                  </a:lnTo>
                  <a:lnTo>
                    <a:pt x="1427" y="1128"/>
                  </a:lnTo>
                  <a:lnTo>
                    <a:pt x="1434" y="1129"/>
                  </a:lnTo>
                  <a:lnTo>
                    <a:pt x="1441" y="1129"/>
                  </a:lnTo>
                  <a:lnTo>
                    <a:pt x="1448" y="1129"/>
                  </a:lnTo>
                  <a:lnTo>
                    <a:pt x="1455" y="1132"/>
                  </a:lnTo>
                  <a:lnTo>
                    <a:pt x="1462" y="1132"/>
                  </a:lnTo>
                  <a:lnTo>
                    <a:pt x="1469" y="1133"/>
                  </a:lnTo>
                  <a:lnTo>
                    <a:pt x="1476" y="1135"/>
                  </a:lnTo>
                  <a:lnTo>
                    <a:pt x="1483" y="1135"/>
                  </a:lnTo>
                  <a:lnTo>
                    <a:pt x="1490" y="1135"/>
                  </a:lnTo>
                  <a:lnTo>
                    <a:pt x="1497" y="1138"/>
                  </a:lnTo>
                  <a:lnTo>
                    <a:pt x="1504" y="1138"/>
                  </a:lnTo>
                  <a:lnTo>
                    <a:pt x="1511" y="1138"/>
                  </a:lnTo>
                  <a:lnTo>
                    <a:pt x="1518" y="1139"/>
                  </a:lnTo>
                  <a:lnTo>
                    <a:pt x="1524" y="1140"/>
                  </a:lnTo>
                  <a:lnTo>
                    <a:pt x="1531" y="1139"/>
                  </a:lnTo>
                  <a:lnTo>
                    <a:pt x="1538" y="1140"/>
                  </a:lnTo>
                  <a:lnTo>
                    <a:pt x="1545" y="1140"/>
                  </a:lnTo>
                  <a:lnTo>
                    <a:pt x="1552" y="1140"/>
                  </a:lnTo>
                  <a:lnTo>
                    <a:pt x="1559" y="1143"/>
                  </a:lnTo>
                  <a:lnTo>
                    <a:pt x="1566" y="1142"/>
                  </a:lnTo>
                  <a:lnTo>
                    <a:pt x="1573" y="1145"/>
                  </a:lnTo>
                  <a:lnTo>
                    <a:pt x="1580" y="1144"/>
                  </a:lnTo>
                  <a:lnTo>
                    <a:pt x="1587" y="1145"/>
                  </a:lnTo>
                  <a:lnTo>
                    <a:pt x="1594" y="1145"/>
                  </a:lnTo>
                  <a:lnTo>
                    <a:pt x="1601" y="1146"/>
                  </a:lnTo>
                  <a:lnTo>
                    <a:pt x="1608" y="1147"/>
                  </a:lnTo>
                  <a:lnTo>
                    <a:pt x="1615" y="1147"/>
                  </a:lnTo>
                  <a:lnTo>
                    <a:pt x="1622" y="1147"/>
                  </a:lnTo>
                  <a:lnTo>
                    <a:pt x="1628" y="1147"/>
                  </a:lnTo>
                  <a:lnTo>
                    <a:pt x="1635" y="1148"/>
                  </a:lnTo>
                  <a:lnTo>
                    <a:pt x="1642" y="1148"/>
                  </a:lnTo>
                  <a:lnTo>
                    <a:pt x="1649" y="1148"/>
                  </a:lnTo>
                  <a:lnTo>
                    <a:pt x="1656" y="1149"/>
                  </a:lnTo>
                  <a:lnTo>
                    <a:pt x="1663" y="1148"/>
                  </a:lnTo>
                  <a:lnTo>
                    <a:pt x="1670" y="1150"/>
                  </a:lnTo>
                  <a:lnTo>
                    <a:pt x="1677" y="1150"/>
                  </a:lnTo>
                  <a:lnTo>
                    <a:pt x="1684" y="1149"/>
                  </a:lnTo>
                  <a:lnTo>
                    <a:pt x="1691" y="1150"/>
                  </a:lnTo>
                  <a:lnTo>
                    <a:pt x="1698" y="1149"/>
                  </a:lnTo>
                  <a:lnTo>
                    <a:pt x="1705" y="1150"/>
                  </a:lnTo>
                  <a:lnTo>
                    <a:pt x="1712" y="1150"/>
                  </a:lnTo>
                  <a:lnTo>
                    <a:pt x="1719" y="1150"/>
                  </a:lnTo>
                  <a:lnTo>
                    <a:pt x="1726" y="1150"/>
                  </a:lnTo>
                  <a:lnTo>
                    <a:pt x="1732" y="1151"/>
                  </a:lnTo>
                  <a:lnTo>
                    <a:pt x="1739" y="1151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7" name="Freeform 754"/>
            <p:cNvSpPr>
              <a:spLocks/>
            </p:cNvSpPr>
            <p:nvPr/>
          </p:nvSpPr>
          <p:spPr bwMode="auto">
            <a:xfrm>
              <a:off x="6076" y="3745"/>
              <a:ext cx="12" cy="2"/>
            </a:xfrm>
            <a:custGeom>
              <a:avLst/>
              <a:gdLst>
                <a:gd name="T0" fmla="*/ 0 w 16"/>
                <a:gd name="T1" fmla="*/ 16 h 1"/>
                <a:gd name="T2" fmla="*/ 2 w 16"/>
                <a:gd name="T3" fmla="*/ 16 h 1"/>
                <a:gd name="T4" fmla="*/ 4 w 16"/>
                <a:gd name="T5" fmla="*/ 16 h 1"/>
                <a:gd name="T6" fmla="*/ 5 w 16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1"/>
                <a:gd name="T14" fmla="*/ 16 w 16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1">
                  <a:moveTo>
                    <a:pt x="0" y="1"/>
                  </a:moveTo>
                  <a:lnTo>
                    <a:pt x="7" y="1"/>
                  </a:lnTo>
                  <a:lnTo>
                    <a:pt x="14" y="1"/>
                  </a:lnTo>
                  <a:lnTo>
                    <a:pt x="16" y="0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8" name="Line 755"/>
            <p:cNvSpPr>
              <a:spLocks noChangeShapeType="1"/>
            </p:cNvSpPr>
            <p:nvPr/>
          </p:nvSpPr>
          <p:spPr bwMode="auto">
            <a:xfrm>
              <a:off x="4144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19" name="Line 756"/>
            <p:cNvSpPr>
              <a:spLocks noChangeShapeType="1"/>
            </p:cNvSpPr>
            <p:nvPr/>
          </p:nvSpPr>
          <p:spPr bwMode="auto">
            <a:xfrm>
              <a:off x="4149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0" name="Line 757"/>
            <p:cNvSpPr>
              <a:spLocks noChangeShapeType="1"/>
            </p:cNvSpPr>
            <p:nvPr/>
          </p:nvSpPr>
          <p:spPr bwMode="auto">
            <a:xfrm>
              <a:off x="4155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1" name="Line 758"/>
            <p:cNvSpPr>
              <a:spLocks noChangeShapeType="1"/>
            </p:cNvSpPr>
            <p:nvPr/>
          </p:nvSpPr>
          <p:spPr bwMode="auto">
            <a:xfrm>
              <a:off x="4160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2" name="Line 759"/>
            <p:cNvSpPr>
              <a:spLocks noChangeShapeType="1"/>
            </p:cNvSpPr>
            <p:nvPr/>
          </p:nvSpPr>
          <p:spPr bwMode="auto">
            <a:xfrm>
              <a:off x="4165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3" name="Line 760"/>
            <p:cNvSpPr>
              <a:spLocks noChangeShapeType="1"/>
            </p:cNvSpPr>
            <p:nvPr/>
          </p:nvSpPr>
          <p:spPr bwMode="auto">
            <a:xfrm>
              <a:off x="4176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4" name="Line 761"/>
            <p:cNvSpPr>
              <a:spLocks noChangeShapeType="1"/>
            </p:cNvSpPr>
            <p:nvPr/>
          </p:nvSpPr>
          <p:spPr bwMode="auto">
            <a:xfrm>
              <a:off x="4181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5" name="Line 762"/>
            <p:cNvSpPr>
              <a:spLocks noChangeShapeType="1"/>
            </p:cNvSpPr>
            <p:nvPr/>
          </p:nvSpPr>
          <p:spPr bwMode="auto">
            <a:xfrm>
              <a:off x="4187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6" name="Line 763"/>
            <p:cNvSpPr>
              <a:spLocks noChangeShapeType="1"/>
            </p:cNvSpPr>
            <p:nvPr/>
          </p:nvSpPr>
          <p:spPr bwMode="auto">
            <a:xfrm>
              <a:off x="4192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7" name="Line 764"/>
            <p:cNvSpPr>
              <a:spLocks noChangeShapeType="1"/>
            </p:cNvSpPr>
            <p:nvPr/>
          </p:nvSpPr>
          <p:spPr bwMode="auto">
            <a:xfrm>
              <a:off x="419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8" name="Line 765"/>
            <p:cNvSpPr>
              <a:spLocks noChangeShapeType="1"/>
            </p:cNvSpPr>
            <p:nvPr/>
          </p:nvSpPr>
          <p:spPr bwMode="auto">
            <a:xfrm>
              <a:off x="420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29" name="Line 766"/>
            <p:cNvSpPr>
              <a:spLocks noChangeShapeType="1"/>
            </p:cNvSpPr>
            <p:nvPr/>
          </p:nvSpPr>
          <p:spPr bwMode="auto">
            <a:xfrm>
              <a:off x="4208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0" name="Line 767"/>
            <p:cNvSpPr>
              <a:spLocks noChangeShapeType="1"/>
            </p:cNvSpPr>
            <p:nvPr/>
          </p:nvSpPr>
          <p:spPr bwMode="auto">
            <a:xfrm>
              <a:off x="4214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1" name="Line 768"/>
            <p:cNvSpPr>
              <a:spLocks noChangeShapeType="1"/>
            </p:cNvSpPr>
            <p:nvPr/>
          </p:nvSpPr>
          <p:spPr bwMode="auto">
            <a:xfrm>
              <a:off x="4218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2" name="Line 769"/>
            <p:cNvSpPr>
              <a:spLocks noChangeShapeType="1"/>
            </p:cNvSpPr>
            <p:nvPr/>
          </p:nvSpPr>
          <p:spPr bwMode="auto">
            <a:xfrm>
              <a:off x="4229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3" name="Line 770"/>
            <p:cNvSpPr>
              <a:spLocks noChangeShapeType="1"/>
            </p:cNvSpPr>
            <p:nvPr/>
          </p:nvSpPr>
          <p:spPr bwMode="auto">
            <a:xfrm>
              <a:off x="4234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4" name="Line 771"/>
            <p:cNvSpPr>
              <a:spLocks noChangeShapeType="1"/>
            </p:cNvSpPr>
            <p:nvPr/>
          </p:nvSpPr>
          <p:spPr bwMode="auto">
            <a:xfrm>
              <a:off x="4245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5" name="Line 772"/>
            <p:cNvSpPr>
              <a:spLocks noChangeShapeType="1"/>
            </p:cNvSpPr>
            <p:nvPr/>
          </p:nvSpPr>
          <p:spPr bwMode="auto">
            <a:xfrm>
              <a:off x="4261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6" name="Line 773"/>
            <p:cNvSpPr>
              <a:spLocks noChangeShapeType="1"/>
            </p:cNvSpPr>
            <p:nvPr/>
          </p:nvSpPr>
          <p:spPr bwMode="auto">
            <a:xfrm>
              <a:off x="4267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7" name="Line 774"/>
            <p:cNvSpPr>
              <a:spLocks noChangeShapeType="1"/>
            </p:cNvSpPr>
            <p:nvPr/>
          </p:nvSpPr>
          <p:spPr bwMode="auto">
            <a:xfrm>
              <a:off x="4272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8" name="Line 775"/>
            <p:cNvSpPr>
              <a:spLocks noChangeShapeType="1"/>
            </p:cNvSpPr>
            <p:nvPr/>
          </p:nvSpPr>
          <p:spPr bwMode="auto">
            <a:xfrm>
              <a:off x="428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39" name="Line 776"/>
            <p:cNvSpPr>
              <a:spLocks noChangeShapeType="1"/>
            </p:cNvSpPr>
            <p:nvPr/>
          </p:nvSpPr>
          <p:spPr bwMode="auto">
            <a:xfrm>
              <a:off x="428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0" name="Line 777"/>
            <p:cNvSpPr>
              <a:spLocks noChangeShapeType="1"/>
            </p:cNvSpPr>
            <p:nvPr/>
          </p:nvSpPr>
          <p:spPr bwMode="auto">
            <a:xfrm>
              <a:off x="4304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1" name="Line 778"/>
            <p:cNvSpPr>
              <a:spLocks noChangeShapeType="1"/>
            </p:cNvSpPr>
            <p:nvPr/>
          </p:nvSpPr>
          <p:spPr bwMode="auto">
            <a:xfrm>
              <a:off x="4325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2" name="Line 779"/>
            <p:cNvSpPr>
              <a:spLocks noChangeShapeType="1"/>
            </p:cNvSpPr>
            <p:nvPr/>
          </p:nvSpPr>
          <p:spPr bwMode="auto">
            <a:xfrm>
              <a:off x="4330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3" name="Line 780"/>
            <p:cNvSpPr>
              <a:spLocks noChangeShapeType="1"/>
            </p:cNvSpPr>
            <p:nvPr/>
          </p:nvSpPr>
          <p:spPr bwMode="auto">
            <a:xfrm>
              <a:off x="4357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4" name="Line 781"/>
            <p:cNvSpPr>
              <a:spLocks noChangeShapeType="1"/>
            </p:cNvSpPr>
            <p:nvPr/>
          </p:nvSpPr>
          <p:spPr bwMode="auto">
            <a:xfrm>
              <a:off x="4373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5" name="Line 782"/>
            <p:cNvSpPr>
              <a:spLocks noChangeShapeType="1"/>
            </p:cNvSpPr>
            <p:nvPr/>
          </p:nvSpPr>
          <p:spPr bwMode="auto">
            <a:xfrm>
              <a:off x="437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6" name="Line 783"/>
            <p:cNvSpPr>
              <a:spLocks noChangeShapeType="1"/>
            </p:cNvSpPr>
            <p:nvPr/>
          </p:nvSpPr>
          <p:spPr bwMode="auto">
            <a:xfrm>
              <a:off x="438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7" name="Line 784"/>
            <p:cNvSpPr>
              <a:spLocks noChangeShapeType="1"/>
            </p:cNvSpPr>
            <p:nvPr/>
          </p:nvSpPr>
          <p:spPr bwMode="auto">
            <a:xfrm>
              <a:off x="4389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8" name="Line 785"/>
            <p:cNvSpPr>
              <a:spLocks noChangeShapeType="1"/>
            </p:cNvSpPr>
            <p:nvPr/>
          </p:nvSpPr>
          <p:spPr bwMode="auto">
            <a:xfrm>
              <a:off x="4399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49" name="Line 786"/>
            <p:cNvSpPr>
              <a:spLocks noChangeShapeType="1"/>
            </p:cNvSpPr>
            <p:nvPr/>
          </p:nvSpPr>
          <p:spPr bwMode="auto">
            <a:xfrm>
              <a:off x="4405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0" name="Line 787"/>
            <p:cNvSpPr>
              <a:spLocks noChangeShapeType="1"/>
            </p:cNvSpPr>
            <p:nvPr/>
          </p:nvSpPr>
          <p:spPr bwMode="auto">
            <a:xfrm>
              <a:off x="4416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1" name="Line 788"/>
            <p:cNvSpPr>
              <a:spLocks noChangeShapeType="1"/>
            </p:cNvSpPr>
            <p:nvPr/>
          </p:nvSpPr>
          <p:spPr bwMode="auto">
            <a:xfrm>
              <a:off x="4421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2" name="Line 789"/>
            <p:cNvSpPr>
              <a:spLocks noChangeShapeType="1"/>
            </p:cNvSpPr>
            <p:nvPr/>
          </p:nvSpPr>
          <p:spPr bwMode="auto">
            <a:xfrm>
              <a:off x="4426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3" name="Line 790"/>
            <p:cNvSpPr>
              <a:spLocks noChangeShapeType="1"/>
            </p:cNvSpPr>
            <p:nvPr/>
          </p:nvSpPr>
          <p:spPr bwMode="auto">
            <a:xfrm>
              <a:off x="4432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4" name="Line 791"/>
            <p:cNvSpPr>
              <a:spLocks noChangeShapeType="1"/>
            </p:cNvSpPr>
            <p:nvPr/>
          </p:nvSpPr>
          <p:spPr bwMode="auto">
            <a:xfrm>
              <a:off x="4437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5" name="Line 792"/>
            <p:cNvSpPr>
              <a:spLocks noChangeShapeType="1"/>
            </p:cNvSpPr>
            <p:nvPr/>
          </p:nvSpPr>
          <p:spPr bwMode="auto">
            <a:xfrm>
              <a:off x="4442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6" name="Line 793"/>
            <p:cNvSpPr>
              <a:spLocks noChangeShapeType="1"/>
            </p:cNvSpPr>
            <p:nvPr/>
          </p:nvSpPr>
          <p:spPr bwMode="auto">
            <a:xfrm>
              <a:off x="445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7" name="Line 794"/>
            <p:cNvSpPr>
              <a:spLocks noChangeShapeType="1"/>
            </p:cNvSpPr>
            <p:nvPr/>
          </p:nvSpPr>
          <p:spPr bwMode="auto">
            <a:xfrm>
              <a:off x="445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8" name="Line 795"/>
            <p:cNvSpPr>
              <a:spLocks noChangeShapeType="1"/>
            </p:cNvSpPr>
            <p:nvPr/>
          </p:nvSpPr>
          <p:spPr bwMode="auto">
            <a:xfrm>
              <a:off x="446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59" name="Line 796"/>
            <p:cNvSpPr>
              <a:spLocks noChangeShapeType="1"/>
            </p:cNvSpPr>
            <p:nvPr/>
          </p:nvSpPr>
          <p:spPr bwMode="auto">
            <a:xfrm>
              <a:off x="4469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0" name="Line 797"/>
            <p:cNvSpPr>
              <a:spLocks noChangeShapeType="1"/>
            </p:cNvSpPr>
            <p:nvPr/>
          </p:nvSpPr>
          <p:spPr bwMode="auto">
            <a:xfrm>
              <a:off x="4474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1" name="Line 798"/>
            <p:cNvSpPr>
              <a:spLocks noChangeShapeType="1"/>
            </p:cNvSpPr>
            <p:nvPr/>
          </p:nvSpPr>
          <p:spPr bwMode="auto">
            <a:xfrm>
              <a:off x="4479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2" name="Line 799"/>
            <p:cNvSpPr>
              <a:spLocks noChangeShapeType="1"/>
            </p:cNvSpPr>
            <p:nvPr/>
          </p:nvSpPr>
          <p:spPr bwMode="auto">
            <a:xfrm>
              <a:off x="4485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3" name="Line 800"/>
            <p:cNvSpPr>
              <a:spLocks noChangeShapeType="1"/>
            </p:cNvSpPr>
            <p:nvPr/>
          </p:nvSpPr>
          <p:spPr bwMode="auto">
            <a:xfrm>
              <a:off x="4495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4" name="Line 801"/>
            <p:cNvSpPr>
              <a:spLocks noChangeShapeType="1"/>
            </p:cNvSpPr>
            <p:nvPr/>
          </p:nvSpPr>
          <p:spPr bwMode="auto">
            <a:xfrm>
              <a:off x="4506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5" name="Line 802"/>
            <p:cNvSpPr>
              <a:spLocks noChangeShapeType="1"/>
            </p:cNvSpPr>
            <p:nvPr/>
          </p:nvSpPr>
          <p:spPr bwMode="auto">
            <a:xfrm>
              <a:off x="4512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6" name="Line 803"/>
            <p:cNvSpPr>
              <a:spLocks noChangeShapeType="1"/>
            </p:cNvSpPr>
            <p:nvPr/>
          </p:nvSpPr>
          <p:spPr bwMode="auto">
            <a:xfrm>
              <a:off x="4517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7" name="Line 804"/>
            <p:cNvSpPr>
              <a:spLocks noChangeShapeType="1"/>
            </p:cNvSpPr>
            <p:nvPr/>
          </p:nvSpPr>
          <p:spPr bwMode="auto">
            <a:xfrm>
              <a:off x="4522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8" name="Line 805"/>
            <p:cNvSpPr>
              <a:spLocks noChangeShapeType="1"/>
            </p:cNvSpPr>
            <p:nvPr/>
          </p:nvSpPr>
          <p:spPr bwMode="auto">
            <a:xfrm>
              <a:off x="452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69" name="Line 806"/>
            <p:cNvSpPr>
              <a:spLocks noChangeShapeType="1"/>
            </p:cNvSpPr>
            <p:nvPr/>
          </p:nvSpPr>
          <p:spPr bwMode="auto">
            <a:xfrm>
              <a:off x="454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0" name="Line 807"/>
            <p:cNvSpPr>
              <a:spLocks noChangeShapeType="1"/>
            </p:cNvSpPr>
            <p:nvPr/>
          </p:nvSpPr>
          <p:spPr bwMode="auto">
            <a:xfrm>
              <a:off x="454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1" name="Line 808"/>
            <p:cNvSpPr>
              <a:spLocks noChangeShapeType="1"/>
            </p:cNvSpPr>
            <p:nvPr/>
          </p:nvSpPr>
          <p:spPr bwMode="auto">
            <a:xfrm>
              <a:off x="4554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2" name="Line 809"/>
            <p:cNvSpPr>
              <a:spLocks noChangeShapeType="1"/>
            </p:cNvSpPr>
            <p:nvPr/>
          </p:nvSpPr>
          <p:spPr bwMode="auto">
            <a:xfrm>
              <a:off x="4570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3" name="Line 810"/>
            <p:cNvSpPr>
              <a:spLocks noChangeShapeType="1"/>
            </p:cNvSpPr>
            <p:nvPr/>
          </p:nvSpPr>
          <p:spPr bwMode="auto">
            <a:xfrm>
              <a:off x="4581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4" name="Line 811"/>
            <p:cNvSpPr>
              <a:spLocks noChangeShapeType="1"/>
            </p:cNvSpPr>
            <p:nvPr/>
          </p:nvSpPr>
          <p:spPr bwMode="auto">
            <a:xfrm>
              <a:off x="460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5" name="Line 812"/>
            <p:cNvSpPr>
              <a:spLocks noChangeShapeType="1"/>
            </p:cNvSpPr>
            <p:nvPr/>
          </p:nvSpPr>
          <p:spPr bwMode="auto">
            <a:xfrm>
              <a:off x="462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6" name="Line 813"/>
            <p:cNvSpPr>
              <a:spLocks noChangeShapeType="1"/>
            </p:cNvSpPr>
            <p:nvPr/>
          </p:nvSpPr>
          <p:spPr bwMode="auto">
            <a:xfrm>
              <a:off x="4639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7" name="Line 814"/>
            <p:cNvSpPr>
              <a:spLocks noChangeShapeType="1"/>
            </p:cNvSpPr>
            <p:nvPr/>
          </p:nvSpPr>
          <p:spPr bwMode="auto">
            <a:xfrm>
              <a:off x="4660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8" name="Line 815"/>
            <p:cNvSpPr>
              <a:spLocks noChangeShapeType="1"/>
            </p:cNvSpPr>
            <p:nvPr/>
          </p:nvSpPr>
          <p:spPr bwMode="auto">
            <a:xfrm>
              <a:off x="4671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79" name="Line 816"/>
            <p:cNvSpPr>
              <a:spLocks noChangeShapeType="1"/>
            </p:cNvSpPr>
            <p:nvPr/>
          </p:nvSpPr>
          <p:spPr bwMode="auto">
            <a:xfrm>
              <a:off x="4677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0" name="Line 817"/>
            <p:cNvSpPr>
              <a:spLocks noChangeShapeType="1"/>
            </p:cNvSpPr>
            <p:nvPr/>
          </p:nvSpPr>
          <p:spPr bwMode="auto">
            <a:xfrm>
              <a:off x="469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1" name="Line 818"/>
            <p:cNvSpPr>
              <a:spLocks noChangeShapeType="1"/>
            </p:cNvSpPr>
            <p:nvPr/>
          </p:nvSpPr>
          <p:spPr bwMode="auto">
            <a:xfrm>
              <a:off x="4697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2" name="Line 819"/>
            <p:cNvSpPr>
              <a:spLocks noChangeShapeType="1"/>
            </p:cNvSpPr>
            <p:nvPr/>
          </p:nvSpPr>
          <p:spPr bwMode="auto">
            <a:xfrm>
              <a:off x="470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3" name="Line 820"/>
            <p:cNvSpPr>
              <a:spLocks noChangeShapeType="1"/>
            </p:cNvSpPr>
            <p:nvPr/>
          </p:nvSpPr>
          <p:spPr bwMode="auto">
            <a:xfrm>
              <a:off x="4708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4" name="Line 821"/>
            <p:cNvSpPr>
              <a:spLocks noChangeShapeType="1"/>
            </p:cNvSpPr>
            <p:nvPr/>
          </p:nvSpPr>
          <p:spPr bwMode="auto">
            <a:xfrm>
              <a:off x="4713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5" name="Line 822"/>
            <p:cNvSpPr>
              <a:spLocks noChangeShapeType="1"/>
            </p:cNvSpPr>
            <p:nvPr/>
          </p:nvSpPr>
          <p:spPr bwMode="auto">
            <a:xfrm>
              <a:off x="4719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6" name="Line 823"/>
            <p:cNvSpPr>
              <a:spLocks noChangeShapeType="1"/>
            </p:cNvSpPr>
            <p:nvPr/>
          </p:nvSpPr>
          <p:spPr bwMode="auto">
            <a:xfrm>
              <a:off x="4730" y="374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7" name="Line 824"/>
            <p:cNvSpPr>
              <a:spLocks noChangeShapeType="1"/>
            </p:cNvSpPr>
            <p:nvPr/>
          </p:nvSpPr>
          <p:spPr bwMode="auto">
            <a:xfrm>
              <a:off x="4735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8" name="Line 825"/>
            <p:cNvSpPr>
              <a:spLocks noChangeShapeType="1"/>
            </p:cNvSpPr>
            <p:nvPr/>
          </p:nvSpPr>
          <p:spPr bwMode="auto">
            <a:xfrm>
              <a:off x="4740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89" name="Line 826"/>
            <p:cNvSpPr>
              <a:spLocks noChangeShapeType="1"/>
            </p:cNvSpPr>
            <p:nvPr/>
          </p:nvSpPr>
          <p:spPr bwMode="auto">
            <a:xfrm>
              <a:off x="4746" y="374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0" name="Line 827"/>
            <p:cNvSpPr>
              <a:spLocks noChangeShapeType="1"/>
            </p:cNvSpPr>
            <p:nvPr/>
          </p:nvSpPr>
          <p:spPr bwMode="auto">
            <a:xfrm>
              <a:off x="4751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1" name="Line 828"/>
            <p:cNvSpPr>
              <a:spLocks noChangeShapeType="1"/>
            </p:cNvSpPr>
            <p:nvPr/>
          </p:nvSpPr>
          <p:spPr bwMode="auto">
            <a:xfrm>
              <a:off x="4756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2" name="Line 829"/>
            <p:cNvSpPr>
              <a:spLocks noChangeShapeType="1"/>
            </p:cNvSpPr>
            <p:nvPr/>
          </p:nvSpPr>
          <p:spPr bwMode="auto">
            <a:xfrm>
              <a:off x="4762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3" name="Line 830"/>
            <p:cNvSpPr>
              <a:spLocks noChangeShapeType="1"/>
            </p:cNvSpPr>
            <p:nvPr/>
          </p:nvSpPr>
          <p:spPr bwMode="auto">
            <a:xfrm>
              <a:off x="4767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4" name="Line 831"/>
            <p:cNvSpPr>
              <a:spLocks noChangeShapeType="1"/>
            </p:cNvSpPr>
            <p:nvPr/>
          </p:nvSpPr>
          <p:spPr bwMode="auto">
            <a:xfrm>
              <a:off x="4773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5" name="Line 832"/>
            <p:cNvSpPr>
              <a:spLocks noChangeShapeType="1"/>
            </p:cNvSpPr>
            <p:nvPr/>
          </p:nvSpPr>
          <p:spPr bwMode="auto">
            <a:xfrm>
              <a:off x="4777" y="373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6" name="Line 833"/>
            <p:cNvSpPr>
              <a:spLocks noChangeShapeType="1"/>
            </p:cNvSpPr>
            <p:nvPr/>
          </p:nvSpPr>
          <p:spPr bwMode="auto">
            <a:xfrm>
              <a:off x="4783" y="373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7" name="Line 834"/>
            <p:cNvSpPr>
              <a:spLocks noChangeShapeType="1"/>
            </p:cNvSpPr>
            <p:nvPr/>
          </p:nvSpPr>
          <p:spPr bwMode="auto">
            <a:xfrm>
              <a:off x="4788" y="373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8" name="Line 835"/>
            <p:cNvSpPr>
              <a:spLocks noChangeShapeType="1"/>
            </p:cNvSpPr>
            <p:nvPr/>
          </p:nvSpPr>
          <p:spPr bwMode="auto">
            <a:xfrm>
              <a:off x="4793" y="373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099" name="Line 836"/>
            <p:cNvSpPr>
              <a:spLocks noChangeShapeType="1"/>
            </p:cNvSpPr>
            <p:nvPr/>
          </p:nvSpPr>
          <p:spPr bwMode="auto">
            <a:xfrm>
              <a:off x="4799" y="373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0" name="Line 837"/>
            <p:cNvSpPr>
              <a:spLocks noChangeShapeType="1"/>
            </p:cNvSpPr>
            <p:nvPr/>
          </p:nvSpPr>
          <p:spPr bwMode="auto">
            <a:xfrm>
              <a:off x="4804" y="3729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1" name="Line 838"/>
            <p:cNvSpPr>
              <a:spLocks noChangeShapeType="1"/>
            </p:cNvSpPr>
            <p:nvPr/>
          </p:nvSpPr>
          <p:spPr bwMode="auto">
            <a:xfrm>
              <a:off x="4809" y="3729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2" name="Line 839"/>
            <p:cNvSpPr>
              <a:spLocks noChangeShapeType="1"/>
            </p:cNvSpPr>
            <p:nvPr/>
          </p:nvSpPr>
          <p:spPr bwMode="auto">
            <a:xfrm>
              <a:off x="4815" y="3729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3" name="Line 840"/>
            <p:cNvSpPr>
              <a:spLocks noChangeShapeType="1"/>
            </p:cNvSpPr>
            <p:nvPr/>
          </p:nvSpPr>
          <p:spPr bwMode="auto">
            <a:xfrm>
              <a:off x="4820" y="372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4" name="Line 841"/>
            <p:cNvSpPr>
              <a:spLocks noChangeShapeType="1"/>
            </p:cNvSpPr>
            <p:nvPr/>
          </p:nvSpPr>
          <p:spPr bwMode="auto">
            <a:xfrm>
              <a:off x="4826" y="372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5" name="Line 842"/>
            <p:cNvSpPr>
              <a:spLocks noChangeShapeType="1"/>
            </p:cNvSpPr>
            <p:nvPr/>
          </p:nvSpPr>
          <p:spPr bwMode="auto">
            <a:xfrm>
              <a:off x="4831" y="372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6" name="Line 843"/>
            <p:cNvSpPr>
              <a:spLocks noChangeShapeType="1"/>
            </p:cNvSpPr>
            <p:nvPr/>
          </p:nvSpPr>
          <p:spPr bwMode="auto">
            <a:xfrm>
              <a:off x="4836" y="371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7" name="Line 844"/>
            <p:cNvSpPr>
              <a:spLocks noChangeShapeType="1"/>
            </p:cNvSpPr>
            <p:nvPr/>
          </p:nvSpPr>
          <p:spPr bwMode="auto">
            <a:xfrm>
              <a:off x="4842" y="371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8" name="Line 845"/>
            <p:cNvSpPr>
              <a:spLocks noChangeShapeType="1"/>
            </p:cNvSpPr>
            <p:nvPr/>
          </p:nvSpPr>
          <p:spPr bwMode="auto">
            <a:xfrm>
              <a:off x="4847" y="371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09" name="Line 846"/>
            <p:cNvSpPr>
              <a:spLocks noChangeShapeType="1"/>
            </p:cNvSpPr>
            <p:nvPr/>
          </p:nvSpPr>
          <p:spPr bwMode="auto">
            <a:xfrm>
              <a:off x="4852" y="371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0" name="Line 847"/>
            <p:cNvSpPr>
              <a:spLocks noChangeShapeType="1"/>
            </p:cNvSpPr>
            <p:nvPr/>
          </p:nvSpPr>
          <p:spPr bwMode="auto">
            <a:xfrm>
              <a:off x="4857" y="371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1" name="Line 848"/>
            <p:cNvSpPr>
              <a:spLocks noChangeShapeType="1"/>
            </p:cNvSpPr>
            <p:nvPr/>
          </p:nvSpPr>
          <p:spPr bwMode="auto">
            <a:xfrm>
              <a:off x="4862" y="371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2" name="Line 849"/>
            <p:cNvSpPr>
              <a:spLocks noChangeShapeType="1"/>
            </p:cNvSpPr>
            <p:nvPr/>
          </p:nvSpPr>
          <p:spPr bwMode="auto">
            <a:xfrm>
              <a:off x="4868" y="371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3" name="Line 850"/>
            <p:cNvSpPr>
              <a:spLocks noChangeShapeType="1"/>
            </p:cNvSpPr>
            <p:nvPr/>
          </p:nvSpPr>
          <p:spPr bwMode="auto">
            <a:xfrm>
              <a:off x="4873" y="371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4" name="Line 851"/>
            <p:cNvSpPr>
              <a:spLocks noChangeShapeType="1"/>
            </p:cNvSpPr>
            <p:nvPr/>
          </p:nvSpPr>
          <p:spPr bwMode="auto">
            <a:xfrm>
              <a:off x="4878" y="371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5" name="Line 852"/>
            <p:cNvSpPr>
              <a:spLocks noChangeShapeType="1"/>
            </p:cNvSpPr>
            <p:nvPr/>
          </p:nvSpPr>
          <p:spPr bwMode="auto">
            <a:xfrm>
              <a:off x="4884" y="370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6" name="Line 853"/>
            <p:cNvSpPr>
              <a:spLocks noChangeShapeType="1"/>
            </p:cNvSpPr>
            <p:nvPr/>
          </p:nvSpPr>
          <p:spPr bwMode="auto">
            <a:xfrm>
              <a:off x="4889" y="368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7" name="Line 854"/>
            <p:cNvSpPr>
              <a:spLocks noChangeShapeType="1"/>
            </p:cNvSpPr>
            <p:nvPr/>
          </p:nvSpPr>
          <p:spPr bwMode="auto">
            <a:xfrm>
              <a:off x="4895" y="363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8" name="Line 855"/>
            <p:cNvSpPr>
              <a:spLocks noChangeShapeType="1"/>
            </p:cNvSpPr>
            <p:nvPr/>
          </p:nvSpPr>
          <p:spPr bwMode="auto">
            <a:xfrm>
              <a:off x="4900" y="349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19" name="Line 856"/>
            <p:cNvSpPr>
              <a:spLocks noChangeShapeType="1"/>
            </p:cNvSpPr>
            <p:nvPr/>
          </p:nvSpPr>
          <p:spPr bwMode="auto">
            <a:xfrm>
              <a:off x="4905" y="313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0" name="Line 857"/>
            <p:cNvSpPr>
              <a:spLocks noChangeShapeType="1"/>
            </p:cNvSpPr>
            <p:nvPr/>
          </p:nvSpPr>
          <p:spPr bwMode="auto">
            <a:xfrm>
              <a:off x="4911" y="254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1" name="Line 858"/>
            <p:cNvSpPr>
              <a:spLocks noChangeShapeType="1"/>
            </p:cNvSpPr>
            <p:nvPr/>
          </p:nvSpPr>
          <p:spPr bwMode="auto">
            <a:xfrm>
              <a:off x="4916" y="202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2" name="Line 859"/>
            <p:cNvSpPr>
              <a:spLocks noChangeShapeType="1"/>
            </p:cNvSpPr>
            <p:nvPr/>
          </p:nvSpPr>
          <p:spPr bwMode="auto">
            <a:xfrm>
              <a:off x="4921" y="175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3" name="Line 860"/>
            <p:cNvSpPr>
              <a:spLocks noChangeShapeType="1"/>
            </p:cNvSpPr>
            <p:nvPr/>
          </p:nvSpPr>
          <p:spPr bwMode="auto">
            <a:xfrm>
              <a:off x="4927" y="168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4" name="Line 861"/>
            <p:cNvSpPr>
              <a:spLocks noChangeShapeType="1"/>
            </p:cNvSpPr>
            <p:nvPr/>
          </p:nvSpPr>
          <p:spPr bwMode="auto">
            <a:xfrm>
              <a:off x="4932" y="172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5" name="Line 862"/>
            <p:cNvSpPr>
              <a:spLocks noChangeShapeType="1"/>
            </p:cNvSpPr>
            <p:nvPr/>
          </p:nvSpPr>
          <p:spPr bwMode="auto">
            <a:xfrm>
              <a:off x="4937" y="180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6" name="Line 863"/>
            <p:cNvSpPr>
              <a:spLocks noChangeShapeType="1"/>
            </p:cNvSpPr>
            <p:nvPr/>
          </p:nvSpPr>
          <p:spPr bwMode="auto">
            <a:xfrm>
              <a:off x="4942" y="191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7" name="Line 864"/>
            <p:cNvSpPr>
              <a:spLocks noChangeShapeType="1"/>
            </p:cNvSpPr>
            <p:nvPr/>
          </p:nvSpPr>
          <p:spPr bwMode="auto">
            <a:xfrm>
              <a:off x="4948" y="202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8" name="Line 865"/>
            <p:cNvSpPr>
              <a:spLocks noChangeShapeType="1"/>
            </p:cNvSpPr>
            <p:nvPr/>
          </p:nvSpPr>
          <p:spPr bwMode="auto">
            <a:xfrm>
              <a:off x="4953" y="213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29" name="Line 866"/>
            <p:cNvSpPr>
              <a:spLocks noChangeShapeType="1"/>
            </p:cNvSpPr>
            <p:nvPr/>
          </p:nvSpPr>
          <p:spPr bwMode="auto">
            <a:xfrm>
              <a:off x="4958" y="224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0" name="Line 867"/>
            <p:cNvSpPr>
              <a:spLocks noChangeShapeType="1"/>
            </p:cNvSpPr>
            <p:nvPr/>
          </p:nvSpPr>
          <p:spPr bwMode="auto">
            <a:xfrm>
              <a:off x="4964" y="235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1" name="Line 868"/>
            <p:cNvSpPr>
              <a:spLocks noChangeShapeType="1"/>
            </p:cNvSpPr>
            <p:nvPr/>
          </p:nvSpPr>
          <p:spPr bwMode="auto">
            <a:xfrm>
              <a:off x="4969" y="245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2" name="Line 869"/>
            <p:cNvSpPr>
              <a:spLocks noChangeShapeType="1"/>
            </p:cNvSpPr>
            <p:nvPr/>
          </p:nvSpPr>
          <p:spPr bwMode="auto">
            <a:xfrm>
              <a:off x="4974" y="2549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3" name="Line 870"/>
            <p:cNvSpPr>
              <a:spLocks noChangeShapeType="1"/>
            </p:cNvSpPr>
            <p:nvPr/>
          </p:nvSpPr>
          <p:spPr bwMode="auto">
            <a:xfrm>
              <a:off x="4980" y="263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4" name="Line 871"/>
            <p:cNvSpPr>
              <a:spLocks noChangeShapeType="1"/>
            </p:cNvSpPr>
            <p:nvPr/>
          </p:nvSpPr>
          <p:spPr bwMode="auto">
            <a:xfrm>
              <a:off x="4985" y="272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5" name="Line 872"/>
            <p:cNvSpPr>
              <a:spLocks noChangeShapeType="1"/>
            </p:cNvSpPr>
            <p:nvPr/>
          </p:nvSpPr>
          <p:spPr bwMode="auto">
            <a:xfrm>
              <a:off x="4991" y="280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6" name="Line 873"/>
            <p:cNvSpPr>
              <a:spLocks noChangeShapeType="1"/>
            </p:cNvSpPr>
            <p:nvPr/>
          </p:nvSpPr>
          <p:spPr bwMode="auto">
            <a:xfrm>
              <a:off x="4996" y="287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7" name="Line 874"/>
            <p:cNvSpPr>
              <a:spLocks noChangeShapeType="1"/>
            </p:cNvSpPr>
            <p:nvPr/>
          </p:nvSpPr>
          <p:spPr bwMode="auto">
            <a:xfrm>
              <a:off x="5001" y="2939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8" name="Line 875"/>
            <p:cNvSpPr>
              <a:spLocks noChangeShapeType="1"/>
            </p:cNvSpPr>
            <p:nvPr/>
          </p:nvSpPr>
          <p:spPr bwMode="auto">
            <a:xfrm>
              <a:off x="5007" y="300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39" name="Line 876"/>
            <p:cNvSpPr>
              <a:spLocks noChangeShapeType="1"/>
            </p:cNvSpPr>
            <p:nvPr/>
          </p:nvSpPr>
          <p:spPr bwMode="auto">
            <a:xfrm>
              <a:off x="5012" y="306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0" name="Line 877"/>
            <p:cNvSpPr>
              <a:spLocks noChangeShapeType="1"/>
            </p:cNvSpPr>
            <p:nvPr/>
          </p:nvSpPr>
          <p:spPr bwMode="auto">
            <a:xfrm>
              <a:off x="5017" y="312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1" name="Line 878"/>
            <p:cNvSpPr>
              <a:spLocks noChangeShapeType="1"/>
            </p:cNvSpPr>
            <p:nvPr/>
          </p:nvSpPr>
          <p:spPr bwMode="auto">
            <a:xfrm>
              <a:off x="5022" y="316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2" name="Line 879"/>
            <p:cNvSpPr>
              <a:spLocks noChangeShapeType="1"/>
            </p:cNvSpPr>
            <p:nvPr/>
          </p:nvSpPr>
          <p:spPr bwMode="auto">
            <a:xfrm>
              <a:off x="5027" y="321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3" name="Line 880"/>
            <p:cNvSpPr>
              <a:spLocks noChangeShapeType="1"/>
            </p:cNvSpPr>
            <p:nvPr/>
          </p:nvSpPr>
          <p:spPr bwMode="auto">
            <a:xfrm>
              <a:off x="5033" y="326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4" name="Line 881"/>
            <p:cNvSpPr>
              <a:spLocks noChangeShapeType="1"/>
            </p:cNvSpPr>
            <p:nvPr/>
          </p:nvSpPr>
          <p:spPr bwMode="auto">
            <a:xfrm>
              <a:off x="5038" y="330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5" name="Line 882"/>
            <p:cNvSpPr>
              <a:spLocks noChangeShapeType="1"/>
            </p:cNvSpPr>
            <p:nvPr/>
          </p:nvSpPr>
          <p:spPr bwMode="auto">
            <a:xfrm>
              <a:off x="5044" y="334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6" name="Line 883"/>
            <p:cNvSpPr>
              <a:spLocks noChangeShapeType="1"/>
            </p:cNvSpPr>
            <p:nvPr/>
          </p:nvSpPr>
          <p:spPr bwMode="auto">
            <a:xfrm>
              <a:off x="5049" y="338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7" name="Line 884"/>
            <p:cNvSpPr>
              <a:spLocks noChangeShapeType="1"/>
            </p:cNvSpPr>
            <p:nvPr/>
          </p:nvSpPr>
          <p:spPr bwMode="auto">
            <a:xfrm>
              <a:off x="5054" y="341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8" name="Line 885"/>
            <p:cNvSpPr>
              <a:spLocks noChangeShapeType="1"/>
            </p:cNvSpPr>
            <p:nvPr/>
          </p:nvSpPr>
          <p:spPr bwMode="auto">
            <a:xfrm>
              <a:off x="5060" y="344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49" name="Line 886"/>
            <p:cNvSpPr>
              <a:spLocks noChangeShapeType="1"/>
            </p:cNvSpPr>
            <p:nvPr/>
          </p:nvSpPr>
          <p:spPr bwMode="auto">
            <a:xfrm>
              <a:off x="5065" y="347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0" name="Line 887"/>
            <p:cNvSpPr>
              <a:spLocks noChangeShapeType="1"/>
            </p:cNvSpPr>
            <p:nvPr/>
          </p:nvSpPr>
          <p:spPr bwMode="auto">
            <a:xfrm>
              <a:off x="5070" y="350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1" name="Line 888"/>
            <p:cNvSpPr>
              <a:spLocks noChangeShapeType="1"/>
            </p:cNvSpPr>
            <p:nvPr/>
          </p:nvSpPr>
          <p:spPr bwMode="auto">
            <a:xfrm>
              <a:off x="5076" y="353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2" name="Line 889"/>
            <p:cNvSpPr>
              <a:spLocks noChangeShapeType="1"/>
            </p:cNvSpPr>
            <p:nvPr/>
          </p:nvSpPr>
          <p:spPr bwMode="auto">
            <a:xfrm>
              <a:off x="5081" y="355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3" name="Line 890"/>
            <p:cNvSpPr>
              <a:spLocks noChangeShapeType="1"/>
            </p:cNvSpPr>
            <p:nvPr/>
          </p:nvSpPr>
          <p:spPr bwMode="auto">
            <a:xfrm>
              <a:off x="5087" y="357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4" name="Line 891"/>
            <p:cNvSpPr>
              <a:spLocks noChangeShapeType="1"/>
            </p:cNvSpPr>
            <p:nvPr/>
          </p:nvSpPr>
          <p:spPr bwMode="auto">
            <a:xfrm>
              <a:off x="5092" y="359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5" name="Line 892"/>
            <p:cNvSpPr>
              <a:spLocks noChangeShapeType="1"/>
            </p:cNvSpPr>
            <p:nvPr/>
          </p:nvSpPr>
          <p:spPr bwMode="auto">
            <a:xfrm>
              <a:off x="5096" y="361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6" name="Line 893"/>
            <p:cNvSpPr>
              <a:spLocks noChangeShapeType="1"/>
            </p:cNvSpPr>
            <p:nvPr/>
          </p:nvSpPr>
          <p:spPr bwMode="auto">
            <a:xfrm>
              <a:off x="5102" y="363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7" name="Line 894"/>
            <p:cNvSpPr>
              <a:spLocks noChangeShapeType="1"/>
            </p:cNvSpPr>
            <p:nvPr/>
          </p:nvSpPr>
          <p:spPr bwMode="auto">
            <a:xfrm>
              <a:off x="5107" y="365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8" name="Line 895"/>
            <p:cNvSpPr>
              <a:spLocks noChangeShapeType="1"/>
            </p:cNvSpPr>
            <p:nvPr/>
          </p:nvSpPr>
          <p:spPr bwMode="auto">
            <a:xfrm>
              <a:off x="5113" y="366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59" name="Line 896"/>
            <p:cNvSpPr>
              <a:spLocks noChangeShapeType="1"/>
            </p:cNvSpPr>
            <p:nvPr/>
          </p:nvSpPr>
          <p:spPr bwMode="auto">
            <a:xfrm>
              <a:off x="5118" y="3679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0" name="Line 897"/>
            <p:cNvSpPr>
              <a:spLocks noChangeShapeType="1"/>
            </p:cNvSpPr>
            <p:nvPr/>
          </p:nvSpPr>
          <p:spPr bwMode="auto">
            <a:xfrm>
              <a:off x="5123" y="368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1" name="Line 898"/>
            <p:cNvSpPr>
              <a:spLocks noChangeShapeType="1"/>
            </p:cNvSpPr>
            <p:nvPr/>
          </p:nvSpPr>
          <p:spPr bwMode="auto">
            <a:xfrm>
              <a:off x="5129" y="369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2" name="Line 899"/>
            <p:cNvSpPr>
              <a:spLocks noChangeShapeType="1"/>
            </p:cNvSpPr>
            <p:nvPr/>
          </p:nvSpPr>
          <p:spPr bwMode="auto">
            <a:xfrm>
              <a:off x="5134" y="3707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3" name="Line 900"/>
            <p:cNvSpPr>
              <a:spLocks noChangeShapeType="1"/>
            </p:cNvSpPr>
            <p:nvPr/>
          </p:nvSpPr>
          <p:spPr bwMode="auto">
            <a:xfrm>
              <a:off x="5139" y="371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4" name="Line 901"/>
            <p:cNvSpPr>
              <a:spLocks noChangeShapeType="1"/>
            </p:cNvSpPr>
            <p:nvPr/>
          </p:nvSpPr>
          <p:spPr bwMode="auto">
            <a:xfrm>
              <a:off x="5145" y="371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5" name="Line 902"/>
            <p:cNvSpPr>
              <a:spLocks noChangeShapeType="1"/>
            </p:cNvSpPr>
            <p:nvPr/>
          </p:nvSpPr>
          <p:spPr bwMode="auto">
            <a:xfrm>
              <a:off x="5150" y="372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6" name="Line 903"/>
            <p:cNvSpPr>
              <a:spLocks noChangeShapeType="1"/>
            </p:cNvSpPr>
            <p:nvPr/>
          </p:nvSpPr>
          <p:spPr bwMode="auto">
            <a:xfrm>
              <a:off x="5156" y="373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7" name="Line 904"/>
            <p:cNvSpPr>
              <a:spLocks noChangeShapeType="1"/>
            </p:cNvSpPr>
            <p:nvPr/>
          </p:nvSpPr>
          <p:spPr bwMode="auto">
            <a:xfrm>
              <a:off x="5161" y="373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8" name="Line 905"/>
            <p:cNvSpPr>
              <a:spLocks noChangeShapeType="1"/>
            </p:cNvSpPr>
            <p:nvPr/>
          </p:nvSpPr>
          <p:spPr bwMode="auto">
            <a:xfrm>
              <a:off x="5166" y="373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69" name="Line 906"/>
            <p:cNvSpPr>
              <a:spLocks noChangeShapeType="1"/>
            </p:cNvSpPr>
            <p:nvPr/>
          </p:nvSpPr>
          <p:spPr bwMode="auto">
            <a:xfrm>
              <a:off x="5172" y="373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0" name="Line 907"/>
            <p:cNvSpPr>
              <a:spLocks noChangeShapeType="1"/>
            </p:cNvSpPr>
            <p:nvPr/>
          </p:nvSpPr>
          <p:spPr bwMode="auto">
            <a:xfrm>
              <a:off x="5176" y="373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1" name="Line 908"/>
            <p:cNvSpPr>
              <a:spLocks noChangeShapeType="1"/>
            </p:cNvSpPr>
            <p:nvPr/>
          </p:nvSpPr>
          <p:spPr bwMode="auto">
            <a:xfrm>
              <a:off x="5182" y="373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2" name="Line 909"/>
            <p:cNvSpPr>
              <a:spLocks noChangeShapeType="1"/>
            </p:cNvSpPr>
            <p:nvPr/>
          </p:nvSpPr>
          <p:spPr bwMode="auto">
            <a:xfrm>
              <a:off x="5187" y="374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3" name="Line 910"/>
            <p:cNvSpPr>
              <a:spLocks noChangeShapeType="1"/>
            </p:cNvSpPr>
            <p:nvPr/>
          </p:nvSpPr>
          <p:spPr bwMode="auto">
            <a:xfrm>
              <a:off x="5192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4" name="Line 911"/>
            <p:cNvSpPr>
              <a:spLocks noChangeShapeType="1"/>
            </p:cNvSpPr>
            <p:nvPr/>
          </p:nvSpPr>
          <p:spPr bwMode="auto">
            <a:xfrm>
              <a:off x="5198" y="373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5" name="Line 912"/>
            <p:cNvSpPr>
              <a:spLocks noChangeShapeType="1"/>
            </p:cNvSpPr>
            <p:nvPr/>
          </p:nvSpPr>
          <p:spPr bwMode="auto">
            <a:xfrm>
              <a:off x="5203" y="374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6" name="Line 913"/>
            <p:cNvSpPr>
              <a:spLocks noChangeShapeType="1"/>
            </p:cNvSpPr>
            <p:nvPr/>
          </p:nvSpPr>
          <p:spPr bwMode="auto">
            <a:xfrm>
              <a:off x="5209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7" name="Line 914"/>
            <p:cNvSpPr>
              <a:spLocks noChangeShapeType="1"/>
            </p:cNvSpPr>
            <p:nvPr/>
          </p:nvSpPr>
          <p:spPr bwMode="auto">
            <a:xfrm>
              <a:off x="5214" y="3745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8" name="Line 915"/>
            <p:cNvSpPr>
              <a:spLocks noChangeShapeType="1"/>
            </p:cNvSpPr>
            <p:nvPr/>
          </p:nvSpPr>
          <p:spPr bwMode="auto">
            <a:xfrm>
              <a:off x="5219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79" name="Line 916"/>
            <p:cNvSpPr>
              <a:spLocks noChangeShapeType="1"/>
            </p:cNvSpPr>
            <p:nvPr/>
          </p:nvSpPr>
          <p:spPr bwMode="auto">
            <a:xfrm>
              <a:off x="5225" y="374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0" name="Line 917"/>
            <p:cNvSpPr>
              <a:spLocks noChangeShapeType="1"/>
            </p:cNvSpPr>
            <p:nvPr/>
          </p:nvSpPr>
          <p:spPr bwMode="auto">
            <a:xfrm>
              <a:off x="5230" y="373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1" name="Line 918"/>
            <p:cNvSpPr>
              <a:spLocks noChangeShapeType="1"/>
            </p:cNvSpPr>
            <p:nvPr/>
          </p:nvSpPr>
          <p:spPr bwMode="auto">
            <a:xfrm>
              <a:off x="5235" y="372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2" name="Line 919"/>
            <p:cNvSpPr>
              <a:spLocks noChangeShapeType="1"/>
            </p:cNvSpPr>
            <p:nvPr/>
          </p:nvSpPr>
          <p:spPr bwMode="auto">
            <a:xfrm>
              <a:off x="5241" y="370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3" name="Line 920"/>
            <p:cNvSpPr>
              <a:spLocks noChangeShapeType="1"/>
            </p:cNvSpPr>
            <p:nvPr/>
          </p:nvSpPr>
          <p:spPr bwMode="auto">
            <a:xfrm>
              <a:off x="5246" y="366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4" name="Line 921"/>
            <p:cNvSpPr>
              <a:spLocks noChangeShapeType="1"/>
            </p:cNvSpPr>
            <p:nvPr/>
          </p:nvSpPr>
          <p:spPr bwMode="auto">
            <a:xfrm>
              <a:off x="5252" y="361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5" name="Line 922"/>
            <p:cNvSpPr>
              <a:spLocks noChangeShapeType="1"/>
            </p:cNvSpPr>
            <p:nvPr/>
          </p:nvSpPr>
          <p:spPr bwMode="auto">
            <a:xfrm>
              <a:off x="5256" y="356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6" name="Line 923"/>
            <p:cNvSpPr>
              <a:spLocks noChangeShapeType="1"/>
            </p:cNvSpPr>
            <p:nvPr/>
          </p:nvSpPr>
          <p:spPr bwMode="auto">
            <a:xfrm>
              <a:off x="5262" y="349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7" name="Line 924"/>
            <p:cNvSpPr>
              <a:spLocks noChangeShapeType="1"/>
            </p:cNvSpPr>
            <p:nvPr/>
          </p:nvSpPr>
          <p:spPr bwMode="auto">
            <a:xfrm>
              <a:off x="5267" y="341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8" name="Line 925"/>
            <p:cNvSpPr>
              <a:spLocks noChangeShapeType="1"/>
            </p:cNvSpPr>
            <p:nvPr/>
          </p:nvSpPr>
          <p:spPr bwMode="auto">
            <a:xfrm>
              <a:off x="5272" y="3333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89" name="Line 926"/>
            <p:cNvSpPr>
              <a:spLocks noChangeShapeType="1"/>
            </p:cNvSpPr>
            <p:nvPr/>
          </p:nvSpPr>
          <p:spPr bwMode="auto">
            <a:xfrm>
              <a:off x="5278" y="3278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0" name="Line 927"/>
            <p:cNvSpPr>
              <a:spLocks noChangeShapeType="1"/>
            </p:cNvSpPr>
            <p:nvPr/>
          </p:nvSpPr>
          <p:spPr bwMode="auto">
            <a:xfrm>
              <a:off x="5283" y="3244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1" name="Line 928"/>
            <p:cNvSpPr>
              <a:spLocks noChangeShapeType="1"/>
            </p:cNvSpPr>
            <p:nvPr/>
          </p:nvSpPr>
          <p:spPr bwMode="auto">
            <a:xfrm>
              <a:off x="5288" y="322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2" name="Line 929"/>
            <p:cNvSpPr>
              <a:spLocks noChangeShapeType="1"/>
            </p:cNvSpPr>
            <p:nvPr/>
          </p:nvSpPr>
          <p:spPr bwMode="auto">
            <a:xfrm>
              <a:off x="5294" y="3211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3" name="Line 930"/>
            <p:cNvSpPr>
              <a:spLocks noChangeShapeType="1"/>
            </p:cNvSpPr>
            <p:nvPr/>
          </p:nvSpPr>
          <p:spPr bwMode="auto">
            <a:xfrm>
              <a:off x="5299" y="3210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4" name="Line 931"/>
            <p:cNvSpPr>
              <a:spLocks noChangeShapeType="1"/>
            </p:cNvSpPr>
            <p:nvPr/>
          </p:nvSpPr>
          <p:spPr bwMode="auto">
            <a:xfrm>
              <a:off x="5305" y="3206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195" name="Line 932"/>
            <p:cNvSpPr>
              <a:spLocks noChangeShapeType="1"/>
            </p:cNvSpPr>
            <p:nvPr/>
          </p:nvSpPr>
          <p:spPr bwMode="auto">
            <a:xfrm>
              <a:off x="5310" y="3202"/>
              <a:ext cx="1" cy="1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583" name="Group 933"/>
          <p:cNvGrpSpPr>
            <a:grpSpLocks/>
          </p:cNvGrpSpPr>
          <p:nvPr/>
        </p:nvGrpSpPr>
        <p:grpSpPr bwMode="auto">
          <a:xfrm>
            <a:off x="1447800" y="1295400"/>
            <a:ext cx="3146425" cy="4048125"/>
            <a:chOff x="864" y="531"/>
            <a:chExt cx="1982" cy="2550"/>
          </a:xfrm>
        </p:grpSpPr>
        <p:grpSp>
          <p:nvGrpSpPr>
            <p:cNvPr id="232801" name="Group 934"/>
            <p:cNvGrpSpPr>
              <a:grpSpLocks/>
            </p:cNvGrpSpPr>
            <p:nvPr/>
          </p:nvGrpSpPr>
          <p:grpSpPr bwMode="auto">
            <a:xfrm>
              <a:off x="880" y="531"/>
              <a:ext cx="1966" cy="2550"/>
              <a:chOff x="880" y="546"/>
              <a:chExt cx="1966" cy="2550"/>
            </a:xfrm>
          </p:grpSpPr>
          <p:sp>
            <p:nvSpPr>
              <p:cNvPr id="232803" name="Line 935"/>
              <p:cNvSpPr>
                <a:spLocks noChangeShapeType="1"/>
              </p:cNvSpPr>
              <p:nvPr/>
            </p:nvSpPr>
            <p:spPr bwMode="auto">
              <a:xfrm flipV="1">
                <a:off x="880" y="3093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4" name="Freeform 936"/>
              <p:cNvSpPr>
                <a:spLocks/>
              </p:cNvSpPr>
              <p:nvPr/>
            </p:nvSpPr>
            <p:spPr bwMode="auto">
              <a:xfrm>
                <a:off x="903" y="3093"/>
                <a:ext cx="6" cy="1"/>
              </a:xfrm>
              <a:custGeom>
                <a:avLst/>
                <a:gdLst>
                  <a:gd name="T0" fmla="*/ 0 w 8"/>
                  <a:gd name="T1" fmla="*/ 0 h 1"/>
                  <a:gd name="T2" fmla="*/ 2 w 8"/>
                  <a:gd name="T3" fmla="*/ 0 h 1"/>
                  <a:gd name="T4" fmla="*/ 3 w 8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1"/>
                  <a:gd name="T11" fmla="*/ 8 w 8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1">
                    <a:moveTo>
                      <a:pt x="0" y="0"/>
                    </a:moveTo>
                    <a:lnTo>
                      <a:pt x="4" y="0"/>
                    </a:lnTo>
                    <a:lnTo>
                      <a:pt x="8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5" name="Freeform 937"/>
              <p:cNvSpPr>
                <a:spLocks/>
              </p:cNvSpPr>
              <p:nvPr/>
            </p:nvSpPr>
            <p:spPr bwMode="auto">
              <a:xfrm>
                <a:off x="914" y="3093"/>
                <a:ext cx="25" cy="2"/>
              </a:xfrm>
              <a:custGeom>
                <a:avLst/>
                <a:gdLst>
                  <a:gd name="T0" fmla="*/ 0 w 32"/>
                  <a:gd name="T1" fmla="*/ 0 h 1"/>
                  <a:gd name="T2" fmla="*/ 2 w 32"/>
                  <a:gd name="T3" fmla="*/ 16 h 1"/>
                  <a:gd name="T4" fmla="*/ 4 w 32"/>
                  <a:gd name="T5" fmla="*/ 0 h 1"/>
                  <a:gd name="T6" fmla="*/ 7 w 32"/>
                  <a:gd name="T7" fmla="*/ 16 h 1"/>
                  <a:gd name="T8" fmla="*/ 10 w 32"/>
                  <a:gd name="T9" fmla="*/ 16 h 1"/>
                  <a:gd name="T10" fmla="*/ 13 w 32"/>
                  <a:gd name="T11" fmla="*/ 16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"/>
                  <a:gd name="T20" fmla="*/ 32 w 32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">
                    <a:moveTo>
                      <a:pt x="0" y="0"/>
                    </a:moveTo>
                    <a:lnTo>
                      <a:pt x="4" y="1"/>
                    </a:lnTo>
                    <a:lnTo>
                      <a:pt x="11" y="0"/>
                    </a:lnTo>
                    <a:lnTo>
                      <a:pt x="18" y="1"/>
                    </a:lnTo>
                    <a:lnTo>
                      <a:pt x="25" y="1"/>
                    </a:lnTo>
                    <a:lnTo>
                      <a:pt x="32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6" name="Freeform 938"/>
              <p:cNvSpPr>
                <a:spLocks/>
              </p:cNvSpPr>
              <p:nvPr/>
            </p:nvSpPr>
            <p:spPr bwMode="auto">
              <a:xfrm>
                <a:off x="944" y="3093"/>
                <a:ext cx="35" cy="2"/>
              </a:xfrm>
              <a:custGeom>
                <a:avLst/>
                <a:gdLst>
                  <a:gd name="T0" fmla="*/ 0 w 45"/>
                  <a:gd name="T1" fmla="*/ 16 h 1"/>
                  <a:gd name="T2" fmla="*/ 2 w 45"/>
                  <a:gd name="T3" fmla="*/ 0 h 1"/>
                  <a:gd name="T4" fmla="*/ 5 w 45"/>
                  <a:gd name="T5" fmla="*/ 0 h 1"/>
                  <a:gd name="T6" fmla="*/ 7 w 45"/>
                  <a:gd name="T7" fmla="*/ 16 h 1"/>
                  <a:gd name="T8" fmla="*/ 9 w 45"/>
                  <a:gd name="T9" fmla="*/ 16 h 1"/>
                  <a:gd name="T10" fmla="*/ 12 w 45"/>
                  <a:gd name="T11" fmla="*/ 16 h 1"/>
                  <a:gd name="T12" fmla="*/ 15 w 45"/>
                  <a:gd name="T13" fmla="*/ 0 h 1"/>
                  <a:gd name="T14" fmla="*/ 16 w 45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5"/>
                  <a:gd name="T25" fmla="*/ 0 h 1"/>
                  <a:gd name="T26" fmla="*/ 45 w 45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5" h="1">
                    <a:moveTo>
                      <a:pt x="0" y="1"/>
                    </a:moveTo>
                    <a:lnTo>
                      <a:pt x="7" y="0"/>
                    </a:lnTo>
                    <a:lnTo>
                      <a:pt x="14" y="0"/>
                    </a:lnTo>
                    <a:lnTo>
                      <a:pt x="20" y="1"/>
                    </a:lnTo>
                    <a:lnTo>
                      <a:pt x="27" y="1"/>
                    </a:lnTo>
                    <a:lnTo>
                      <a:pt x="34" y="1"/>
                    </a:lnTo>
                    <a:lnTo>
                      <a:pt x="41" y="0"/>
                    </a:lnTo>
                    <a:lnTo>
                      <a:pt x="45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7" name="Freeform 939"/>
              <p:cNvSpPr>
                <a:spLocks/>
              </p:cNvSpPr>
              <p:nvPr/>
            </p:nvSpPr>
            <p:spPr bwMode="auto">
              <a:xfrm>
                <a:off x="982" y="3093"/>
                <a:ext cx="59" cy="2"/>
              </a:xfrm>
              <a:custGeom>
                <a:avLst/>
                <a:gdLst>
                  <a:gd name="T0" fmla="*/ 0 w 77"/>
                  <a:gd name="T1" fmla="*/ 0 h 1"/>
                  <a:gd name="T2" fmla="*/ 2 w 77"/>
                  <a:gd name="T3" fmla="*/ 0 h 1"/>
                  <a:gd name="T4" fmla="*/ 4 w 77"/>
                  <a:gd name="T5" fmla="*/ 16 h 1"/>
                  <a:gd name="T6" fmla="*/ 6 w 77"/>
                  <a:gd name="T7" fmla="*/ 0 h 1"/>
                  <a:gd name="T8" fmla="*/ 8 w 77"/>
                  <a:gd name="T9" fmla="*/ 0 h 1"/>
                  <a:gd name="T10" fmla="*/ 11 w 77"/>
                  <a:gd name="T11" fmla="*/ 16 h 1"/>
                  <a:gd name="T12" fmla="*/ 14 w 77"/>
                  <a:gd name="T13" fmla="*/ 16 h 1"/>
                  <a:gd name="T14" fmla="*/ 16 w 77"/>
                  <a:gd name="T15" fmla="*/ 16 h 1"/>
                  <a:gd name="T16" fmla="*/ 18 w 77"/>
                  <a:gd name="T17" fmla="*/ 16 h 1"/>
                  <a:gd name="T18" fmla="*/ 21 w 77"/>
                  <a:gd name="T19" fmla="*/ 16 h 1"/>
                  <a:gd name="T20" fmla="*/ 24 w 77"/>
                  <a:gd name="T21" fmla="*/ 0 h 1"/>
                  <a:gd name="T22" fmla="*/ 26 w 77"/>
                  <a:gd name="T23" fmla="*/ 16 h 1"/>
                  <a:gd name="T24" fmla="*/ 26 w 77"/>
                  <a:gd name="T25" fmla="*/ 0 h 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7"/>
                  <a:gd name="T40" fmla="*/ 0 h 1"/>
                  <a:gd name="T41" fmla="*/ 77 w 77"/>
                  <a:gd name="T42" fmla="*/ 1 h 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7" h="1">
                    <a:moveTo>
                      <a:pt x="0" y="0"/>
                    </a:moveTo>
                    <a:lnTo>
                      <a:pt x="5" y="0"/>
                    </a:lnTo>
                    <a:lnTo>
                      <a:pt x="12" y="1"/>
                    </a:lnTo>
                    <a:lnTo>
                      <a:pt x="19" y="0"/>
                    </a:lnTo>
                    <a:lnTo>
                      <a:pt x="26" y="0"/>
                    </a:lnTo>
                    <a:lnTo>
                      <a:pt x="33" y="1"/>
                    </a:lnTo>
                    <a:lnTo>
                      <a:pt x="40" y="1"/>
                    </a:lnTo>
                    <a:lnTo>
                      <a:pt x="47" y="1"/>
                    </a:lnTo>
                    <a:lnTo>
                      <a:pt x="54" y="1"/>
                    </a:lnTo>
                    <a:lnTo>
                      <a:pt x="61" y="1"/>
                    </a:lnTo>
                    <a:lnTo>
                      <a:pt x="68" y="0"/>
                    </a:lnTo>
                    <a:lnTo>
                      <a:pt x="74" y="1"/>
                    </a:lnTo>
                    <a:lnTo>
                      <a:pt x="77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8" name="Freeform 940"/>
              <p:cNvSpPr>
                <a:spLocks/>
              </p:cNvSpPr>
              <p:nvPr/>
            </p:nvSpPr>
            <p:spPr bwMode="auto">
              <a:xfrm>
                <a:off x="1057" y="3093"/>
                <a:ext cx="12" cy="1"/>
              </a:xfrm>
              <a:custGeom>
                <a:avLst/>
                <a:gdLst>
                  <a:gd name="T0" fmla="*/ 0 w 16"/>
                  <a:gd name="T1" fmla="*/ 0 h 1"/>
                  <a:gd name="T2" fmla="*/ 2 w 16"/>
                  <a:gd name="T3" fmla="*/ 0 h 1"/>
                  <a:gd name="T4" fmla="*/ 4 w 16"/>
                  <a:gd name="T5" fmla="*/ 0 h 1"/>
                  <a:gd name="T6" fmla="*/ 5 w 16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1"/>
                  <a:gd name="T14" fmla="*/ 16 w 16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1">
                    <a:moveTo>
                      <a:pt x="0" y="0"/>
                    </a:moveTo>
                    <a:lnTo>
                      <a:pt x="5" y="0"/>
                    </a:lnTo>
                    <a:lnTo>
                      <a:pt x="12" y="0"/>
                    </a:lnTo>
                    <a:lnTo>
                      <a:pt x="16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9" name="Freeform 941"/>
              <p:cNvSpPr>
                <a:spLocks/>
              </p:cNvSpPr>
              <p:nvPr/>
            </p:nvSpPr>
            <p:spPr bwMode="auto">
              <a:xfrm>
                <a:off x="1072" y="3093"/>
                <a:ext cx="13" cy="1"/>
              </a:xfrm>
              <a:custGeom>
                <a:avLst/>
                <a:gdLst>
                  <a:gd name="T0" fmla="*/ 0 w 17"/>
                  <a:gd name="T1" fmla="*/ 0 h 1"/>
                  <a:gd name="T2" fmla="*/ 2 w 17"/>
                  <a:gd name="T3" fmla="*/ 0 h 1"/>
                  <a:gd name="T4" fmla="*/ 5 w 17"/>
                  <a:gd name="T5" fmla="*/ 0 h 1"/>
                  <a:gd name="T6" fmla="*/ 6 w 17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"/>
                  <a:gd name="T13" fmla="*/ 0 h 1"/>
                  <a:gd name="T14" fmla="*/ 17 w 17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" h="1">
                    <a:moveTo>
                      <a:pt x="0" y="0"/>
                    </a:moveTo>
                    <a:lnTo>
                      <a:pt x="6" y="0"/>
                    </a:lnTo>
                    <a:lnTo>
                      <a:pt x="13" y="0"/>
                    </a:lnTo>
                    <a:lnTo>
                      <a:pt x="17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0" name="Freeform 942"/>
              <p:cNvSpPr>
                <a:spLocks/>
              </p:cNvSpPr>
              <p:nvPr/>
            </p:nvSpPr>
            <p:spPr bwMode="auto">
              <a:xfrm>
                <a:off x="1090" y="3093"/>
                <a:ext cx="45" cy="2"/>
              </a:xfrm>
              <a:custGeom>
                <a:avLst/>
                <a:gdLst>
                  <a:gd name="T0" fmla="*/ 0 w 59"/>
                  <a:gd name="T1" fmla="*/ 0 h 1"/>
                  <a:gd name="T2" fmla="*/ 2 w 59"/>
                  <a:gd name="T3" fmla="*/ 16 h 1"/>
                  <a:gd name="T4" fmla="*/ 4 w 59"/>
                  <a:gd name="T5" fmla="*/ 16 h 1"/>
                  <a:gd name="T6" fmla="*/ 6 w 59"/>
                  <a:gd name="T7" fmla="*/ 16 h 1"/>
                  <a:gd name="T8" fmla="*/ 8 w 59"/>
                  <a:gd name="T9" fmla="*/ 16 h 1"/>
                  <a:gd name="T10" fmla="*/ 11 w 59"/>
                  <a:gd name="T11" fmla="*/ 0 h 1"/>
                  <a:gd name="T12" fmla="*/ 13 w 59"/>
                  <a:gd name="T13" fmla="*/ 16 h 1"/>
                  <a:gd name="T14" fmla="*/ 15 w 59"/>
                  <a:gd name="T15" fmla="*/ 16 h 1"/>
                  <a:gd name="T16" fmla="*/ 18 w 59"/>
                  <a:gd name="T17" fmla="*/ 16 h 1"/>
                  <a:gd name="T18" fmla="*/ 20 w 59"/>
                  <a:gd name="T19" fmla="*/ 16 h 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"/>
                  <a:gd name="T31" fmla="*/ 0 h 1"/>
                  <a:gd name="T32" fmla="*/ 59 w 59"/>
                  <a:gd name="T33" fmla="*/ 1 h 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" h="1">
                    <a:moveTo>
                      <a:pt x="0" y="0"/>
                    </a:moveTo>
                    <a:lnTo>
                      <a:pt x="4" y="1"/>
                    </a:lnTo>
                    <a:lnTo>
                      <a:pt x="11" y="1"/>
                    </a:lnTo>
                    <a:lnTo>
                      <a:pt x="18" y="1"/>
                    </a:lnTo>
                    <a:lnTo>
                      <a:pt x="25" y="1"/>
                    </a:lnTo>
                    <a:lnTo>
                      <a:pt x="32" y="0"/>
                    </a:lnTo>
                    <a:lnTo>
                      <a:pt x="38" y="1"/>
                    </a:lnTo>
                    <a:lnTo>
                      <a:pt x="45" y="1"/>
                    </a:lnTo>
                    <a:lnTo>
                      <a:pt x="52" y="1"/>
                    </a:lnTo>
                    <a:lnTo>
                      <a:pt x="59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1" name="Freeform 943"/>
              <p:cNvSpPr>
                <a:spLocks/>
              </p:cNvSpPr>
              <p:nvPr/>
            </p:nvSpPr>
            <p:spPr bwMode="auto">
              <a:xfrm>
                <a:off x="1143" y="3093"/>
                <a:ext cx="8" cy="2"/>
              </a:xfrm>
              <a:custGeom>
                <a:avLst/>
                <a:gdLst>
                  <a:gd name="T0" fmla="*/ 0 w 11"/>
                  <a:gd name="T1" fmla="*/ 0 h 1"/>
                  <a:gd name="T2" fmla="*/ 1 w 11"/>
                  <a:gd name="T3" fmla="*/ 16 h 1"/>
                  <a:gd name="T4" fmla="*/ 3 w 11"/>
                  <a:gd name="T5" fmla="*/ 16 h 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"/>
                  <a:gd name="T11" fmla="*/ 11 w 1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">
                    <a:moveTo>
                      <a:pt x="0" y="0"/>
                    </a:moveTo>
                    <a:lnTo>
                      <a:pt x="4" y="1"/>
                    </a:lnTo>
                    <a:lnTo>
                      <a:pt x="11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2" name="Freeform 944"/>
              <p:cNvSpPr>
                <a:spLocks/>
              </p:cNvSpPr>
              <p:nvPr/>
            </p:nvSpPr>
            <p:spPr bwMode="auto">
              <a:xfrm>
                <a:off x="1164" y="3093"/>
                <a:ext cx="16" cy="2"/>
              </a:xfrm>
              <a:custGeom>
                <a:avLst/>
                <a:gdLst>
                  <a:gd name="T0" fmla="*/ 0 w 20"/>
                  <a:gd name="T1" fmla="*/ 0 h 1"/>
                  <a:gd name="T2" fmla="*/ 2 w 20"/>
                  <a:gd name="T3" fmla="*/ 16 h 1"/>
                  <a:gd name="T4" fmla="*/ 5 w 20"/>
                  <a:gd name="T5" fmla="*/ 16 h 1"/>
                  <a:gd name="T6" fmla="*/ 7 w 20"/>
                  <a:gd name="T7" fmla="*/ 16 h 1"/>
                  <a:gd name="T8" fmla="*/ 8 w 20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1"/>
                  <a:gd name="T17" fmla="*/ 20 w 20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1">
                    <a:moveTo>
                      <a:pt x="0" y="0"/>
                    </a:moveTo>
                    <a:lnTo>
                      <a:pt x="4" y="1"/>
                    </a:lnTo>
                    <a:lnTo>
                      <a:pt x="11" y="1"/>
                    </a:lnTo>
                    <a:lnTo>
                      <a:pt x="18" y="1"/>
                    </a:lnTo>
                    <a:lnTo>
                      <a:pt x="20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3" name="Freeform 945"/>
              <p:cNvSpPr>
                <a:spLocks/>
              </p:cNvSpPr>
              <p:nvPr/>
            </p:nvSpPr>
            <p:spPr bwMode="auto">
              <a:xfrm>
                <a:off x="1187" y="3093"/>
                <a:ext cx="7" cy="2"/>
              </a:xfrm>
              <a:custGeom>
                <a:avLst/>
                <a:gdLst>
                  <a:gd name="T0" fmla="*/ 0 w 10"/>
                  <a:gd name="T1" fmla="*/ 0 h 1"/>
                  <a:gd name="T2" fmla="*/ 1 w 10"/>
                  <a:gd name="T3" fmla="*/ 16 h 1"/>
                  <a:gd name="T4" fmla="*/ 3 w 10"/>
                  <a:gd name="T5" fmla="*/ 16 h 1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1"/>
                  <a:gd name="T11" fmla="*/ 10 w 1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1">
                    <a:moveTo>
                      <a:pt x="0" y="0"/>
                    </a:moveTo>
                    <a:lnTo>
                      <a:pt x="3" y="1"/>
                    </a:lnTo>
                    <a:lnTo>
                      <a:pt x="10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4" name="Freeform 946"/>
              <p:cNvSpPr>
                <a:spLocks/>
              </p:cNvSpPr>
              <p:nvPr/>
            </p:nvSpPr>
            <p:spPr bwMode="auto">
              <a:xfrm>
                <a:off x="1201" y="3093"/>
                <a:ext cx="6" cy="2"/>
              </a:xfrm>
              <a:custGeom>
                <a:avLst/>
                <a:gdLst>
                  <a:gd name="T0" fmla="*/ 0 w 7"/>
                  <a:gd name="T1" fmla="*/ 0 h 1"/>
                  <a:gd name="T2" fmla="*/ 3 w 7"/>
                  <a:gd name="T3" fmla="*/ 16 h 1"/>
                  <a:gd name="T4" fmla="*/ 3 w 7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1"/>
                  <a:gd name="T11" fmla="*/ 7 w 7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1">
                    <a:moveTo>
                      <a:pt x="0" y="0"/>
                    </a:moveTo>
                    <a:lnTo>
                      <a:pt x="4" y="1"/>
                    </a:lnTo>
                    <a:lnTo>
                      <a:pt x="7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5" name="Freeform 947"/>
              <p:cNvSpPr>
                <a:spLocks/>
              </p:cNvSpPr>
              <p:nvPr/>
            </p:nvSpPr>
            <p:spPr bwMode="auto">
              <a:xfrm>
                <a:off x="1223" y="3093"/>
                <a:ext cx="8" cy="2"/>
              </a:xfrm>
              <a:custGeom>
                <a:avLst/>
                <a:gdLst>
                  <a:gd name="T0" fmla="*/ 0 w 10"/>
                  <a:gd name="T1" fmla="*/ 0 h 1"/>
                  <a:gd name="T2" fmla="*/ 2 w 10"/>
                  <a:gd name="T3" fmla="*/ 16 h 1"/>
                  <a:gd name="T4" fmla="*/ 4 w 10"/>
                  <a:gd name="T5" fmla="*/ 16 h 1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1"/>
                  <a:gd name="T11" fmla="*/ 10 w 1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1">
                    <a:moveTo>
                      <a:pt x="0" y="0"/>
                    </a:moveTo>
                    <a:lnTo>
                      <a:pt x="3" y="1"/>
                    </a:lnTo>
                    <a:lnTo>
                      <a:pt x="10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6" name="Freeform 948"/>
              <p:cNvSpPr>
                <a:spLocks/>
              </p:cNvSpPr>
              <p:nvPr/>
            </p:nvSpPr>
            <p:spPr bwMode="auto">
              <a:xfrm>
                <a:off x="1247" y="3093"/>
                <a:ext cx="37" cy="2"/>
              </a:xfrm>
              <a:custGeom>
                <a:avLst/>
                <a:gdLst>
                  <a:gd name="T0" fmla="*/ 0 w 48"/>
                  <a:gd name="T1" fmla="*/ 16 h 1"/>
                  <a:gd name="T2" fmla="*/ 2 w 48"/>
                  <a:gd name="T3" fmla="*/ 16 h 1"/>
                  <a:gd name="T4" fmla="*/ 5 w 48"/>
                  <a:gd name="T5" fmla="*/ 0 h 1"/>
                  <a:gd name="T6" fmla="*/ 7 w 48"/>
                  <a:gd name="T7" fmla="*/ 16 h 1"/>
                  <a:gd name="T8" fmla="*/ 10 w 48"/>
                  <a:gd name="T9" fmla="*/ 16 h 1"/>
                  <a:gd name="T10" fmla="*/ 12 w 48"/>
                  <a:gd name="T11" fmla="*/ 16 h 1"/>
                  <a:gd name="T12" fmla="*/ 15 w 48"/>
                  <a:gd name="T13" fmla="*/ 16 h 1"/>
                  <a:gd name="T14" fmla="*/ 17 w 48"/>
                  <a:gd name="T15" fmla="*/ 16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8"/>
                  <a:gd name="T25" fmla="*/ 0 h 1"/>
                  <a:gd name="T26" fmla="*/ 48 w 48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8" h="1">
                    <a:moveTo>
                      <a:pt x="0" y="1"/>
                    </a:moveTo>
                    <a:lnTo>
                      <a:pt x="7" y="1"/>
                    </a:lnTo>
                    <a:lnTo>
                      <a:pt x="14" y="0"/>
                    </a:lnTo>
                    <a:lnTo>
                      <a:pt x="21" y="1"/>
                    </a:lnTo>
                    <a:lnTo>
                      <a:pt x="28" y="1"/>
                    </a:lnTo>
                    <a:lnTo>
                      <a:pt x="35" y="1"/>
                    </a:lnTo>
                    <a:lnTo>
                      <a:pt x="41" y="1"/>
                    </a:lnTo>
                    <a:lnTo>
                      <a:pt x="48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7" name="Freeform 949"/>
              <p:cNvSpPr>
                <a:spLocks/>
              </p:cNvSpPr>
              <p:nvPr/>
            </p:nvSpPr>
            <p:spPr bwMode="auto">
              <a:xfrm>
                <a:off x="1295" y="3093"/>
                <a:ext cx="16" cy="2"/>
              </a:xfrm>
              <a:custGeom>
                <a:avLst/>
                <a:gdLst>
                  <a:gd name="T0" fmla="*/ 0 w 21"/>
                  <a:gd name="T1" fmla="*/ 16 h 1"/>
                  <a:gd name="T2" fmla="*/ 2 w 21"/>
                  <a:gd name="T3" fmla="*/ 16 h 1"/>
                  <a:gd name="T4" fmla="*/ 5 w 21"/>
                  <a:gd name="T5" fmla="*/ 0 h 1"/>
                  <a:gd name="T6" fmla="*/ 7 w 21"/>
                  <a:gd name="T7" fmla="*/ 16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1"/>
                  <a:gd name="T14" fmla="*/ 21 w 2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1">
                    <a:moveTo>
                      <a:pt x="0" y="1"/>
                    </a:moveTo>
                    <a:lnTo>
                      <a:pt x="7" y="1"/>
                    </a:lnTo>
                    <a:lnTo>
                      <a:pt x="14" y="0"/>
                    </a:lnTo>
                    <a:lnTo>
                      <a:pt x="21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8" name="Freeform 950"/>
              <p:cNvSpPr>
                <a:spLocks/>
              </p:cNvSpPr>
              <p:nvPr/>
            </p:nvSpPr>
            <p:spPr bwMode="auto">
              <a:xfrm>
                <a:off x="1356" y="3093"/>
                <a:ext cx="30" cy="2"/>
              </a:xfrm>
              <a:custGeom>
                <a:avLst/>
                <a:gdLst>
                  <a:gd name="T0" fmla="*/ 0 w 39"/>
                  <a:gd name="T1" fmla="*/ 0 h 1"/>
                  <a:gd name="T2" fmla="*/ 2 w 39"/>
                  <a:gd name="T3" fmla="*/ 16 h 1"/>
                  <a:gd name="T4" fmla="*/ 4 w 39"/>
                  <a:gd name="T5" fmla="*/ 16 h 1"/>
                  <a:gd name="T6" fmla="*/ 6 w 39"/>
                  <a:gd name="T7" fmla="*/ 16 h 1"/>
                  <a:gd name="T8" fmla="*/ 8 w 39"/>
                  <a:gd name="T9" fmla="*/ 16 h 1"/>
                  <a:gd name="T10" fmla="*/ 11 w 39"/>
                  <a:gd name="T11" fmla="*/ 16 h 1"/>
                  <a:gd name="T12" fmla="*/ 13 w 39"/>
                  <a:gd name="T13" fmla="*/ 16 h 1"/>
                  <a:gd name="T14" fmla="*/ 14 w 39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1"/>
                  <a:gd name="T26" fmla="*/ 39 w 39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1">
                    <a:moveTo>
                      <a:pt x="0" y="0"/>
                    </a:moveTo>
                    <a:lnTo>
                      <a:pt x="3" y="1"/>
                    </a:lnTo>
                    <a:lnTo>
                      <a:pt x="10" y="1"/>
                    </a:lnTo>
                    <a:lnTo>
                      <a:pt x="17" y="1"/>
                    </a:lnTo>
                    <a:lnTo>
                      <a:pt x="24" y="1"/>
                    </a:lnTo>
                    <a:lnTo>
                      <a:pt x="31" y="1"/>
                    </a:lnTo>
                    <a:lnTo>
                      <a:pt x="38" y="1"/>
                    </a:lnTo>
                    <a:lnTo>
                      <a:pt x="39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19" name="Freeform 951"/>
              <p:cNvSpPr>
                <a:spLocks/>
              </p:cNvSpPr>
              <p:nvPr/>
            </p:nvSpPr>
            <p:spPr bwMode="auto">
              <a:xfrm>
                <a:off x="1395" y="3093"/>
                <a:ext cx="17" cy="2"/>
              </a:xfrm>
              <a:custGeom>
                <a:avLst/>
                <a:gdLst>
                  <a:gd name="T0" fmla="*/ 0 w 23"/>
                  <a:gd name="T1" fmla="*/ 0 h 1"/>
                  <a:gd name="T2" fmla="*/ 1 w 23"/>
                  <a:gd name="T3" fmla="*/ 16 h 1"/>
                  <a:gd name="T4" fmla="*/ 3 w 23"/>
                  <a:gd name="T5" fmla="*/ 16 h 1"/>
                  <a:gd name="T6" fmla="*/ 5 w 23"/>
                  <a:gd name="T7" fmla="*/ 0 h 1"/>
                  <a:gd name="T8" fmla="*/ 7 w 23"/>
                  <a:gd name="T9" fmla="*/ 16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1"/>
                  <a:gd name="T17" fmla="*/ 23 w 23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1">
                    <a:moveTo>
                      <a:pt x="0" y="0"/>
                    </a:moveTo>
                    <a:lnTo>
                      <a:pt x="2" y="1"/>
                    </a:lnTo>
                    <a:lnTo>
                      <a:pt x="9" y="1"/>
                    </a:lnTo>
                    <a:lnTo>
                      <a:pt x="16" y="0"/>
                    </a:lnTo>
                    <a:lnTo>
                      <a:pt x="23" y="1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0" name="Freeform 952"/>
              <p:cNvSpPr>
                <a:spLocks/>
              </p:cNvSpPr>
              <p:nvPr/>
            </p:nvSpPr>
            <p:spPr bwMode="auto">
              <a:xfrm>
                <a:off x="1430" y="546"/>
                <a:ext cx="1416" cy="2549"/>
              </a:xfrm>
              <a:custGeom>
                <a:avLst/>
                <a:gdLst>
                  <a:gd name="T0" fmla="*/ 9 w 1845"/>
                  <a:gd name="T1" fmla="*/ 14638 h 1423"/>
                  <a:gd name="T2" fmla="*/ 21 w 1845"/>
                  <a:gd name="T3" fmla="*/ 14628 h 1423"/>
                  <a:gd name="T4" fmla="*/ 33 w 1845"/>
                  <a:gd name="T5" fmla="*/ 14599 h 1423"/>
                  <a:gd name="T6" fmla="*/ 45 w 1845"/>
                  <a:gd name="T7" fmla="*/ 14536 h 1423"/>
                  <a:gd name="T8" fmla="*/ 57 w 1845"/>
                  <a:gd name="T9" fmla="*/ 14445 h 1423"/>
                  <a:gd name="T10" fmla="*/ 69 w 1845"/>
                  <a:gd name="T11" fmla="*/ 14391 h 1423"/>
                  <a:gd name="T12" fmla="*/ 81 w 1845"/>
                  <a:gd name="T13" fmla="*/ 14180 h 1423"/>
                  <a:gd name="T14" fmla="*/ 93 w 1845"/>
                  <a:gd name="T15" fmla="*/ 1082 h 1423"/>
                  <a:gd name="T16" fmla="*/ 105 w 1845"/>
                  <a:gd name="T17" fmla="*/ 2040 h 1423"/>
                  <a:gd name="T18" fmla="*/ 117 w 1845"/>
                  <a:gd name="T19" fmla="*/ 5746 h 1423"/>
                  <a:gd name="T20" fmla="*/ 129 w 1845"/>
                  <a:gd name="T21" fmla="*/ 8507 h 1423"/>
                  <a:gd name="T22" fmla="*/ 140 w 1845"/>
                  <a:gd name="T23" fmla="*/ 10450 h 1423"/>
                  <a:gd name="T24" fmla="*/ 153 w 1845"/>
                  <a:gd name="T25" fmla="*/ 11862 h 1423"/>
                  <a:gd name="T26" fmla="*/ 165 w 1845"/>
                  <a:gd name="T27" fmla="*/ 12870 h 1423"/>
                  <a:gd name="T28" fmla="*/ 177 w 1845"/>
                  <a:gd name="T29" fmla="*/ 13633 h 1423"/>
                  <a:gd name="T30" fmla="*/ 189 w 1845"/>
                  <a:gd name="T31" fmla="*/ 14157 h 1423"/>
                  <a:gd name="T32" fmla="*/ 201 w 1845"/>
                  <a:gd name="T33" fmla="*/ 14427 h 1423"/>
                  <a:gd name="T34" fmla="*/ 213 w 1845"/>
                  <a:gd name="T35" fmla="*/ 14536 h 1423"/>
                  <a:gd name="T36" fmla="*/ 225 w 1845"/>
                  <a:gd name="T37" fmla="*/ 13836 h 1423"/>
                  <a:gd name="T38" fmla="*/ 237 w 1845"/>
                  <a:gd name="T39" fmla="*/ 11788 h 1423"/>
                  <a:gd name="T40" fmla="*/ 249 w 1845"/>
                  <a:gd name="T41" fmla="*/ 11151 h 1423"/>
                  <a:gd name="T42" fmla="*/ 262 w 1845"/>
                  <a:gd name="T43" fmla="*/ 10997 h 1423"/>
                  <a:gd name="T44" fmla="*/ 273 w 1845"/>
                  <a:gd name="T45" fmla="*/ 11058 h 1423"/>
                  <a:gd name="T46" fmla="*/ 286 w 1845"/>
                  <a:gd name="T47" fmla="*/ 11179 h 1423"/>
                  <a:gd name="T48" fmla="*/ 298 w 1845"/>
                  <a:gd name="T49" fmla="*/ 11317 h 1423"/>
                  <a:gd name="T50" fmla="*/ 310 w 1845"/>
                  <a:gd name="T51" fmla="*/ 11427 h 1423"/>
                  <a:gd name="T52" fmla="*/ 322 w 1845"/>
                  <a:gd name="T53" fmla="*/ 11565 h 1423"/>
                  <a:gd name="T54" fmla="*/ 333 w 1845"/>
                  <a:gd name="T55" fmla="*/ 11658 h 1423"/>
                  <a:gd name="T56" fmla="*/ 345 w 1845"/>
                  <a:gd name="T57" fmla="*/ 11767 h 1423"/>
                  <a:gd name="T58" fmla="*/ 358 w 1845"/>
                  <a:gd name="T59" fmla="*/ 11862 h 1423"/>
                  <a:gd name="T60" fmla="*/ 369 w 1845"/>
                  <a:gd name="T61" fmla="*/ 11943 h 1423"/>
                  <a:gd name="T62" fmla="*/ 381 w 1845"/>
                  <a:gd name="T63" fmla="*/ 12064 h 1423"/>
                  <a:gd name="T64" fmla="*/ 394 w 1845"/>
                  <a:gd name="T65" fmla="*/ 12202 h 1423"/>
                  <a:gd name="T66" fmla="*/ 405 w 1845"/>
                  <a:gd name="T67" fmla="*/ 12466 h 1423"/>
                  <a:gd name="T68" fmla="*/ 418 w 1845"/>
                  <a:gd name="T69" fmla="*/ 12960 h 1423"/>
                  <a:gd name="T70" fmla="*/ 430 w 1845"/>
                  <a:gd name="T71" fmla="*/ 13560 h 1423"/>
                  <a:gd name="T72" fmla="*/ 442 w 1845"/>
                  <a:gd name="T73" fmla="*/ 13829 h 1423"/>
                  <a:gd name="T74" fmla="*/ 454 w 1845"/>
                  <a:gd name="T75" fmla="*/ 13983 h 1423"/>
                  <a:gd name="T76" fmla="*/ 466 w 1845"/>
                  <a:gd name="T77" fmla="*/ 14105 h 1423"/>
                  <a:gd name="T78" fmla="*/ 477 w 1845"/>
                  <a:gd name="T79" fmla="*/ 14185 h 1423"/>
                  <a:gd name="T80" fmla="*/ 490 w 1845"/>
                  <a:gd name="T81" fmla="*/ 14273 h 1423"/>
                  <a:gd name="T82" fmla="*/ 503 w 1845"/>
                  <a:gd name="T83" fmla="*/ 14339 h 1423"/>
                  <a:gd name="T84" fmla="*/ 514 w 1845"/>
                  <a:gd name="T85" fmla="*/ 14391 h 1423"/>
                  <a:gd name="T86" fmla="*/ 526 w 1845"/>
                  <a:gd name="T87" fmla="*/ 14445 h 1423"/>
                  <a:gd name="T88" fmla="*/ 538 w 1845"/>
                  <a:gd name="T89" fmla="*/ 14484 h 1423"/>
                  <a:gd name="T90" fmla="*/ 550 w 1845"/>
                  <a:gd name="T91" fmla="*/ 14529 h 1423"/>
                  <a:gd name="T92" fmla="*/ 562 w 1845"/>
                  <a:gd name="T93" fmla="*/ 14549 h 1423"/>
                  <a:gd name="T94" fmla="*/ 574 w 1845"/>
                  <a:gd name="T95" fmla="*/ 14577 h 1423"/>
                  <a:gd name="T96" fmla="*/ 586 w 1845"/>
                  <a:gd name="T97" fmla="*/ 14610 h 1423"/>
                  <a:gd name="T98" fmla="*/ 598 w 1845"/>
                  <a:gd name="T99" fmla="*/ 14628 h 1423"/>
                  <a:gd name="T100" fmla="*/ 610 w 1845"/>
                  <a:gd name="T101" fmla="*/ 14638 h 1423"/>
                  <a:gd name="T102" fmla="*/ 622 w 1845"/>
                  <a:gd name="T103" fmla="*/ 14638 h 1423"/>
                  <a:gd name="T104" fmla="*/ 635 w 1845"/>
                  <a:gd name="T105" fmla="*/ 14651 h 142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845"/>
                  <a:gd name="T160" fmla="*/ 0 h 1423"/>
                  <a:gd name="T161" fmla="*/ 1845 w 1845"/>
                  <a:gd name="T162" fmla="*/ 1423 h 142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845" h="1423">
                    <a:moveTo>
                      <a:pt x="0" y="1422"/>
                    </a:moveTo>
                    <a:lnTo>
                      <a:pt x="5" y="1422"/>
                    </a:lnTo>
                    <a:lnTo>
                      <a:pt x="11" y="1422"/>
                    </a:lnTo>
                    <a:lnTo>
                      <a:pt x="18" y="1423"/>
                    </a:lnTo>
                    <a:lnTo>
                      <a:pt x="25" y="1422"/>
                    </a:lnTo>
                    <a:lnTo>
                      <a:pt x="32" y="1423"/>
                    </a:lnTo>
                    <a:lnTo>
                      <a:pt x="39" y="1422"/>
                    </a:lnTo>
                    <a:lnTo>
                      <a:pt x="46" y="1421"/>
                    </a:lnTo>
                    <a:lnTo>
                      <a:pt x="53" y="1421"/>
                    </a:lnTo>
                    <a:lnTo>
                      <a:pt x="60" y="1421"/>
                    </a:lnTo>
                    <a:lnTo>
                      <a:pt x="67" y="1419"/>
                    </a:lnTo>
                    <a:lnTo>
                      <a:pt x="74" y="1420"/>
                    </a:lnTo>
                    <a:lnTo>
                      <a:pt x="81" y="1419"/>
                    </a:lnTo>
                    <a:lnTo>
                      <a:pt x="88" y="1419"/>
                    </a:lnTo>
                    <a:lnTo>
                      <a:pt x="95" y="1418"/>
                    </a:lnTo>
                    <a:lnTo>
                      <a:pt x="102" y="1417"/>
                    </a:lnTo>
                    <a:lnTo>
                      <a:pt x="109" y="1415"/>
                    </a:lnTo>
                    <a:lnTo>
                      <a:pt x="115" y="1415"/>
                    </a:lnTo>
                    <a:lnTo>
                      <a:pt x="122" y="1413"/>
                    </a:lnTo>
                    <a:lnTo>
                      <a:pt x="129" y="1412"/>
                    </a:lnTo>
                    <a:lnTo>
                      <a:pt x="136" y="1411"/>
                    </a:lnTo>
                    <a:lnTo>
                      <a:pt x="143" y="1409"/>
                    </a:lnTo>
                    <a:lnTo>
                      <a:pt x="150" y="1407"/>
                    </a:lnTo>
                    <a:lnTo>
                      <a:pt x="157" y="1406"/>
                    </a:lnTo>
                    <a:lnTo>
                      <a:pt x="164" y="1403"/>
                    </a:lnTo>
                    <a:lnTo>
                      <a:pt x="171" y="1402"/>
                    </a:lnTo>
                    <a:lnTo>
                      <a:pt x="178" y="1401"/>
                    </a:lnTo>
                    <a:lnTo>
                      <a:pt x="185" y="1397"/>
                    </a:lnTo>
                    <a:lnTo>
                      <a:pt x="192" y="1396"/>
                    </a:lnTo>
                    <a:lnTo>
                      <a:pt x="199" y="1398"/>
                    </a:lnTo>
                    <a:lnTo>
                      <a:pt x="206" y="1395"/>
                    </a:lnTo>
                    <a:lnTo>
                      <a:pt x="213" y="1395"/>
                    </a:lnTo>
                    <a:lnTo>
                      <a:pt x="219" y="1393"/>
                    </a:lnTo>
                    <a:lnTo>
                      <a:pt x="226" y="1389"/>
                    </a:lnTo>
                    <a:lnTo>
                      <a:pt x="233" y="1377"/>
                    </a:lnTo>
                    <a:lnTo>
                      <a:pt x="240" y="1339"/>
                    </a:lnTo>
                    <a:lnTo>
                      <a:pt x="247" y="1211"/>
                    </a:lnTo>
                    <a:lnTo>
                      <a:pt x="254" y="870"/>
                    </a:lnTo>
                    <a:lnTo>
                      <a:pt x="261" y="406"/>
                    </a:lnTo>
                    <a:lnTo>
                      <a:pt x="268" y="105"/>
                    </a:lnTo>
                    <a:lnTo>
                      <a:pt x="275" y="0"/>
                    </a:lnTo>
                    <a:lnTo>
                      <a:pt x="282" y="3"/>
                    </a:lnTo>
                    <a:lnTo>
                      <a:pt x="289" y="53"/>
                    </a:lnTo>
                    <a:lnTo>
                      <a:pt x="296" y="123"/>
                    </a:lnTo>
                    <a:lnTo>
                      <a:pt x="303" y="198"/>
                    </a:lnTo>
                    <a:lnTo>
                      <a:pt x="310" y="275"/>
                    </a:lnTo>
                    <a:lnTo>
                      <a:pt x="317" y="352"/>
                    </a:lnTo>
                    <a:lnTo>
                      <a:pt x="323" y="423"/>
                    </a:lnTo>
                    <a:lnTo>
                      <a:pt x="330" y="492"/>
                    </a:lnTo>
                    <a:lnTo>
                      <a:pt x="337" y="558"/>
                    </a:lnTo>
                    <a:lnTo>
                      <a:pt x="344" y="619"/>
                    </a:lnTo>
                    <a:lnTo>
                      <a:pt x="351" y="673"/>
                    </a:lnTo>
                    <a:lnTo>
                      <a:pt x="358" y="729"/>
                    </a:lnTo>
                    <a:lnTo>
                      <a:pt x="365" y="780"/>
                    </a:lnTo>
                    <a:lnTo>
                      <a:pt x="372" y="826"/>
                    </a:lnTo>
                    <a:lnTo>
                      <a:pt x="379" y="870"/>
                    </a:lnTo>
                    <a:lnTo>
                      <a:pt x="386" y="911"/>
                    </a:lnTo>
                    <a:lnTo>
                      <a:pt x="393" y="948"/>
                    </a:lnTo>
                    <a:lnTo>
                      <a:pt x="400" y="984"/>
                    </a:lnTo>
                    <a:lnTo>
                      <a:pt x="407" y="1015"/>
                    </a:lnTo>
                    <a:lnTo>
                      <a:pt x="414" y="1046"/>
                    </a:lnTo>
                    <a:lnTo>
                      <a:pt x="421" y="1075"/>
                    </a:lnTo>
                    <a:lnTo>
                      <a:pt x="427" y="1101"/>
                    </a:lnTo>
                    <a:lnTo>
                      <a:pt x="434" y="1127"/>
                    </a:lnTo>
                    <a:lnTo>
                      <a:pt x="441" y="1152"/>
                    </a:lnTo>
                    <a:lnTo>
                      <a:pt x="448" y="1174"/>
                    </a:lnTo>
                    <a:lnTo>
                      <a:pt x="455" y="1194"/>
                    </a:lnTo>
                    <a:lnTo>
                      <a:pt x="462" y="1214"/>
                    </a:lnTo>
                    <a:lnTo>
                      <a:pt x="469" y="1233"/>
                    </a:lnTo>
                    <a:lnTo>
                      <a:pt x="476" y="1250"/>
                    </a:lnTo>
                    <a:lnTo>
                      <a:pt x="483" y="1267"/>
                    </a:lnTo>
                    <a:lnTo>
                      <a:pt x="490" y="1284"/>
                    </a:lnTo>
                    <a:lnTo>
                      <a:pt x="497" y="1296"/>
                    </a:lnTo>
                    <a:lnTo>
                      <a:pt x="504" y="1311"/>
                    </a:lnTo>
                    <a:lnTo>
                      <a:pt x="511" y="1324"/>
                    </a:lnTo>
                    <a:lnTo>
                      <a:pt x="518" y="1336"/>
                    </a:lnTo>
                    <a:lnTo>
                      <a:pt x="525" y="1346"/>
                    </a:lnTo>
                    <a:lnTo>
                      <a:pt x="531" y="1358"/>
                    </a:lnTo>
                    <a:lnTo>
                      <a:pt x="538" y="1366"/>
                    </a:lnTo>
                    <a:lnTo>
                      <a:pt x="545" y="1375"/>
                    </a:lnTo>
                    <a:lnTo>
                      <a:pt x="552" y="1381"/>
                    </a:lnTo>
                    <a:lnTo>
                      <a:pt x="559" y="1388"/>
                    </a:lnTo>
                    <a:lnTo>
                      <a:pt x="566" y="1393"/>
                    </a:lnTo>
                    <a:lnTo>
                      <a:pt x="573" y="1398"/>
                    </a:lnTo>
                    <a:lnTo>
                      <a:pt x="580" y="1401"/>
                    </a:lnTo>
                    <a:lnTo>
                      <a:pt x="587" y="1406"/>
                    </a:lnTo>
                    <a:lnTo>
                      <a:pt x="594" y="1407"/>
                    </a:lnTo>
                    <a:lnTo>
                      <a:pt x="601" y="1411"/>
                    </a:lnTo>
                    <a:lnTo>
                      <a:pt x="608" y="1412"/>
                    </a:lnTo>
                    <a:lnTo>
                      <a:pt x="615" y="1412"/>
                    </a:lnTo>
                    <a:lnTo>
                      <a:pt x="622" y="1411"/>
                    </a:lnTo>
                    <a:lnTo>
                      <a:pt x="629" y="1402"/>
                    </a:lnTo>
                    <a:lnTo>
                      <a:pt x="635" y="1390"/>
                    </a:lnTo>
                    <a:lnTo>
                      <a:pt x="642" y="1369"/>
                    </a:lnTo>
                    <a:lnTo>
                      <a:pt x="649" y="1344"/>
                    </a:lnTo>
                    <a:lnTo>
                      <a:pt x="656" y="1312"/>
                    </a:lnTo>
                    <a:lnTo>
                      <a:pt x="663" y="1275"/>
                    </a:lnTo>
                    <a:lnTo>
                      <a:pt x="670" y="1230"/>
                    </a:lnTo>
                    <a:lnTo>
                      <a:pt x="677" y="1182"/>
                    </a:lnTo>
                    <a:lnTo>
                      <a:pt x="684" y="1145"/>
                    </a:lnTo>
                    <a:lnTo>
                      <a:pt x="691" y="1119"/>
                    </a:lnTo>
                    <a:lnTo>
                      <a:pt x="698" y="1105"/>
                    </a:lnTo>
                    <a:lnTo>
                      <a:pt x="705" y="1094"/>
                    </a:lnTo>
                    <a:lnTo>
                      <a:pt x="712" y="1089"/>
                    </a:lnTo>
                    <a:lnTo>
                      <a:pt x="719" y="1083"/>
                    </a:lnTo>
                    <a:lnTo>
                      <a:pt x="726" y="1078"/>
                    </a:lnTo>
                    <a:lnTo>
                      <a:pt x="733" y="1074"/>
                    </a:lnTo>
                    <a:lnTo>
                      <a:pt x="739" y="1071"/>
                    </a:lnTo>
                    <a:lnTo>
                      <a:pt x="746" y="1070"/>
                    </a:lnTo>
                    <a:lnTo>
                      <a:pt x="753" y="1068"/>
                    </a:lnTo>
                    <a:lnTo>
                      <a:pt x="760" y="1068"/>
                    </a:lnTo>
                    <a:lnTo>
                      <a:pt x="767" y="1070"/>
                    </a:lnTo>
                    <a:lnTo>
                      <a:pt x="774" y="1072"/>
                    </a:lnTo>
                    <a:lnTo>
                      <a:pt x="781" y="1074"/>
                    </a:lnTo>
                    <a:lnTo>
                      <a:pt x="788" y="1074"/>
                    </a:lnTo>
                    <a:lnTo>
                      <a:pt x="795" y="1076"/>
                    </a:lnTo>
                    <a:lnTo>
                      <a:pt x="802" y="1079"/>
                    </a:lnTo>
                    <a:lnTo>
                      <a:pt x="809" y="1081"/>
                    </a:lnTo>
                    <a:lnTo>
                      <a:pt x="816" y="1084"/>
                    </a:lnTo>
                    <a:lnTo>
                      <a:pt x="823" y="1086"/>
                    </a:lnTo>
                    <a:lnTo>
                      <a:pt x="830" y="1090"/>
                    </a:lnTo>
                    <a:lnTo>
                      <a:pt x="837" y="1090"/>
                    </a:lnTo>
                    <a:lnTo>
                      <a:pt x="843" y="1094"/>
                    </a:lnTo>
                    <a:lnTo>
                      <a:pt x="850" y="1096"/>
                    </a:lnTo>
                    <a:lnTo>
                      <a:pt x="857" y="1099"/>
                    </a:lnTo>
                    <a:lnTo>
                      <a:pt x="864" y="1100"/>
                    </a:lnTo>
                    <a:lnTo>
                      <a:pt x="871" y="1103"/>
                    </a:lnTo>
                    <a:lnTo>
                      <a:pt x="878" y="1107"/>
                    </a:lnTo>
                    <a:lnTo>
                      <a:pt x="885" y="1109"/>
                    </a:lnTo>
                    <a:lnTo>
                      <a:pt x="892" y="1110"/>
                    </a:lnTo>
                    <a:lnTo>
                      <a:pt x="899" y="1112"/>
                    </a:lnTo>
                    <a:lnTo>
                      <a:pt x="906" y="1116"/>
                    </a:lnTo>
                    <a:lnTo>
                      <a:pt x="913" y="1117"/>
                    </a:lnTo>
                    <a:lnTo>
                      <a:pt x="920" y="1121"/>
                    </a:lnTo>
                    <a:lnTo>
                      <a:pt x="927" y="1123"/>
                    </a:lnTo>
                    <a:lnTo>
                      <a:pt x="934" y="1123"/>
                    </a:lnTo>
                    <a:lnTo>
                      <a:pt x="941" y="1126"/>
                    </a:lnTo>
                    <a:lnTo>
                      <a:pt x="947" y="1128"/>
                    </a:lnTo>
                    <a:lnTo>
                      <a:pt x="954" y="1131"/>
                    </a:lnTo>
                    <a:lnTo>
                      <a:pt x="961" y="1132"/>
                    </a:lnTo>
                    <a:lnTo>
                      <a:pt x="968" y="1135"/>
                    </a:lnTo>
                    <a:lnTo>
                      <a:pt x="975" y="1137"/>
                    </a:lnTo>
                    <a:lnTo>
                      <a:pt x="982" y="1137"/>
                    </a:lnTo>
                    <a:lnTo>
                      <a:pt x="989" y="1140"/>
                    </a:lnTo>
                    <a:lnTo>
                      <a:pt x="996" y="1143"/>
                    </a:lnTo>
                    <a:lnTo>
                      <a:pt x="1003" y="1143"/>
                    </a:lnTo>
                    <a:lnTo>
                      <a:pt x="1010" y="1146"/>
                    </a:lnTo>
                    <a:lnTo>
                      <a:pt x="1017" y="1147"/>
                    </a:lnTo>
                    <a:lnTo>
                      <a:pt x="1024" y="1149"/>
                    </a:lnTo>
                    <a:lnTo>
                      <a:pt x="1031" y="1152"/>
                    </a:lnTo>
                    <a:lnTo>
                      <a:pt x="1038" y="1154"/>
                    </a:lnTo>
                    <a:lnTo>
                      <a:pt x="1045" y="1153"/>
                    </a:lnTo>
                    <a:lnTo>
                      <a:pt x="1051" y="1157"/>
                    </a:lnTo>
                    <a:lnTo>
                      <a:pt x="1058" y="1159"/>
                    </a:lnTo>
                    <a:lnTo>
                      <a:pt x="1065" y="1160"/>
                    </a:lnTo>
                    <a:lnTo>
                      <a:pt x="1072" y="1164"/>
                    </a:lnTo>
                    <a:lnTo>
                      <a:pt x="1079" y="1166"/>
                    </a:lnTo>
                    <a:lnTo>
                      <a:pt x="1086" y="1167"/>
                    </a:lnTo>
                    <a:lnTo>
                      <a:pt x="1093" y="1170"/>
                    </a:lnTo>
                    <a:lnTo>
                      <a:pt x="1100" y="1172"/>
                    </a:lnTo>
                    <a:lnTo>
                      <a:pt x="1107" y="1174"/>
                    </a:lnTo>
                    <a:lnTo>
                      <a:pt x="1114" y="1177"/>
                    </a:lnTo>
                    <a:lnTo>
                      <a:pt x="1121" y="1180"/>
                    </a:lnTo>
                    <a:lnTo>
                      <a:pt x="1128" y="1182"/>
                    </a:lnTo>
                    <a:lnTo>
                      <a:pt x="1135" y="1185"/>
                    </a:lnTo>
                    <a:lnTo>
                      <a:pt x="1142" y="1189"/>
                    </a:lnTo>
                    <a:lnTo>
                      <a:pt x="1149" y="1195"/>
                    </a:lnTo>
                    <a:lnTo>
                      <a:pt x="1155" y="1198"/>
                    </a:lnTo>
                    <a:lnTo>
                      <a:pt x="1162" y="1205"/>
                    </a:lnTo>
                    <a:lnTo>
                      <a:pt x="1169" y="1211"/>
                    </a:lnTo>
                    <a:lnTo>
                      <a:pt x="1176" y="1220"/>
                    </a:lnTo>
                    <a:lnTo>
                      <a:pt x="1183" y="1229"/>
                    </a:lnTo>
                    <a:lnTo>
                      <a:pt x="1190" y="1237"/>
                    </a:lnTo>
                    <a:lnTo>
                      <a:pt x="1197" y="1249"/>
                    </a:lnTo>
                    <a:lnTo>
                      <a:pt x="1204" y="1259"/>
                    </a:lnTo>
                    <a:lnTo>
                      <a:pt x="1211" y="1272"/>
                    </a:lnTo>
                    <a:lnTo>
                      <a:pt x="1218" y="1286"/>
                    </a:lnTo>
                    <a:lnTo>
                      <a:pt x="1225" y="1298"/>
                    </a:lnTo>
                    <a:lnTo>
                      <a:pt x="1232" y="1309"/>
                    </a:lnTo>
                    <a:lnTo>
                      <a:pt x="1239" y="1317"/>
                    </a:lnTo>
                    <a:lnTo>
                      <a:pt x="1246" y="1325"/>
                    </a:lnTo>
                    <a:lnTo>
                      <a:pt x="1253" y="1330"/>
                    </a:lnTo>
                    <a:lnTo>
                      <a:pt x="1259" y="1335"/>
                    </a:lnTo>
                    <a:lnTo>
                      <a:pt x="1266" y="1340"/>
                    </a:lnTo>
                    <a:lnTo>
                      <a:pt x="1273" y="1343"/>
                    </a:lnTo>
                    <a:lnTo>
                      <a:pt x="1280" y="1346"/>
                    </a:lnTo>
                    <a:lnTo>
                      <a:pt x="1287" y="1349"/>
                    </a:lnTo>
                    <a:lnTo>
                      <a:pt x="1294" y="1353"/>
                    </a:lnTo>
                    <a:lnTo>
                      <a:pt x="1301" y="1356"/>
                    </a:lnTo>
                    <a:lnTo>
                      <a:pt x="1308" y="1358"/>
                    </a:lnTo>
                    <a:lnTo>
                      <a:pt x="1315" y="1361"/>
                    </a:lnTo>
                    <a:lnTo>
                      <a:pt x="1322" y="1362"/>
                    </a:lnTo>
                    <a:lnTo>
                      <a:pt x="1329" y="1365"/>
                    </a:lnTo>
                    <a:lnTo>
                      <a:pt x="1336" y="1367"/>
                    </a:lnTo>
                    <a:lnTo>
                      <a:pt x="1343" y="1370"/>
                    </a:lnTo>
                    <a:lnTo>
                      <a:pt x="1350" y="1372"/>
                    </a:lnTo>
                    <a:lnTo>
                      <a:pt x="1357" y="1375"/>
                    </a:lnTo>
                    <a:lnTo>
                      <a:pt x="1363" y="1374"/>
                    </a:lnTo>
                    <a:lnTo>
                      <a:pt x="1370" y="1376"/>
                    </a:lnTo>
                    <a:lnTo>
                      <a:pt x="1377" y="1378"/>
                    </a:lnTo>
                    <a:lnTo>
                      <a:pt x="1384" y="1381"/>
                    </a:lnTo>
                    <a:lnTo>
                      <a:pt x="1391" y="1381"/>
                    </a:lnTo>
                    <a:lnTo>
                      <a:pt x="1398" y="1384"/>
                    </a:lnTo>
                    <a:lnTo>
                      <a:pt x="1405" y="1385"/>
                    </a:lnTo>
                    <a:lnTo>
                      <a:pt x="1412" y="1386"/>
                    </a:lnTo>
                    <a:lnTo>
                      <a:pt x="1419" y="1386"/>
                    </a:lnTo>
                    <a:lnTo>
                      <a:pt x="1426" y="1388"/>
                    </a:lnTo>
                    <a:lnTo>
                      <a:pt x="1433" y="1390"/>
                    </a:lnTo>
                    <a:lnTo>
                      <a:pt x="1440" y="1390"/>
                    </a:lnTo>
                    <a:lnTo>
                      <a:pt x="1447" y="1393"/>
                    </a:lnTo>
                    <a:lnTo>
                      <a:pt x="1454" y="1395"/>
                    </a:lnTo>
                    <a:lnTo>
                      <a:pt x="1461" y="1396"/>
                    </a:lnTo>
                    <a:lnTo>
                      <a:pt x="1467" y="1397"/>
                    </a:lnTo>
                    <a:lnTo>
                      <a:pt x="1474" y="1398"/>
                    </a:lnTo>
                    <a:lnTo>
                      <a:pt x="1481" y="1398"/>
                    </a:lnTo>
                    <a:lnTo>
                      <a:pt x="1488" y="1398"/>
                    </a:lnTo>
                    <a:lnTo>
                      <a:pt x="1495" y="1401"/>
                    </a:lnTo>
                    <a:lnTo>
                      <a:pt x="1502" y="1401"/>
                    </a:lnTo>
                    <a:lnTo>
                      <a:pt x="1509" y="1404"/>
                    </a:lnTo>
                    <a:lnTo>
                      <a:pt x="1516" y="1403"/>
                    </a:lnTo>
                    <a:lnTo>
                      <a:pt x="1523" y="1404"/>
                    </a:lnTo>
                    <a:lnTo>
                      <a:pt x="1530" y="1405"/>
                    </a:lnTo>
                    <a:lnTo>
                      <a:pt x="1537" y="1406"/>
                    </a:lnTo>
                    <a:lnTo>
                      <a:pt x="1544" y="1407"/>
                    </a:lnTo>
                    <a:lnTo>
                      <a:pt x="1551" y="1407"/>
                    </a:lnTo>
                    <a:lnTo>
                      <a:pt x="1558" y="1410"/>
                    </a:lnTo>
                    <a:lnTo>
                      <a:pt x="1565" y="1409"/>
                    </a:lnTo>
                    <a:lnTo>
                      <a:pt x="1571" y="1410"/>
                    </a:lnTo>
                    <a:lnTo>
                      <a:pt x="1578" y="1410"/>
                    </a:lnTo>
                    <a:lnTo>
                      <a:pt x="1585" y="1411"/>
                    </a:lnTo>
                    <a:lnTo>
                      <a:pt x="1592" y="1412"/>
                    </a:lnTo>
                    <a:lnTo>
                      <a:pt x="1599" y="1412"/>
                    </a:lnTo>
                    <a:lnTo>
                      <a:pt x="1606" y="1413"/>
                    </a:lnTo>
                    <a:lnTo>
                      <a:pt x="1613" y="1415"/>
                    </a:lnTo>
                    <a:lnTo>
                      <a:pt x="1620" y="1413"/>
                    </a:lnTo>
                    <a:lnTo>
                      <a:pt x="1627" y="1415"/>
                    </a:lnTo>
                    <a:lnTo>
                      <a:pt x="1634" y="1416"/>
                    </a:lnTo>
                    <a:lnTo>
                      <a:pt x="1641" y="1417"/>
                    </a:lnTo>
                    <a:lnTo>
                      <a:pt x="1648" y="1417"/>
                    </a:lnTo>
                    <a:lnTo>
                      <a:pt x="1655" y="1416"/>
                    </a:lnTo>
                    <a:lnTo>
                      <a:pt x="1662" y="1417"/>
                    </a:lnTo>
                    <a:lnTo>
                      <a:pt x="1669" y="1418"/>
                    </a:lnTo>
                    <a:lnTo>
                      <a:pt x="1675" y="1417"/>
                    </a:lnTo>
                    <a:lnTo>
                      <a:pt x="1682" y="1417"/>
                    </a:lnTo>
                    <a:lnTo>
                      <a:pt x="1689" y="1419"/>
                    </a:lnTo>
                    <a:lnTo>
                      <a:pt x="1696" y="1419"/>
                    </a:lnTo>
                    <a:lnTo>
                      <a:pt x="1703" y="1418"/>
                    </a:lnTo>
                    <a:lnTo>
                      <a:pt x="1710" y="1419"/>
                    </a:lnTo>
                    <a:lnTo>
                      <a:pt x="1717" y="1420"/>
                    </a:lnTo>
                    <a:lnTo>
                      <a:pt x="1724" y="1421"/>
                    </a:lnTo>
                    <a:lnTo>
                      <a:pt x="1731" y="1420"/>
                    </a:lnTo>
                    <a:lnTo>
                      <a:pt x="1738" y="1420"/>
                    </a:lnTo>
                    <a:lnTo>
                      <a:pt x="1745" y="1420"/>
                    </a:lnTo>
                    <a:lnTo>
                      <a:pt x="1752" y="1421"/>
                    </a:lnTo>
                    <a:lnTo>
                      <a:pt x="1759" y="1422"/>
                    </a:lnTo>
                    <a:lnTo>
                      <a:pt x="1766" y="1422"/>
                    </a:lnTo>
                    <a:lnTo>
                      <a:pt x="1773" y="1423"/>
                    </a:lnTo>
                    <a:lnTo>
                      <a:pt x="1779" y="1421"/>
                    </a:lnTo>
                    <a:lnTo>
                      <a:pt x="1786" y="1423"/>
                    </a:lnTo>
                    <a:lnTo>
                      <a:pt x="1793" y="1422"/>
                    </a:lnTo>
                    <a:lnTo>
                      <a:pt x="1800" y="1422"/>
                    </a:lnTo>
                    <a:lnTo>
                      <a:pt x="1807" y="1422"/>
                    </a:lnTo>
                    <a:lnTo>
                      <a:pt x="1814" y="1423"/>
                    </a:lnTo>
                    <a:lnTo>
                      <a:pt x="1821" y="1423"/>
                    </a:lnTo>
                    <a:lnTo>
                      <a:pt x="1828" y="1423"/>
                    </a:lnTo>
                    <a:lnTo>
                      <a:pt x="1835" y="1423"/>
                    </a:lnTo>
                    <a:lnTo>
                      <a:pt x="1842" y="1423"/>
                    </a:lnTo>
                    <a:lnTo>
                      <a:pt x="1845" y="1422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1" name="Line 953"/>
              <p:cNvSpPr>
                <a:spLocks noChangeShapeType="1"/>
              </p:cNvSpPr>
              <p:nvPr/>
            </p:nvSpPr>
            <p:spPr bwMode="auto">
              <a:xfrm>
                <a:off x="896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2" name="Line 954"/>
              <p:cNvSpPr>
                <a:spLocks noChangeShapeType="1"/>
              </p:cNvSpPr>
              <p:nvPr/>
            </p:nvSpPr>
            <p:spPr bwMode="auto">
              <a:xfrm>
                <a:off x="906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3" name="Line 955"/>
              <p:cNvSpPr>
                <a:spLocks noChangeShapeType="1"/>
              </p:cNvSpPr>
              <p:nvPr/>
            </p:nvSpPr>
            <p:spPr bwMode="auto">
              <a:xfrm>
                <a:off x="917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4" name="Line 956"/>
              <p:cNvSpPr>
                <a:spLocks noChangeShapeType="1"/>
              </p:cNvSpPr>
              <p:nvPr/>
            </p:nvSpPr>
            <p:spPr bwMode="auto">
              <a:xfrm>
                <a:off x="922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5" name="Line 957"/>
              <p:cNvSpPr>
                <a:spLocks noChangeShapeType="1"/>
              </p:cNvSpPr>
              <p:nvPr/>
            </p:nvSpPr>
            <p:spPr bwMode="auto">
              <a:xfrm>
                <a:off x="92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6" name="Line 958"/>
              <p:cNvSpPr>
                <a:spLocks noChangeShapeType="1"/>
              </p:cNvSpPr>
              <p:nvPr/>
            </p:nvSpPr>
            <p:spPr bwMode="auto">
              <a:xfrm>
                <a:off x="93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7" name="Line 959"/>
              <p:cNvSpPr>
                <a:spLocks noChangeShapeType="1"/>
              </p:cNvSpPr>
              <p:nvPr/>
            </p:nvSpPr>
            <p:spPr bwMode="auto">
              <a:xfrm>
                <a:off x="93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8" name="Line 960"/>
              <p:cNvSpPr>
                <a:spLocks noChangeShapeType="1"/>
              </p:cNvSpPr>
              <p:nvPr/>
            </p:nvSpPr>
            <p:spPr bwMode="auto">
              <a:xfrm>
                <a:off x="94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29" name="Line 961"/>
              <p:cNvSpPr>
                <a:spLocks noChangeShapeType="1"/>
              </p:cNvSpPr>
              <p:nvPr/>
            </p:nvSpPr>
            <p:spPr bwMode="auto">
              <a:xfrm>
                <a:off x="949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0" name="Line 962"/>
              <p:cNvSpPr>
                <a:spLocks noChangeShapeType="1"/>
              </p:cNvSpPr>
              <p:nvPr/>
            </p:nvSpPr>
            <p:spPr bwMode="auto">
              <a:xfrm>
                <a:off x="955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1" name="Line 963"/>
              <p:cNvSpPr>
                <a:spLocks noChangeShapeType="1"/>
              </p:cNvSpPr>
              <p:nvPr/>
            </p:nvSpPr>
            <p:spPr bwMode="auto">
              <a:xfrm>
                <a:off x="95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2" name="Line 964"/>
              <p:cNvSpPr>
                <a:spLocks noChangeShapeType="1"/>
              </p:cNvSpPr>
              <p:nvPr/>
            </p:nvSpPr>
            <p:spPr bwMode="auto">
              <a:xfrm>
                <a:off x="965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3" name="Line 965"/>
              <p:cNvSpPr>
                <a:spLocks noChangeShapeType="1"/>
              </p:cNvSpPr>
              <p:nvPr/>
            </p:nvSpPr>
            <p:spPr bwMode="auto">
              <a:xfrm>
                <a:off x="970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4" name="Line 966"/>
              <p:cNvSpPr>
                <a:spLocks noChangeShapeType="1"/>
              </p:cNvSpPr>
              <p:nvPr/>
            </p:nvSpPr>
            <p:spPr bwMode="auto">
              <a:xfrm>
                <a:off x="975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5" name="Line 967"/>
              <p:cNvSpPr>
                <a:spLocks noChangeShapeType="1"/>
              </p:cNvSpPr>
              <p:nvPr/>
            </p:nvSpPr>
            <p:spPr bwMode="auto">
              <a:xfrm>
                <a:off x="986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6" name="Line 968"/>
              <p:cNvSpPr>
                <a:spLocks noChangeShapeType="1"/>
              </p:cNvSpPr>
              <p:nvPr/>
            </p:nvSpPr>
            <p:spPr bwMode="auto">
              <a:xfrm>
                <a:off x="992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7" name="Line 969"/>
              <p:cNvSpPr>
                <a:spLocks noChangeShapeType="1"/>
              </p:cNvSpPr>
              <p:nvPr/>
            </p:nvSpPr>
            <p:spPr bwMode="auto">
              <a:xfrm>
                <a:off x="997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8" name="Line 970"/>
              <p:cNvSpPr>
                <a:spLocks noChangeShapeType="1"/>
              </p:cNvSpPr>
              <p:nvPr/>
            </p:nvSpPr>
            <p:spPr bwMode="auto">
              <a:xfrm>
                <a:off x="1002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39" name="Line 971"/>
              <p:cNvSpPr>
                <a:spLocks noChangeShapeType="1"/>
              </p:cNvSpPr>
              <p:nvPr/>
            </p:nvSpPr>
            <p:spPr bwMode="auto">
              <a:xfrm>
                <a:off x="100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0" name="Line 972"/>
              <p:cNvSpPr>
                <a:spLocks noChangeShapeType="1"/>
              </p:cNvSpPr>
              <p:nvPr/>
            </p:nvSpPr>
            <p:spPr bwMode="auto">
              <a:xfrm>
                <a:off x="101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1" name="Line 973"/>
              <p:cNvSpPr>
                <a:spLocks noChangeShapeType="1"/>
              </p:cNvSpPr>
              <p:nvPr/>
            </p:nvSpPr>
            <p:spPr bwMode="auto">
              <a:xfrm>
                <a:off x="101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2" name="Line 974"/>
              <p:cNvSpPr>
                <a:spLocks noChangeShapeType="1"/>
              </p:cNvSpPr>
              <p:nvPr/>
            </p:nvSpPr>
            <p:spPr bwMode="auto">
              <a:xfrm>
                <a:off x="102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3" name="Line 975"/>
              <p:cNvSpPr>
                <a:spLocks noChangeShapeType="1"/>
              </p:cNvSpPr>
              <p:nvPr/>
            </p:nvSpPr>
            <p:spPr bwMode="auto">
              <a:xfrm>
                <a:off x="102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4" name="Line 976"/>
              <p:cNvSpPr>
                <a:spLocks noChangeShapeType="1"/>
              </p:cNvSpPr>
              <p:nvPr/>
            </p:nvSpPr>
            <p:spPr bwMode="auto">
              <a:xfrm>
                <a:off x="1035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5" name="Line 977"/>
              <p:cNvSpPr>
                <a:spLocks noChangeShapeType="1"/>
              </p:cNvSpPr>
              <p:nvPr/>
            </p:nvSpPr>
            <p:spPr bwMode="auto">
              <a:xfrm>
                <a:off x="103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6" name="Line 978"/>
              <p:cNvSpPr>
                <a:spLocks noChangeShapeType="1"/>
              </p:cNvSpPr>
              <p:nvPr/>
            </p:nvSpPr>
            <p:spPr bwMode="auto">
              <a:xfrm>
                <a:off x="1061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7" name="Line 979"/>
              <p:cNvSpPr>
                <a:spLocks noChangeShapeType="1"/>
              </p:cNvSpPr>
              <p:nvPr/>
            </p:nvSpPr>
            <p:spPr bwMode="auto">
              <a:xfrm>
                <a:off x="1066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8" name="Line 980"/>
              <p:cNvSpPr>
                <a:spLocks noChangeShapeType="1"/>
              </p:cNvSpPr>
              <p:nvPr/>
            </p:nvSpPr>
            <p:spPr bwMode="auto">
              <a:xfrm>
                <a:off x="1077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49" name="Line 981"/>
              <p:cNvSpPr>
                <a:spLocks noChangeShapeType="1"/>
              </p:cNvSpPr>
              <p:nvPr/>
            </p:nvSpPr>
            <p:spPr bwMode="auto">
              <a:xfrm>
                <a:off x="1082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0" name="Line 982"/>
              <p:cNvSpPr>
                <a:spLocks noChangeShapeType="1"/>
              </p:cNvSpPr>
              <p:nvPr/>
            </p:nvSpPr>
            <p:spPr bwMode="auto">
              <a:xfrm>
                <a:off x="109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1" name="Line 983"/>
              <p:cNvSpPr>
                <a:spLocks noChangeShapeType="1"/>
              </p:cNvSpPr>
              <p:nvPr/>
            </p:nvSpPr>
            <p:spPr bwMode="auto">
              <a:xfrm>
                <a:off x="109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2" name="Line 984"/>
              <p:cNvSpPr>
                <a:spLocks noChangeShapeType="1"/>
              </p:cNvSpPr>
              <p:nvPr/>
            </p:nvSpPr>
            <p:spPr bwMode="auto">
              <a:xfrm>
                <a:off x="110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3" name="Line 985"/>
              <p:cNvSpPr>
                <a:spLocks noChangeShapeType="1"/>
              </p:cNvSpPr>
              <p:nvPr/>
            </p:nvSpPr>
            <p:spPr bwMode="auto">
              <a:xfrm>
                <a:off x="110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4" name="Line 986"/>
              <p:cNvSpPr>
                <a:spLocks noChangeShapeType="1"/>
              </p:cNvSpPr>
              <p:nvPr/>
            </p:nvSpPr>
            <p:spPr bwMode="auto">
              <a:xfrm>
                <a:off x="1114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5" name="Line 987"/>
              <p:cNvSpPr>
                <a:spLocks noChangeShapeType="1"/>
              </p:cNvSpPr>
              <p:nvPr/>
            </p:nvSpPr>
            <p:spPr bwMode="auto">
              <a:xfrm>
                <a:off x="111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6" name="Line 988"/>
              <p:cNvSpPr>
                <a:spLocks noChangeShapeType="1"/>
              </p:cNvSpPr>
              <p:nvPr/>
            </p:nvSpPr>
            <p:spPr bwMode="auto">
              <a:xfrm>
                <a:off x="112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7" name="Line 989"/>
              <p:cNvSpPr>
                <a:spLocks noChangeShapeType="1"/>
              </p:cNvSpPr>
              <p:nvPr/>
            </p:nvSpPr>
            <p:spPr bwMode="auto">
              <a:xfrm>
                <a:off x="1130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8" name="Line 990"/>
              <p:cNvSpPr>
                <a:spLocks noChangeShapeType="1"/>
              </p:cNvSpPr>
              <p:nvPr/>
            </p:nvSpPr>
            <p:spPr bwMode="auto">
              <a:xfrm>
                <a:off x="1135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59" name="Line 991"/>
              <p:cNvSpPr>
                <a:spLocks noChangeShapeType="1"/>
              </p:cNvSpPr>
              <p:nvPr/>
            </p:nvSpPr>
            <p:spPr bwMode="auto">
              <a:xfrm>
                <a:off x="1146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0" name="Line 992"/>
              <p:cNvSpPr>
                <a:spLocks noChangeShapeType="1"/>
              </p:cNvSpPr>
              <p:nvPr/>
            </p:nvSpPr>
            <p:spPr bwMode="auto">
              <a:xfrm>
                <a:off x="1151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1" name="Line 993"/>
              <p:cNvSpPr>
                <a:spLocks noChangeShapeType="1"/>
              </p:cNvSpPr>
              <p:nvPr/>
            </p:nvSpPr>
            <p:spPr bwMode="auto">
              <a:xfrm>
                <a:off x="1157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2" name="Line 994"/>
              <p:cNvSpPr>
                <a:spLocks noChangeShapeType="1"/>
              </p:cNvSpPr>
              <p:nvPr/>
            </p:nvSpPr>
            <p:spPr bwMode="auto">
              <a:xfrm>
                <a:off x="1167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3" name="Line 995"/>
              <p:cNvSpPr>
                <a:spLocks noChangeShapeType="1"/>
              </p:cNvSpPr>
              <p:nvPr/>
            </p:nvSpPr>
            <p:spPr bwMode="auto">
              <a:xfrm>
                <a:off x="117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4" name="Line 996"/>
              <p:cNvSpPr>
                <a:spLocks noChangeShapeType="1"/>
              </p:cNvSpPr>
              <p:nvPr/>
            </p:nvSpPr>
            <p:spPr bwMode="auto">
              <a:xfrm>
                <a:off x="117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5" name="Line 997"/>
              <p:cNvSpPr>
                <a:spLocks noChangeShapeType="1"/>
              </p:cNvSpPr>
              <p:nvPr/>
            </p:nvSpPr>
            <p:spPr bwMode="auto">
              <a:xfrm>
                <a:off x="118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6" name="Line 998"/>
              <p:cNvSpPr>
                <a:spLocks noChangeShapeType="1"/>
              </p:cNvSpPr>
              <p:nvPr/>
            </p:nvSpPr>
            <p:spPr bwMode="auto">
              <a:xfrm>
                <a:off x="119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7" name="Line 999"/>
              <p:cNvSpPr>
                <a:spLocks noChangeShapeType="1"/>
              </p:cNvSpPr>
              <p:nvPr/>
            </p:nvSpPr>
            <p:spPr bwMode="auto">
              <a:xfrm>
                <a:off x="120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8" name="Line 1000"/>
              <p:cNvSpPr>
                <a:spLocks noChangeShapeType="1"/>
              </p:cNvSpPr>
              <p:nvPr/>
            </p:nvSpPr>
            <p:spPr bwMode="auto">
              <a:xfrm>
                <a:off x="1226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69" name="Line 1001"/>
              <p:cNvSpPr>
                <a:spLocks noChangeShapeType="1"/>
              </p:cNvSpPr>
              <p:nvPr/>
            </p:nvSpPr>
            <p:spPr bwMode="auto">
              <a:xfrm>
                <a:off x="1231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0" name="Line 1002"/>
              <p:cNvSpPr>
                <a:spLocks noChangeShapeType="1"/>
              </p:cNvSpPr>
              <p:nvPr/>
            </p:nvSpPr>
            <p:spPr bwMode="auto">
              <a:xfrm>
                <a:off x="1236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1" name="Line 1003"/>
              <p:cNvSpPr>
                <a:spLocks noChangeShapeType="1"/>
              </p:cNvSpPr>
              <p:nvPr/>
            </p:nvSpPr>
            <p:spPr bwMode="auto">
              <a:xfrm>
                <a:off x="1242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2" name="Line 1004"/>
              <p:cNvSpPr>
                <a:spLocks noChangeShapeType="1"/>
              </p:cNvSpPr>
              <p:nvPr/>
            </p:nvSpPr>
            <p:spPr bwMode="auto">
              <a:xfrm>
                <a:off x="1247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3" name="Line 1005"/>
              <p:cNvSpPr>
                <a:spLocks noChangeShapeType="1"/>
              </p:cNvSpPr>
              <p:nvPr/>
            </p:nvSpPr>
            <p:spPr bwMode="auto">
              <a:xfrm>
                <a:off x="125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4" name="Line 1006"/>
              <p:cNvSpPr>
                <a:spLocks noChangeShapeType="1"/>
              </p:cNvSpPr>
              <p:nvPr/>
            </p:nvSpPr>
            <p:spPr bwMode="auto">
              <a:xfrm>
                <a:off x="1258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5" name="Line 1007"/>
              <p:cNvSpPr>
                <a:spLocks noChangeShapeType="1"/>
              </p:cNvSpPr>
              <p:nvPr/>
            </p:nvSpPr>
            <p:spPr bwMode="auto">
              <a:xfrm>
                <a:off x="126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6" name="Line 1008"/>
              <p:cNvSpPr>
                <a:spLocks noChangeShapeType="1"/>
              </p:cNvSpPr>
              <p:nvPr/>
            </p:nvSpPr>
            <p:spPr bwMode="auto">
              <a:xfrm>
                <a:off x="126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7" name="Line 1009"/>
              <p:cNvSpPr>
                <a:spLocks noChangeShapeType="1"/>
              </p:cNvSpPr>
              <p:nvPr/>
            </p:nvSpPr>
            <p:spPr bwMode="auto">
              <a:xfrm>
                <a:off x="127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8" name="Line 1010"/>
              <p:cNvSpPr>
                <a:spLocks noChangeShapeType="1"/>
              </p:cNvSpPr>
              <p:nvPr/>
            </p:nvSpPr>
            <p:spPr bwMode="auto">
              <a:xfrm>
                <a:off x="127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79" name="Line 1011"/>
              <p:cNvSpPr>
                <a:spLocks noChangeShapeType="1"/>
              </p:cNvSpPr>
              <p:nvPr/>
            </p:nvSpPr>
            <p:spPr bwMode="auto">
              <a:xfrm>
                <a:off x="128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0" name="Line 1012"/>
              <p:cNvSpPr>
                <a:spLocks noChangeShapeType="1"/>
              </p:cNvSpPr>
              <p:nvPr/>
            </p:nvSpPr>
            <p:spPr bwMode="auto">
              <a:xfrm>
                <a:off x="128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1" name="Line 1013"/>
              <p:cNvSpPr>
                <a:spLocks noChangeShapeType="1"/>
              </p:cNvSpPr>
              <p:nvPr/>
            </p:nvSpPr>
            <p:spPr bwMode="auto">
              <a:xfrm>
                <a:off x="1295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2" name="Line 1014"/>
              <p:cNvSpPr>
                <a:spLocks noChangeShapeType="1"/>
              </p:cNvSpPr>
              <p:nvPr/>
            </p:nvSpPr>
            <p:spPr bwMode="auto">
              <a:xfrm>
                <a:off x="1300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3" name="Line 1015"/>
              <p:cNvSpPr>
                <a:spLocks noChangeShapeType="1"/>
              </p:cNvSpPr>
              <p:nvPr/>
            </p:nvSpPr>
            <p:spPr bwMode="auto">
              <a:xfrm>
                <a:off x="1306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4" name="Line 1016"/>
              <p:cNvSpPr>
                <a:spLocks noChangeShapeType="1"/>
              </p:cNvSpPr>
              <p:nvPr/>
            </p:nvSpPr>
            <p:spPr bwMode="auto">
              <a:xfrm>
                <a:off x="1311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5" name="Line 1017"/>
              <p:cNvSpPr>
                <a:spLocks noChangeShapeType="1"/>
              </p:cNvSpPr>
              <p:nvPr/>
            </p:nvSpPr>
            <p:spPr bwMode="auto">
              <a:xfrm>
                <a:off x="1316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6" name="Line 1018"/>
              <p:cNvSpPr>
                <a:spLocks noChangeShapeType="1"/>
              </p:cNvSpPr>
              <p:nvPr/>
            </p:nvSpPr>
            <p:spPr bwMode="auto">
              <a:xfrm>
                <a:off x="1327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7" name="Line 1019"/>
              <p:cNvSpPr>
                <a:spLocks noChangeShapeType="1"/>
              </p:cNvSpPr>
              <p:nvPr/>
            </p:nvSpPr>
            <p:spPr bwMode="auto">
              <a:xfrm>
                <a:off x="1332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8" name="Line 1020"/>
              <p:cNvSpPr>
                <a:spLocks noChangeShapeType="1"/>
              </p:cNvSpPr>
              <p:nvPr/>
            </p:nvSpPr>
            <p:spPr bwMode="auto">
              <a:xfrm>
                <a:off x="133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89" name="Line 1021"/>
              <p:cNvSpPr>
                <a:spLocks noChangeShapeType="1"/>
              </p:cNvSpPr>
              <p:nvPr/>
            </p:nvSpPr>
            <p:spPr bwMode="auto">
              <a:xfrm>
                <a:off x="134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0" name="Line 1022"/>
              <p:cNvSpPr>
                <a:spLocks noChangeShapeType="1"/>
              </p:cNvSpPr>
              <p:nvPr/>
            </p:nvSpPr>
            <p:spPr bwMode="auto">
              <a:xfrm>
                <a:off x="135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1" name="Line 1023"/>
              <p:cNvSpPr>
                <a:spLocks noChangeShapeType="1"/>
              </p:cNvSpPr>
              <p:nvPr/>
            </p:nvSpPr>
            <p:spPr bwMode="auto">
              <a:xfrm>
                <a:off x="136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2" name="Line 0"/>
              <p:cNvSpPr>
                <a:spLocks noChangeShapeType="1"/>
              </p:cNvSpPr>
              <p:nvPr/>
            </p:nvSpPr>
            <p:spPr bwMode="auto">
              <a:xfrm>
                <a:off x="1369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3" name="Line 1"/>
              <p:cNvSpPr>
                <a:spLocks noChangeShapeType="1"/>
              </p:cNvSpPr>
              <p:nvPr/>
            </p:nvSpPr>
            <p:spPr bwMode="auto">
              <a:xfrm>
                <a:off x="1375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4" name="Line 2"/>
              <p:cNvSpPr>
                <a:spLocks noChangeShapeType="1"/>
              </p:cNvSpPr>
              <p:nvPr/>
            </p:nvSpPr>
            <p:spPr bwMode="auto">
              <a:xfrm>
                <a:off x="1380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5" name="Line 3"/>
              <p:cNvSpPr>
                <a:spLocks noChangeShapeType="1"/>
              </p:cNvSpPr>
              <p:nvPr/>
            </p:nvSpPr>
            <p:spPr bwMode="auto">
              <a:xfrm>
                <a:off x="1385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6" name="Line 4"/>
              <p:cNvSpPr>
                <a:spLocks noChangeShapeType="1"/>
              </p:cNvSpPr>
              <p:nvPr/>
            </p:nvSpPr>
            <p:spPr bwMode="auto">
              <a:xfrm>
                <a:off x="1396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7" name="Line 5"/>
              <p:cNvSpPr>
                <a:spLocks noChangeShapeType="1"/>
              </p:cNvSpPr>
              <p:nvPr/>
            </p:nvSpPr>
            <p:spPr bwMode="auto">
              <a:xfrm>
                <a:off x="1401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8" name="Line 6"/>
              <p:cNvSpPr>
                <a:spLocks noChangeShapeType="1"/>
              </p:cNvSpPr>
              <p:nvPr/>
            </p:nvSpPr>
            <p:spPr bwMode="auto">
              <a:xfrm>
                <a:off x="1407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99" name="Line 7"/>
              <p:cNvSpPr>
                <a:spLocks noChangeShapeType="1"/>
              </p:cNvSpPr>
              <p:nvPr/>
            </p:nvSpPr>
            <p:spPr bwMode="auto">
              <a:xfrm>
                <a:off x="1412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0" name="Line 8"/>
              <p:cNvSpPr>
                <a:spLocks noChangeShapeType="1"/>
              </p:cNvSpPr>
              <p:nvPr/>
            </p:nvSpPr>
            <p:spPr bwMode="auto">
              <a:xfrm>
                <a:off x="1418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1" name="Line 9"/>
              <p:cNvSpPr>
                <a:spLocks noChangeShapeType="1"/>
              </p:cNvSpPr>
              <p:nvPr/>
            </p:nvSpPr>
            <p:spPr bwMode="auto">
              <a:xfrm>
                <a:off x="1423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2" name="Line 10"/>
              <p:cNvSpPr>
                <a:spLocks noChangeShapeType="1"/>
              </p:cNvSpPr>
              <p:nvPr/>
            </p:nvSpPr>
            <p:spPr bwMode="auto">
              <a:xfrm>
                <a:off x="1434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3" name="Line 11"/>
              <p:cNvSpPr>
                <a:spLocks noChangeShapeType="1"/>
              </p:cNvSpPr>
              <p:nvPr/>
            </p:nvSpPr>
            <p:spPr bwMode="auto">
              <a:xfrm>
                <a:off x="1438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4" name="Line 12"/>
              <p:cNvSpPr>
                <a:spLocks noChangeShapeType="1"/>
              </p:cNvSpPr>
              <p:nvPr/>
            </p:nvSpPr>
            <p:spPr bwMode="auto">
              <a:xfrm>
                <a:off x="144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5" name="Line 13"/>
              <p:cNvSpPr>
                <a:spLocks noChangeShapeType="1"/>
              </p:cNvSpPr>
              <p:nvPr/>
            </p:nvSpPr>
            <p:spPr bwMode="auto">
              <a:xfrm>
                <a:off x="1449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6" name="Line 14"/>
              <p:cNvSpPr>
                <a:spLocks noChangeShapeType="1"/>
              </p:cNvSpPr>
              <p:nvPr/>
            </p:nvSpPr>
            <p:spPr bwMode="auto">
              <a:xfrm>
                <a:off x="1454" y="30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7" name="Line 15"/>
              <p:cNvSpPr>
                <a:spLocks noChangeShapeType="1"/>
              </p:cNvSpPr>
              <p:nvPr/>
            </p:nvSpPr>
            <p:spPr bwMode="auto">
              <a:xfrm>
                <a:off x="1460" y="30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8" name="Line 16"/>
              <p:cNvSpPr>
                <a:spLocks noChangeShapeType="1"/>
              </p:cNvSpPr>
              <p:nvPr/>
            </p:nvSpPr>
            <p:spPr bwMode="auto">
              <a:xfrm>
                <a:off x="1465" y="309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09" name="Line 17"/>
              <p:cNvSpPr>
                <a:spLocks noChangeShapeType="1"/>
              </p:cNvSpPr>
              <p:nvPr/>
            </p:nvSpPr>
            <p:spPr bwMode="auto">
              <a:xfrm>
                <a:off x="1471" y="309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0" name="Line 18"/>
              <p:cNvSpPr>
                <a:spLocks noChangeShapeType="1"/>
              </p:cNvSpPr>
              <p:nvPr/>
            </p:nvSpPr>
            <p:spPr bwMode="auto">
              <a:xfrm>
                <a:off x="1476" y="309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1" name="Line 19"/>
              <p:cNvSpPr>
                <a:spLocks noChangeShapeType="1"/>
              </p:cNvSpPr>
              <p:nvPr/>
            </p:nvSpPr>
            <p:spPr bwMode="auto">
              <a:xfrm>
                <a:off x="1481" y="308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2" name="Line 20"/>
              <p:cNvSpPr>
                <a:spLocks noChangeShapeType="1"/>
              </p:cNvSpPr>
              <p:nvPr/>
            </p:nvSpPr>
            <p:spPr bwMode="auto">
              <a:xfrm>
                <a:off x="1487" y="308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3" name="Line 21"/>
              <p:cNvSpPr>
                <a:spLocks noChangeShapeType="1"/>
              </p:cNvSpPr>
              <p:nvPr/>
            </p:nvSpPr>
            <p:spPr bwMode="auto">
              <a:xfrm>
                <a:off x="1492" y="308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4" name="Line 22"/>
              <p:cNvSpPr>
                <a:spLocks noChangeShapeType="1"/>
              </p:cNvSpPr>
              <p:nvPr/>
            </p:nvSpPr>
            <p:spPr bwMode="auto">
              <a:xfrm>
                <a:off x="1497" y="308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5" name="Line 23"/>
              <p:cNvSpPr>
                <a:spLocks noChangeShapeType="1"/>
              </p:cNvSpPr>
              <p:nvPr/>
            </p:nvSpPr>
            <p:spPr bwMode="auto">
              <a:xfrm>
                <a:off x="1503" y="308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6" name="Line 24"/>
              <p:cNvSpPr>
                <a:spLocks noChangeShapeType="1"/>
              </p:cNvSpPr>
              <p:nvPr/>
            </p:nvSpPr>
            <p:spPr bwMode="auto">
              <a:xfrm>
                <a:off x="1508" y="308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7" name="Line 25"/>
              <p:cNvSpPr>
                <a:spLocks noChangeShapeType="1"/>
              </p:cNvSpPr>
              <p:nvPr/>
            </p:nvSpPr>
            <p:spPr bwMode="auto">
              <a:xfrm>
                <a:off x="1514" y="308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8" name="Line 26"/>
              <p:cNvSpPr>
                <a:spLocks noChangeShapeType="1"/>
              </p:cNvSpPr>
              <p:nvPr/>
            </p:nvSpPr>
            <p:spPr bwMode="auto">
              <a:xfrm>
                <a:off x="1518" y="308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19" name="Line 27"/>
              <p:cNvSpPr>
                <a:spLocks noChangeShapeType="1"/>
              </p:cNvSpPr>
              <p:nvPr/>
            </p:nvSpPr>
            <p:spPr bwMode="auto">
              <a:xfrm>
                <a:off x="1524" y="307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0" name="Line 28"/>
              <p:cNvSpPr>
                <a:spLocks noChangeShapeType="1"/>
              </p:cNvSpPr>
              <p:nvPr/>
            </p:nvSpPr>
            <p:spPr bwMode="auto">
              <a:xfrm>
                <a:off x="1529" y="307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1" name="Line 29"/>
              <p:cNvSpPr>
                <a:spLocks noChangeShapeType="1"/>
              </p:cNvSpPr>
              <p:nvPr/>
            </p:nvSpPr>
            <p:spPr bwMode="auto">
              <a:xfrm>
                <a:off x="1534" y="307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2" name="Line 30"/>
              <p:cNvSpPr>
                <a:spLocks noChangeShapeType="1"/>
              </p:cNvSpPr>
              <p:nvPr/>
            </p:nvSpPr>
            <p:spPr bwMode="auto">
              <a:xfrm>
                <a:off x="1540" y="307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3" name="Line 31"/>
              <p:cNvSpPr>
                <a:spLocks noChangeShapeType="1"/>
              </p:cNvSpPr>
              <p:nvPr/>
            </p:nvSpPr>
            <p:spPr bwMode="auto">
              <a:xfrm>
                <a:off x="1545" y="306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4" name="Line 32"/>
              <p:cNvSpPr>
                <a:spLocks noChangeShapeType="1"/>
              </p:cNvSpPr>
              <p:nvPr/>
            </p:nvSpPr>
            <p:spPr bwMode="auto">
              <a:xfrm>
                <a:off x="1550" y="306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5" name="Line 33"/>
              <p:cNvSpPr>
                <a:spLocks noChangeShapeType="1"/>
              </p:cNvSpPr>
              <p:nvPr/>
            </p:nvSpPr>
            <p:spPr bwMode="auto">
              <a:xfrm>
                <a:off x="1556" y="305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6" name="Line 34"/>
              <p:cNvSpPr>
                <a:spLocks noChangeShapeType="1"/>
              </p:cNvSpPr>
              <p:nvPr/>
            </p:nvSpPr>
            <p:spPr bwMode="auto">
              <a:xfrm>
                <a:off x="1561" y="305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7" name="Line 35"/>
              <p:cNvSpPr>
                <a:spLocks noChangeShapeType="1"/>
              </p:cNvSpPr>
              <p:nvPr/>
            </p:nvSpPr>
            <p:spPr bwMode="auto">
              <a:xfrm>
                <a:off x="1567" y="305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8" name="Line 36"/>
              <p:cNvSpPr>
                <a:spLocks noChangeShapeType="1"/>
              </p:cNvSpPr>
              <p:nvPr/>
            </p:nvSpPr>
            <p:spPr bwMode="auto">
              <a:xfrm>
                <a:off x="1572" y="304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29" name="Line 37"/>
              <p:cNvSpPr>
                <a:spLocks noChangeShapeType="1"/>
              </p:cNvSpPr>
              <p:nvPr/>
            </p:nvSpPr>
            <p:spPr bwMode="auto">
              <a:xfrm>
                <a:off x="1577" y="304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0" name="Line 38"/>
              <p:cNvSpPr>
                <a:spLocks noChangeShapeType="1"/>
              </p:cNvSpPr>
              <p:nvPr/>
            </p:nvSpPr>
            <p:spPr bwMode="auto">
              <a:xfrm>
                <a:off x="1583" y="305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1" name="Line 39"/>
              <p:cNvSpPr>
                <a:spLocks noChangeShapeType="1"/>
              </p:cNvSpPr>
              <p:nvPr/>
            </p:nvSpPr>
            <p:spPr bwMode="auto">
              <a:xfrm>
                <a:off x="1588" y="304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2" name="Line 40"/>
              <p:cNvSpPr>
                <a:spLocks noChangeShapeType="1"/>
              </p:cNvSpPr>
              <p:nvPr/>
            </p:nvSpPr>
            <p:spPr bwMode="auto">
              <a:xfrm>
                <a:off x="1593" y="304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3" name="Line 41"/>
              <p:cNvSpPr>
                <a:spLocks noChangeShapeType="1"/>
              </p:cNvSpPr>
              <p:nvPr/>
            </p:nvSpPr>
            <p:spPr bwMode="auto">
              <a:xfrm>
                <a:off x="1598" y="304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4" name="Line 42"/>
              <p:cNvSpPr>
                <a:spLocks noChangeShapeType="1"/>
              </p:cNvSpPr>
              <p:nvPr/>
            </p:nvSpPr>
            <p:spPr bwMode="auto">
              <a:xfrm>
                <a:off x="1603" y="303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5" name="Line 43"/>
              <p:cNvSpPr>
                <a:spLocks noChangeShapeType="1"/>
              </p:cNvSpPr>
              <p:nvPr/>
            </p:nvSpPr>
            <p:spPr bwMode="auto">
              <a:xfrm>
                <a:off x="1609" y="301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6" name="Line 44"/>
              <p:cNvSpPr>
                <a:spLocks noChangeShapeType="1"/>
              </p:cNvSpPr>
              <p:nvPr/>
            </p:nvSpPr>
            <p:spPr bwMode="auto">
              <a:xfrm>
                <a:off x="1614" y="294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7" name="Line 45"/>
              <p:cNvSpPr>
                <a:spLocks noChangeShapeType="1"/>
              </p:cNvSpPr>
              <p:nvPr/>
            </p:nvSpPr>
            <p:spPr bwMode="auto">
              <a:xfrm>
                <a:off x="1619" y="271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8" name="Line 46"/>
              <p:cNvSpPr>
                <a:spLocks noChangeShapeType="1"/>
              </p:cNvSpPr>
              <p:nvPr/>
            </p:nvSpPr>
            <p:spPr bwMode="auto">
              <a:xfrm>
                <a:off x="1625" y="210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39" name="Line 47"/>
              <p:cNvSpPr>
                <a:spLocks noChangeShapeType="1"/>
              </p:cNvSpPr>
              <p:nvPr/>
            </p:nvSpPr>
            <p:spPr bwMode="auto">
              <a:xfrm>
                <a:off x="1630" y="127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0" name="Line 48"/>
              <p:cNvSpPr>
                <a:spLocks noChangeShapeType="1"/>
              </p:cNvSpPr>
              <p:nvPr/>
            </p:nvSpPr>
            <p:spPr bwMode="auto">
              <a:xfrm>
                <a:off x="1636" y="73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1" name="Line 49"/>
              <p:cNvSpPr>
                <a:spLocks noChangeShapeType="1"/>
              </p:cNvSpPr>
              <p:nvPr/>
            </p:nvSpPr>
            <p:spPr bwMode="auto">
              <a:xfrm>
                <a:off x="1641" y="54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2" name="Line 50"/>
              <p:cNvSpPr>
                <a:spLocks noChangeShapeType="1"/>
              </p:cNvSpPr>
              <p:nvPr/>
            </p:nvSpPr>
            <p:spPr bwMode="auto">
              <a:xfrm>
                <a:off x="1646" y="55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3" name="Line 51"/>
              <p:cNvSpPr>
                <a:spLocks noChangeShapeType="1"/>
              </p:cNvSpPr>
              <p:nvPr/>
            </p:nvSpPr>
            <p:spPr bwMode="auto">
              <a:xfrm>
                <a:off x="1652" y="64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4" name="Line 52"/>
              <p:cNvSpPr>
                <a:spLocks noChangeShapeType="1"/>
              </p:cNvSpPr>
              <p:nvPr/>
            </p:nvSpPr>
            <p:spPr bwMode="auto">
              <a:xfrm>
                <a:off x="1657" y="76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5" name="Line 53"/>
              <p:cNvSpPr>
                <a:spLocks noChangeShapeType="1"/>
              </p:cNvSpPr>
              <p:nvPr/>
            </p:nvSpPr>
            <p:spPr bwMode="auto">
              <a:xfrm>
                <a:off x="1662" y="90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6" name="Line 54"/>
              <p:cNvSpPr>
                <a:spLocks noChangeShapeType="1"/>
              </p:cNvSpPr>
              <p:nvPr/>
            </p:nvSpPr>
            <p:spPr bwMode="auto">
              <a:xfrm>
                <a:off x="1668" y="103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7" name="Line 55"/>
              <p:cNvSpPr>
                <a:spLocks noChangeShapeType="1"/>
              </p:cNvSpPr>
              <p:nvPr/>
            </p:nvSpPr>
            <p:spPr bwMode="auto">
              <a:xfrm>
                <a:off x="1673" y="117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8" name="Line 56"/>
              <p:cNvSpPr>
                <a:spLocks noChangeShapeType="1"/>
              </p:cNvSpPr>
              <p:nvPr/>
            </p:nvSpPr>
            <p:spPr bwMode="auto">
              <a:xfrm>
                <a:off x="1678" y="130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49" name="Line 57"/>
              <p:cNvSpPr>
                <a:spLocks noChangeShapeType="1"/>
              </p:cNvSpPr>
              <p:nvPr/>
            </p:nvSpPr>
            <p:spPr bwMode="auto">
              <a:xfrm>
                <a:off x="1683" y="142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0" name="Line 58"/>
              <p:cNvSpPr>
                <a:spLocks noChangeShapeType="1"/>
              </p:cNvSpPr>
              <p:nvPr/>
            </p:nvSpPr>
            <p:spPr bwMode="auto">
              <a:xfrm>
                <a:off x="1689" y="154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1" name="Line 59"/>
              <p:cNvSpPr>
                <a:spLocks noChangeShapeType="1"/>
              </p:cNvSpPr>
              <p:nvPr/>
            </p:nvSpPr>
            <p:spPr bwMode="auto">
              <a:xfrm>
                <a:off x="1694" y="165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2" name="Line 60"/>
              <p:cNvSpPr>
                <a:spLocks noChangeShapeType="1"/>
              </p:cNvSpPr>
              <p:nvPr/>
            </p:nvSpPr>
            <p:spPr bwMode="auto">
              <a:xfrm>
                <a:off x="1699" y="175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3" name="Line 61"/>
              <p:cNvSpPr>
                <a:spLocks noChangeShapeType="1"/>
              </p:cNvSpPr>
              <p:nvPr/>
            </p:nvSpPr>
            <p:spPr bwMode="auto">
              <a:xfrm>
                <a:off x="1705" y="185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4" name="Line 62"/>
              <p:cNvSpPr>
                <a:spLocks noChangeShapeType="1"/>
              </p:cNvSpPr>
              <p:nvPr/>
            </p:nvSpPr>
            <p:spPr bwMode="auto">
              <a:xfrm>
                <a:off x="1710" y="194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5" name="Line 63"/>
              <p:cNvSpPr>
                <a:spLocks noChangeShapeType="1"/>
              </p:cNvSpPr>
              <p:nvPr/>
            </p:nvSpPr>
            <p:spPr bwMode="auto">
              <a:xfrm>
                <a:off x="1715" y="202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6" name="Line 64"/>
              <p:cNvSpPr>
                <a:spLocks noChangeShapeType="1"/>
              </p:cNvSpPr>
              <p:nvPr/>
            </p:nvSpPr>
            <p:spPr bwMode="auto">
              <a:xfrm>
                <a:off x="1721" y="210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7" name="Line 65"/>
              <p:cNvSpPr>
                <a:spLocks noChangeShapeType="1"/>
              </p:cNvSpPr>
              <p:nvPr/>
            </p:nvSpPr>
            <p:spPr bwMode="auto">
              <a:xfrm>
                <a:off x="1726" y="217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8" name="Line 66"/>
              <p:cNvSpPr>
                <a:spLocks noChangeShapeType="1"/>
              </p:cNvSpPr>
              <p:nvPr/>
            </p:nvSpPr>
            <p:spPr bwMode="auto">
              <a:xfrm>
                <a:off x="1732" y="224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59" name="Line 67"/>
              <p:cNvSpPr>
                <a:spLocks noChangeShapeType="1"/>
              </p:cNvSpPr>
              <p:nvPr/>
            </p:nvSpPr>
            <p:spPr bwMode="auto">
              <a:xfrm>
                <a:off x="1737" y="230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0" name="Line 68"/>
              <p:cNvSpPr>
                <a:spLocks noChangeShapeType="1"/>
              </p:cNvSpPr>
              <p:nvPr/>
            </p:nvSpPr>
            <p:spPr bwMode="auto">
              <a:xfrm>
                <a:off x="1742" y="236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1" name="Line 69"/>
              <p:cNvSpPr>
                <a:spLocks noChangeShapeType="1"/>
              </p:cNvSpPr>
              <p:nvPr/>
            </p:nvSpPr>
            <p:spPr bwMode="auto">
              <a:xfrm>
                <a:off x="1748" y="242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2" name="Line 70"/>
              <p:cNvSpPr>
                <a:spLocks noChangeShapeType="1"/>
              </p:cNvSpPr>
              <p:nvPr/>
            </p:nvSpPr>
            <p:spPr bwMode="auto">
              <a:xfrm>
                <a:off x="1753" y="247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3" name="Line 71"/>
              <p:cNvSpPr>
                <a:spLocks noChangeShapeType="1"/>
              </p:cNvSpPr>
              <p:nvPr/>
            </p:nvSpPr>
            <p:spPr bwMode="auto">
              <a:xfrm>
                <a:off x="1758" y="251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4" name="Line 72"/>
              <p:cNvSpPr>
                <a:spLocks noChangeShapeType="1"/>
              </p:cNvSpPr>
              <p:nvPr/>
            </p:nvSpPr>
            <p:spPr bwMode="auto">
              <a:xfrm>
                <a:off x="1763" y="256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5" name="Line 73"/>
              <p:cNvSpPr>
                <a:spLocks noChangeShapeType="1"/>
              </p:cNvSpPr>
              <p:nvPr/>
            </p:nvSpPr>
            <p:spPr bwMode="auto">
              <a:xfrm>
                <a:off x="1768" y="260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6" name="Line 74"/>
              <p:cNvSpPr>
                <a:spLocks noChangeShapeType="1"/>
              </p:cNvSpPr>
              <p:nvPr/>
            </p:nvSpPr>
            <p:spPr bwMode="auto">
              <a:xfrm>
                <a:off x="1774" y="264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7" name="Line 75"/>
              <p:cNvSpPr>
                <a:spLocks noChangeShapeType="1"/>
              </p:cNvSpPr>
              <p:nvPr/>
            </p:nvSpPr>
            <p:spPr bwMode="auto">
              <a:xfrm>
                <a:off x="1779" y="268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8" name="Line 76"/>
              <p:cNvSpPr>
                <a:spLocks noChangeShapeType="1"/>
              </p:cNvSpPr>
              <p:nvPr/>
            </p:nvSpPr>
            <p:spPr bwMode="auto">
              <a:xfrm>
                <a:off x="1785" y="272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69" name="Line 77"/>
              <p:cNvSpPr>
                <a:spLocks noChangeShapeType="1"/>
              </p:cNvSpPr>
              <p:nvPr/>
            </p:nvSpPr>
            <p:spPr bwMode="auto">
              <a:xfrm>
                <a:off x="1790" y="275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0" name="Line 78"/>
              <p:cNvSpPr>
                <a:spLocks noChangeShapeType="1"/>
              </p:cNvSpPr>
              <p:nvPr/>
            </p:nvSpPr>
            <p:spPr bwMode="auto">
              <a:xfrm>
                <a:off x="1795" y="278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1" name="Line 79"/>
              <p:cNvSpPr>
                <a:spLocks noChangeShapeType="1"/>
              </p:cNvSpPr>
              <p:nvPr/>
            </p:nvSpPr>
            <p:spPr bwMode="auto">
              <a:xfrm>
                <a:off x="1801" y="281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2" name="Line 80"/>
              <p:cNvSpPr>
                <a:spLocks noChangeShapeType="1"/>
              </p:cNvSpPr>
              <p:nvPr/>
            </p:nvSpPr>
            <p:spPr bwMode="auto">
              <a:xfrm>
                <a:off x="1806" y="284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3" name="Line 81"/>
              <p:cNvSpPr>
                <a:spLocks noChangeShapeType="1"/>
              </p:cNvSpPr>
              <p:nvPr/>
            </p:nvSpPr>
            <p:spPr bwMode="auto">
              <a:xfrm>
                <a:off x="1811" y="286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4" name="Line 82"/>
              <p:cNvSpPr>
                <a:spLocks noChangeShapeType="1"/>
              </p:cNvSpPr>
              <p:nvPr/>
            </p:nvSpPr>
            <p:spPr bwMode="auto">
              <a:xfrm>
                <a:off x="1817" y="289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5" name="Line 83"/>
              <p:cNvSpPr>
                <a:spLocks noChangeShapeType="1"/>
              </p:cNvSpPr>
              <p:nvPr/>
            </p:nvSpPr>
            <p:spPr bwMode="auto">
              <a:xfrm>
                <a:off x="1822" y="291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6" name="Line 84"/>
              <p:cNvSpPr>
                <a:spLocks noChangeShapeType="1"/>
              </p:cNvSpPr>
              <p:nvPr/>
            </p:nvSpPr>
            <p:spPr bwMode="auto">
              <a:xfrm>
                <a:off x="1828" y="293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7" name="Line 85"/>
              <p:cNvSpPr>
                <a:spLocks noChangeShapeType="1"/>
              </p:cNvSpPr>
              <p:nvPr/>
            </p:nvSpPr>
            <p:spPr bwMode="auto">
              <a:xfrm>
                <a:off x="1833" y="295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8" name="Line 86"/>
              <p:cNvSpPr>
                <a:spLocks noChangeShapeType="1"/>
              </p:cNvSpPr>
              <p:nvPr/>
            </p:nvSpPr>
            <p:spPr bwMode="auto">
              <a:xfrm>
                <a:off x="1837" y="297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79" name="Line 87"/>
              <p:cNvSpPr>
                <a:spLocks noChangeShapeType="1"/>
              </p:cNvSpPr>
              <p:nvPr/>
            </p:nvSpPr>
            <p:spPr bwMode="auto">
              <a:xfrm>
                <a:off x="1843" y="29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0" name="Line 88"/>
              <p:cNvSpPr>
                <a:spLocks noChangeShapeType="1"/>
              </p:cNvSpPr>
              <p:nvPr/>
            </p:nvSpPr>
            <p:spPr bwMode="auto">
              <a:xfrm>
                <a:off x="1848" y="300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1" name="Line 89"/>
              <p:cNvSpPr>
                <a:spLocks noChangeShapeType="1"/>
              </p:cNvSpPr>
              <p:nvPr/>
            </p:nvSpPr>
            <p:spPr bwMode="auto">
              <a:xfrm>
                <a:off x="1854" y="302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2" name="Line 90"/>
              <p:cNvSpPr>
                <a:spLocks noChangeShapeType="1"/>
              </p:cNvSpPr>
              <p:nvPr/>
            </p:nvSpPr>
            <p:spPr bwMode="auto">
              <a:xfrm>
                <a:off x="1859" y="303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3" name="Line 91"/>
              <p:cNvSpPr>
                <a:spLocks noChangeShapeType="1"/>
              </p:cNvSpPr>
              <p:nvPr/>
            </p:nvSpPr>
            <p:spPr bwMode="auto">
              <a:xfrm>
                <a:off x="1864" y="304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4" name="Line 92"/>
              <p:cNvSpPr>
                <a:spLocks noChangeShapeType="1"/>
              </p:cNvSpPr>
              <p:nvPr/>
            </p:nvSpPr>
            <p:spPr bwMode="auto">
              <a:xfrm>
                <a:off x="1870" y="305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5" name="Line 93"/>
              <p:cNvSpPr>
                <a:spLocks noChangeShapeType="1"/>
              </p:cNvSpPr>
              <p:nvPr/>
            </p:nvSpPr>
            <p:spPr bwMode="auto">
              <a:xfrm>
                <a:off x="1875" y="305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6" name="Line 94"/>
              <p:cNvSpPr>
                <a:spLocks noChangeShapeType="1"/>
              </p:cNvSpPr>
              <p:nvPr/>
            </p:nvSpPr>
            <p:spPr bwMode="auto">
              <a:xfrm>
                <a:off x="1880" y="306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7" name="Line 95"/>
              <p:cNvSpPr>
                <a:spLocks noChangeShapeType="1"/>
              </p:cNvSpPr>
              <p:nvPr/>
            </p:nvSpPr>
            <p:spPr bwMode="auto">
              <a:xfrm>
                <a:off x="1886" y="306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8" name="Line 96"/>
              <p:cNvSpPr>
                <a:spLocks noChangeShapeType="1"/>
              </p:cNvSpPr>
              <p:nvPr/>
            </p:nvSpPr>
            <p:spPr bwMode="auto">
              <a:xfrm>
                <a:off x="1891" y="307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89" name="Line 97"/>
              <p:cNvSpPr>
                <a:spLocks noChangeShapeType="1"/>
              </p:cNvSpPr>
              <p:nvPr/>
            </p:nvSpPr>
            <p:spPr bwMode="auto">
              <a:xfrm>
                <a:off x="1897" y="307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0" name="Line 98"/>
              <p:cNvSpPr>
                <a:spLocks noChangeShapeType="1"/>
              </p:cNvSpPr>
              <p:nvPr/>
            </p:nvSpPr>
            <p:spPr bwMode="auto">
              <a:xfrm>
                <a:off x="1902" y="307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1" name="Line 99"/>
              <p:cNvSpPr>
                <a:spLocks noChangeShapeType="1"/>
              </p:cNvSpPr>
              <p:nvPr/>
            </p:nvSpPr>
            <p:spPr bwMode="auto">
              <a:xfrm>
                <a:off x="1907" y="307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2" name="Line 100"/>
              <p:cNvSpPr>
                <a:spLocks noChangeShapeType="1"/>
              </p:cNvSpPr>
              <p:nvPr/>
            </p:nvSpPr>
            <p:spPr bwMode="auto">
              <a:xfrm>
                <a:off x="1913" y="305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3" name="Line 101"/>
              <p:cNvSpPr>
                <a:spLocks noChangeShapeType="1"/>
              </p:cNvSpPr>
              <p:nvPr/>
            </p:nvSpPr>
            <p:spPr bwMode="auto">
              <a:xfrm>
                <a:off x="1917" y="303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4" name="Line 102"/>
              <p:cNvSpPr>
                <a:spLocks noChangeShapeType="1"/>
              </p:cNvSpPr>
              <p:nvPr/>
            </p:nvSpPr>
            <p:spPr bwMode="auto">
              <a:xfrm>
                <a:off x="1923" y="299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5" name="Line 103"/>
              <p:cNvSpPr>
                <a:spLocks noChangeShapeType="1"/>
              </p:cNvSpPr>
              <p:nvPr/>
            </p:nvSpPr>
            <p:spPr bwMode="auto">
              <a:xfrm>
                <a:off x="1928" y="295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996" name="Line 104"/>
              <p:cNvSpPr>
                <a:spLocks noChangeShapeType="1"/>
              </p:cNvSpPr>
              <p:nvPr/>
            </p:nvSpPr>
            <p:spPr bwMode="auto">
              <a:xfrm>
                <a:off x="1933" y="289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2802" name="Line 105"/>
            <p:cNvSpPr>
              <a:spLocks noChangeShapeType="1"/>
            </p:cNvSpPr>
            <p:nvPr/>
          </p:nvSpPr>
          <p:spPr bwMode="auto">
            <a:xfrm>
              <a:off x="864" y="3072"/>
              <a:ext cx="624" cy="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2584" name="Group 106"/>
          <p:cNvGrpSpPr>
            <a:grpSpLocks/>
          </p:cNvGrpSpPr>
          <p:nvPr/>
        </p:nvGrpSpPr>
        <p:grpSpPr bwMode="auto">
          <a:xfrm>
            <a:off x="2400300" y="4078288"/>
            <a:ext cx="1954213" cy="1236662"/>
            <a:chOff x="1464" y="2284"/>
            <a:chExt cx="1231" cy="779"/>
          </a:xfrm>
        </p:grpSpPr>
        <p:sp>
          <p:nvSpPr>
            <p:cNvPr id="232600" name="Line 107"/>
            <p:cNvSpPr>
              <a:spLocks noChangeShapeType="1"/>
            </p:cNvSpPr>
            <p:nvPr/>
          </p:nvSpPr>
          <p:spPr bwMode="auto">
            <a:xfrm>
              <a:off x="2016" y="3063"/>
              <a:ext cx="48" cy="0"/>
            </a:xfrm>
            <a:prstGeom prst="line">
              <a:avLst/>
            </a:prstGeom>
            <a:noFill/>
            <a:ln w="2222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2601" name="Group 108"/>
            <p:cNvGrpSpPr>
              <a:grpSpLocks/>
            </p:cNvGrpSpPr>
            <p:nvPr/>
          </p:nvGrpSpPr>
          <p:grpSpPr bwMode="auto">
            <a:xfrm>
              <a:off x="1464" y="2284"/>
              <a:ext cx="1231" cy="777"/>
              <a:chOff x="1464" y="2284"/>
              <a:chExt cx="1231" cy="777"/>
            </a:xfrm>
          </p:grpSpPr>
          <p:sp>
            <p:nvSpPr>
              <p:cNvPr id="232602" name="Freeform 109"/>
              <p:cNvSpPr>
                <a:spLocks noChangeAspect="1"/>
              </p:cNvSpPr>
              <p:nvPr/>
            </p:nvSpPr>
            <p:spPr bwMode="auto">
              <a:xfrm>
                <a:off x="1497" y="2284"/>
                <a:ext cx="365" cy="776"/>
              </a:xfrm>
              <a:custGeom>
                <a:avLst/>
                <a:gdLst>
                  <a:gd name="T0" fmla="*/ 2 w 470"/>
                  <a:gd name="T1" fmla="*/ 3655 h 463"/>
                  <a:gd name="T2" fmla="*/ 7 w 470"/>
                  <a:gd name="T3" fmla="*/ 3644 h 463"/>
                  <a:gd name="T4" fmla="*/ 12 w 470"/>
                  <a:gd name="T5" fmla="*/ 3644 h 463"/>
                  <a:gd name="T6" fmla="*/ 18 w 470"/>
                  <a:gd name="T7" fmla="*/ 3615 h 463"/>
                  <a:gd name="T8" fmla="*/ 23 w 470"/>
                  <a:gd name="T9" fmla="*/ 3615 h 463"/>
                  <a:gd name="T10" fmla="*/ 29 w 470"/>
                  <a:gd name="T11" fmla="*/ 3620 h 463"/>
                  <a:gd name="T12" fmla="*/ 33 w 470"/>
                  <a:gd name="T13" fmla="*/ 3607 h 463"/>
                  <a:gd name="T14" fmla="*/ 38 w 470"/>
                  <a:gd name="T15" fmla="*/ 3620 h 463"/>
                  <a:gd name="T16" fmla="*/ 43 w 470"/>
                  <a:gd name="T17" fmla="*/ 3640 h 463"/>
                  <a:gd name="T18" fmla="*/ 48 w 470"/>
                  <a:gd name="T19" fmla="*/ 3640 h 463"/>
                  <a:gd name="T20" fmla="*/ 53 w 470"/>
                  <a:gd name="T21" fmla="*/ 3644 h 463"/>
                  <a:gd name="T22" fmla="*/ 58 w 470"/>
                  <a:gd name="T23" fmla="*/ 3629 h 463"/>
                  <a:gd name="T24" fmla="*/ 64 w 470"/>
                  <a:gd name="T25" fmla="*/ 3545 h 463"/>
                  <a:gd name="T26" fmla="*/ 68 w 470"/>
                  <a:gd name="T27" fmla="*/ 3211 h 463"/>
                  <a:gd name="T28" fmla="*/ 74 w 470"/>
                  <a:gd name="T29" fmla="*/ 2345 h 463"/>
                  <a:gd name="T30" fmla="*/ 78 w 470"/>
                  <a:gd name="T31" fmla="*/ 980 h 463"/>
                  <a:gd name="T32" fmla="*/ 83 w 470"/>
                  <a:gd name="T33" fmla="*/ 126 h 463"/>
                  <a:gd name="T34" fmla="*/ 89 w 470"/>
                  <a:gd name="T35" fmla="*/ 47 h 463"/>
                  <a:gd name="T36" fmla="*/ 93 w 470"/>
                  <a:gd name="T37" fmla="*/ 385 h 463"/>
                  <a:gd name="T38" fmla="*/ 99 w 470"/>
                  <a:gd name="T39" fmla="*/ 843 h 463"/>
                  <a:gd name="T40" fmla="*/ 104 w 470"/>
                  <a:gd name="T41" fmla="*/ 1317 h 463"/>
                  <a:gd name="T42" fmla="*/ 109 w 470"/>
                  <a:gd name="T43" fmla="*/ 1750 h 463"/>
                  <a:gd name="T44" fmla="*/ 113 w 470"/>
                  <a:gd name="T45" fmla="*/ 2132 h 463"/>
                  <a:gd name="T46" fmla="*/ 118 w 470"/>
                  <a:gd name="T47" fmla="*/ 2452 h 463"/>
                  <a:gd name="T48" fmla="*/ 123 w 470"/>
                  <a:gd name="T49" fmla="*/ 2730 h 463"/>
                  <a:gd name="T50" fmla="*/ 129 w 470"/>
                  <a:gd name="T51" fmla="*/ 2962 h 463"/>
                  <a:gd name="T52" fmla="*/ 134 w 470"/>
                  <a:gd name="T53" fmla="*/ 3141 h 463"/>
                  <a:gd name="T54" fmla="*/ 139 w 470"/>
                  <a:gd name="T55" fmla="*/ 3292 h 463"/>
                  <a:gd name="T56" fmla="*/ 144 w 470"/>
                  <a:gd name="T57" fmla="*/ 3419 h 463"/>
                  <a:gd name="T58" fmla="*/ 149 w 470"/>
                  <a:gd name="T59" fmla="*/ 3503 h 463"/>
                  <a:gd name="T60" fmla="*/ 154 w 470"/>
                  <a:gd name="T61" fmla="*/ 3550 h 463"/>
                  <a:gd name="T62" fmla="*/ 158 w 470"/>
                  <a:gd name="T63" fmla="*/ 3593 h 463"/>
                  <a:gd name="T64" fmla="*/ 164 w 470"/>
                  <a:gd name="T65" fmla="*/ 3629 h 463"/>
                  <a:gd name="T66" fmla="*/ 169 w 470"/>
                  <a:gd name="T67" fmla="*/ 3644 h 4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70"/>
                  <a:gd name="T103" fmla="*/ 0 h 463"/>
                  <a:gd name="T104" fmla="*/ 470 w 470"/>
                  <a:gd name="T105" fmla="*/ 463 h 46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70" h="463">
                    <a:moveTo>
                      <a:pt x="0" y="463"/>
                    </a:moveTo>
                    <a:lnTo>
                      <a:pt x="7" y="463"/>
                    </a:lnTo>
                    <a:lnTo>
                      <a:pt x="14" y="462"/>
                    </a:lnTo>
                    <a:lnTo>
                      <a:pt x="21" y="462"/>
                    </a:lnTo>
                    <a:lnTo>
                      <a:pt x="28" y="462"/>
                    </a:lnTo>
                    <a:lnTo>
                      <a:pt x="35" y="462"/>
                    </a:lnTo>
                    <a:lnTo>
                      <a:pt x="42" y="460"/>
                    </a:lnTo>
                    <a:lnTo>
                      <a:pt x="49" y="458"/>
                    </a:lnTo>
                    <a:lnTo>
                      <a:pt x="56" y="459"/>
                    </a:lnTo>
                    <a:lnTo>
                      <a:pt x="63" y="458"/>
                    </a:lnTo>
                    <a:lnTo>
                      <a:pt x="70" y="459"/>
                    </a:lnTo>
                    <a:lnTo>
                      <a:pt x="77" y="459"/>
                    </a:lnTo>
                    <a:lnTo>
                      <a:pt x="84" y="460"/>
                    </a:lnTo>
                    <a:lnTo>
                      <a:pt x="91" y="457"/>
                    </a:lnTo>
                    <a:lnTo>
                      <a:pt x="98" y="460"/>
                    </a:lnTo>
                    <a:lnTo>
                      <a:pt x="104" y="459"/>
                    </a:lnTo>
                    <a:lnTo>
                      <a:pt x="111" y="460"/>
                    </a:lnTo>
                    <a:lnTo>
                      <a:pt x="118" y="461"/>
                    </a:lnTo>
                    <a:lnTo>
                      <a:pt x="125" y="462"/>
                    </a:lnTo>
                    <a:lnTo>
                      <a:pt x="132" y="461"/>
                    </a:lnTo>
                    <a:lnTo>
                      <a:pt x="139" y="462"/>
                    </a:lnTo>
                    <a:lnTo>
                      <a:pt x="146" y="462"/>
                    </a:lnTo>
                    <a:lnTo>
                      <a:pt x="153" y="460"/>
                    </a:lnTo>
                    <a:lnTo>
                      <a:pt x="160" y="460"/>
                    </a:lnTo>
                    <a:lnTo>
                      <a:pt x="167" y="456"/>
                    </a:lnTo>
                    <a:lnTo>
                      <a:pt x="174" y="449"/>
                    </a:lnTo>
                    <a:lnTo>
                      <a:pt x="181" y="436"/>
                    </a:lnTo>
                    <a:lnTo>
                      <a:pt x="188" y="407"/>
                    </a:lnTo>
                    <a:lnTo>
                      <a:pt x="195" y="363"/>
                    </a:lnTo>
                    <a:lnTo>
                      <a:pt x="202" y="297"/>
                    </a:lnTo>
                    <a:lnTo>
                      <a:pt x="208" y="212"/>
                    </a:lnTo>
                    <a:lnTo>
                      <a:pt x="215" y="124"/>
                    </a:lnTo>
                    <a:lnTo>
                      <a:pt x="222" y="55"/>
                    </a:lnTo>
                    <a:lnTo>
                      <a:pt x="229" y="16"/>
                    </a:lnTo>
                    <a:lnTo>
                      <a:pt x="236" y="0"/>
                    </a:lnTo>
                    <a:lnTo>
                      <a:pt x="243" y="6"/>
                    </a:lnTo>
                    <a:lnTo>
                      <a:pt x="250" y="25"/>
                    </a:lnTo>
                    <a:lnTo>
                      <a:pt x="257" y="49"/>
                    </a:lnTo>
                    <a:lnTo>
                      <a:pt x="264" y="79"/>
                    </a:lnTo>
                    <a:lnTo>
                      <a:pt x="271" y="107"/>
                    </a:lnTo>
                    <a:lnTo>
                      <a:pt x="278" y="139"/>
                    </a:lnTo>
                    <a:lnTo>
                      <a:pt x="285" y="167"/>
                    </a:lnTo>
                    <a:lnTo>
                      <a:pt x="292" y="196"/>
                    </a:lnTo>
                    <a:lnTo>
                      <a:pt x="299" y="222"/>
                    </a:lnTo>
                    <a:lnTo>
                      <a:pt x="306" y="246"/>
                    </a:lnTo>
                    <a:lnTo>
                      <a:pt x="312" y="270"/>
                    </a:lnTo>
                    <a:lnTo>
                      <a:pt x="319" y="291"/>
                    </a:lnTo>
                    <a:lnTo>
                      <a:pt x="326" y="311"/>
                    </a:lnTo>
                    <a:lnTo>
                      <a:pt x="333" y="330"/>
                    </a:lnTo>
                    <a:lnTo>
                      <a:pt x="340" y="346"/>
                    </a:lnTo>
                    <a:lnTo>
                      <a:pt x="347" y="362"/>
                    </a:lnTo>
                    <a:lnTo>
                      <a:pt x="354" y="375"/>
                    </a:lnTo>
                    <a:lnTo>
                      <a:pt x="361" y="387"/>
                    </a:lnTo>
                    <a:lnTo>
                      <a:pt x="368" y="398"/>
                    </a:lnTo>
                    <a:lnTo>
                      <a:pt x="375" y="409"/>
                    </a:lnTo>
                    <a:lnTo>
                      <a:pt x="382" y="417"/>
                    </a:lnTo>
                    <a:lnTo>
                      <a:pt x="389" y="428"/>
                    </a:lnTo>
                    <a:lnTo>
                      <a:pt x="396" y="433"/>
                    </a:lnTo>
                    <a:lnTo>
                      <a:pt x="403" y="438"/>
                    </a:lnTo>
                    <a:lnTo>
                      <a:pt x="410" y="444"/>
                    </a:lnTo>
                    <a:lnTo>
                      <a:pt x="416" y="447"/>
                    </a:lnTo>
                    <a:lnTo>
                      <a:pt x="423" y="450"/>
                    </a:lnTo>
                    <a:lnTo>
                      <a:pt x="430" y="452"/>
                    </a:lnTo>
                    <a:lnTo>
                      <a:pt x="437" y="455"/>
                    </a:lnTo>
                    <a:lnTo>
                      <a:pt x="444" y="459"/>
                    </a:lnTo>
                    <a:lnTo>
                      <a:pt x="451" y="460"/>
                    </a:lnTo>
                    <a:lnTo>
                      <a:pt x="458" y="459"/>
                    </a:lnTo>
                    <a:lnTo>
                      <a:pt x="465" y="462"/>
                    </a:lnTo>
                    <a:lnTo>
                      <a:pt x="470" y="462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3" name="Freeform 110"/>
              <p:cNvSpPr>
                <a:spLocks noChangeAspect="1"/>
              </p:cNvSpPr>
              <p:nvPr/>
            </p:nvSpPr>
            <p:spPr bwMode="auto">
              <a:xfrm>
                <a:off x="1866" y="3058"/>
                <a:ext cx="5" cy="2"/>
              </a:xfrm>
              <a:custGeom>
                <a:avLst/>
                <a:gdLst>
                  <a:gd name="T0" fmla="*/ 0 w 7"/>
                  <a:gd name="T1" fmla="*/ 0 h 1"/>
                  <a:gd name="T2" fmla="*/ 1 w 7"/>
                  <a:gd name="T3" fmla="*/ 16 h 1"/>
                  <a:gd name="T4" fmla="*/ 2 w 7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1"/>
                  <a:gd name="T11" fmla="*/ 7 w 7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1">
                    <a:moveTo>
                      <a:pt x="0" y="0"/>
                    </a:moveTo>
                    <a:lnTo>
                      <a:pt x="4" y="1"/>
                    </a:lnTo>
                    <a:lnTo>
                      <a:pt x="7" y="0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4" name="Freeform 111"/>
              <p:cNvSpPr>
                <a:spLocks noChangeAspect="1"/>
              </p:cNvSpPr>
              <p:nvPr/>
            </p:nvSpPr>
            <p:spPr bwMode="auto">
              <a:xfrm>
                <a:off x="1879" y="3058"/>
                <a:ext cx="9" cy="2"/>
              </a:xfrm>
              <a:custGeom>
                <a:avLst/>
                <a:gdLst>
                  <a:gd name="T0" fmla="*/ 0 w 10"/>
                  <a:gd name="T1" fmla="*/ 16 h 1"/>
                  <a:gd name="T2" fmla="*/ 5 w 10"/>
                  <a:gd name="T3" fmla="*/ 16 h 1"/>
                  <a:gd name="T4" fmla="*/ 6 w 10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0"/>
                  <a:gd name="T10" fmla="*/ 0 h 1"/>
                  <a:gd name="T11" fmla="*/ 10 w 10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" h="1">
                    <a:moveTo>
                      <a:pt x="0" y="1"/>
                    </a:moveTo>
                    <a:lnTo>
                      <a:pt x="7" y="1"/>
                    </a:lnTo>
                    <a:lnTo>
                      <a:pt x="10" y="0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5" name="Freeform 112"/>
              <p:cNvSpPr>
                <a:spLocks noChangeAspect="1"/>
              </p:cNvSpPr>
              <p:nvPr/>
            </p:nvSpPr>
            <p:spPr bwMode="auto">
              <a:xfrm>
                <a:off x="1892" y="3058"/>
                <a:ext cx="8" cy="2"/>
              </a:xfrm>
              <a:custGeom>
                <a:avLst/>
                <a:gdLst>
                  <a:gd name="T0" fmla="*/ 0 w 11"/>
                  <a:gd name="T1" fmla="*/ 0 h 1"/>
                  <a:gd name="T2" fmla="*/ 1 w 11"/>
                  <a:gd name="T3" fmla="*/ 0 h 1"/>
                  <a:gd name="T4" fmla="*/ 3 w 11"/>
                  <a:gd name="T5" fmla="*/ 16 h 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"/>
                  <a:gd name="T11" fmla="*/ 11 w 1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">
                    <a:moveTo>
                      <a:pt x="0" y="0"/>
                    </a:moveTo>
                    <a:lnTo>
                      <a:pt x="5" y="0"/>
                    </a:lnTo>
                    <a:lnTo>
                      <a:pt x="11" y="1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6" name="Freeform 113"/>
              <p:cNvSpPr>
                <a:spLocks noChangeAspect="1"/>
              </p:cNvSpPr>
              <p:nvPr/>
            </p:nvSpPr>
            <p:spPr bwMode="auto">
              <a:xfrm>
                <a:off x="1909" y="3058"/>
                <a:ext cx="8" cy="2"/>
              </a:xfrm>
              <a:custGeom>
                <a:avLst/>
                <a:gdLst>
                  <a:gd name="T0" fmla="*/ 0 w 11"/>
                  <a:gd name="T1" fmla="*/ 0 h 1"/>
                  <a:gd name="T2" fmla="*/ 1 w 11"/>
                  <a:gd name="T3" fmla="*/ 16 h 1"/>
                  <a:gd name="T4" fmla="*/ 3 w 11"/>
                  <a:gd name="T5" fmla="*/ 16 h 1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"/>
                  <a:gd name="T11" fmla="*/ 11 w 1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">
                    <a:moveTo>
                      <a:pt x="0" y="0"/>
                    </a:moveTo>
                    <a:lnTo>
                      <a:pt x="4" y="1"/>
                    </a:lnTo>
                    <a:lnTo>
                      <a:pt x="11" y="1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7" name="Freeform 114"/>
              <p:cNvSpPr>
                <a:spLocks noChangeAspect="1"/>
              </p:cNvSpPr>
              <p:nvPr/>
            </p:nvSpPr>
            <p:spPr bwMode="auto">
              <a:xfrm>
                <a:off x="2067" y="2754"/>
                <a:ext cx="628" cy="306"/>
              </a:xfrm>
              <a:custGeom>
                <a:avLst/>
                <a:gdLst>
                  <a:gd name="T0" fmla="*/ 2 w 808"/>
                  <a:gd name="T1" fmla="*/ 1453 h 182"/>
                  <a:gd name="T2" fmla="*/ 7 w 808"/>
                  <a:gd name="T3" fmla="*/ 1382 h 182"/>
                  <a:gd name="T4" fmla="*/ 12 w 808"/>
                  <a:gd name="T5" fmla="*/ 1216 h 182"/>
                  <a:gd name="T6" fmla="*/ 18 w 808"/>
                  <a:gd name="T7" fmla="*/ 936 h 182"/>
                  <a:gd name="T8" fmla="*/ 23 w 808"/>
                  <a:gd name="T9" fmla="*/ 543 h 182"/>
                  <a:gd name="T10" fmla="*/ 29 w 808"/>
                  <a:gd name="T11" fmla="*/ 166 h 182"/>
                  <a:gd name="T12" fmla="*/ 33 w 808"/>
                  <a:gd name="T13" fmla="*/ 13 h 182"/>
                  <a:gd name="T14" fmla="*/ 38 w 808"/>
                  <a:gd name="T15" fmla="*/ 13 h 182"/>
                  <a:gd name="T16" fmla="*/ 44 w 808"/>
                  <a:gd name="T17" fmla="*/ 49 h 182"/>
                  <a:gd name="T18" fmla="*/ 48 w 808"/>
                  <a:gd name="T19" fmla="*/ 104 h 182"/>
                  <a:gd name="T20" fmla="*/ 53 w 808"/>
                  <a:gd name="T21" fmla="*/ 175 h 182"/>
                  <a:gd name="T22" fmla="*/ 58 w 808"/>
                  <a:gd name="T23" fmla="*/ 245 h 182"/>
                  <a:gd name="T24" fmla="*/ 64 w 808"/>
                  <a:gd name="T25" fmla="*/ 306 h 182"/>
                  <a:gd name="T26" fmla="*/ 68 w 808"/>
                  <a:gd name="T27" fmla="*/ 365 h 182"/>
                  <a:gd name="T28" fmla="*/ 73 w 808"/>
                  <a:gd name="T29" fmla="*/ 424 h 182"/>
                  <a:gd name="T30" fmla="*/ 79 w 808"/>
                  <a:gd name="T31" fmla="*/ 481 h 182"/>
                  <a:gd name="T32" fmla="*/ 83 w 808"/>
                  <a:gd name="T33" fmla="*/ 536 h 182"/>
                  <a:gd name="T34" fmla="*/ 89 w 808"/>
                  <a:gd name="T35" fmla="*/ 588 h 182"/>
                  <a:gd name="T36" fmla="*/ 93 w 808"/>
                  <a:gd name="T37" fmla="*/ 647 h 182"/>
                  <a:gd name="T38" fmla="*/ 99 w 808"/>
                  <a:gd name="T39" fmla="*/ 689 h 182"/>
                  <a:gd name="T40" fmla="*/ 104 w 808"/>
                  <a:gd name="T41" fmla="*/ 738 h 182"/>
                  <a:gd name="T42" fmla="*/ 109 w 808"/>
                  <a:gd name="T43" fmla="*/ 789 h 182"/>
                  <a:gd name="T44" fmla="*/ 113 w 808"/>
                  <a:gd name="T45" fmla="*/ 822 h 182"/>
                  <a:gd name="T46" fmla="*/ 119 w 808"/>
                  <a:gd name="T47" fmla="*/ 864 h 182"/>
                  <a:gd name="T48" fmla="*/ 124 w 808"/>
                  <a:gd name="T49" fmla="*/ 901 h 182"/>
                  <a:gd name="T50" fmla="*/ 129 w 808"/>
                  <a:gd name="T51" fmla="*/ 942 h 182"/>
                  <a:gd name="T52" fmla="*/ 134 w 808"/>
                  <a:gd name="T53" fmla="*/ 963 h 182"/>
                  <a:gd name="T54" fmla="*/ 140 w 808"/>
                  <a:gd name="T55" fmla="*/ 1007 h 182"/>
                  <a:gd name="T56" fmla="*/ 145 w 808"/>
                  <a:gd name="T57" fmla="*/ 1032 h 182"/>
                  <a:gd name="T58" fmla="*/ 149 w 808"/>
                  <a:gd name="T59" fmla="*/ 1069 h 182"/>
                  <a:gd name="T60" fmla="*/ 155 w 808"/>
                  <a:gd name="T61" fmla="*/ 1088 h 182"/>
                  <a:gd name="T62" fmla="*/ 159 w 808"/>
                  <a:gd name="T63" fmla="*/ 1111 h 182"/>
                  <a:gd name="T64" fmla="*/ 165 w 808"/>
                  <a:gd name="T65" fmla="*/ 1142 h 182"/>
                  <a:gd name="T66" fmla="*/ 169 w 808"/>
                  <a:gd name="T67" fmla="*/ 1174 h 182"/>
                  <a:gd name="T68" fmla="*/ 175 w 808"/>
                  <a:gd name="T69" fmla="*/ 1199 h 182"/>
                  <a:gd name="T70" fmla="*/ 180 w 808"/>
                  <a:gd name="T71" fmla="*/ 1216 h 182"/>
                  <a:gd name="T72" fmla="*/ 185 w 808"/>
                  <a:gd name="T73" fmla="*/ 1229 h 182"/>
                  <a:gd name="T74" fmla="*/ 190 w 808"/>
                  <a:gd name="T75" fmla="*/ 1264 h 182"/>
                  <a:gd name="T76" fmla="*/ 195 w 808"/>
                  <a:gd name="T77" fmla="*/ 1278 h 182"/>
                  <a:gd name="T78" fmla="*/ 200 w 808"/>
                  <a:gd name="T79" fmla="*/ 1290 h 182"/>
                  <a:gd name="T80" fmla="*/ 205 w 808"/>
                  <a:gd name="T81" fmla="*/ 1303 h 182"/>
                  <a:gd name="T82" fmla="*/ 210 w 808"/>
                  <a:gd name="T83" fmla="*/ 1316 h 182"/>
                  <a:gd name="T84" fmla="*/ 215 w 808"/>
                  <a:gd name="T85" fmla="*/ 1327 h 182"/>
                  <a:gd name="T86" fmla="*/ 221 w 808"/>
                  <a:gd name="T87" fmla="*/ 1360 h 182"/>
                  <a:gd name="T88" fmla="*/ 225 w 808"/>
                  <a:gd name="T89" fmla="*/ 1369 h 182"/>
                  <a:gd name="T90" fmla="*/ 230 w 808"/>
                  <a:gd name="T91" fmla="*/ 1369 h 182"/>
                  <a:gd name="T92" fmla="*/ 235 w 808"/>
                  <a:gd name="T93" fmla="*/ 1394 h 182"/>
                  <a:gd name="T94" fmla="*/ 240 w 808"/>
                  <a:gd name="T95" fmla="*/ 1397 h 182"/>
                  <a:gd name="T96" fmla="*/ 246 w 808"/>
                  <a:gd name="T97" fmla="*/ 1407 h 182"/>
                  <a:gd name="T98" fmla="*/ 251 w 808"/>
                  <a:gd name="T99" fmla="*/ 1416 h 182"/>
                  <a:gd name="T100" fmla="*/ 256 w 808"/>
                  <a:gd name="T101" fmla="*/ 1422 h 182"/>
                  <a:gd name="T102" fmla="*/ 261 w 808"/>
                  <a:gd name="T103" fmla="*/ 1422 h 182"/>
                  <a:gd name="T104" fmla="*/ 266 w 808"/>
                  <a:gd name="T105" fmla="*/ 1439 h 182"/>
                  <a:gd name="T106" fmla="*/ 270 w 808"/>
                  <a:gd name="T107" fmla="*/ 1444 h 182"/>
                  <a:gd name="T108" fmla="*/ 276 w 808"/>
                  <a:gd name="T109" fmla="*/ 1444 h 182"/>
                  <a:gd name="T110" fmla="*/ 281 w 808"/>
                  <a:gd name="T111" fmla="*/ 1444 h 182"/>
                  <a:gd name="T112" fmla="*/ 286 w 808"/>
                  <a:gd name="T113" fmla="*/ 1453 h 182"/>
                  <a:gd name="T114" fmla="*/ 291 w 808"/>
                  <a:gd name="T115" fmla="*/ 1453 h 182"/>
                  <a:gd name="T116" fmla="*/ 295 w 808"/>
                  <a:gd name="T117" fmla="*/ 1444 h 18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808"/>
                  <a:gd name="T178" fmla="*/ 0 h 182"/>
                  <a:gd name="T179" fmla="*/ 808 w 808"/>
                  <a:gd name="T180" fmla="*/ 182 h 18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808" h="182">
                    <a:moveTo>
                      <a:pt x="0" y="182"/>
                    </a:moveTo>
                    <a:lnTo>
                      <a:pt x="7" y="182"/>
                    </a:lnTo>
                    <a:lnTo>
                      <a:pt x="14" y="178"/>
                    </a:lnTo>
                    <a:lnTo>
                      <a:pt x="21" y="173"/>
                    </a:lnTo>
                    <a:lnTo>
                      <a:pt x="28" y="165"/>
                    </a:lnTo>
                    <a:lnTo>
                      <a:pt x="35" y="152"/>
                    </a:lnTo>
                    <a:lnTo>
                      <a:pt x="42" y="136"/>
                    </a:lnTo>
                    <a:lnTo>
                      <a:pt x="49" y="117"/>
                    </a:lnTo>
                    <a:lnTo>
                      <a:pt x="56" y="94"/>
                    </a:lnTo>
                    <a:lnTo>
                      <a:pt x="63" y="68"/>
                    </a:lnTo>
                    <a:lnTo>
                      <a:pt x="70" y="43"/>
                    </a:lnTo>
                    <a:lnTo>
                      <a:pt x="77" y="21"/>
                    </a:lnTo>
                    <a:lnTo>
                      <a:pt x="84" y="7"/>
                    </a:lnTo>
                    <a:lnTo>
                      <a:pt x="91" y="2"/>
                    </a:lnTo>
                    <a:lnTo>
                      <a:pt x="97" y="0"/>
                    </a:lnTo>
                    <a:lnTo>
                      <a:pt x="104" y="2"/>
                    </a:lnTo>
                    <a:lnTo>
                      <a:pt x="111" y="3"/>
                    </a:lnTo>
                    <a:lnTo>
                      <a:pt x="118" y="6"/>
                    </a:lnTo>
                    <a:lnTo>
                      <a:pt x="125" y="9"/>
                    </a:lnTo>
                    <a:lnTo>
                      <a:pt x="132" y="13"/>
                    </a:lnTo>
                    <a:lnTo>
                      <a:pt x="139" y="17"/>
                    </a:lnTo>
                    <a:lnTo>
                      <a:pt x="146" y="22"/>
                    </a:lnTo>
                    <a:lnTo>
                      <a:pt x="153" y="26"/>
                    </a:lnTo>
                    <a:lnTo>
                      <a:pt x="160" y="31"/>
                    </a:lnTo>
                    <a:lnTo>
                      <a:pt x="167" y="34"/>
                    </a:lnTo>
                    <a:lnTo>
                      <a:pt x="174" y="38"/>
                    </a:lnTo>
                    <a:lnTo>
                      <a:pt x="181" y="43"/>
                    </a:lnTo>
                    <a:lnTo>
                      <a:pt x="188" y="46"/>
                    </a:lnTo>
                    <a:lnTo>
                      <a:pt x="195" y="49"/>
                    </a:lnTo>
                    <a:lnTo>
                      <a:pt x="201" y="53"/>
                    </a:lnTo>
                    <a:lnTo>
                      <a:pt x="208" y="58"/>
                    </a:lnTo>
                    <a:lnTo>
                      <a:pt x="215" y="60"/>
                    </a:lnTo>
                    <a:lnTo>
                      <a:pt x="222" y="64"/>
                    </a:lnTo>
                    <a:lnTo>
                      <a:pt x="229" y="67"/>
                    </a:lnTo>
                    <a:lnTo>
                      <a:pt x="236" y="71"/>
                    </a:lnTo>
                    <a:lnTo>
                      <a:pt x="243" y="74"/>
                    </a:lnTo>
                    <a:lnTo>
                      <a:pt x="250" y="78"/>
                    </a:lnTo>
                    <a:lnTo>
                      <a:pt x="257" y="81"/>
                    </a:lnTo>
                    <a:lnTo>
                      <a:pt x="264" y="83"/>
                    </a:lnTo>
                    <a:lnTo>
                      <a:pt x="271" y="86"/>
                    </a:lnTo>
                    <a:lnTo>
                      <a:pt x="278" y="89"/>
                    </a:lnTo>
                    <a:lnTo>
                      <a:pt x="285" y="92"/>
                    </a:lnTo>
                    <a:lnTo>
                      <a:pt x="292" y="95"/>
                    </a:lnTo>
                    <a:lnTo>
                      <a:pt x="299" y="99"/>
                    </a:lnTo>
                    <a:lnTo>
                      <a:pt x="305" y="100"/>
                    </a:lnTo>
                    <a:lnTo>
                      <a:pt x="312" y="103"/>
                    </a:lnTo>
                    <a:lnTo>
                      <a:pt x="319" y="107"/>
                    </a:lnTo>
                    <a:lnTo>
                      <a:pt x="326" y="108"/>
                    </a:lnTo>
                    <a:lnTo>
                      <a:pt x="333" y="111"/>
                    </a:lnTo>
                    <a:lnTo>
                      <a:pt x="340" y="113"/>
                    </a:lnTo>
                    <a:lnTo>
                      <a:pt x="347" y="115"/>
                    </a:lnTo>
                    <a:lnTo>
                      <a:pt x="354" y="118"/>
                    </a:lnTo>
                    <a:lnTo>
                      <a:pt x="361" y="119"/>
                    </a:lnTo>
                    <a:lnTo>
                      <a:pt x="368" y="121"/>
                    </a:lnTo>
                    <a:lnTo>
                      <a:pt x="375" y="123"/>
                    </a:lnTo>
                    <a:lnTo>
                      <a:pt x="382" y="126"/>
                    </a:lnTo>
                    <a:lnTo>
                      <a:pt x="389" y="129"/>
                    </a:lnTo>
                    <a:lnTo>
                      <a:pt x="396" y="129"/>
                    </a:lnTo>
                    <a:lnTo>
                      <a:pt x="403" y="132"/>
                    </a:lnTo>
                    <a:lnTo>
                      <a:pt x="409" y="134"/>
                    </a:lnTo>
                    <a:lnTo>
                      <a:pt x="416" y="134"/>
                    </a:lnTo>
                    <a:lnTo>
                      <a:pt x="423" y="136"/>
                    </a:lnTo>
                    <a:lnTo>
                      <a:pt x="430" y="139"/>
                    </a:lnTo>
                    <a:lnTo>
                      <a:pt x="437" y="139"/>
                    </a:lnTo>
                    <a:lnTo>
                      <a:pt x="444" y="142"/>
                    </a:lnTo>
                    <a:lnTo>
                      <a:pt x="451" y="143"/>
                    </a:lnTo>
                    <a:lnTo>
                      <a:pt x="458" y="145"/>
                    </a:lnTo>
                    <a:lnTo>
                      <a:pt x="465" y="147"/>
                    </a:lnTo>
                    <a:lnTo>
                      <a:pt x="472" y="150"/>
                    </a:lnTo>
                    <a:lnTo>
                      <a:pt x="479" y="150"/>
                    </a:lnTo>
                    <a:lnTo>
                      <a:pt x="486" y="151"/>
                    </a:lnTo>
                    <a:lnTo>
                      <a:pt x="493" y="152"/>
                    </a:lnTo>
                    <a:lnTo>
                      <a:pt x="500" y="153"/>
                    </a:lnTo>
                    <a:lnTo>
                      <a:pt x="507" y="154"/>
                    </a:lnTo>
                    <a:lnTo>
                      <a:pt x="513" y="157"/>
                    </a:lnTo>
                    <a:lnTo>
                      <a:pt x="520" y="158"/>
                    </a:lnTo>
                    <a:lnTo>
                      <a:pt x="527" y="158"/>
                    </a:lnTo>
                    <a:lnTo>
                      <a:pt x="534" y="160"/>
                    </a:lnTo>
                    <a:lnTo>
                      <a:pt x="541" y="160"/>
                    </a:lnTo>
                    <a:lnTo>
                      <a:pt x="548" y="161"/>
                    </a:lnTo>
                    <a:lnTo>
                      <a:pt x="555" y="162"/>
                    </a:lnTo>
                    <a:lnTo>
                      <a:pt x="562" y="163"/>
                    </a:lnTo>
                    <a:lnTo>
                      <a:pt x="569" y="163"/>
                    </a:lnTo>
                    <a:lnTo>
                      <a:pt x="576" y="165"/>
                    </a:lnTo>
                    <a:lnTo>
                      <a:pt x="583" y="166"/>
                    </a:lnTo>
                    <a:lnTo>
                      <a:pt x="590" y="166"/>
                    </a:lnTo>
                    <a:lnTo>
                      <a:pt x="597" y="168"/>
                    </a:lnTo>
                    <a:lnTo>
                      <a:pt x="604" y="170"/>
                    </a:lnTo>
                    <a:lnTo>
                      <a:pt x="611" y="168"/>
                    </a:lnTo>
                    <a:lnTo>
                      <a:pt x="617" y="171"/>
                    </a:lnTo>
                    <a:lnTo>
                      <a:pt x="624" y="170"/>
                    </a:lnTo>
                    <a:lnTo>
                      <a:pt x="631" y="171"/>
                    </a:lnTo>
                    <a:lnTo>
                      <a:pt x="638" y="173"/>
                    </a:lnTo>
                    <a:lnTo>
                      <a:pt x="645" y="174"/>
                    </a:lnTo>
                    <a:lnTo>
                      <a:pt x="652" y="175"/>
                    </a:lnTo>
                    <a:lnTo>
                      <a:pt x="659" y="175"/>
                    </a:lnTo>
                    <a:lnTo>
                      <a:pt x="666" y="174"/>
                    </a:lnTo>
                    <a:lnTo>
                      <a:pt x="673" y="176"/>
                    </a:lnTo>
                    <a:lnTo>
                      <a:pt x="680" y="177"/>
                    </a:lnTo>
                    <a:lnTo>
                      <a:pt x="687" y="177"/>
                    </a:lnTo>
                    <a:lnTo>
                      <a:pt x="694" y="177"/>
                    </a:lnTo>
                    <a:lnTo>
                      <a:pt x="701" y="178"/>
                    </a:lnTo>
                    <a:lnTo>
                      <a:pt x="708" y="179"/>
                    </a:lnTo>
                    <a:lnTo>
                      <a:pt x="715" y="178"/>
                    </a:lnTo>
                    <a:lnTo>
                      <a:pt x="721" y="179"/>
                    </a:lnTo>
                    <a:lnTo>
                      <a:pt x="728" y="180"/>
                    </a:lnTo>
                    <a:lnTo>
                      <a:pt x="735" y="180"/>
                    </a:lnTo>
                    <a:lnTo>
                      <a:pt x="742" y="181"/>
                    </a:lnTo>
                    <a:lnTo>
                      <a:pt x="749" y="180"/>
                    </a:lnTo>
                    <a:lnTo>
                      <a:pt x="756" y="181"/>
                    </a:lnTo>
                    <a:lnTo>
                      <a:pt x="763" y="182"/>
                    </a:lnTo>
                    <a:lnTo>
                      <a:pt x="770" y="181"/>
                    </a:lnTo>
                    <a:lnTo>
                      <a:pt x="777" y="181"/>
                    </a:lnTo>
                    <a:lnTo>
                      <a:pt x="784" y="182"/>
                    </a:lnTo>
                    <a:lnTo>
                      <a:pt x="791" y="182"/>
                    </a:lnTo>
                    <a:lnTo>
                      <a:pt x="798" y="182"/>
                    </a:lnTo>
                    <a:lnTo>
                      <a:pt x="805" y="182"/>
                    </a:lnTo>
                    <a:lnTo>
                      <a:pt x="808" y="181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8" name="Line 115"/>
              <p:cNvSpPr>
                <a:spLocks noChangeAspect="1" noChangeShapeType="1"/>
              </p:cNvSpPr>
              <p:nvPr/>
            </p:nvSpPr>
            <p:spPr bwMode="auto">
              <a:xfrm>
                <a:off x="1464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09" name="Line 116"/>
              <p:cNvSpPr>
                <a:spLocks noChangeAspect="1" noChangeShapeType="1"/>
              </p:cNvSpPr>
              <p:nvPr/>
            </p:nvSpPr>
            <p:spPr bwMode="auto">
              <a:xfrm>
                <a:off x="1481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0" name="Line 117"/>
              <p:cNvSpPr>
                <a:spLocks noChangeAspect="1" noChangeShapeType="1"/>
              </p:cNvSpPr>
              <p:nvPr/>
            </p:nvSpPr>
            <p:spPr bwMode="auto">
              <a:xfrm>
                <a:off x="1487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1" name="Line 118"/>
              <p:cNvSpPr>
                <a:spLocks noChangeAspect="1" noChangeShapeType="1"/>
              </p:cNvSpPr>
              <p:nvPr/>
            </p:nvSpPr>
            <p:spPr bwMode="auto">
              <a:xfrm>
                <a:off x="1492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2" name="Line 119"/>
              <p:cNvSpPr>
                <a:spLocks noChangeAspect="1" noChangeShapeType="1"/>
              </p:cNvSpPr>
              <p:nvPr/>
            </p:nvSpPr>
            <p:spPr bwMode="auto">
              <a:xfrm>
                <a:off x="1497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3" name="Line 120"/>
              <p:cNvSpPr>
                <a:spLocks noChangeAspect="1" noChangeShapeType="1"/>
              </p:cNvSpPr>
              <p:nvPr/>
            </p:nvSpPr>
            <p:spPr bwMode="auto">
              <a:xfrm>
                <a:off x="1502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4" name="Line 121"/>
              <p:cNvSpPr>
                <a:spLocks noChangeAspect="1" noChangeShapeType="1"/>
              </p:cNvSpPr>
              <p:nvPr/>
            </p:nvSpPr>
            <p:spPr bwMode="auto">
              <a:xfrm>
                <a:off x="1508" y="305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5" name="Line 122"/>
              <p:cNvSpPr>
                <a:spLocks noChangeAspect="1" noChangeShapeType="1"/>
              </p:cNvSpPr>
              <p:nvPr/>
            </p:nvSpPr>
            <p:spPr bwMode="auto">
              <a:xfrm>
                <a:off x="1512" y="30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6" name="Line 123"/>
              <p:cNvSpPr>
                <a:spLocks noChangeAspect="1" noChangeShapeType="1"/>
              </p:cNvSpPr>
              <p:nvPr/>
            </p:nvSpPr>
            <p:spPr bwMode="auto">
              <a:xfrm>
                <a:off x="1518" y="305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7" name="Line 124"/>
              <p:cNvSpPr>
                <a:spLocks noChangeAspect="1" noChangeShapeType="1"/>
              </p:cNvSpPr>
              <p:nvPr/>
            </p:nvSpPr>
            <p:spPr bwMode="auto">
              <a:xfrm>
                <a:off x="1523" y="30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8" name="Line 125"/>
              <p:cNvSpPr>
                <a:spLocks noChangeAspect="1" noChangeShapeType="1"/>
              </p:cNvSpPr>
              <p:nvPr/>
            </p:nvSpPr>
            <p:spPr bwMode="auto">
              <a:xfrm>
                <a:off x="1529" y="305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19" name="Line 126"/>
              <p:cNvSpPr>
                <a:spLocks noChangeAspect="1" noChangeShapeType="1"/>
              </p:cNvSpPr>
              <p:nvPr/>
            </p:nvSpPr>
            <p:spPr bwMode="auto">
              <a:xfrm>
                <a:off x="1535" y="305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0" name="Line 127"/>
              <p:cNvSpPr>
                <a:spLocks noChangeAspect="1" noChangeShapeType="1"/>
              </p:cNvSpPr>
              <p:nvPr/>
            </p:nvSpPr>
            <p:spPr bwMode="auto">
              <a:xfrm>
                <a:off x="1540" y="305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1" name="Line 128"/>
              <p:cNvSpPr>
                <a:spLocks noChangeAspect="1" noChangeShapeType="1"/>
              </p:cNvSpPr>
              <p:nvPr/>
            </p:nvSpPr>
            <p:spPr bwMode="auto">
              <a:xfrm>
                <a:off x="1546" y="305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2" name="Line 129"/>
              <p:cNvSpPr>
                <a:spLocks noChangeAspect="1" noChangeShapeType="1"/>
              </p:cNvSpPr>
              <p:nvPr/>
            </p:nvSpPr>
            <p:spPr bwMode="auto">
              <a:xfrm>
                <a:off x="1550" y="305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3" name="Line 130"/>
              <p:cNvSpPr>
                <a:spLocks noChangeAspect="1" noChangeShapeType="1"/>
              </p:cNvSpPr>
              <p:nvPr/>
            </p:nvSpPr>
            <p:spPr bwMode="auto">
              <a:xfrm>
                <a:off x="1556" y="305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4" name="Line 131"/>
              <p:cNvSpPr>
                <a:spLocks noChangeAspect="1" noChangeShapeType="1"/>
              </p:cNvSpPr>
              <p:nvPr/>
            </p:nvSpPr>
            <p:spPr bwMode="auto">
              <a:xfrm>
                <a:off x="1562" y="305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5" name="Line 132"/>
              <p:cNvSpPr>
                <a:spLocks noChangeAspect="1" noChangeShapeType="1"/>
              </p:cNvSpPr>
              <p:nvPr/>
            </p:nvSpPr>
            <p:spPr bwMode="auto">
              <a:xfrm>
                <a:off x="1567" y="3051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6" name="Line 133"/>
              <p:cNvSpPr>
                <a:spLocks noChangeAspect="1" noChangeShapeType="1"/>
              </p:cNvSpPr>
              <p:nvPr/>
            </p:nvSpPr>
            <p:spPr bwMode="auto">
              <a:xfrm>
                <a:off x="1573" y="305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7" name="Line 134"/>
              <p:cNvSpPr>
                <a:spLocks noChangeAspect="1" noChangeShapeType="1"/>
              </p:cNvSpPr>
              <p:nvPr/>
            </p:nvSpPr>
            <p:spPr bwMode="auto">
              <a:xfrm>
                <a:off x="1577" y="305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8" name="Line 135"/>
              <p:cNvSpPr>
                <a:spLocks noChangeAspect="1" noChangeShapeType="1"/>
              </p:cNvSpPr>
              <p:nvPr/>
            </p:nvSpPr>
            <p:spPr bwMode="auto">
              <a:xfrm>
                <a:off x="1583" y="305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29" name="Line 136"/>
              <p:cNvSpPr>
                <a:spLocks noChangeAspect="1" noChangeShapeType="1"/>
              </p:cNvSpPr>
              <p:nvPr/>
            </p:nvSpPr>
            <p:spPr bwMode="auto">
              <a:xfrm>
                <a:off x="1589" y="305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0" name="Line 137"/>
              <p:cNvSpPr>
                <a:spLocks noChangeAspect="1" noChangeShapeType="1"/>
              </p:cNvSpPr>
              <p:nvPr/>
            </p:nvSpPr>
            <p:spPr bwMode="auto">
              <a:xfrm>
                <a:off x="1594" y="30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1" name="Line 138"/>
              <p:cNvSpPr>
                <a:spLocks noChangeAspect="1" noChangeShapeType="1"/>
              </p:cNvSpPr>
              <p:nvPr/>
            </p:nvSpPr>
            <p:spPr bwMode="auto">
              <a:xfrm>
                <a:off x="1599" y="305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2" name="Line 139"/>
              <p:cNvSpPr>
                <a:spLocks noChangeAspect="1" noChangeShapeType="1"/>
              </p:cNvSpPr>
              <p:nvPr/>
            </p:nvSpPr>
            <p:spPr bwMode="auto">
              <a:xfrm>
                <a:off x="1604" y="30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3" name="Line 140"/>
              <p:cNvSpPr>
                <a:spLocks noChangeAspect="1" noChangeShapeType="1"/>
              </p:cNvSpPr>
              <p:nvPr/>
            </p:nvSpPr>
            <p:spPr bwMode="auto">
              <a:xfrm>
                <a:off x="1610" y="305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4" name="Line 141"/>
              <p:cNvSpPr>
                <a:spLocks noChangeAspect="1" noChangeShapeType="1"/>
              </p:cNvSpPr>
              <p:nvPr/>
            </p:nvSpPr>
            <p:spPr bwMode="auto">
              <a:xfrm>
                <a:off x="1616" y="305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5" name="Line 142"/>
              <p:cNvSpPr>
                <a:spLocks noChangeAspect="1" noChangeShapeType="1"/>
              </p:cNvSpPr>
              <p:nvPr/>
            </p:nvSpPr>
            <p:spPr bwMode="auto">
              <a:xfrm>
                <a:off x="1621" y="305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6" name="Line 143"/>
              <p:cNvSpPr>
                <a:spLocks noChangeAspect="1" noChangeShapeType="1"/>
              </p:cNvSpPr>
              <p:nvPr/>
            </p:nvSpPr>
            <p:spPr bwMode="auto">
              <a:xfrm>
                <a:off x="1627" y="304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7" name="Line 144"/>
              <p:cNvSpPr>
                <a:spLocks noChangeAspect="1" noChangeShapeType="1"/>
              </p:cNvSpPr>
              <p:nvPr/>
            </p:nvSpPr>
            <p:spPr bwMode="auto">
              <a:xfrm>
                <a:off x="1631" y="303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8" name="Line 145"/>
              <p:cNvSpPr>
                <a:spLocks noChangeAspect="1" noChangeShapeType="1"/>
              </p:cNvSpPr>
              <p:nvPr/>
            </p:nvSpPr>
            <p:spPr bwMode="auto">
              <a:xfrm>
                <a:off x="1637" y="301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39" name="Line 146"/>
              <p:cNvSpPr>
                <a:spLocks noChangeAspect="1" noChangeShapeType="1"/>
              </p:cNvSpPr>
              <p:nvPr/>
            </p:nvSpPr>
            <p:spPr bwMode="auto">
              <a:xfrm>
                <a:off x="1642" y="2967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0" name="Line 147"/>
              <p:cNvSpPr>
                <a:spLocks noChangeAspect="1" noChangeShapeType="1"/>
              </p:cNvSpPr>
              <p:nvPr/>
            </p:nvSpPr>
            <p:spPr bwMode="auto">
              <a:xfrm>
                <a:off x="1648" y="289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1" name="Line 148"/>
              <p:cNvSpPr>
                <a:spLocks noChangeAspect="1" noChangeShapeType="1"/>
              </p:cNvSpPr>
              <p:nvPr/>
            </p:nvSpPr>
            <p:spPr bwMode="auto">
              <a:xfrm>
                <a:off x="1654" y="278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2" name="Line 149"/>
              <p:cNvSpPr>
                <a:spLocks noChangeAspect="1" noChangeShapeType="1"/>
              </p:cNvSpPr>
              <p:nvPr/>
            </p:nvSpPr>
            <p:spPr bwMode="auto">
              <a:xfrm>
                <a:off x="1658" y="263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3" name="Line 150"/>
              <p:cNvSpPr>
                <a:spLocks noChangeAspect="1" noChangeShapeType="1"/>
              </p:cNvSpPr>
              <p:nvPr/>
            </p:nvSpPr>
            <p:spPr bwMode="auto">
              <a:xfrm>
                <a:off x="1664" y="249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4" name="Line 151"/>
              <p:cNvSpPr>
                <a:spLocks noChangeAspect="1" noChangeShapeType="1"/>
              </p:cNvSpPr>
              <p:nvPr/>
            </p:nvSpPr>
            <p:spPr bwMode="auto">
              <a:xfrm>
                <a:off x="1669" y="237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5" name="Line 152"/>
              <p:cNvSpPr>
                <a:spLocks noChangeAspect="1" noChangeShapeType="1"/>
              </p:cNvSpPr>
              <p:nvPr/>
            </p:nvSpPr>
            <p:spPr bwMode="auto">
              <a:xfrm>
                <a:off x="1675" y="2310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6" name="Line 153"/>
              <p:cNvSpPr>
                <a:spLocks noChangeAspect="1" noChangeShapeType="1"/>
              </p:cNvSpPr>
              <p:nvPr/>
            </p:nvSpPr>
            <p:spPr bwMode="auto">
              <a:xfrm>
                <a:off x="1679" y="2284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7" name="Line 154"/>
              <p:cNvSpPr>
                <a:spLocks noChangeAspect="1" noChangeShapeType="1"/>
              </p:cNvSpPr>
              <p:nvPr/>
            </p:nvSpPr>
            <p:spPr bwMode="auto">
              <a:xfrm>
                <a:off x="1685" y="229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8" name="Line 155"/>
              <p:cNvSpPr>
                <a:spLocks noChangeAspect="1" noChangeShapeType="1"/>
              </p:cNvSpPr>
              <p:nvPr/>
            </p:nvSpPr>
            <p:spPr bwMode="auto">
              <a:xfrm>
                <a:off x="1691" y="232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49" name="Line 156"/>
              <p:cNvSpPr>
                <a:spLocks noChangeAspect="1" noChangeShapeType="1"/>
              </p:cNvSpPr>
              <p:nvPr/>
            </p:nvSpPr>
            <p:spPr bwMode="auto">
              <a:xfrm>
                <a:off x="1696" y="2365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0" name="Line 157"/>
              <p:cNvSpPr>
                <a:spLocks noChangeAspect="1" noChangeShapeType="1"/>
              </p:cNvSpPr>
              <p:nvPr/>
            </p:nvSpPr>
            <p:spPr bwMode="auto">
              <a:xfrm>
                <a:off x="1702" y="2416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1" name="Line 158"/>
              <p:cNvSpPr>
                <a:spLocks noChangeAspect="1" noChangeShapeType="1"/>
              </p:cNvSpPr>
              <p:nvPr/>
            </p:nvSpPr>
            <p:spPr bwMode="auto">
              <a:xfrm>
                <a:off x="1708" y="246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2" name="Line 159"/>
              <p:cNvSpPr>
                <a:spLocks noChangeAspect="1" noChangeShapeType="1"/>
              </p:cNvSpPr>
              <p:nvPr/>
            </p:nvSpPr>
            <p:spPr bwMode="auto">
              <a:xfrm>
                <a:off x="1712" y="2517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3" name="Line 160"/>
              <p:cNvSpPr>
                <a:spLocks noChangeAspect="1" noChangeShapeType="1"/>
              </p:cNvSpPr>
              <p:nvPr/>
            </p:nvSpPr>
            <p:spPr bwMode="auto">
              <a:xfrm>
                <a:off x="1718" y="2564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4" name="Line 161"/>
              <p:cNvSpPr>
                <a:spLocks noChangeAspect="1" noChangeShapeType="1"/>
              </p:cNvSpPr>
              <p:nvPr/>
            </p:nvSpPr>
            <p:spPr bwMode="auto">
              <a:xfrm>
                <a:off x="1723" y="261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5" name="Line 162"/>
              <p:cNvSpPr>
                <a:spLocks noChangeAspect="1" noChangeShapeType="1"/>
              </p:cNvSpPr>
              <p:nvPr/>
            </p:nvSpPr>
            <p:spPr bwMode="auto">
              <a:xfrm>
                <a:off x="1729" y="265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6" name="Line 163"/>
              <p:cNvSpPr>
                <a:spLocks noChangeAspect="1" noChangeShapeType="1"/>
              </p:cNvSpPr>
              <p:nvPr/>
            </p:nvSpPr>
            <p:spPr bwMode="auto">
              <a:xfrm>
                <a:off x="1735" y="269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7" name="Line 164"/>
              <p:cNvSpPr>
                <a:spLocks noChangeAspect="1" noChangeShapeType="1"/>
              </p:cNvSpPr>
              <p:nvPr/>
            </p:nvSpPr>
            <p:spPr bwMode="auto">
              <a:xfrm>
                <a:off x="1739" y="273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8" name="Line 165"/>
              <p:cNvSpPr>
                <a:spLocks noChangeAspect="1" noChangeShapeType="1"/>
              </p:cNvSpPr>
              <p:nvPr/>
            </p:nvSpPr>
            <p:spPr bwMode="auto">
              <a:xfrm>
                <a:off x="1744" y="2771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59" name="Line 166"/>
              <p:cNvSpPr>
                <a:spLocks noChangeAspect="1" noChangeShapeType="1"/>
              </p:cNvSpPr>
              <p:nvPr/>
            </p:nvSpPr>
            <p:spPr bwMode="auto">
              <a:xfrm>
                <a:off x="1750" y="2805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0" name="Line 167"/>
              <p:cNvSpPr>
                <a:spLocks noChangeAspect="1" noChangeShapeType="1"/>
              </p:cNvSpPr>
              <p:nvPr/>
            </p:nvSpPr>
            <p:spPr bwMode="auto">
              <a:xfrm>
                <a:off x="1756" y="283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1" name="Line 168"/>
              <p:cNvSpPr>
                <a:spLocks noChangeAspect="1" noChangeShapeType="1"/>
              </p:cNvSpPr>
              <p:nvPr/>
            </p:nvSpPr>
            <p:spPr bwMode="auto">
              <a:xfrm>
                <a:off x="1760" y="2864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2" name="Line 169"/>
              <p:cNvSpPr>
                <a:spLocks noChangeAspect="1" noChangeShapeType="1"/>
              </p:cNvSpPr>
              <p:nvPr/>
            </p:nvSpPr>
            <p:spPr bwMode="auto">
              <a:xfrm>
                <a:off x="1766" y="289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3" name="Line 170"/>
              <p:cNvSpPr>
                <a:spLocks noChangeAspect="1" noChangeShapeType="1"/>
              </p:cNvSpPr>
              <p:nvPr/>
            </p:nvSpPr>
            <p:spPr bwMode="auto">
              <a:xfrm>
                <a:off x="1771" y="291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4" name="Line 171"/>
              <p:cNvSpPr>
                <a:spLocks noChangeAspect="1" noChangeShapeType="1"/>
              </p:cNvSpPr>
              <p:nvPr/>
            </p:nvSpPr>
            <p:spPr bwMode="auto">
              <a:xfrm>
                <a:off x="1777" y="293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5" name="Line 172"/>
              <p:cNvSpPr>
                <a:spLocks noChangeAspect="1" noChangeShapeType="1"/>
              </p:cNvSpPr>
              <p:nvPr/>
            </p:nvSpPr>
            <p:spPr bwMode="auto">
              <a:xfrm>
                <a:off x="1783" y="295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6" name="Line 173"/>
              <p:cNvSpPr>
                <a:spLocks noChangeAspect="1" noChangeShapeType="1"/>
              </p:cNvSpPr>
              <p:nvPr/>
            </p:nvSpPr>
            <p:spPr bwMode="auto">
              <a:xfrm>
                <a:off x="1788" y="2969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7" name="Line 174"/>
              <p:cNvSpPr>
                <a:spLocks noChangeAspect="1" noChangeShapeType="1"/>
              </p:cNvSpPr>
              <p:nvPr/>
            </p:nvSpPr>
            <p:spPr bwMode="auto">
              <a:xfrm>
                <a:off x="1794" y="298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8" name="Line 175"/>
              <p:cNvSpPr>
                <a:spLocks noChangeAspect="1" noChangeShapeType="1"/>
              </p:cNvSpPr>
              <p:nvPr/>
            </p:nvSpPr>
            <p:spPr bwMode="auto">
              <a:xfrm>
                <a:off x="1798" y="300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69" name="Line 176"/>
              <p:cNvSpPr>
                <a:spLocks noChangeAspect="1" noChangeShapeType="1"/>
              </p:cNvSpPr>
              <p:nvPr/>
            </p:nvSpPr>
            <p:spPr bwMode="auto">
              <a:xfrm>
                <a:off x="1804" y="301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0" name="Line 177"/>
              <p:cNvSpPr>
                <a:spLocks noChangeAspect="1" noChangeShapeType="1"/>
              </p:cNvSpPr>
              <p:nvPr/>
            </p:nvSpPr>
            <p:spPr bwMode="auto">
              <a:xfrm>
                <a:off x="1810" y="301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1" name="Line 178"/>
              <p:cNvSpPr>
                <a:spLocks noChangeAspect="1" noChangeShapeType="1"/>
              </p:cNvSpPr>
              <p:nvPr/>
            </p:nvSpPr>
            <p:spPr bwMode="auto">
              <a:xfrm>
                <a:off x="1815" y="302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2" name="Line 179"/>
              <p:cNvSpPr>
                <a:spLocks noChangeAspect="1" noChangeShapeType="1"/>
              </p:cNvSpPr>
              <p:nvPr/>
            </p:nvSpPr>
            <p:spPr bwMode="auto">
              <a:xfrm>
                <a:off x="1820" y="3033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3" name="Line 180"/>
              <p:cNvSpPr>
                <a:spLocks noChangeAspect="1" noChangeShapeType="1"/>
              </p:cNvSpPr>
              <p:nvPr/>
            </p:nvSpPr>
            <p:spPr bwMode="auto">
              <a:xfrm>
                <a:off x="1825" y="3039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4" name="Line 181"/>
              <p:cNvSpPr>
                <a:spLocks noChangeAspect="1" noChangeShapeType="1"/>
              </p:cNvSpPr>
              <p:nvPr/>
            </p:nvSpPr>
            <p:spPr bwMode="auto">
              <a:xfrm>
                <a:off x="1831" y="3041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5" name="Line 182"/>
              <p:cNvSpPr>
                <a:spLocks noChangeAspect="1" noChangeShapeType="1"/>
              </p:cNvSpPr>
              <p:nvPr/>
            </p:nvSpPr>
            <p:spPr bwMode="auto">
              <a:xfrm>
                <a:off x="1837" y="304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6" name="Line 183"/>
              <p:cNvSpPr>
                <a:spLocks noChangeAspect="1" noChangeShapeType="1"/>
              </p:cNvSpPr>
              <p:nvPr/>
            </p:nvSpPr>
            <p:spPr bwMode="auto">
              <a:xfrm>
                <a:off x="1842" y="305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7" name="Line 184"/>
              <p:cNvSpPr>
                <a:spLocks noChangeAspect="1" noChangeShapeType="1"/>
              </p:cNvSpPr>
              <p:nvPr/>
            </p:nvSpPr>
            <p:spPr bwMode="auto">
              <a:xfrm>
                <a:off x="1846" y="305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8" name="Line 185"/>
              <p:cNvSpPr>
                <a:spLocks noChangeAspect="1" noChangeShapeType="1"/>
              </p:cNvSpPr>
              <p:nvPr/>
            </p:nvSpPr>
            <p:spPr bwMode="auto">
              <a:xfrm>
                <a:off x="1852" y="305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79" name="Line 186"/>
              <p:cNvSpPr>
                <a:spLocks noChangeAspect="1" noChangeShapeType="1"/>
              </p:cNvSpPr>
              <p:nvPr/>
            </p:nvSpPr>
            <p:spPr bwMode="auto">
              <a:xfrm>
                <a:off x="1858" y="305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0" name="Line 187"/>
              <p:cNvSpPr>
                <a:spLocks noChangeAspect="1" noChangeShapeType="1"/>
              </p:cNvSpPr>
              <p:nvPr/>
            </p:nvSpPr>
            <p:spPr bwMode="auto">
              <a:xfrm>
                <a:off x="1869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1" name="Line 188"/>
              <p:cNvSpPr>
                <a:spLocks noChangeAspect="1" noChangeShapeType="1"/>
              </p:cNvSpPr>
              <p:nvPr/>
            </p:nvSpPr>
            <p:spPr bwMode="auto">
              <a:xfrm>
                <a:off x="1879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2" name="Line 189"/>
              <p:cNvSpPr>
                <a:spLocks noChangeAspect="1" noChangeShapeType="1"/>
              </p:cNvSpPr>
              <p:nvPr/>
            </p:nvSpPr>
            <p:spPr bwMode="auto">
              <a:xfrm>
                <a:off x="1885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3" name="Line 190"/>
              <p:cNvSpPr>
                <a:spLocks noChangeAspect="1" noChangeShapeType="1"/>
              </p:cNvSpPr>
              <p:nvPr/>
            </p:nvSpPr>
            <p:spPr bwMode="auto">
              <a:xfrm>
                <a:off x="1896" y="305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4" name="Line 191"/>
              <p:cNvSpPr>
                <a:spLocks noChangeAspect="1" noChangeShapeType="1"/>
              </p:cNvSpPr>
              <p:nvPr/>
            </p:nvSpPr>
            <p:spPr bwMode="auto">
              <a:xfrm>
                <a:off x="1900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5" name="Line 192"/>
              <p:cNvSpPr>
                <a:spLocks noChangeAspect="1" noChangeShapeType="1"/>
              </p:cNvSpPr>
              <p:nvPr/>
            </p:nvSpPr>
            <p:spPr bwMode="auto">
              <a:xfrm>
                <a:off x="1912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6" name="Line 193"/>
              <p:cNvSpPr>
                <a:spLocks noChangeAspect="1" noChangeShapeType="1"/>
              </p:cNvSpPr>
              <p:nvPr/>
            </p:nvSpPr>
            <p:spPr bwMode="auto">
              <a:xfrm>
                <a:off x="1917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7" name="Line 194"/>
              <p:cNvSpPr>
                <a:spLocks noChangeAspect="1" noChangeShapeType="1"/>
              </p:cNvSpPr>
              <p:nvPr/>
            </p:nvSpPr>
            <p:spPr bwMode="auto">
              <a:xfrm>
                <a:off x="1923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8" name="Line 195"/>
              <p:cNvSpPr>
                <a:spLocks noChangeAspect="1" noChangeShapeType="1"/>
              </p:cNvSpPr>
              <p:nvPr/>
            </p:nvSpPr>
            <p:spPr bwMode="auto">
              <a:xfrm>
                <a:off x="1956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89" name="Line 196"/>
              <p:cNvSpPr>
                <a:spLocks noChangeAspect="1" noChangeShapeType="1"/>
              </p:cNvSpPr>
              <p:nvPr/>
            </p:nvSpPr>
            <p:spPr bwMode="auto">
              <a:xfrm>
                <a:off x="2019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0" name="Line 197"/>
              <p:cNvSpPr>
                <a:spLocks noChangeAspect="1" noChangeShapeType="1"/>
              </p:cNvSpPr>
              <p:nvPr/>
            </p:nvSpPr>
            <p:spPr bwMode="auto">
              <a:xfrm>
                <a:off x="2067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1" name="Line 198"/>
              <p:cNvSpPr>
                <a:spLocks noChangeAspect="1" noChangeShapeType="1"/>
              </p:cNvSpPr>
              <p:nvPr/>
            </p:nvSpPr>
            <p:spPr bwMode="auto">
              <a:xfrm>
                <a:off x="2073" y="306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2" name="Line 199"/>
              <p:cNvSpPr>
                <a:spLocks noChangeAspect="1" noChangeShapeType="1"/>
              </p:cNvSpPr>
              <p:nvPr/>
            </p:nvSpPr>
            <p:spPr bwMode="auto">
              <a:xfrm>
                <a:off x="2079" y="305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3" name="Line 200"/>
              <p:cNvSpPr>
                <a:spLocks noChangeAspect="1" noChangeShapeType="1"/>
              </p:cNvSpPr>
              <p:nvPr/>
            </p:nvSpPr>
            <p:spPr bwMode="auto">
              <a:xfrm>
                <a:off x="2084" y="3045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4" name="Line 201"/>
              <p:cNvSpPr>
                <a:spLocks noChangeAspect="1" noChangeShapeType="1"/>
              </p:cNvSpPr>
              <p:nvPr/>
            </p:nvSpPr>
            <p:spPr bwMode="auto">
              <a:xfrm>
                <a:off x="2090" y="303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5" name="Line 202"/>
              <p:cNvSpPr>
                <a:spLocks noChangeAspect="1" noChangeShapeType="1"/>
              </p:cNvSpPr>
              <p:nvPr/>
            </p:nvSpPr>
            <p:spPr bwMode="auto">
              <a:xfrm>
                <a:off x="2094" y="301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6" name="Line 203"/>
              <p:cNvSpPr>
                <a:spLocks noChangeAspect="1" noChangeShapeType="1"/>
              </p:cNvSpPr>
              <p:nvPr/>
            </p:nvSpPr>
            <p:spPr bwMode="auto">
              <a:xfrm>
                <a:off x="2100" y="298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7" name="Line 204"/>
              <p:cNvSpPr>
                <a:spLocks noChangeAspect="1" noChangeShapeType="1"/>
              </p:cNvSpPr>
              <p:nvPr/>
            </p:nvSpPr>
            <p:spPr bwMode="auto">
              <a:xfrm>
                <a:off x="2106" y="295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8" name="Line 205"/>
              <p:cNvSpPr>
                <a:spLocks noChangeAspect="1" noChangeShapeType="1"/>
              </p:cNvSpPr>
              <p:nvPr/>
            </p:nvSpPr>
            <p:spPr bwMode="auto">
              <a:xfrm>
                <a:off x="2111" y="291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699" name="Line 206"/>
              <p:cNvSpPr>
                <a:spLocks noChangeAspect="1" noChangeShapeType="1"/>
              </p:cNvSpPr>
              <p:nvPr/>
            </p:nvSpPr>
            <p:spPr bwMode="auto">
              <a:xfrm>
                <a:off x="2117" y="286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0" name="Line 207"/>
              <p:cNvSpPr>
                <a:spLocks noChangeAspect="1" noChangeShapeType="1"/>
              </p:cNvSpPr>
              <p:nvPr/>
            </p:nvSpPr>
            <p:spPr bwMode="auto">
              <a:xfrm>
                <a:off x="2123" y="2826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1" name="Line 208"/>
              <p:cNvSpPr>
                <a:spLocks noChangeAspect="1" noChangeShapeType="1"/>
              </p:cNvSpPr>
              <p:nvPr/>
            </p:nvSpPr>
            <p:spPr bwMode="auto">
              <a:xfrm>
                <a:off x="2127" y="279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2" name="Line 209"/>
              <p:cNvSpPr>
                <a:spLocks noChangeAspect="1" noChangeShapeType="1"/>
              </p:cNvSpPr>
              <p:nvPr/>
            </p:nvSpPr>
            <p:spPr bwMode="auto">
              <a:xfrm>
                <a:off x="2133" y="276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3" name="Line 210"/>
              <p:cNvSpPr>
                <a:spLocks noChangeAspect="1" noChangeShapeType="1"/>
              </p:cNvSpPr>
              <p:nvPr/>
            </p:nvSpPr>
            <p:spPr bwMode="auto">
              <a:xfrm>
                <a:off x="2138" y="27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4" name="Line 211"/>
              <p:cNvSpPr>
                <a:spLocks noChangeAspect="1" noChangeShapeType="1"/>
              </p:cNvSpPr>
              <p:nvPr/>
            </p:nvSpPr>
            <p:spPr bwMode="auto">
              <a:xfrm>
                <a:off x="2143" y="2754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5" name="Line 212"/>
              <p:cNvSpPr>
                <a:spLocks noChangeAspect="1" noChangeShapeType="1"/>
              </p:cNvSpPr>
              <p:nvPr/>
            </p:nvSpPr>
            <p:spPr bwMode="auto">
              <a:xfrm>
                <a:off x="2148" y="27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6" name="Line 213"/>
              <p:cNvSpPr>
                <a:spLocks noChangeAspect="1" noChangeShapeType="1"/>
              </p:cNvSpPr>
              <p:nvPr/>
            </p:nvSpPr>
            <p:spPr bwMode="auto">
              <a:xfrm>
                <a:off x="2154" y="27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7" name="Line 214"/>
              <p:cNvSpPr>
                <a:spLocks noChangeAspect="1" noChangeShapeType="1"/>
              </p:cNvSpPr>
              <p:nvPr/>
            </p:nvSpPr>
            <p:spPr bwMode="auto">
              <a:xfrm>
                <a:off x="2160" y="276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8" name="Line 215"/>
              <p:cNvSpPr>
                <a:spLocks noChangeAspect="1" noChangeShapeType="1"/>
              </p:cNvSpPr>
              <p:nvPr/>
            </p:nvSpPr>
            <p:spPr bwMode="auto">
              <a:xfrm>
                <a:off x="2165" y="277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09" name="Line 216"/>
              <p:cNvSpPr>
                <a:spLocks noChangeAspect="1" noChangeShapeType="1"/>
              </p:cNvSpPr>
              <p:nvPr/>
            </p:nvSpPr>
            <p:spPr bwMode="auto">
              <a:xfrm>
                <a:off x="2171" y="277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0" name="Line 217"/>
              <p:cNvSpPr>
                <a:spLocks noChangeAspect="1" noChangeShapeType="1"/>
              </p:cNvSpPr>
              <p:nvPr/>
            </p:nvSpPr>
            <p:spPr bwMode="auto">
              <a:xfrm>
                <a:off x="2175" y="2783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1" name="Line 218"/>
              <p:cNvSpPr>
                <a:spLocks noChangeAspect="1" noChangeShapeType="1"/>
              </p:cNvSpPr>
              <p:nvPr/>
            </p:nvSpPr>
            <p:spPr bwMode="auto">
              <a:xfrm>
                <a:off x="2181" y="2792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2" name="Line 219"/>
              <p:cNvSpPr>
                <a:spLocks noChangeAspect="1" noChangeShapeType="1"/>
              </p:cNvSpPr>
              <p:nvPr/>
            </p:nvSpPr>
            <p:spPr bwMode="auto">
              <a:xfrm>
                <a:off x="2186" y="2799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3" name="Line 220"/>
              <p:cNvSpPr>
                <a:spLocks noChangeAspect="1" noChangeShapeType="1"/>
              </p:cNvSpPr>
              <p:nvPr/>
            </p:nvSpPr>
            <p:spPr bwMode="auto">
              <a:xfrm>
                <a:off x="2192" y="2807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4" name="Line 221"/>
              <p:cNvSpPr>
                <a:spLocks noChangeAspect="1" noChangeShapeType="1"/>
              </p:cNvSpPr>
              <p:nvPr/>
            </p:nvSpPr>
            <p:spPr bwMode="auto">
              <a:xfrm>
                <a:off x="2198" y="281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5" name="Line 222"/>
              <p:cNvSpPr>
                <a:spLocks noChangeAspect="1" noChangeShapeType="1"/>
              </p:cNvSpPr>
              <p:nvPr/>
            </p:nvSpPr>
            <p:spPr bwMode="auto">
              <a:xfrm>
                <a:off x="2203" y="2819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6" name="Line 223"/>
              <p:cNvSpPr>
                <a:spLocks noChangeAspect="1" noChangeShapeType="1"/>
              </p:cNvSpPr>
              <p:nvPr/>
            </p:nvSpPr>
            <p:spPr bwMode="auto">
              <a:xfrm>
                <a:off x="2208" y="2826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7" name="Line 224"/>
              <p:cNvSpPr>
                <a:spLocks noChangeAspect="1" noChangeShapeType="1"/>
              </p:cNvSpPr>
              <p:nvPr/>
            </p:nvSpPr>
            <p:spPr bwMode="auto">
              <a:xfrm>
                <a:off x="2213" y="283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8" name="Line 225"/>
              <p:cNvSpPr>
                <a:spLocks noChangeAspect="1" noChangeShapeType="1"/>
              </p:cNvSpPr>
              <p:nvPr/>
            </p:nvSpPr>
            <p:spPr bwMode="auto">
              <a:xfrm>
                <a:off x="2219" y="283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19" name="Line 226"/>
              <p:cNvSpPr>
                <a:spLocks noChangeAspect="1" noChangeShapeType="1"/>
              </p:cNvSpPr>
              <p:nvPr/>
            </p:nvSpPr>
            <p:spPr bwMode="auto">
              <a:xfrm>
                <a:off x="2223" y="2843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0" name="Line 227"/>
              <p:cNvSpPr>
                <a:spLocks noChangeAspect="1" noChangeShapeType="1"/>
              </p:cNvSpPr>
              <p:nvPr/>
            </p:nvSpPr>
            <p:spPr bwMode="auto">
              <a:xfrm>
                <a:off x="2229" y="285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1" name="Line 228"/>
              <p:cNvSpPr>
                <a:spLocks noChangeAspect="1" noChangeShapeType="1"/>
              </p:cNvSpPr>
              <p:nvPr/>
            </p:nvSpPr>
            <p:spPr bwMode="auto">
              <a:xfrm>
                <a:off x="2235" y="2855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2" name="Line 229"/>
              <p:cNvSpPr>
                <a:spLocks noChangeAspect="1" noChangeShapeType="1"/>
              </p:cNvSpPr>
              <p:nvPr/>
            </p:nvSpPr>
            <p:spPr bwMode="auto">
              <a:xfrm>
                <a:off x="2240" y="286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3" name="Line 230"/>
              <p:cNvSpPr>
                <a:spLocks noChangeAspect="1" noChangeShapeType="1"/>
              </p:cNvSpPr>
              <p:nvPr/>
            </p:nvSpPr>
            <p:spPr bwMode="auto">
              <a:xfrm>
                <a:off x="2246" y="286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4" name="Line 231"/>
              <p:cNvSpPr>
                <a:spLocks noChangeAspect="1" noChangeShapeType="1"/>
              </p:cNvSpPr>
              <p:nvPr/>
            </p:nvSpPr>
            <p:spPr bwMode="auto">
              <a:xfrm>
                <a:off x="2252" y="287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5" name="Line 232"/>
              <p:cNvSpPr>
                <a:spLocks noChangeAspect="1" noChangeShapeType="1"/>
              </p:cNvSpPr>
              <p:nvPr/>
            </p:nvSpPr>
            <p:spPr bwMode="auto">
              <a:xfrm>
                <a:off x="2256" y="287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6" name="Line 233"/>
              <p:cNvSpPr>
                <a:spLocks noChangeAspect="1" noChangeShapeType="1"/>
              </p:cNvSpPr>
              <p:nvPr/>
            </p:nvSpPr>
            <p:spPr bwMode="auto">
              <a:xfrm>
                <a:off x="2262" y="2885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7" name="Line 234"/>
              <p:cNvSpPr>
                <a:spLocks noChangeAspect="1" noChangeShapeType="1"/>
              </p:cNvSpPr>
              <p:nvPr/>
            </p:nvSpPr>
            <p:spPr bwMode="auto">
              <a:xfrm>
                <a:off x="2267" y="2891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8" name="Line 235"/>
              <p:cNvSpPr>
                <a:spLocks noChangeAspect="1" noChangeShapeType="1"/>
              </p:cNvSpPr>
              <p:nvPr/>
            </p:nvSpPr>
            <p:spPr bwMode="auto">
              <a:xfrm>
                <a:off x="2273" y="289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29" name="Line 236"/>
              <p:cNvSpPr>
                <a:spLocks noChangeAspect="1" noChangeShapeType="1"/>
              </p:cNvSpPr>
              <p:nvPr/>
            </p:nvSpPr>
            <p:spPr bwMode="auto">
              <a:xfrm>
                <a:off x="2279" y="290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0" name="Line 237"/>
              <p:cNvSpPr>
                <a:spLocks noChangeAspect="1" noChangeShapeType="1"/>
              </p:cNvSpPr>
              <p:nvPr/>
            </p:nvSpPr>
            <p:spPr bwMode="auto">
              <a:xfrm>
                <a:off x="2284" y="2904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1" name="Line 238"/>
              <p:cNvSpPr>
                <a:spLocks noChangeAspect="1" noChangeShapeType="1"/>
              </p:cNvSpPr>
              <p:nvPr/>
            </p:nvSpPr>
            <p:spPr bwMode="auto">
              <a:xfrm>
                <a:off x="2288" y="2909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2" name="Line 239"/>
              <p:cNvSpPr>
                <a:spLocks noChangeAspect="1" noChangeShapeType="1"/>
              </p:cNvSpPr>
              <p:nvPr/>
            </p:nvSpPr>
            <p:spPr bwMode="auto">
              <a:xfrm>
                <a:off x="2294" y="2914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3" name="Line 240"/>
              <p:cNvSpPr>
                <a:spLocks noChangeAspect="1" noChangeShapeType="1"/>
              </p:cNvSpPr>
              <p:nvPr/>
            </p:nvSpPr>
            <p:spPr bwMode="auto">
              <a:xfrm>
                <a:off x="2300" y="2921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4" name="Line 241"/>
              <p:cNvSpPr>
                <a:spLocks noChangeAspect="1" noChangeShapeType="1"/>
              </p:cNvSpPr>
              <p:nvPr/>
            </p:nvSpPr>
            <p:spPr bwMode="auto">
              <a:xfrm>
                <a:off x="2304" y="292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5" name="Line 242"/>
              <p:cNvSpPr>
                <a:spLocks noChangeAspect="1" noChangeShapeType="1"/>
              </p:cNvSpPr>
              <p:nvPr/>
            </p:nvSpPr>
            <p:spPr bwMode="auto">
              <a:xfrm>
                <a:off x="2310" y="2927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6" name="Line 243"/>
              <p:cNvSpPr>
                <a:spLocks noChangeAspect="1" noChangeShapeType="1"/>
              </p:cNvSpPr>
              <p:nvPr/>
            </p:nvSpPr>
            <p:spPr bwMode="auto">
              <a:xfrm>
                <a:off x="2315" y="2934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7" name="Line 244"/>
              <p:cNvSpPr>
                <a:spLocks noChangeAspect="1" noChangeShapeType="1"/>
              </p:cNvSpPr>
              <p:nvPr/>
            </p:nvSpPr>
            <p:spPr bwMode="auto">
              <a:xfrm>
                <a:off x="2321" y="293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8" name="Line 245"/>
              <p:cNvSpPr>
                <a:spLocks noChangeAspect="1" noChangeShapeType="1"/>
              </p:cNvSpPr>
              <p:nvPr/>
            </p:nvSpPr>
            <p:spPr bwMode="auto">
              <a:xfrm>
                <a:off x="2327" y="294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39" name="Line 246"/>
              <p:cNvSpPr>
                <a:spLocks noChangeAspect="1" noChangeShapeType="1"/>
              </p:cNvSpPr>
              <p:nvPr/>
            </p:nvSpPr>
            <p:spPr bwMode="auto">
              <a:xfrm>
                <a:off x="2332" y="2944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0" name="Line 247"/>
              <p:cNvSpPr>
                <a:spLocks noChangeAspect="1" noChangeShapeType="1"/>
              </p:cNvSpPr>
              <p:nvPr/>
            </p:nvSpPr>
            <p:spPr bwMode="auto">
              <a:xfrm>
                <a:off x="2338" y="294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1" name="Line 248"/>
              <p:cNvSpPr>
                <a:spLocks noChangeAspect="1" noChangeShapeType="1"/>
              </p:cNvSpPr>
              <p:nvPr/>
            </p:nvSpPr>
            <p:spPr bwMode="auto">
              <a:xfrm>
                <a:off x="2342" y="2952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2" name="Line 249"/>
              <p:cNvSpPr>
                <a:spLocks noChangeAspect="1" noChangeShapeType="1"/>
              </p:cNvSpPr>
              <p:nvPr/>
            </p:nvSpPr>
            <p:spPr bwMode="auto">
              <a:xfrm>
                <a:off x="2348" y="2955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3" name="Line 250"/>
              <p:cNvSpPr>
                <a:spLocks noChangeAspect="1" noChangeShapeType="1"/>
              </p:cNvSpPr>
              <p:nvPr/>
            </p:nvSpPr>
            <p:spPr bwMode="auto">
              <a:xfrm>
                <a:off x="2354" y="2957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4" name="Line 251"/>
              <p:cNvSpPr>
                <a:spLocks noChangeAspect="1" noChangeShapeType="1"/>
              </p:cNvSpPr>
              <p:nvPr/>
            </p:nvSpPr>
            <p:spPr bwMode="auto">
              <a:xfrm>
                <a:off x="2359" y="2961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5" name="Line 252"/>
              <p:cNvSpPr>
                <a:spLocks noChangeAspect="1" noChangeShapeType="1"/>
              </p:cNvSpPr>
              <p:nvPr/>
            </p:nvSpPr>
            <p:spPr bwMode="auto">
              <a:xfrm>
                <a:off x="2365" y="296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6" name="Line 253"/>
              <p:cNvSpPr>
                <a:spLocks noChangeAspect="1" noChangeShapeType="1"/>
              </p:cNvSpPr>
              <p:nvPr/>
            </p:nvSpPr>
            <p:spPr bwMode="auto">
              <a:xfrm>
                <a:off x="2371" y="297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7" name="Line 254"/>
              <p:cNvSpPr>
                <a:spLocks noChangeAspect="1" noChangeShapeType="1"/>
              </p:cNvSpPr>
              <p:nvPr/>
            </p:nvSpPr>
            <p:spPr bwMode="auto">
              <a:xfrm>
                <a:off x="2375" y="297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8" name="Line 255"/>
              <p:cNvSpPr>
                <a:spLocks noChangeAspect="1" noChangeShapeType="1"/>
              </p:cNvSpPr>
              <p:nvPr/>
            </p:nvSpPr>
            <p:spPr bwMode="auto">
              <a:xfrm>
                <a:off x="2381" y="297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49" name="Line 256"/>
              <p:cNvSpPr>
                <a:spLocks noChangeAspect="1" noChangeShapeType="1"/>
              </p:cNvSpPr>
              <p:nvPr/>
            </p:nvSpPr>
            <p:spPr bwMode="auto">
              <a:xfrm>
                <a:off x="2386" y="298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0" name="Line 257"/>
              <p:cNvSpPr>
                <a:spLocks noChangeAspect="1" noChangeShapeType="1"/>
              </p:cNvSpPr>
              <p:nvPr/>
            </p:nvSpPr>
            <p:spPr bwMode="auto">
              <a:xfrm>
                <a:off x="2390" y="298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1" name="Line 258"/>
              <p:cNvSpPr>
                <a:spLocks noChangeAspect="1" noChangeShapeType="1"/>
              </p:cNvSpPr>
              <p:nvPr/>
            </p:nvSpPr>
            <p:spPr bwMode="auto">
              <a:xfrm>
                <a:off x="2396" y="2984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2" name="Line 259"/>
              <p:cNvSpPr>
                <a:spLocks noChangeAspect="1" noChangeShapeType="1"/>
              </p:cNvSpPr>
              <p:nvPr/>
            </p:nvSpPr>
            <p:spPr bwMode="auto">
              <a:xfrm>
                <a:off x="2402" y="298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3" name="Line 260"/>
              <p:cNvSpPr>
                <a:spLocks noChangeAspect="1" noChangeShapeType="1"/>
              </p:cNvSpPr>
              <p:nvPr/>
            </p:nvSpPr>
            <p:spPr bwMode="auto">
              <a:xfrm>
                <a:off x="2407" y="2988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4" name="Line 261"/>
              <p:cNvSpPr>
                <a:spLocks noChangeAspect="1" noChangeShapeType="1"/>
              </p:cNvSpPr>
              <p:nvPr/>
            </p:nvSpPr>
            <p:spPr bwMode="auto">
              <a:xfrm>
                <a:off x="2413" y="299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5" name="Line 262"/>
              <p:cNvSpPr>
                <a:spLocks noChangeAspect="1" noChangeShapeType="1"/>
              </p:cNvSpPr>
              <p:nvPr/>
            </p:nvSpPr>
            <p:spPr bwMode="auto">
              <a:xfrm>
                <a:off x="2419" y="2994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6" name="Line 263"/>
              <p:cNvSpPr>
                <a:spLocks noChangeAspect="1" noChangeShapeType="1"/>
              </p:cNvSpPr>
              <p:nvPr/>
            </p:nvSpPr>
            <p:spPr bwMode="auto">
              <a:xfrm>
                <a:off x="2423" y="299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7" name="Line 264"/>
              <p:cNvSpPr>
                <a:spLocks noChangeAspect="1" noChangeShapeType="1"/>
              </p:cNvSpPr>
              <p:nvPr/>
            </p:nvSpPr>
            <p:spPr bwMode="auto">
              <a:xfrm>
                <a:off x="2429" y="300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8" name="Line 265"/>
              <p:cNvSpPr>
                <a:spLocks noChangeAspect="1" noChangeShapeType="1"/>
              </p:cNvSpPr>
              <p:nvPr/>
            </p:nvSpPr>
            <p:spPr bwMode="auto">
              <a:xfrm>
                <a:off x="2434" y="300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59" name="Line 266"/>
              <p:cNvSpPr>
                <a:spLocks noChangeAspect="1" noChangeShapeType="1"/>
              </p:cNvSpPr>
              <p:nvPr/>
            </p:nvSpPr>
            <p:spPr bwMode="auto">
              <a:xfrm>
                <a:off x="2440" y="300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0" name="Line 267"/>
              <p:cNvSpPr>
                <a:spLocks noChangeAspect="1" noChangeShapeType="1"/>
              </p:cNvSpPr>
              <p:nvPr/>
            </p:nvSpPr>
            <p:spPr bwMode="auto">
              <a:xfrm>
                <a:off x="2446" y="3009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1" name="Line 268"/>
              <p:cNvSpPr>
                <a:spLocks noChangeAspect="1" noChangeShapeType="1"/>
              </p:cNvSpPr>
              <p:nvPr/>
            </p:nvSpPr>
            <p:spPr bwMode="auto">
              <a:xfrm>
                <a:off x="2451" y="301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2" name="Line 269"/>
              <p:cNvSpPr>
                <a:spLocks noChangeAspect="1" noChangeShapeType="1"/>
              </p:cNvSpPr>
              <p:nvPr/>
            </p:nvSpPr>
            <p:spPr bwMode="auto">
              <a:xfrm>
                <a:off x="2456" y="3011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3" name="Line 270"/>
              <p:cNvSpPr>
                <a:spLocks noChangeAspect="1" noChangeShapeType="1"/>
              </p:cNvSpPr>
              <p:nvPr/>
            </p:nvSpPr>
            <p:spPr bwMode="auto">
              <a:xfrm>
                <a:off x="2461" y="3014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4" name="Line 271"/>
              <p:cNvSpPr>
                <a:spLocks noChangeAspect="1" noChangeShapeType="1"/>
              </p:cNvSpPr>
              <p:nvPr/>
            </p:nvSpPr>
            <p:spPr bwMode="auto">
              <a:xfrm>
                <a:off x="2467" y="301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5" name="Line 272"/>
              <p:cNvSpPr>
                <a:spLocks noChangeAspect="1" noChangeShapeType="1"/>
              </p:cNvSpPr>
              <p:nvPr/>
            </p:nvSpPr>
            <p:spPr bwMode="auto">
              <a:xfrm>
                <a:off x="2471" y="3020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6" name="Line 273"/>
              <p:cNvSpPr>
                <a:spLocks noChangeAspect="1" noChangeShapeType="1"/>
              </p:cNvSpPr>
              <p:nvPr/>
            </p:nvSpPr>
            <p:spPr bwMode="auto">
              <a:xfrm>
                <a:off x="2477" y="3020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7" name="Line 274"/>
              <p:cNvSpPr>
                <a:spLocks noChangeAspect="1" noChangeShapeType="1"/>
              </p:cNvSpPr>
              <p:nvPr/>
            </p:nvSpPr>
            <p:spPr bwMode="auto">
              <a:xfrm>
                <a:off x="2483" y="302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8" name="Line 275"/>
              <p:cNvSpPr>
                <a:spLocks noChangeAspect="1" noChangeShapeType="1"/>
              </p:cNvSpPr>
              <p:nvPr/>
            </p:nvSpPr>
            <p:spPr bwMode="auto">
              <a:xfrm>
                <a:off x="2488" y="3023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69" name="Line 276"/>
              <p:cNvSpPr>
                <a:spLocks noChangeAspect="1" noChangeShapeType="1"/>
              </p:cNvSpPr>
              <p:nvPr/>
            </p:nvSpPr>
            <p:spPr bwMode="auto">
              <a:xfrm>
                <a:off x="2494" y="302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0" name="Line 277"/>
              <p:cNvSpPr>
                <a:spLocks noChangeAspect="1" noChangeShapeType="1"/>
              </p:cNvSpPr>
              <p:nvPr/>
            </p:nvSpPr>
            <p:spPr bwMode="auto">
              <a:xfrm>
                <a:off x="2500" y="302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1" name="Line 278"/>
              <p:cNvSpPr>
                <a:spLocks noChangeAspect="1" noChangeShapeType="1"/>
              </p:cNvSpPr>
              <p:nvPr/>
            </p:nvSpPr>
            <p:spPr bwMode="auto">
              <a:xfrm>
                <a:off x="2504" y="302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2" name="Line 279"/>
              <p:cNvSpPr>
                <a:spLocks noChangeAspect="1" noChangeShapeType="1"/>
              </p:cNvSpPr>
              <p:nvPr/>
            </p:nvSpPr>
            <p:spPr bwMode="auto">
              <a:xfrm>
                <a:off x="2509" y="302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3" name="Line 280"/>
              <p:cNvSpPr>
                <a:spLocks noChangeAspect="1" noChangeShapeType="1"/>
              </p:cNvSpPr>
              <p:nvPr/>
            </p:nvSpPr>
            <p:spPr bwMode="auto">
              <a:xfrm>
                <a:off x="2515" y="303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4" name="Line 281"/>
              <p:cNvSpPr>
                <a:spLocks noChangeAspect="1" noChangeShapeType="1"/>
              </p:cNvSpPr>
              <p:nvPr/>
            </p:nvSpPr>
            <p:spPr bwMode="auto">
              <a:xfrm>
                <a:off x="2521" y="3033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5" name="Line 282"/>
              <p:cNvSpPr>
                <a:spLocks noChangeAspect="1" noChangeShapeType="1"/>
              </p:cNvSpPr>
              <p:nvPr/>
            </p:nvSpPr>
            <p:spPr bwMode="auto">
              <a:xfrm>
                <a:off x="2526" y="3033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6" name="Line 283"/>
              <p:cNvSpPr>
                <a:spLocks noChangeAspect="1" noChangeShapeType="1"/>
              </p:cNvSpPr>
              <p:nvPr/>
            </p:nvSpPr>
            <p:spPr bwMode="auto">
              <a:xfrm>
                <a:off x="2532" y="303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7" name="Line 284"/>
              <p:cNvSpPr>
                <a:spLocks noChangeAspect="1" noChangeShapeType="1"/>
              </p:cNvSpPr>
              <p:nvPr/>
            </p:nvSpPr>
            <p:spPr bwMode="auto">
              <a:xfrm>
                <a:off x="2536" y="3040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8" name="Line 285"/>
              <p:cNvSpPr>
                <a:spLocks noChangeAspect="1" noChangeShapeType="1"/>
              </p:cNvSpPr>
              <p:nvPr/>
            </p:nvSpPr>
            <p:spPr bwMode="auto">
              <a:xfrm>
                <a:off x="2542" y="303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79" name="Line 286"/>
              <p:cNvSpPr>
                <a:spLocks noChangeAspect="1" noChangeShapeType="1"/>
              </p:cNvSpPr>
              <p:nvPr/>
            </p:nvSpPr>
            <p:spPr bwMode="auto">
              <a:xfrm>
                <a:off x="2548" y="3041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0" name="Line 287"/>
              <p:cNvSpPr>
                <a:spLocks noChangeAspect="1" noChangeShapeType="1"/>
              </p:cNvSpPr>
              <p:nvPr/>
            </p:nvSpPr>
            <p:spPr bwMode="auto">
              <a:xfrm>
                <a:off x="2552" y="304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1" name="Line 288"/>
              <p:cNvSpPr>
                <a:spLocks noChangeAspect="1" noChangeShapeType="1"/>
              </p:cNvSpPr>
              <p:nvPr/>
            </p:nvSpPr>
            <p:spPr bwMode="auto">
              <a:xfrm>
                <a:off x="2558" y="3041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2" name="Line 289"/>
              <p:cNvSpPr>
                <a:spLocks noChangeAspect="1" noChangeShapeType="1"/>
              </p:cNvSpPr>
              <p:nvPr/>
            </p:nvSpPr>
            <p:spPr bwMode="auto">
              <a:xfrm>
                <a:off x="2563" y="3045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3" name="Line 290"/>
              <p:cNvSpPr>
                <a:spLocks noChangeAspect="1" noChangeShapeType="1"/>
              </p:cNvSpPr>
              <p:nvPr/>
            </p:nvSpPr>
            <p:spPr bwMode="auto">
              <a:xfrm>
                <a:off x="2569" y="304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4" name="Line 291"/>
              <p:cNvSpPr>
                <a:spLocks noChangeAspect="1" noChangeShapeType="1"/>
              </p:cNvSpPr>
              <p:nvPr/>
            </p:nvSpPr>
            <p:spPr bwMode="auto">
              <a:xfrm>
                <a:off x="2575" y="3048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5" name="Line 292"/>
              <p:cNvSpPr>
                <a:spLocks noChangeAspect="1" noChangeShapeType="1"/>
              </p:cNvSpPr>
              <p:nvPr/>
            </p:nvSpPr>
            <p:spPr bwMode="auto">
              <a:xfrm>
                <a:off x="2580" y="3048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6" name="Line 293"/>
              <p:cNvSpPr>
                <a:spLocks noChangeAspect="1" noChangeShapeType="1"/>
              </p:cNvSpPr>
              <p:nvPr/>
            </p:nvSpPr>
            <p:spPr bwMode="auto">
              <a:xfrm>
                <a:off x="2585" y="304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7" name="Line 294"/>
              <p:cNvSpPr>
                <a:spLocks noChangeAspect="1" noChangeShapeType="1"/>
              </p:cNvSpPr>
              <p:nvPr/>
            </p:nvSpPr>
            <p:spPr bwMode="auto">
              <a:xfrm>
                <a:off x="2590" y="3051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8" name="Line 295"/>
              <p:cNvSpPr>
                <a:spLocks noChangeAspect="1" noChangeShapeType="1"/>
              </p:cNvSpPr>
              <p:nvPr/>
            </p:nvSpPr>
            <p:spPr bwMode="auto">
              <a:xfrm>
                <a:off x="2596" y="305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89" name="Line 296"/>
              <p:cNvSpPr>
                <a:spLocks noChangeAspect="1" noChangeShapeType="1"/>
              </p:cNvSpPr>
              <p:nvPr/>
            </p:nvSpPr>
            <p:spPr bwMode="auto">
              <a:xfrm>
                <a:off x="2602" y="3052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0" name="Line 297"/>
              <p:cNvSpPr>
                <a:spLocks noChangeAspect="1" noChangeShapeType="1"/>
              </p:cNvSpPr>
              <p:nvPr/>
            </p:nvSpPr>
            <p:spPr bwMode="auto">
              <a:xfrm>
                <a:off x="2607" y="3052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1" name="Line 298"/>
              <p:cNvSpPr>
                <a:spLocks noChangeAspect="1" noChangeShapeType="1"/>
              </p:cNvSpPr>
              <p:nvPr/>
            </p:nvSpPr>
            <p:spPr bwMode="auto">
              <a:xfrm>
                <a:off x="2613" y="305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2" name="Line 299"/>
              <p:cNvSpPr>
                <a:spLocks noChangeAspect="1" noChangeShapeType="1"/>
              </p:cNvSpPr>
              <p:nvPr/>
            </p:nvSpPr>
            <p:spPr bwMode="auto">
              <a:xfrm>
                <a:off x="2619" y="3056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3" name="Line 300"/>
              <p:cNvSpPr>
                <a:spLocks noChangeAspect="1" noChangeShapeType="1"/>
              </p:cNvSpPr>
              <p:nvPr/>
            </p:nvSpPr>
            <p:spPr bwMode="auto">
              <a:xfrm>
                <a:off x="2623" y="3053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4" name="Line 301"/>
              <p:cNvSpPr>
                <a:spLocks noChangeAspect="1" noChangeShapeType="1"/>
              </p:cNvSpPr>
              <p:nvPr/>
            </p:nvSpPr>
            <p:spPr bwMode="auto">
              <a:xfrm>
                <a:off x="2628" y="3056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5" name="Line 302"/>
              <p:cNvSpPr>
                <a:spLocks noChangeAspect="1" noChangeShapeType="1"/>
              </p:cNvSpPr>
              <p:nvPr/>
            </p:nvSpPr>
            <p:spPr bwMode="auto">
              <a:xfrm>
                <a:off x="2634" y="3057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6" name="Line 303"/>
              <p:cNvSpPr>
                <a:spLocks noChangeAspect="1" noChangeShapeType="1"/>
              </p:cNvSpPr>
              <p:nvPr/>
            </p:nvSpPr>
            <p:spPr bwMode="auto">
              <a:xfrm>
                <a:off x="2638" y="3057"/>
                <a:ext cx="2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7" name="Line 304"/>
              <p:cNvSpPr>
                <a:spLocks noChangeAspect="1" noChangeShapeType="1"/>
              </p:cNvSpPr>
              <p:nvPr/>
            </p:nvSpPr>
            <p:spPr bwMode="auto">
              <a:xfrm>
                <a:off x="2644" y="3058"/>
                <a:ext cx="1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8" name="Line 305"/>
              <p:cNvSpPr>
                <a:spLocks noChangeAspect="1" noChangeShapeType="1"/>
              </p:cNvSpPr>
              <p:nvPr/>
            </p:nvSpPr>
            <p:spPr bwMode="auto">
              <a:xfrm>
                <a:off x="2650" y="3057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799" name="Line 306"/>
              <p:cNvSpPr>
                <a:spLocks noChangeAspect="1" noChangeShapeType="1"/>
              </p:cNvSpPr>
              <p:nvPr/>
            </p:nvSpPr>
            <p:spPr bwMode="auto">
              <a:xfrm>
                <a:off x="2655" y="3058"/>
                <a:ext cx="2" cy="2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800" name="Line 307"/>
              <p:cNvSpPr>
                <a:spLocks noChangeAspect="1" noChangeShapeType="1"/>
              </p:cNvSpPr>
              <p:nvPr/>
            </p:nvSpPr>
            <p:spPr bwMode="auto">
              <a:xfrm>
                <a:off x="2661" y="3060"/>
                <a:ext cx="1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32585" name="Group 308"/>
          <p:cNvGrpSpPr>
            <a:grpSpLocks/>
          </p:cNvGrpSpPr>
          <p:nvPr/>
        </p:nvGrpSpPr>
        <p:grpSpPr bwMode="auto">
          <a:xfrm>
            <a:off x="3962400" y="3533775"/>
            <a:ext cx="749300" cy="838200"/>
            <a:chOff x="2448" y="1941"/>
            <a:chExt cx="472" cy="528"/>
          </a:xfrm>
        </p:grpSpPr>
        <p:sp>
          <p:nvSpPr>
            <p:cNvPr id="232590" name="Line 309"/>
            <p:cNvSpPr>
              <a:spLocks noChangeShapeType="1"/>
            </p:cNvSpPr>
            <p:nvPr/>
          </p:nvSpPr>
          <p:spPr bwMode="auto">
            <a:xfrm>
              <a:off x="2448" y="2016"/>
              <a:ext cx="192" cy="0"/>
            </a:xfrm>
            <a:prstGeom prst="line">
              <a:avLst/>
            </a:prstGeom>
            <a:noFill/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91" name="Line 310"/>
            <p:cNvSpPr>
              <a:spLocks noChangeShapeType="1"/>
            </p:cNvSpPr>
            <p:nvPr/>
          </p:nvSpPr>
          <p:spPr bwMode="auto">
            <a:xfrm>
              <a:off x="2448" y="2112"/>
              <a:ext cx="192" cy="0"/>
            </a:xfrm>
            <a:prstGeom prst="line">
              <a:avLst/>
            </a:prstGeom>
            <a:noFill/>
            <a:ln w="22225">
              <a:solidFill>
                <a:srgbClr val="3399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92" name="Line 311"/>
            <p:cNvSpPr>
              <a:spLocks noChangeShapeType="1"/>
            </p:cNvSpPr>
            <p:nvPr/>
          </p:nvSpPr>
          <p:spPr bwMode="auto">
            <a:xfrm>
              <a:off x="2448" y="2208"/>
              <a:ext cx="192" cy="0"/>
            </a:xfrm>
            <a:prstGeom prst="line">
              <a:avLst/>
            </a:prstGeom>
            <a:noFill/>
            <a:ln w="222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93" name="Line 312"/>
            <p:cNvSpPr>
              <a:spLocks noChangeShapeType="1"/>
            </p:cNvSpPr>
            <p:nvPr/>
          </p:nvSpPr>
          <p:spPr bwMode="auto">
            <a:xfrm>
              <a:off x="2448" y="2304"/>
              <a:ext cx="192" cy="0"/>
            </a:xfrm>
            <a:prstGeom prst="line">
              <a:avLst/>
            </a:prstGeom>
            <a:noFill/>
            <a:ln w="22225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94" name="Line 313"/>
            <p:cNvSpPr>
              <a:spLocks noChangeShapeType="1"/>
            </p:cNvSpPr>
            <p:nvPr/>
          </p:nvSpPr>
          <p:spPr bwMode="auto">
            <a:xfrm>
              <a:off x="2448" y="2400"/>
              <a:ext cx="192" cy="0"/>
            </a:xfrm>
            <a:prstGeom prst="line">
              <a:avLst/>
            </a:prstGeom>
            <a:noFill/>
            <a:ln w="22225">
              <a:solidFill>
                <a:srgbClr val="CC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595" name="Text Box 314"/>
            <p:cNvSpPr txBox="1">
              <a:spLocks noChangeArrowheads="1"/>
            </p:cNvSpPr>
            <p:nvPr/>
          </p:nvSpPr>
          <p:spPr bwMode="auto">
            <a:xfrm>
              <a:off x="2604" y="1941"/>
              <a:ext cx="31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900">
                  <a:latin typeface="Times New Roman" pitchFamily="18" charset="0"/>
                </a:rPr>
                <a:t>54 mg</a:t>
              </a:r>
            </a:p>
          </p:txBody>
        </p:sp>
        <p:sp>
          <p:nvSpPr>
            <p:cNvPr id="232596" name="Text Box 315"/>
            <p:cNvSpPr txBox="1">
              <a:spLocks noChangeArrowheads="1"/>
            </p:cNvSpPr>
            <p:nvPr/>
          </p:nvSpPr>
          <p:spPr bwMode="auto">
            <a:xfrm>
              <a:off x="2604" y="2037"/>
              <a:ext cx="31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900">
                  <a:latin typeface="Times New Roman" pitchFamily="18" charset="0"/>
                </a:rPr>
                <a:t>42 mg</a:t>
              </a:r>
            </a:p>
          </p:txBody>
        </p:sp>
        <p:sp>
          <p:nvSpPr>
            <p:cNvPr id="232597" name="Text Box 316"/>
            <p:cNvSpPr txBox="1">
              <a:spLocks noChangeArrowheads="1"/>
            </p:cNvSpPr>
            <p:nvPr/>
          </p:nvSpPr>
          <p:spPr bwMode="auto">
            <a:xfrm>
              <a:off x="2604" y="2133"/>
              <a:ext cx="31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900">
                  <a:latin typeface="Times New Roman" pitchFamily="18" charset="0"/>
                </a:rPr>
                <a:t>36 mg</a:t>
              </a:r>
            </a:p>
          </p:txBody>
        </p:sp>
        <p:sp>
          <p:nvSpPr>
            <p:cNvPr id="232598" name="Text Box 317"/>
            <p:cNvSpPr txBox="1">
              <a:spLocks noChangeArrowheads="1"/>
            </p:cNvSpPr>
            <p:nvPr/>
          </p:nvSpPr>
          <p:spPr bwMode="auto">
            <a:xfrm>
              <a:off x="2604" y="2229"/>
              <a:ext cx="31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900">
                  <a:latin typeface="Times New Roman" pitchFamily="18" charset="0"/>
                </a:rPr>
                <a:t>30 mg</a:t>
              </a:r>
            </a:p>
          </p:txBody>
        </p:sp>
        <p:sp>
          <p:nvSpPr>
            <p:cNvPr id="232599" name="Text Box 318"/>
            <p:cNvSpPr txBox="1">
              <a:spLocks noChangeArrowheads="1"/>
            </p:cNvSpPr>
            <p:nvPr/>
          </p:nvSpPr>
          <p:spPr bwMode="auto">
            <a:xfrm>
              <a:off x="2604" y="2325"/>
              <a:ext cx="31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defTabSz="914400" eaLnBrk="0" hangingPunct="0"/>
              <a:r>
                <a:rPr lang="fr-FR" sz="900">
                  <a:latin typeface="Times New Roman" pitchFamily="18" charset="0"/>
                </a:rPr>
                <a:t>15 mg</a:t>
              </a:r>
            </a:p>
          </p:txBody>
        </p:sp>
      </p:grpSp>
      <p:sp>
        <p:nvSpPr>
          <p:cNvPr id="614719" name="Rectangle 319"/>
          <p:cNvSpPr>
            <a:spLocks noChangeArrowheads="1"/>
          </p:cNvSpPr>
          <p:nvPr/>
        </p:nvSpPr>
        <p:spPr bwMode="auto">
          <a:xfrm>
            <a:off x="233363" y="3581400"/>
            <a:ext cx="2743200" cy="68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imes New Roman" pitchFamily="18" charset="0"/>
              </a:rPr>
              <a:t>Ethyl acetate 100%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F = 1 mL/min, 25°C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000">
                <a:latin typeface="Tahoma" pitchFamily="34" charset="0"/>
              </a:rPr>
              <a:t>(Column 25 x 0.46 cm, 20 µm CSP)</a:t>
            </a:r>
          </a:p>
        </p:txBody>
      </p:sp>
      <p:sp>
        <p:nvSpPr>
          <p:cNvPr id="614720" name="Rectangle 320"/>
          <p:cNvSpPr>
            <a:spLocks noChangeArrowheads="1"/>
          </p:cNvSpPr>
          <p:nvPr/>
        </p:nvSpPr>
        <p:spPr bwMode="auto">
          <a:xfrm>
            <a:off x="1528763" y="57912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>
                <a:latin typeface="Tahoma" pitchFamily="34" charset="0"/>
              </a:rPr>
              <a:t>Solubility in mobile phase: 300 g/L</a:t>
            </a:r>
            <a:endParaRPr lang="fr-FR" sz="900">
              <a:latin typeface="Tahoma" pitchFamily="34" charset="0"/>
            </a:endParaRPr>
          </a:p>
        </p:txBody>
      </p:sp>
      <p:pic>
        <p:nvPicPr>
          <p:cNvPr id="232588" name="Picture 3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657600"/>
            <a:ext cx="3048000" cy="1865313"/>
          </a:xfrm>
          <a:prstGeom prst="rect">
            <a:avLst/>
          </a:prstGeom>
          <a:noFill/>
          <a:ln w="22225">
            <a:solidFill>
              <a:srgbClr val="00004C"/>
            </a:solidFill>
            <a:miter lim="800000"/>
            <a:headEnd/>
            <a:tailEnd/>
          </a:ln>
        </p:spPr>
      </p:pic>
      <p:sp>
        <p:nvSpPr>
          <p:cNvPr id="614722" name="Rectangle 322"/>
          <p:cNvSpPr>
            <a:spLocks noChangeArrowheads="1"/>
          </p:cNvSpPr>
          <p:nvPr/>
        </p:nvSpPr>
        <p:spPr bwMode="auto">
          <a:xfrm>
            <a:off x="5181600" y="2819400"/>
            <a:ext cx="3505200" cy="457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endParaRPr lang="fr-FR" sz="1400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 dirty="0" err="1">
                <a:latin typeface="Tahoma" pitchFamily="34" charset="0"/>
              </a:rPr>
              <a:t>Productivity</a:t>
            </a:r>
            <a:r>
              <a:rPr lang="fr-FR" sz="1400" dirty="0">
                <a:latin typeface="Tahoma" pitchFamily="34" charset="0"/>
              </a:rPr>
              <a:t> </a:t>
            </a:r>
            <a:r>
              <a:rPr lang="fr-FR" sz="1400" dirty="0" err="1">
                <a:latin typeface="Tahoma" pitchFamily="34" charset="0"/>
              </a:rPr>
              <a:t>demonstrated</a:t>
            </a:r>
            <a:r>
              <a:rPr lang="fr-FR" sz="1400" dirty="0">
                <a:latin typeface="Tahoma" pitchFamily="34" charset="0"/>
              </a:rPr>
              <a:t> </a:t>
            </a:r>
          </a:p>
          <a:p>
            <a:pPr marL="342900" indent="-342900" algn="ctr" defTabSz="9144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None/>
              <a:defRPr/>
            </a:pPr>
            <a:r>
              <a:rPr lang="fr-FR" sz="1400" dirty="0" err="1">
                <a:latin typeface="Tahoma" pitchFamily="34" charset="0"/>
              </a:rPr>
              <a:t>under</a:t>
            </a:r>
            <a:r>
              <a:rPr lang="fr-FR" sz="1400" dirty="0">
                <a:latin typeface="Tahoma" pitchFamily="34" charset="0"/>
              </a:rPr>
              <a:t> SMB conditions</a:t>
            </a:r>
            <a:endParaRPr lang="fr-FR" sz="900" dirty="0">
              <a:latin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1828800"/>
            <a:ext cx="7162800" cy="3048000"/>
          </a:xfrm>
        </p:spPr>
        <p:txBody>
          <a:bodyPr/>
          <a:lstStyle/>
          <a:p>
            <a:pPr marL="609600" indent="-609600" eaLnBrk="1" hangingPunct="1"/>
            <a:r>
              <a:rPr lang="en-US" smtClean="0">
                <a:solidFill>
                  <a:schemeClr val="tx2"/>
                </a:solidFill>
              </a:rPr>
              <a:t>Two Clinical Development Projects</a:t>
            </a:r>
          </a:p>
          <a:p>
            <a:pPr marL="609600" indent="-609600" eaLnBrk="1" hangingPunct="1"/>
            <a:endParaRPr lang="en-US" sz="2800" smtClean="0">
              <a:solidFill>
                <a:schemeClr val="tx2"/>
              </a:solidFill>
            </a:endParaRPr>
          </a:p>
          <a:p>
            <a:pPr marL="1371600" lvl="2" indent="-457200" eaLnBrk="1" hangingPunct="1">
              <a:buFont typeface="Arial" charset="0"/>
              <a:buAutoNum type="arabicParenR"/>
            </a:pPr>
            <a:r>
              <a:rPr lang="en-US" sz="2800" smtClean="0">
                <a:solidFill>
                  <a:schemeClr val="tx2"/>
                </a:solidFill>
              </a:rPr>
              <a:t>Continuous Enantio-Enrichment</a:t>
            </a:r>
          </a:p>
          <a:p>
            <a:pPr marL="1371600" lvl="2" indent="-457200" eaLnBrk="1" hangingPunct="1">
              <a:buFont typeface="Arial" charset="0"/>
              <a:buAutoNum type="arabicParenR"/>
            </a:pPr>
            <a:endParaRPr lang="en-US" sz="2800" smtClean="0">
              <a:solidFill>
                <a:schemeClr val="tx2"/>
              </a:solidFill>
            </a:endParaRPr>
          </a:p>
          <a:p>
            <a:pPr marL="1371600" lvl="2" indent="-45720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2) Stage-Appropriate Technology</a:t>
            </a:r>
          </a:p>
          <a:p>
            <a:pPr marL="609600" indent="-609600" eaLnBrk="1" hangingPunct="1"/>
            <a:endParaRPr lang="en-US" sz="2400" smtClean="0">
              <a:solidFill>
                <a:schemeClr val="tx2"/>
              </a:solidFill>
            </a:endParaRPr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28600"/>
            <a:ext cx="59436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Case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3400" y="1828800"/>
            <a:ext cx="7848600" cy="3352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Biogen Idec Alzheimer’s Drug</a:t>
            </a:r>
          </a:p>
          <a:p>
            <a:pPr eaLnBrk="1" hangingPunct="1">
              <a:buFont typeface="Arial" charset="0"/>
              <a:buNone/>
            </a:pPr>
            <a:endParaRPr lang="en-US" sz="1100" smtClean="0">
              <a:solidFill>
                <a:schemeClr val="tx2"/>
              </a:solidFill>
            </a:endParaRPr>
          </a:p>
          <a:p>
            <a:pPr marL="914400" lvl="2" indent="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- BIIB042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- Two chiral centers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- Continuous process developed</a:t>
            </a:r>
          </a:p>
        </p:txBody>
      </p:sp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7315200" cy="6858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1) Continuous Enantio-Enrichment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81000"/>
            <a:ext cx="5486400" cy="6096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BIIB042 Structure</a:t>
            </a:r>
          </a:p>
        </p:txBody>
      </p:sp>
      <p:pic>
        <p:nvPicPr>
          <p:cNvPr id="23859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6500" y="1592263"/>
            <a:ext cx="419100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4067175" y="2085975"/>
            <a:ext cx="282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endParaRPr lang="en-US" sz="2000">
              <a:solidFill>
                <a:srgbClr val="FF0000"/>
              </a:solidFill>
            </a:endParaRPr>
          </a:p>
          <a:p>
            <a:pPr defTabSz="914400"/>
            <a:r>
              <a:rPr lang="en-US" sz="2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38597" name="Text Box 5"/>
          <p:cNvSpPr txBox="1">
            <a:spLocks noChangeArrowheads="1"/>
          </p:cNvSpPr>
          <p:nvPr/>
        </p:nvSpPr>
        <p:spPr bwMode="auto">
          <a:xfrm>
            <a:off x="4067175" y="3995738"/>
            <a:ext cx="282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3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762000" y="1447800"/>
          <a:ext cx="7618413" cy="347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1" name="CS ChemDraw Drawing" r:id="rId4" imgW="7198200" imgH="3279960" progId="">
                  <p:embed/>
                </p:oleObj>
              </mc:Choice>
              <mc:Fallback>
                <p:oleObj name="CS ChemDraw Drawing" r:id="rId4" imgW="7198200" imgH="3279960" progId="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447800"/>
                        <a:ext cx="7618413" cy="3471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35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467600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Initial Drug Discovery Approach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400050" y="5151438"/>
            <a:ext cx="8458200" cy="12001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spcBef>
                <a:spcPts val="0"/>
              </a:spcBef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The </a:t>
            </a:r>
            <a:r>
              <a:rPr lang="en-US" sz="2400" dirty="0" err="1" smtClean="0">
                <a:solidFill>
                  <a:schemeClr val="tx2"/>
                </a:solidFill>
                <a:latin typeface="+mn-lt"/>
              </a:rPr>
              <a:t>Mannich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 reaction established the framework for </a:t>
            </a:r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BIIB042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 in the first step producing </a:t>
            </a:r>
            <a:r>
              <a:rPr lang="en-US" sz="2400" b="1" dirty="0" smtClean="0">
                <a:solidFill>
                  <a:schemeClr val="tx2"/>
                </a:solidFill>
                <a:latin typeface="+mn-lt"/>
              </a:rPr>
              <a:t>BIM-702,</a:t>
            </a: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 and chiral chromatography was employed to separate the four stereoisomers.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48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495300" y="2136775"/>
          <a:ext cx="822960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89" name="CS ChemDraw Drawing" r:id="rId4" imgW="9656280" imgH="2365560" progId="">
                  <p:embed/>
                </p:oleObj>
              </mc:Choice>
              <mc:Fallback>
                <p:oleObj name="CS ChemDraw Drawing" r:id="rId4" imgW="9656280" imgH="2365560" progId="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" y="2136775"/>
                        <a:ext cx="822960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8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228600"/>
            <a:ext cx="7696200" cy="9144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Formation of First Chiral Center</a:t>
            </a:r>
          </a:p>
        </p:txBody>
      </p:sp>
      <p:sp>
        <p:nvSpPr>
          <p:cNvPr id="148484" name="Rectangle 11"/>
          <p:cNvSpPr>
            <a:spLocks noChangeArrowheads="1"/>
          </p:cNvSpPr>
          <p:nvPr/>
        </p:nvSpPr>
        <p:spPr bwMode="auto">
          <a:xfrm>
            <a:off x="5410200" y="3886200"/>
            <a:ext cx="8382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3400" y="1371600"/>
            <a:ext cx="7924800" cy="48006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tx2"/>
                </a:solidFill>
              </a:rPr>
              <a:t>Screened against matrix of chiral stationary phases/solvents</a:t>
            </a:r>
          </a:p>
          <a:p>
            <a:pPr lvl="2" eaLnBrk="1" hangingPunct="1">
              <a:buFontTx/>
              <a:buChar char="-"/>
            </a:pPr>
            <a:r>
              <a:rPr lang="en-US" smtClean="0">
                <a:solidFill>
                  <a:schemeClr val="tx2"/>
                </a:solidFill>
              </a:rPr>
              <a:t>Best method; AD CSP with Hexane/IPA</a:t>
            </a:r>
          </a:p>
          <a:p>
            <a:pPr lvl="2" eaLnBrk="1" hangingPunct="1">
              <a:buFontTx/>
              <a:buChar char="-"/>
            </a:pPr>
            <a:endParaRPr lang="en-US" smtClean="0">
              <a:solidFill>
                <a:schemeClr val="tx2"/>
              </a:solidFill>
            </a:endParaRPr>
          </a:p>
          <a:p>
            <a:pPr eaLnBrk="1" hangingPunct="1"/>
            <a:r>
              <a:rPr lang="en-US" sz="2800" smtClean="0">
                <a:solidFill>
                  <a:schemeClr val="tx2"/>
                </a:solidFill>
              </a:rPr>
              <a:t>Determined optimum process parameters</a:t>
            </a:r>
          </a:p>
          <a:p>
            <a:pPr lvl="2" eaLnBrk="1" hangingPunct="1">
              <a:buFontTx/>
              <a:buChar char="-"/>
            </a:pPr>
            <a:r>
              <a:rPr lang="en-US" smtClean="0">
                <a:solidFill>
                  <a:schemeClr val="tx2"/>
                </a:solidFill>
              </a:rPr>
              <a:t>Yield, %ee</a:t>
            </a:r>
          </a:p>
          <a:p>
            <a:pPr lvl="2" eaLnBrk="1" hangingPunct="1">
              <a:buFontTx/>
              <a:buNone/>
            </a:pPr>
            <a:endParaRPr lang="en-US" smtClean="0">
              <a:solidFill>
                <a:schemeClr val="tx2"/>
              </a:solidFill>
            </a:endParaRPr>
          </a:p>
        </p:txBody>
      </p:sp>
      <p:sp>
        <p:nvSpPr>
          <p:cNvPr id="2447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71628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Chiral SMB 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304800"/>
            <a:ext cx="8001000" cy="6858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2"/>
                </a:solidFill>
              </a:rPr>
              <a:t>Continuous SMB Process</a:t>
            </a:r>
          </a:p>
        </p:txBody>
      </p:sp>
      <p:sp>
        <p:nvSpPr>
          <p:cNvPr id="246786" name="Text Box 3"/>
          <p:cNvSpPr txBox="1">
            <a:spLocks noChangeArrowheads="1"/>
          </p:cNvSpPr>
          <p:nvPr/>
        </p:nvSpPr>
        <p:spPr bwMode="auto">
          <a:xfrm>
            <a:off x="3843338" y="1552575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Racemic BIM702</a:t>
            </a:r>
          </a:p>
        </p:txBody>
      </p:sp>
      <p:sp>
        <p:nvSpPr>
          <p:cNvPr id="246787" name="Oval 4"/>
          <p:cNvSpPr>
            <a:spLocks noChangeArrowheads="1"/>
          </p:cNvSpPr>
          <p:nvPr/>
        </p:nvSpPr>
        <p:spPr bwMode="auto">
          <a:xfrm>
            <a:off x="3690938" y="1400175"/>
            <a:ext cx="2133600" cy="68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/>
          </a:p>
        </p:txBody>
      </p:sp>
      <p:sp>
        <p:nvSpPr>
          <p:cNvPr id="246788" name="Line 5"/>
          <p:cNvSpPr>
            <a:spLocks noChangeShapeType="1"/>
          </p:cNvSpPr>
          <p:nvPr/>
        </p:nvSpPr>
        <p:spPr bwMode="auto">
          <a:xfrm>
            <a:off x="4757738" y="2162175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789" name="AutoShape 6"/>
          <p:cNvSpPr>
            <a:spLocks noChangeArrowheads="1"/>
          </p:cNvSpPr>
          <p:nvPr/>
        </p:nvSpPr>
        <p:spPr bwMode="auto">
          <a:xfrm>
            <a:off x="3690938" y="3305175"/>
            <a:ext cx="2057400" cy="1143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Chiral SMB</a:t>
            </a:r>
          </a:p>
        </p:txBody>
      </p:sp>
      <p:sp>
        <p:nvSpPr>
          <p:cNvPr id="246790" name="Text Box 17"/>
          <p:cNvSpPr txBox="1">
            <a:spLocks noChangeArrowheads="1"/>
          </p:cNvSpPr>
          <p:nvPr/>
        </p:nvSpPr>
        <p:spPr bwMode="auto">
          <a:xfrm>
            <a:off x="6057900" y="1552575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90 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304800"/>
            <a:ext cx="8001000" cy="6858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2"/>
                </a:solidFill>
              </a:rPr>
              <a:t>Continuous SMB Process</a:t>
            </a:r>
          </a:p>
        </p:txBody>
      </p:sp>
      <p:sp>
        <p:nvSpPr>
          <p:cNvPr id="248834" name="Text Box 3"/>
          <p:cNvSpPr txBox="1">
            <a:spLocks noChangeArrowheads="1"/>
          </p:cNvSpPr>
          <p:nvPr/>
        </p:nvSpPr>
        <p:spPr bwMode="auto">
          <a:xfrm>
            <a:off x="3843338" y="1552575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Racemic BIM702</a:t>
            </a:r>
          </a:p>
        </p:txBody>
      </p:sp>
      <p:sp>
        <p:nvSpPr>
          <p:cNvPr id="248835" name="Oval 4"/>
          <p:cNvSpPr>
            <a:spLocks noChangeArrowheads="1"/>
          </p:cNvSpPr>
          <p:nvPr/>
        </p:nvSpPr>
        <p:spPr bwMode="auto">
          <a:xfrm>
            <a:off x="3690938" y="1400175"/>
            <a:ext cx="2133600" cy="68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/>
          </a:p>
        </p:txBody>
      </p:sp>
      <p:sp>
        <p:nvSpPr>
          <p:cNvPr id="248836" name="Line 5"/>
          <p:cNvSpPr>
            <a:spLocks noChangeShapeType="1"/>
          </p:cNvSpPr>
          <p:nvPr/>
        </p:nvSpPr>
        <p:spPr bwMode="auto">
          <a:xfrm>
            <a:off x="4757738" y="2162175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8837" name="AutoShape 6"/>
          <p:cNvSpPr>
            <a:spLocks noChangeArrowheads="1"/>
          </p:cNvSpPr>
          <p:nvPr/>
        </p:nvSpPr>
        <p:spPr bwMode="auto">
          <a:xfrm>
            <a:off x="3690938" y="3305175"/>
            <a:ext cx="2057400" cy="1143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Chiral SMB</a:t>
            </a:r>
          </a:p>
        </p:txBody>
      </p:sp>
      <p:sp>
        <p:nvSpPr>
          <p:cNvPr id="248838" name="Line 8"/>
          <p:cNvSpPr>
            <a:spLocks noChangeShapeType="1"/>
          </p:cNvSpPr>
          <p:nvPr/>
        </p:nvSpPr>
        <p:spPr bwMode="auto">
          <a:xfrm>
            <a:off x="58245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8839" name="Text Box 9"/>
          <p:cNvSpPr txBox="1">
            <a:spLocks noChangeArrowheads="1"/>
          </p:cNvSpPr>
          <p:nvPr/>
        </p:nvSpPr>
        <p:spPr bwMode="auto">
          <a:xfrm>
            <a:off x="6429375" y="5438775"/>
            <a:ext cx="9810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BIM752</a:t>
            </a:r>
          </a:p>
        </p:txBody>
      </p:sp>
      <p:sp>
        <p:nvSpPr>
          <p:cNvPr id="248840" name="Text Box 16"/>
          <p:cNvSpPr txBox="1">
            <a:spLocks noChangeArrowheads="1"/>
          </p:cNvSpPr>
          <p:nvPr/>
        </p:nvSpPr>
        <p:spPr bwMode="auto">
          <a:xfrm>
            <a:off x="7048500" y="5805488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/>
              <a:t>&gt;99.5%ee</a:t>
            </a:r>
          </a:p>
        </p:txBody>
      </p:sp>
      <p:sp>
        <p:nvSpPr>
          <p:cNvPr id="248841" name="Text Box 17"/>
          <p:cNvSpPr txBox="1">
            <a:spLocks noChangeArrowheads="1"/>
          </p:cNvSpPr>
          <p:nvPr/>
        </p:nvSpPr>
        <p:spPr bwMode="auto">
          <a:xfrm>
            <a:off x="6057900" y="1552575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90 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304800"/>
            <a:ext cx="8001000" cy="6858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2"/>
                </a:solidFill>
              </a:rPr>
              <a:t>Continuous SMB Process</a:t>
            </a:r>
          </a:p>
        </p:txBody>
      </p:sp>
      <p:sp>
        <p:nvSpPr>
          <p:cNvPr id="250882" name="Text Box 3"/>
          <p:cNvSpPr txBox="1">
            <a:spLocks noChangeArrowheads="1"/>
          </p:cNvSpPr>
          <p:nvPr/>
        </p:nvSpPr>
        <p:spPr bwMode="auto">
          <a:xfrm>
            <a:off x="3843338" y="1552575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Racemic BIM702</a:t>
            </a:r>
          </a:p>
        </p:txBody>
      </p:sp>
      <p:sp>
        <p:nvSpPr>
          <p:cNvPr id="250883" name="Oval 4"/>
          <p:cNvSpPr>
            <a:spLocks noChangeArrowheads="1"/>
          </p:cNvSpPr>
          <p:nvPr/>
        </p:nvSpPr>
        <p:spPr bwMode="auto">
          <a:xfrm>
            <a:off x="3690938" y="1400175"/>
            <a:ext cx="2133600" cy="68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/>
          </a:p>
        </p:txBody>
      </p:sp>
      <p:sp>
        <p:nvSpPr>
          <p:cNvPr id="250884" name="Line 5"/>
          <p:cNvSpPr>
            <a:spLocks noChangeShapeType="1"/>
          </p:cNvSpPr>
          <p:nvPr/>
        </p:nvSpPr>
        <p:spPr bwMode="auto">
          <a:xfrm>
            <a:off x="4757738" y="2162175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85" name="AutoShape 6"/>
          <p:cNvSpPr>
            <a:spLocks noChangeArrowheads="1"/>
          </p:cNvSpPr>
          <p:nvPr/>
        </p:nvSpPr>
        <p:spPr bwMode="auto">
          <a:xfrm>
            <a:off x="3690938" y="3305175"/>
            <a:ext cx="2057400" cy="1143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Chiral SMB</a:t>
            </a:r>
          </a:p>
        </p:txBody>
      </p:sp>
      <p:sp>
        <p:nvSpPr>
          <p:cNvPr id="250886" name="Line 7"/>
          <p:cNvSpPr>
            <a:spLocks noChangeShapeType="1"/>
          </p:cNvSpPr>
          <p:nvPr/>
        </p:nvSpPr>
        <p:spPr bwMode="auto">
          <a:xfrm flipH="1">
            <a:off x="30051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87" name="Line 8"/>
          <p:cNvSpPr>
            <a:spLocks noChangeShapeType="1"/>
          </p:cNvSpPr>
          <p:nvPr/>
        </p:nvSpPr>
        <p:spPr bwMode="auto">
          <a:xfrm>
            <a:off x="58245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0888" name="Text Box 9"/>
          <p:cNvSpPr txBox="1">
            <a:spLocks noChangeArrowheads="1"/>
          </p:cNvSpPr>
          <p:nvPr/>
        </p:nvSpPr>
        <p:spPr bwMode="auto">
          <a:xfrm>
            <a:off x="6429375" y="5438775"/>
            <a:ext cx="9810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BIM752</a:t>
            </a:r>
          </a:p>
        </p:txBody>
      </p:sp>
      <p:sp>
        <p:nvSpPr>
          <p:cNvPr id="250889" name="Text Box 11"/>
          <p:cNvSpPr txBox="1">
            <a:spLocks noChangeArrowheads="1"/>
          </p:cNvSpPr>
          <p:nvPr/>
        </p:nvSpPr>
        <p:spPr bwMode="auto">
          <a:xfrm>
            <a:off x="771525" y="5438775"/>
            <a:ext cx="25812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Non-Target Enantiomer</a:t>
            </a:r>
          </a:p>
        </p:txBody>
      </p:sp>
      <p:sp>
        <p:nvSpPr>
          <p:cNvPr id="250890" name="Text Box 16"/>
          <p:cNvSpPr txBox="1">
            <a:spLocks noChangeArrowheads="1"/>
          </p:cNvSpPr>
          <p:nvPr/>
        </p:nvSpPr>
        <p:spPr bwMode="auto">
          <a:xfrm>
            <a:off x="7048500" y="5805488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/>
              <a:t>&gt;99.5%ee</a:t>
            </a:r>
          </a:p>
        </p:txBody>
      </p:sp>
      <p:sp>
        <p:nvSpPr>
          <p:cNvPr id="250891" name="Text Box 17"/>
          <p:cNvSpPr txBox="1">
            <a:spLocks noChangeArrowheads="1"/>
          </p:cNvSpPr>
          <p:nvPr/>
        </p:nvSpPr>
        <p:spPr bwMode="auto">
          <a:xfrm>
            <a:off x="6057900" y="1552575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90 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304800"/>
            <a:ext cx="8001000" cy="6858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2"/>
                </a:solidFill>
              </a:rPr>
              <a:t>Continuous SMB Process</a:t>
            </a:r>
          </a:p>
        </p:txBody>
      </p:sp>
      <p:sp>
        <p:nvSpPr>
          <p:cNvPr id="252930" name="Text Box 3"/>
          <p:cNvSpPr txBox="1">
            <a:spLocks noChangeArrowheads="1"/>
          </p:cNvSpPr>
          <p:nvPr/>
        </p:nvSpPr>
        <p:spPr bwMode="auto">
          <a:xfrm>
            <a:off x="3843338" y="1552575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Racemic BIM702</a:t>
            </a:r>
          </a:p>
        </p:txBody>
      </p:sp>
      <p:sp>
        <p:nvSpPr>
          <p:cNvPr id="252931" name="Oval 4"/>
          <p:cNvSpPr>
            <a:spLocks noChangeArrowheads="1"/>
          </p:cNvSpPr>
          <p:nvPr/>
        </p:nvSpPr>
        <p:spPr bwMode="auto">
          <a:xfrm>
            <a:off x="3690938" y="1400175"/>
            <a:ext cx="2133600" cy="68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/>
          </a:p>
        </p:txBody>
      </p:sp>
      <p:sp>
        <p:nvSpPr>
          <p:cNvPr id="252932" name="Line 5"/>
          <p:cNvSpPr>
            <a:spLocks noChangeShapeType="1"/>
          </p:cNvSpPr>
          <p:nvPr/>
        </p:nvSpPr>
        <p:spPr bwMode="auto">
          <a:xfrm>
            <a:off x="4757738" y="2162175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2933" name="AutoShape 6"/>
          <p:cNvSpPr>
            <a:spLocks noChangeArrowheads="1"/>
          </p:cNvSpPr>
          <p:nvPr/>
        </p:nvSpPr>
        <p:spPr bwMode="auto">
          <a:xfrm>
            <a:off x="3690938" y="3305175"/>
            <a:ext cx="2057400" cy="1143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Chiral SMB</a:t>
            </a:r>
          </a:p>
        </p:txBody>
      </p:sp>
      <p:sp>
        <p:nvSpPr>
          <p:cNvPr id="252934" name="Line 7"/>
          <p:cNvSpPr>
            <a:spLocks noChangeShapeType="1"/>
          </p:cNvSpPr>
          <p:nvPr/>
        </p:nvSpPr>
        <p:spPr bwMode="auto">
          <a:xfrm flipH="1">
            <a:off x="30051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2935" name="Line 8"/>
          <p:cNvSpPr>
            <a:spLocks noChangeShapeType="1"/>
          </p:cNvSpPr>
          <p:nvPr/>
        </p:nvSpPr>
        <p:spPr bwMode="auto">
          <a:xfrm>
            <a:off x="58245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2936" name="Text Box 9"/>
          <p:cNvSpPr txBox="1">
            <a:spLocks noChangeArrowheads="1"/>
          </p:cNvSpPr>
          <p:nvPr/>
        </p:nvSpPr>
        <p:spPr bwMode="auto">
          <a:xfrm>
            <a:off x="6429375" y="5438775"/>
            <a:ext cx="9810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BIM752</a:t>
            </a:r>
          </a:p>
        </p:txBody>
      </p:sp>
      <p:sp>
        <p:nvSpPr>
          <p:cNvPr id="252937" name="Text Box 11"/>
          <p:cNvSpPr txBox="1">
            <a:spLocks noChangeArrowheads="1"/>
          </p:cNvSpPr>
          <p:nvPr/>
        </p:nvSpPr>
        <p:spPr bwMode="auto">
          <a:xfrm>
            <a:off x="771525" y="5438775"/>
            <a:ext cx="25812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Non-Target Enantiomer</a:t>
            </a:r>
          </a:p>
        </p:txBody>
      </p:sp>
      <p:sp>
        <p:nvSpPr>
          <p:cNvPr id="252938" name="Line 13"/>
          <p:cNvSpPr>
            <a:spLocks noChangeShapeType="1"/>
          </p:cNvSpPr>
          <p:nvPr/>
        </p:nvSpPr>
        <p:spPr bwMode="auto">
          <a:xfrm flipH="1" flipV="1">
            <a:off x="1481138" y="3838575"/>
            <a:ext cx="304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2939" name="AutoShape 15"/>
          <p:cNvSpPr>
            <a:spLocks noChangeArrowheads="1"/>
          </p:cNvSpPr>
          <p:nvPr/>
        </p:nvSpPr>
        <p:spPr bwMode="auto">
          <a:xfrm>
            <a:off x="947738" y="2771775"/>
            <a:ext cx="1981200" cy="914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Racemization</a:t>
            </a:r>
          </a:p>
        </p:txBody>
      </p:sp>
      <p:sp>
        <p:nvSpPr>
          <p:cNvPr id="252940" name="Text Box 16"/>
          <p:cNvSpPr txBox="1">
            <a:spLocks noChangeArrowheads="1"/>
          </p:cNvSpPr>
          <p:nvPr/>
        </p:nvSpPr>
        <p:spPr bwMode="auto">
          <a:xfrm>
            <a:off x="7048500" y="5805488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/>
              <a:t>&gt;99.5%ee</a:t>
            </a:r>
          </a:p>
        </p:txBody>
      </p:sp>
      <p:sp>
        <p:nvSpPr>
          <p:cNvPr id="252941" name="Text Box 17"/>
          <p:cNvSpPr txBox="1">
            <a:spLocks noChangeArrowheads="1"/>
          </p:cNvSpPr>
          <p:nvPr/>
        </p:nvSpPr>
        <p:spPr bwMode="auto">
          <a:xfrm>
            <a:off x="6057900" y="1552575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90 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6725" y="304800"/>
            <a:ext cx="8001000" cy="6858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2"/>
                </a:solidFill>
              </a:rPr>
              <a:t>Continuous SMB Process</a:t>
            </a:r>
          </a:p>
        </p:txBody>
      </p:sp>
      <p:sp>
        <p:nvSpPr>
          <p:cNvPr id="254978" name="Text Box 3"/>
          <p:cNvSpPr txBox="1">
            <a:spLocks noChangeArrowheads="1"/>
          </p:cNvSpPr>
          <p:nvPr/>
        </p:nvSpPr>
        <p:spPr bwMode="auto">
          <a:xfrm>
            <a:off x="3843338" y="1552575"/>
            <a:ext cx="192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Racemic BIM702</a:t>
            </a:r>
          </a:p>
        </p:txBody>
      </p:sp>
      <p:sp>
        <p:nvSpPr>
          <p:cNvPr id="254979" name="Oval 4"/>
          <p:cNvSpPr>
            <a:spLocks noChangeArrowheads="1"/>
          </p:cNvSpPr>
          <p:nvPr/>
        </p:nvSpPr>
        <p:spPr bwMode="auto">
          <a:xfrm>
            <a:off x="3690938" y="1400175"/>
            <a:ext cx="2133600" cy="68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/>
          </a:p>
        </p:txBody>
      </p:sp>
      <p:sp>
        <p:nvSpPr>
          <p:cNvPr id="254980" name="Line 5"/>
          <p:cNvSpPr>
            <a:spLocks noChangeShapeType="1"/>
          </p:cNvSpPr>
          <p:nvPr/>
        </p:nvSpPr>
        <p:spPr bwMode="auto">
          <a:xfrm>
            <a:off x="4757738" y="2162175"/>
            <a:ext cx="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4981" name="AutoShape 6"/>
          <p:cNvSpPr>
            <a:spLocks noChangeArrowheads="1"/>
          </p:cNvSpPr>
          <p:nvPr/>
        </p:nvSpPr>
        <p:spPr bwMode="auto">
          <a:xfrm>
            <a:off x="3690938" y="3305175"/>
            <a:ext cx="2057400" cy="1143000"/>
          </a:xfrm>
          <a:prstGeom prst="beve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Chiral SMB</a:t>
            </a:r>
          </a:p>
        </p:txBody>
      </p:sp>
      <p:sp>
        <p:nvSpPr>
          <p:cNvPr id="254982" name="Line 7"/>
          <p:cNvSpPr>
            <a:spLocks noChangeShapeType="1"/>
          </p:cNvSpPr>
          <p:nvPr/>
        </p:nvSpPr>
        <p:spPr bwMode="auto">
          <a:xfrm flipH="1">
            <a:off x="30051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4983" name="Line 8"/>
          <p:cNvSpPr>
            <a:spLocks noChangeShapeType="1"/>
          </p:cNvSpPr>
          <p:nvPr/>
        </p:nvSpPr>
        <p:spPr bwMode="auto">
          <a:xfrm>
            <a:off x="5824538" y="4524375"/>
            <a:ext cx="609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4984" name="Text Box 9"/>
          <p:cNvSpPr txBox="1">
            <a:spLocks noChangeArrowheads="1"/>
          </p:cNvSpPr>
          <p:nvPr/>
        </p:nvSpPr>
        <p:spPr bwMode="auto">
          <a:xfrm>
            <a:off x="6429375" y="5438775"/>
            <a:ext cx="9810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BIM752</a:t>
            </a:r>
          </a:p>
        </p:txBody>
      </p:sp>
      <p:sp>
        <p:nvSpPr>
          <p:cNvPr id="254985" name="Text Box 11"/>
          <p:cNvSpPr txBox="1">
            <a:spLocks noChangeArrowheads="1"/>
          </p:cNvSpPr>
          <p:nvPr/>
        </p:nvSpPr>
        <p:spPr bwMode="auto">
          <a:xfrm>
            <a:off x="771525" y="5438775"/>
            <a:ext cx="2581275" cy="376238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Non-Target Enantiomer</a:t>
            </a:r>
          </a:p>
        </p:txBody>
      </p:sp>
      <p:sp>
        <p:nvSpPr>
          <p:cNvPr id="254986" name="Line 13"/>
          <p:cNvSpPr>
            <a:spLocks noChangeShapeType="1"/>
          </p:cNvSpPr>
          <p:nvPr/>
        </p:nvSpPr>
        <p:spPr bwMode="auto">
          <a:xfrm flipH="1" flipV="1">
            <a:off x="1481138" y="3838575"/>
            <a:ext cx="3048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4987" name="Line 14"/>
          <p:cNvSpPr>
            <a:spLocks noChangeShapeType="1"/>
          </p:cNvSpPr>
          <p:nvPr/>
        </p:nvSpPr>
        <p:spPr bwMode="auto">
          <a:xfrm flipV="1">
            <a:off x="2395538" y="1857375"/>
            <a:ext cx="12192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4988" name="AutoShape 15"/>
          <p:cNvSpPr>
            <a:spLocks noChangeArrowheads="1"/>
          </p:cNvSpPr>
          <p:nvPr/>
        </p:nvSpPr>
        <p:spPr bwMode="auto">
          <a:xfrm>
            <a:off x="947738" y="2771775"/>
            <a:ext cx="1981200" cy="914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r>
              <a:rPr lang="en-US"/>
              <a:t>Racemization</a:t>
            </a:r>
          </a:p>
        </p:txBody>
      </p:sp>
      <p:sp>
        <p:nvSpPr>
          <p:cNvPr id="254989" name="Text Box 16"/>
          <p:cNvSpPr txBox="1">
            <a:spLocks noChangeArrowheads="1"/>
          </p:cNvSpPr>
          <p:nvPr/>
        </p:nvSpPr>
        <p:spPr bwMode="auto">
          <a:xfrm>
            <a:off x="7048500" y="5805488"/>
            <a:ext cx="1104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/>
              <a:t>&gt;99.5%ee</a:t>
            </a:r>
          </a:p>
        </p:txBody>
      </p:sp>
      <p:sp>
        <p:nvSpPr>
          <p:cNvPr id="254990" name="Text Box 17"/>
          <p:cNvSpPr txBox="1">
            <a:spLocks noChangeArrowheads="1"/>
          </p:cNvSpPr>
          <p:nvPr/>
        </p:nvSpPr>
        <p:spPr bwMode="auto">
          <a:xfrm>
            <a:off x="6057900" y="1552575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/>
              <a:t>90 kg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5" name="Picture 3" descr="2005Photos 027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0" y="1219200"/>
            <a:ext cx="6019800" cy="4919663"/>
          </a:xfrm>
        </p:spPr>
      </p:pic>
      <p:sp>
        <p:nvSpPr>
          <p:cNvPr id="2570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"/>
            <a:ext cx="8001000" cy="10668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Lab Scale SMB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Second Chiral Center</a:t>
            </a:r>
          </a:p>
        </p:txBody>
      </p:sp>
      <p:sp>
        <p:nvSpPr>
          <p:cNvPr id="64516" name="Text Box 7"/>
          <p:cNvSpPr txBox="1">
            <a:spLocks noChangeArrowheads="1"/>
          </p:cNvSpPr>
          <p:nvPr/>
        </p:nvSpPr>
        <p:spPr bwMode="auto">
          <a:xfrm>
            <a:off x="2116138" y="4724400"/>
            <a:ext cx="5503862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eaLnBrk="1" hangingPunct="1">
              <a:defRPr/>
            </a:pPr>
            <a:r>
              <a:rPr lang="en-US" sz="2000" dirty="0">
                <a:solidFill>
                  <a:schemeClr val="tx2"/>
                </a:solidFill>
                <a:latin typeface="+mn-lt"/>
              </a:rPr>
              <a:t>&gt;95% </a:t>
            </a:r>
            <a:r>
              <a:rPr lang="en-US" sz="2000" dirty="0" err="1">
                <a:solidFill>
                  <a:schemeClr val="tx2"/>
                </a:solidFill>
                <a:latin typeface="+mn-lt"/>
              </a:rPr>
              <a:t>ee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 via catalytic hydrogenation (</a:t>
            </a:r>
            <a:r>
              <a:rPr lang="en-US" sz="2000" dirty="0" err="1">
                <a:solidFill>
                  <a:schemeClr val="tx2"/>
                </a:solidFill>
                <a:latin typeface="+mn-lt"/>
              </a:rPr>
              <a:t>Ru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)</a:t>
            </a:r>
          </a:p>
        </p:txBody>
      </p:sp>
      <p:grpSp>
        <p:nvGrpSpPr>
          <p:cNvPr id="259075" name="Group 7"/>
          <p:cNvGrpSpPr>
            <a:grpSpLocks noChangeAspect="1"/>
          </p:cNvGrpSpPr>
          <p:nvPr/>
        </p:nvGrpSpPr>
        <p:grpSpPr bwMode="auto">
          <a:xfrm>
            <a:off x="381000" y="2079625"/>
            <a:ext cx="8380413" cy="2089150"/>
            <a:chOff x="240" y="1310"/>
            <a:chExt cx="5279" cy="1316"/>
          </a:xfrm>
        </p:grpSpPr>
        <p:sp>
          <p:nvSpPr>
            <p:cNvPr id="259077" name="AutoShape 6"/>
            <p:cNvSpPr>
              <a:spLocks noChangeAspect="1" noChangeArrowheads="1" noTextEdit="1"/>
            </p:cNvSpPr>
            <p:nvPr/>
          </p:nvSpPr>
          <p:spPr bwMode="auto">
            <a:xfrm>
              <a:off x="240" y="1310"/>
              <a:ext cx="5279" cy="13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59078" name="Group 208"/>
            <p:cNvGrpSpPr>
              <a:grpSpLocks/>
            </p:cNvGrpSpPr>
            <p:nvPr/>
          </p:nvGrpSpPr>
          <p:grpSpPr bwMode="auto">
            <a:xfrm>
              <a:off x="270" y="1394"/>
              <a:ext cx="5095" cy="1144"/>
              <a:chOff x="270" y="1394"/>
              <a:chExt cx="5095" cy="1144"/>
            </a:xfrm>
          </p:grpSpPr>
          <p:sp>
            <p:nvSpPr>
              <p:cNvPr id="259130" name="Line 8"/>
              <p:cNvSpPr>
                <a:spLocks noChangeShapeType="1"/>
              </p:cNvSpPr>
              <p:nvPr/>
            </p:nvSpPr>
            <p:spPr bwMode="auto">
              <a:xfrm>
                <a:off x="4518" y="1693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1" name="Line 9"/>
              <p:cNvSpPr>
                <a:spLocks noChangeShapeType="1"/>
              </p:cNvSpPr>
              <p:nvPr/>
            </p:nvSpPr>
            <p:spPr bwMode="auto">
              <a:xfrm>
                <a:off x="4540" y="1706"/>
                <a:ext cx="0" cy="9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2" name="Line 10"/>
              <p:cNvSpPr>
                <a:spLocks noChangeShapeType="1"/>
              </p:cNvSpPr>
              <p:nvPr/>
            </p:nvSpPr>
            <p:spPr bwMode="auto">
              <a:xfrm>
                <a:off x="4518" y="1818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3" name="Line 11"/>
              <p:cNvSpPr>
                <a:spLocks noChangeShapeType="1"/>
              </p:cNvSpPr>
              <p:nvPr/>
            </p:nvSpPr>
            <p:spPr bwMode="auto">
              <a:xfrm flipV="1">
                <a:off x="4626" y="1818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4" name="Line 12"/>
              <p:cNvSpPr>
                <a:spLocks noChangeShapeType="1"/>
              </p:cNvSpPr>
              <p:nvPr/>
            </p:nvSpPr>
            <p:spPr bwMode="auto">
              <a:xfrm flipV="1">
                <a:off x="4626" y="1805"/>
                <a:ext cx="85" cy="5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5" name="Line 13"/>
              <p:cNvSpPr>
                <a:spLocks noChangeShapeType="1"/>
              </p:cNvSpPr>
              <p:nvPr/>
            </p:nvSpPr>
            <p:spPr bwMode="auto">
              <a:xfrm flipV="1">
                <a:off x="4734" y="1693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6" name="Line 14"/>
              <p:cNvSpPr>
                <a:spLocks noChangeShapeType="1"/>
              </p:cNvSpPr>
              <p:nvPr/>
            </p:nvSpPr>
            <p:spPr bwMode="auto">
              <a:xfrm flipH="1" flipV="1">
                <a:off x="4626" y="1631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7" name="Line 15"/>
              <p:cNvSpPr>
                <a:spLocks noChangeShapeType="1"/>
              </p:cNvSpPr>
              <p:nvPr/>
            </p:nvSpPr>
            <p:spPr bwMode="auto">
              <a:xfrm flipH="1" flipV="1">
                <a:off x="4626" y="1657"/>
                <a:ext cx="85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8" name="Line 16"/>
              <p:cNvSpPr>
                <a:spLocks noChangeShapeType="1"/>
              </p:cNvSpPr>
              <p:nvPr/>
            </p:nvSpPr>
            <p:spPr bwMode="auto">
              <a:xfrm flipH="1">
                <a:off x="4518" y="1631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39" name="Line 17"/>
              <p:cNvSpPr>
                <a:spLocks noChangeShapeType="1"/>
              </p:cNvSpPr>
              <p:nvPr/>
            </p:nvSpPr>
            <p:spPr bwMode="auto">
              <a:xfrm flipV="1">
                <a:off x="4626" y="1507"/>
                <a:ext cx="0" cy="124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0" name="Line 18"/>
              <p:cNvSpPr>
                <a:spLocks noChangeShapeType="1"/>
              </p:cNvSpPr>
              <p:nvPr/>
            </p:nvSpPr>
            <p:spPr bwMode="auto">
              <a:xfrm>
                <a:off x="4626" y="1880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1" name="Line 19"/>
              <p:cNvSpPr>
                <a:spLocks noChangeShapeType="1"/>
              </p:cNvSpPr>
              <p:nvPr/>
            </p:nvSpPr>
            <p:spPr bwMode="auto">
              <a:xfrm>
                <a:off x="4734" y="1818"/>
                <a:ext cx="120" cy="3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2" name="Line 20"/>
              <p:cNvSpPr>
                <a:spLocks noChangeShapeType="1"/>
              </p:cNvSpPr>
              <p:nvPr/>
            </p:nvSpPr>
            <p:spPr bwMode="auto">
              <a:xfrm>
                <a:off x="4626" y="2005"/>
                <a:ext cx="107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3" name="Rectangle 21"/>
              <p:cNvSpPr>
                <a:spLocks noChangeArrowheads="1"/>
              </p:cNvSpPr>
              <p:nvPr/>
            </p:nvSpPr>
            <p:spPr bwMode="auto">
              <a:xfrm>
                <a:off x="4488" y="2026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259144" name="Line 22"/>
              <p:cNvSpPr>
                <a:spLocks noChangeShapeType="1"/>
              </p:cNvSpPr>
              <p:nvPr/>
            </p:nvSpPr>
            <p:spPr bwMode="auto">
              <a:xfrm>
                <a:off x="4733" y="206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5" name="Line 23"/>
              <p:cNvSpPr>
                <a:spLocks noChangeShapeType="1"/>
              </p:cNvSpPr>
              <p:nvPr/>
            </p:nvSpPr>
            <p:spPr bwMode="auto">
              <a:xfrm>
                <a:off x="4756" y="2080"/>
                <a:ext cx="0" cy="9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6" name="Line 24"/>
              <p:cNvSpPr>
                <a:spLocks noChangeShapeType="1"/>
              </p:cNvSpPr>
              <p:nvPr/>
            </p:nvSpPr>
            <p:spPr bwMode="auto">
              <a:xfrm>
                <a:off x="4733" y="2192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7" name="Line 25"/>
              <p:cNvSpPr>
                <a:spLocks noChangeShapeType="1"/>
              </p:cNvSpPr>
              <p:nvPr/>
            </p:nvSpPr>
            <p:spPr bwMode="auto">
              <a:xfrm flipV="1">
                <a:off x="4841" y="2192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8" name="Line 26"/>
              <p:cNvSpPr>
                <a:spLocks noChangeShapeType="1"/>
              </p:cNvSpPr>
              <p:nvPr/>
            </p:nvSpPr>
            <p:spPr bwMode="auto">
              <a:xfrm flipV="1">
                <a:off x="4841" y="2179"/>
                <a:ext cx="86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49" name="Line 27"/>
              <p:cNvSpPr>
                <a:spLocks noChangeShapeType="1"/>
              </p:cNvSpPr>
              <p:nvPr/>
            </p:nvSpPr>
            <p:spPr bwMode="auto">
              <a:xfrm flipV="1">
                <a:off x="4949" y="206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0" name="Line 28"/>
              <p:cNvSpPr>
                <a:spLocks noChangeShapeType="1"/>
              </p:cNvSpPr>
              <p:nvPr/>
            </p:nvSpPr>
            <p:spPr bwMode="auto">
              <a:xfrm flipH="1" flipV="1">
                <a:off x="4841" y="2005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1" name="Line 29"/>
              <p:cNvSpPr>
                <a:spLocks noChangeShapeType="1"/>
              </p:cNvSpPr>
              <p:nvPr/>
            </p:nvSpPr>
            <p:spPr bwMode="auto">
              <a:xfrm flipH="1" flipV="1">
                <a:off x="4841" y="2030"/>
                <a:ext cx="86" cy="5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2" name="Line 30"/>
              <p:cNvSpPr>
                <a:spLocks noChangeShapeType="1"/>
              </p:cNvSpPr>
              <p:nvPr/>
            </p:nvSpPr>
            <p:spPr bwMode="auto">
              <a:xfrm flipH="1">
                <a:off x="4733" y="2005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3" name="Line 31"/>
              <p:cNvSpPr>
                <a:spLocks noChangeShapeType="1"/>
              </p:cNvSpPr>
              <p:nvPr/>
            </p:nvSpPr>
            <p:spPr bwMode="auto">
              <a:xfrm flipH="1" flipV="1">
                <a:off x="4410" y="2005"/>
                <a:ext cx="72" cy="41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4" name="Line 32"/>
              <p:cNvSpPr>
                <a:spLocks noChangeShapeType="1"/>
              </p:cNvSpPr>
              <p:nvPr/>
            </p:nvSpPr>
            <p:spPr bwMode="auto">
              <a:xfrm flipH="1">
                <a:off x="4302" y="2005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5" name="Line 33"/>
              <p:cNvSpPr>
                <a:spLocks noChangeShapeType="1"/>
              </p:cNvSpPr>
              <p:nvPr/>
            </p:nvSpPr>
            <p:spPr bwMode="auto">
              <a:xfrm>
                <a:off x="4302" y="206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6" name="Line 34"/>
              <p:cNvSpPr>
                <a:spLocks noChangeShapeType="1"/>
              </p:cNvSpPr>
              <p:nvPr/>
            </p:nvSpPr>
            <p:spPr bwMode="auto">
              <a:xfrm>
                <a:off x="4302" y="2192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7" name="Line 35"/>
              <p:cNvSpPr>
                <a:spLocks noChangeShapeType="1"/>
              </p:cNvSpPr>
              <p:nvPr/>
            </p:nvSpPr>
            <p:spPr bwMode="auto">
              <a:xfrm flipV="1">
                <a:off x="4410" y="2192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8" name="Line 36"/>
              <p:cNvSpPr>
                <a:spLocks noChangeShapeType="1"/>
              </p:cNvSpPr>
              <p:nvPr/>
            </p:nvSpPr>
            <p:spPr bwMode="auto">
              <a:xfrm flipV="1">
                <a:off x="4518" y="2109"/>
                <a:ext cx="0" cy="8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59" name="Rectangle 37"/>
              <p:cNvSpPr>
                <a:spLocks noChangeArrowheads="1"/>
              </p:cNvSpPr>
              <p:nvPr/>
            </p:nvSpPr>
            <p:spPr bwMode="auto">
              <a:xfrm>
                <a:off x="4702" y="1401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160" name="Rectangle 38"/>
              <p:cNvSpPr>
                <a:spLocks noChangeArrowheads="1"/>
              </p:cNvSpPr>
              <p:nvPr/>
            </p:nvSpPr>
            <p:spPr bwMode="auto">
              <a:xfrm>
                <a:off x="4765" y="1401"/>
                <a:ext cx="10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259161" name="Rectangle 39"/>
              <p:cNvSpPr>
                <a:spLocks noChangeArrowheads="1"/>
              </p:cNvSpPr>
              <p:nvPr/>
            </p:nvSpPr>
            <p:spPr bwMode="auto">
              <a:xfrm>
                <a:off x="4828" y="1436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2</a:t>
                </a:r>
                <a:endParaRPr lang="en-US"/>
              </a:p>
            </p:txBody>
          </p:sp>
          <p:sp>
            <p:nvSpPr>
              <p:cNvPr id="259162" name="Rectangle 40"/>
              <p:cNvSpPr>
                <a:spLocks noChangeArrowheads="1"/>
              </p:cNvSpPr>
              <p:nvPr/>
            </p:nvSpPr>
            <p:spPr bwMode="auto">
              <a:xfrm>
                <a:off x="4863" y="1401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H</a:t>
                </a:r>
                <a:endParaRPr lang="en-US"/>
              </a:p>
            </p:txBody>
          </p:sp>
          <p:sp>
            <p:nvSpPr>
              <p:cNvPr id="259163" name="Line 41"/>
              <p:cNvSpPr>
                <a:spLocks noChangeShapeType="1"/>
              </p:cNvSpPr>
              <p:nvPr/>
            </p:nvSpPr>
            <p:spPr bwMode="auto">
              <a:xfrm flipV="1">
                <a:off x="4626" y="1464"/>
                <a:ext cx="74" cy="4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4" name="Line 42"/>
              <p:cNvSpPr>
                <a:spLocks noChangeShapeType="1"/>
              </p:cNvSpPr>
              <p:nvPr/>
            </p:nvSpPr>
            <p:spPr bwMode="auto">
              <a:xfrm>
                <a:off x="4854" y="1850"/>
                <a:ext cx="33" cy="121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5" name="Line 43"/>
              <p:cNvSpPr>
                <a:spLocks noChangeShapeType="1"/>
              </p:cNvSpPr>
              <p:nvPr/>
            </p:nvSpPr>
            <p:spPr bwMode="auto">
              <a:xfrm>
                <a:off x="4879" y="1857"/>
                <a:ext cx="26" cy="96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6" name="Line 44"/>
              <p:cNvSpPr>
                <a:spLocks noChangeShapeType="1"/>
              </p:cNvSpPr>
              <p:nvPr/>
            </p:nvSpPr>
            <p:spPr bwMode="auto">
              <a:xfrm>
                <a:off x="4887" y="1971"/>
                <a:ext cx="120" cy="3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7" name="Line 45"/>
              <p:cNvSpPr>
                <a:spLocks noChangeShapeType="1"/>
              </p:cNvSpPr>
              <p:nvPr/>
            </p:nvSpPr>
            <p:spPr bwMode="auto">
              <a:xfrm flipV="1">
                <a:off x="5007" y="1915"/>
                <a:ext cx="88" cy="8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8" name="Line 46"/>
              <p:cNvSpPr>
                <a:spLocks noChangeShapeType="1"/>
              </p:cNvSpPr>
              <p:nvPr/>
            </p:nvSpPr>
            <p:spPr bwMode="auto">
              <a:xfrm flipV="1">
                <a:off x="5000" y="1908"/>
                <a:ext cx="70" cy="7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69" name="Line 47"/>
              <p:cNvSpPr>
                <a:spLocks noChangeShapeType="1"/>
              </p:cNvSpPr>
              <p:nvPr/>
            </p:nvSpPr>
            <p:spPr bwMode="auto">
              <a:xfrm flipH="1" flipV="1">
                <a:off x="5063" y="1795"/>
                <a:ext cx="32" cy="12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0" name="Line 48"/>
              <p:cNvSpPr>
                <a:spLocks noChangeShapeType="1"/>
              </p:cNvSpPr>
              <p:nvPr/>
            </p:nvSpPr>
            <p:spPr bwMode="auto">
              <a:xfrm flipH="1" flipV="1">
                <a:off x="4942" y="1762"/>
                <a:ext cx="121" cy="3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1" name="Line 49"/>
              <p:cNvSpPr>
                <a:spLocks noChangeShapeType="1"/>
              </p:cNvSpPr>
              <p:nvPr/>
            </p:nvSpPr>
            <p:spPr bwMode="auto">
              <a:xfrm flipH="1" flipV="1">
                <a:off x="4949" y="1787"/>
                <a:ext cx="96" cy="26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2" name="Line 50"/>
              <p:cNvSpPr>
                <a:spLocks noChangeShapeType="1"/>
              </p:cNvSpPr>
              <p:nvPr/>
            </p:nvSpPr>
            <p:spPr bwMode="auto">
              <a:xfrm flipH="1">
                <a:off x="4854" y="1762"/>
                <a:ext cx="88" cy="8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3" name="Rectangle 51"/>
              <p:cNvSpPr>
                <a:spLocks noChangeArrowheads="1"/>
              </p:cNvSpPr>
              <p:nvPr/>
            </p:nvSpPr>
            <p:spPr bwMode="auto">
              <a:xfrm>
                <a:off x="5186" y="1907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174" name="Rectangle 52"/>
              <p:cNvSpPr>
                <a:spLocks noChangeArrowheads="1"/>
              </p:cNvSpPr>
              <p:nvPr/>
            </p:nvSpPr>
            <p:spPr bwMode="auto">
              <a:xfrm>
                <a:off x="5246" y="1907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259175" name="Rectangle 53"/>
              <p:cNvSpPr>
                <a:spLocks noChangeArrowheads="1"/>
              </p:cNvSpPr>
              <p:nvPr/>
            </p:nvSpPr>
            <p:spPr bwMode="auto">
              <a:xfrm>
                <a:off x="5298" y="1941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3</a:t>
                </a:r>
                <a:endParaRPr lang="en-US"/>
              </a:p>
            </p:txBody>
          </p:sp>
          <p:sp>
            <p:nvSpPr>
              <p:cNvPr id="259176" name="Line 54"/>
              <p:cNvSpPr>
                <a:spLocks noChangeShapeType="1"/>
              </p:cNvSpPr>
              <p:nvPr/>
            </p:nvSpPr>
            <p:spPr bwMode="auto">
              <a:xfrm>
                <a:off x="5095" y="1915"/>
                <a:ext cx="86" cy="2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7" name="Rectangle 55"/>
              <p:cNvSpPr>
                <a:spLocks noChangeArrowheads="1"/>
              </p:cNvSpPr>
              <p:nvPr/>
            </p:nvSpPr>
            <p:spPr bwMode="auto">
              <a:xfrm>
                <a:off x="5032" y="2212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259178" name="Line 56"/>
              <p:cNvSpPr>
                <a:spLocks noChangeShapeType="1"/>
              </p:cNvSpPr>
              <p:nvPr/>
            </p:nvSpPr>
            <p:spPr bwMode="auto">
              <a:xfrm>
                <a:off x="4949" y="2192"/>
                <a:ext cx="75" cy="4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79" name="Line 57"/>
              <p:cNvSpPr>
                <a:spLocks noChangeShapeType="1"/>
              </p:cNvSpPr>
              <p:nvPr/>
            </p:nvSpPr>
            <p:spPr bwMode="auto">
              <a:xfrm flipH="1">
                <a:off x="4195" y="2192"/>
                <a:ext cx="107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180" name="Rectangle 58"/>
              <p:cNvSpPr>
                <a:spLocks noChangeArrowheads="1"/>
              </p:cNvSpPr>
              <p:nvPr/>
            </p:nvSpPr>
            <p:spPr bwMode="auto">
              <a:xfrm>
                <a:off x="3499" y="1587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R</a:t>
                </a:r>
                <a:endParaRPr lang="en-US"/>
              </a:p>
            </p:txBody>
          </p:sp>
          <p:sp>
            <p:nvSpPr>
              <p:cNvPr id="259181" name="Rectangle 59"/>
              <p:cNvSpPr>
                <a:spLocks noChangeArrowheads="1"/>
              </p:cNvSpPr>
              <p:nvPr/>
            </p:nvSpPr>
            <p:spPr bwMode="auto">
              <a:xfrm>
                <a:off x="3562" y="1587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u</a:t>
                </a:r>
                <a:endParaRPr lang="en-US"/>
              </a:p>
            </p:txBody>
          </p:sp>
          <p:sp>
            <p:nvSpPr>
              <p:cNvPr id="259182" name="Rectangle 60"/>
              <p:cNvSpPr>
                <a:spLocks noChangeArrowheads="1"/>
              </p:cNvSpPr>
              <p:nvPr/>
            </p:nvSpPr>
            <p:spPr bwMode="auto">
              <a:xfrm>
                <a:off x="3615" y="1587"/>
                <a:ext cx="70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(</a:t>
                </a:r>
                <a:endParaRPr lang="en-US"/>
              </a:p>
            </p:txBody>
          </p:sp>
          <p:sp>
            <p:nvSpPr>
              <p:cNvPr id="259183" name="Rectangle 61"/>
              <p:cNvSpPr>
                <a:spLocks noChangeArrowheads="1"/>
              </p:cNvSpPr>
              <p:nvPr/>
            </p:nvSpPr>
            <p:spPr bwMode="auto">
              <a:xfrm>
                <a:off x="3643" y="1587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B</a:t>
                </a:r>
                <a:endParaRPr lang="en-US"/>
              </a:p>
            </p:txBody>
          </p:sp>
          <p:sp>
            <p:nvSpPr>
              <p:cNvPr id="259184" name="Rectangle 62"/>
              <p:cNvSpPr>
                <a:spLocks noChangeArrowheads="1"/>
              </p:cNvSpPr>
              <p:nvPr/>
            </p:nvSpPr>
            <p:spPr bwMode="auto">
              <a:xfrm>
                <a:off x="3702" y="1587"/>
                <a:ext cx="67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259185" name="Rectangle 63"/>
              <p:cNvSpPr>
                <a:spLocks noChangeArrowheads="1"/>
              </p:cNvSpPr>
              <p:nvPr/>
            </p:nvSpPr>
            <p:spPr bwMode="auto">
              <a:xfrm>
                <a:off x="3727" y="1587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259186" name="Rectangle 64"/>
              <p:cNvSpPr>
                <a:spLocks noChangeArrowheads="1"/>
              </p:cNvSpPr>
              <p:nvPr/>
            </p:nvSpPr>
            <p:spPr bwMode="auto">
              <a:xfrm>
                <a:off x="3790" y="1587"/>
                <a:ext cx="102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259187" name="Rectangle 65"/>
              <p:cNvSpPr>
                <a:spLocks noChangeArrowheads="1"/>
              </p:cNvSpPr>
              <p:nvPr/>
            </p:nvSpPr>
            <p:spPr bwMode="auto">
              <a:xfrm>
                <a:off x="3853" y="1587"/>
                <a:ext cx="102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P</a:t>
                </a:r>
                <a:endParaRPr lang="en-US"/>
              </a:p>
            </p:txBody>
          </p:sp>
          <p:sp>
            <p:nvSpPr>
              <p:cNvPr id="259188" name="Rectangle 66"/>
              <p:cNvSpPr>
                <a:spLocks noChangeArrowheads="1"/>
              </p:cNvSpPr>
              <p:nvPr/>
            </p:nvSpPr>
            <p:spPr bwMode="auto">
              <a:xfrm>
                <a:off x="3909" y="1587"/>
                <a:ext cx="70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)</a:t>
                </a:r>
                <a:endParaRPr lang="en-US"/>
              </a:p>
            </p:txBody>
          </p:sp>
          <p:sp>
            <p:nvSpPr>
              <p:cNvPr id="259189" name="Rectangle 67"/>
              <p:cNvSpPr>
                <a:spLocks noChangeArrowheads="1"/>
              </p:cNvSpPr>
              <p:nvPr/>
            </p:nvSpPr>
            <p:spPr bwMode="auto">
              <a:xfrm>
                <a:off x="3937" y="1587"/>
                <a:ext cx="67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,</a:t>
                </a:r>
                <a:endParaRPr lang="en-US"/>
              </a:p>
            </p:txBody>
          </p:sp>
          <p:sp>
            <p:nvSpPr>
              <p:cNvPr id="259190" name="Rectangle 68"/>
              <p:cNvSpPr>
                <a:spLocks noChangeArrowheads="1"/>
              </p:cNvSpPr>
              <p:nvPr/>
            </p:nvSpPr>
            <p:spPr bwMode="auto">
              <a:xfrm>
                <a:off x="3986" y="1587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H</a:t>
                </a:r>
                <a:endParaRPr lang="en-US"/>
              </a:p>
            </p:txBody>
          </p:sp>
          <p:sp>
            <p:nvSpPr>
              <p:cNvPr id="259191" name="Rectangle 69"/>
              <p:cNvSpPr>
                <a:spLocks noChangeArrowheads="1"/>
              </p:cNvSpPr>
              <p:nvPr/>
            </p:nvSpPr>
            <p:spPr bwMode="auto">
              <a:xfrm>
                <a:off x="4046" y="1622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2</a:t>
                </a:r>
                <a:endParaRPr lang="en-US"/>
              </a:p>
            </p:txBody>
          </p:sp>
          <p:sp>
            <p:nvSpPr>
              <p:cNvPr id="259192" name="Rectangle 70"/>
              <p:cNvSpPr>
                <a:spLocks noChangeArrowheads="1"/>
              </p:cNvSpPr>
              <p:nvPr/>
            </p:nvSpPr>
            <p:spPr bwMode="auto">
              <a:xfrm>
                <a:off x="3499" y="1689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4</a:t>
                </a:r>
                <a:endParaRPr lang="en-US"/>
              </a:p>
            </p:txBody>
          </p:sp>
          <p:sp>
            <p:nvSpPr>
              <p:cNvPr id="259193" name="Rectangle 71"/>
              <p:cNvSpPr>
                <a:spLocks noChangeArrowheads="1"/>
              </p:cNvSpPr>
              <p:nvPr/>
            </p:nvSpPr>
            <p:spPr bwMode="auto">
              <a:xfrm>
                <a:off x="3548" y="1689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0</a:t>
                </a:r>
                <a:endParaRPr lang="en-US"/>
              </a:p>
            </p:txBody>
          </p:sp>
          <p:sp>
            <p:nvSpPr>
              <p:cNvPr id="259194" name="Rectangle 72"/>
              <p:cNvSpPr>
                <a:spLocks noChangeArrowheads="1"/>
              </p:cNvSpPr>
              <p:nvPr/>
            </p:nvSpPr>
            <p:spPr bwMode="auto">
              <a:xfrm>
                <a:off x="3618" y="1689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259195" name="Rectangle 73"/>
              <p:cNvSpPr>
                <a:spLocks noChangeArrowheads="1"/>
              </p:cNvSpPr>
              <p:nvPr/>
            </p:nvSpPr>
            <p:spPr bwMode="auto">
              <a:xfrm>
                <a:off x="3667" y="1689"/>
                <a:ext cx="70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259196" name="Rectangle 74"/>
              <p:cNvSpPr>
                <a:spLocks noChangeArrowheads="1"/>
              </p:cNvSpPr>
              <p:nvPr/>
            </p:nvSpPr>
            <p:spPr bwMode="auto">
              <a:xfrm>
                <a:off x="3695" y="1689"/>
                <a:ext cx="11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259197" name="Rectangle 75"/>
              <p:cNvSpPr>
                <a:spLocks noChangeArrowheads="1"/>
              </p:cNvSpPr>
              <p:nvPr/>
            </p:nvSpPr>
            <p:spPr bwMode="auto">
              <a:xfrm>
                <a:off x="3499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259198" name="Rectangle 76"/>
              <p:cNvSpPr>
                <a:spLocks noChangeArrowheads="1"/>
              </p:cNvSpPr>
              <p:nvPr/>
            </p:nvSpPr>
            <p:spPr bwMode="auto">
              <a:xfrm>
                <a:off x="3548" y="1787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259199" name="Rectangle 77"/>
              <p:cNvSpPr>
                <a:spLocks noChangeArrowheads="1"/>
              </p:cNvSpPr>
              <p:nvPr/>
            </p:nvSpPr>
            <p:spPr bwMode="auto">
              <a:xfrm>
                <a:off x="3600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259200" name="Rectangle 78"/>
              <p:cNvSpPr>
                <a:spLocks noChangeArrowheads="1"/>
              </p:cNvSpPr>
              <p:nvPr/>
            </p:nvSpPr>
            <p:spPr bwMode="auto">
              <a:xfrm>
                <a:off x="3646" y="1787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259201" name="Rectangle 79"/>
              <p:cNvSpPr>
                <a:spLocks noChangeArrowheads="1"/>
              </p:cNvSpPr>
              <p:nvPr/>
            </p:nvSpPr>
            <p:spPr bwMode="auto">
              <a:xfrm>
                <a:off x="3699" y="1787"/>
                <a:ext cx="70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259202" name="Rectangle 80"/>
              <p:cNvSpPr>
                <a:spLocks noChangeArrowheads="1"/>
              </p:cNvSpPr>
              <p:nvPr/>
            </p:nvSpPr>
            <p:spPr bwMode="auto">
              <a:xfrm>
                <a:off x="3727" y="1787"/>
                <a:ext cx="67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259203" name="Rectangle 81"/>
              <p:cNvSpPr>
                <a:spLocks noChangeArrowheads="1"/>
              </p:cNvSpPr>
              <p:nvPr/>
            </p:nvSpPr>
            <p:spPr bwMode="auto">
              <a:xfrm>
                <a:off x="3751" y="1787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259204" name="Rectangle 82"/>
              <p:cNvSpPr>
                <a:spLocks noChangeArrowheads="1"/>
              </p:cNvSpPr>
              <p:nvPr/>
            </p:nvSpPr>
            <p:spPr bwMode="auto">
              <a:xfrm>
                <a:off x="3804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s</a:t>
                </a:r>
                <a:endParaRPr lang="en-US"/>
              </a:p>
            </p:txBody>
          </p:sp>
          <p:sp>
            <p:nvSpPr>
              <p:cNvPr id="259205" name="Rectangle 83"/>
              <p:cNvSpPr>
                <a:spLocks noChangeArrowheads="1"/>
              </p:cNvSpPr>
              <p:nvPr/>
            </p:nvSpPr>
            <p:spPr bwMode="auto">
              <a:xfrm>
                <a:off x="3853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259206" name="Rectangle 84"/>
              <p:cNvSpPr>
                <a:spLocks noChangeArrowheads="1"/>
              </p:cNvSpPr>
              <p:nvPr/>
            </p:nvSpPr>
            <p:spPr bwMode="auto">
              <a:xfrm>
                <a:off x="3899" y="1787"/>
                <a:ext cx="67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l</a:t>
                </a:r>
                <a:endParaRPr lang="en-US"/>
              </a:p>
            </p:txBody>
          </p:sp>
          <p:sp>
            <p:nvSpPr>
              <p:cNvPr id="259207" name="Rectangle 85"/>
              <p:cNvSpPr>
                <a:spLocks noChangeArrowheads="1"/>
              </p:cNvSpPr>
              <p:nvPr/>
            </p:nvSpPr>
            <p:spPr bwMode="auto">
              <a:xfrm>
                <a:off x="3923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259208" name="Rectangle 86"/>
              <p:cNvSpPr>
                <a:spLocks noChangeArrowheads="1"/>
              </p:cNvSpPr>
              <p:nvPr/>
            </p:nvSpPr>
            <p:spPr bwMode="auto">
              <a:xfrm>
                <a:off x="3972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209" name="Rectangle 87"/>
              <p:cNvSpPr>
                <a:spLocks noChangeArrowheads="1"/>
              </p:cNvSpPr>
              <p:nvPr/>
            </p:nvSpPr>
            <p:spPr bwMode="auto">
              <a:xfrm>
                <a:off x="4018" y="1787"/>
                <a:ext cx="70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259210" name="Rectangle 88"/>
              <p:cNvSpPr>
                <a:spLocks noChangeArrowheads="1"/>
              </p:cNvSpPr>
              <p:nvPr/>
            </p:nvSpPr>
            <p:spPr bwMode="auto">
              <a:xfrm>
                <a:off x="4046" y="1787"/>
                <a:ext cx="67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259211" name="Rectangle 89"/>
              <p:cNvSpPr>
                <a:spLocks noChangeArrowheads="1"/>
              </p:cNvSpPr>
              <p:nvPr/>
            </p:nvSpPr>
            <p:spPr bwMode="auto">
              <a:xfrm>
                <a:off x="4071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v</a:t>
                </a:r>
                <a:endParaRPr lang="en-US"/>
              </a:p>
            </p:txBody>
          </p:sp>
          <p:sp>
            <p:nvSpPr>
              <p:cNvPr id="259212" name="Rectangle 90"/>
              <p:cNvSpPr>
                <a:spLocks noChangeArrowheads="1"/>
              </p:cNvSpPr>
              <p:nvPr/>
            </p:nvSpPr>
            <p:spPr bwMode="auto">
              <a:xfrm>
                <a:off x="4120" y="1787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259213" name="Rectangle 91"/>
              <p:cNvSpPr>
                <a:spLocks noChangeArrowheads="1"/>
              </p:cNvSpPr>
              <p:nvPr/>
            </p:nvSpPr>
            <p:spPr bwMode="auto">
              <a:xfrm>
                <a:off x="4653" y="1485"/>
                <a:ext cx="172" cy="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2600">
                    <a:solidFill>
                      <a:srgbClr val="FF0000"/>
                    </a:solidFill>
                  </a:rPr>
                  <a:t>*</a:t>
                </a:r>
                <a:endParaRPr lang="en-US"/>
              </a:p>
            </p:txBody>
          </p:sp>
          <p:sp>
            <p:nvSpPr>
              <p:cNvPr id="259214" name="Rectangle 92"/>
              <p:cNvSpPr>
                <a:spLocks noChangeArrowheads="1"/>
              </p:cNvSpPr>
              <p:nvPr/>
            </p:nvSpPr>
            <p:spPr bwMode="auto">
              <a:xfrm>
                <a:off x="4600" y="2074"/>
                <a:ext cx="105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>
                    <a:solidFill>
                      <a:srgbClr val="FF0000"/>
                    </a:solidFill>
                  </a:rPr>
                  <a:t>*</a:t>
                </a:r>
                <a:endParaRPr lang="en-US"/>
              </a:p>
            </p:txBody>
          </p:sp>
          <p:sp>
            <p:nvSpPr>
              <p:cNvPr id="259215" name="Line 93"/>
              <p:cNvSpPr>
                <a:spLocks noChangeShapeType="1"/>
              </p:cNvSpPr>
              <p:nvPr/>
            </p:nvSpPr>
            <p:spPr bwMode="auto">
              <a:xfrm>
                <a:off x="593" y="1709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16" name="Line 94"/>
              <p:cNvSpPr>
                <a:spLocks noChangeShapeType="1"/>
              </p:cNvSpPr>
              <p:nvPr/>
            </p:nvSpPr>
            <p:spPr bwMode="auto">
              <a:xfrm>
                <a:off x="616" y="1722"/>
                <a:ext cx="0" cy="9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17" name="Line 95"/>
              <p:cNvSpPr>
                <a:spLocks noChangeShapeType="1"/>
              </p:cNvSpPr>
              <p:nvPr/>
            </p:nvSpPr>
            <p:spPr bwMode="auto">
              <a:xfrm>
                <a:off x="593" y="1834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18" name="Line 96"/>
              <p:cNvSpPr>
                <a:spLocks noChangeShapeType="1"/>
              </p:cNvSpPr>
              <p:nvPr/>
            </p:nvSpPr>
            <p:spPr bwMode="auto">
              <a:xfrm flipV="1">
                <a:off x="701" y="1834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19" name="Line 97"/>
              <p:cNvSpPr>
                <a:spLocks noChangeShapeType="1"/>
              </p:cNvSpPr>
              <p:nvPr/>
            </p:nvSpPr>
            <p:spPr bwMode="auto">
              <a:xfrm flipV="1">
                <a:off x="701" y="1821"/>
                <a:ext cx="86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0" name="Line 98"/>
              <p:cNvSpPr>
                <a:spLocks noChangeShapeType="1"/>
              </p:cNvSpPr>
              <p:nvPr/>
            </p:nvSpPr>
            <p:spPr bwMode="auto">
              <a:xfrm flipV="1">
                <a:off x="809" y="1709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1" name="Line 99"/>
              <p:cNvSpPr>
                <a:spLocks noChangeShapeType="1"/>
              </p:cNvSpPr>
              <p:nvPr/>
            </p:nvSpPr>
            <p:spPr bwMode="auto">
              <a:xfrm flipH="1" flipV="1">
                <a:off x="701" y="164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2" name="Line 100"/>
              <p:cNvSpPr>
                <a:spLocks noChangeShapeType="1"/>
              </p:cNvSpPr>
              <p:nvPr/>
            </p:nvSpPr>
            <p:spPr bwMode="auto">
              <a:xfrm flipH="1" flipV="1">
                <a:off x="701" y="1673"/>
                <a:ext cx="86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3" name="Line 101"/>
              <p:cNvSpPr>
                <a:spLocks noChangeShapeType="1"/>
              </p:cNvSpPr>
              <p:nvPr/>
            </p:nvSpPr>
            <p:spPr bwMode="auto">
              <a:xfrm flipH="1">
                <a:off x="593" y="164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4" name="Line 102"/>
              <p:cNvSpPr>
                <a:spLocks noChangeShapeType="1"/>
              </p:cNvSpPr>
              <p:nvPr/>
            </p:nvSpPr>
            <p:spPr bwMode="auto">
              <a:xfrm flipV="1">
                <a:off x="701" y="1522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5" name="Line 103"/>
              <p:cNvSpPr>
                <a:spLocks noChangeShapeType="1"/>
              </p:cNvSpPr>
              <p:nvPr/>
            </p:nvSpPr>
            <p:spPr bwMode="auto">
              <a:xfrm>
                <a:off x="701" y="1896"/>
                <a:ext cx="0" cy="124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6" name="Line 104"/>
              <p:cNvSpPr>
                <a:spLocks noChangeShapeType="1"/>
              </p:cNvSpPr>
              <p:nvPr/>
            </p:nvSpPr>
            <p:spPr bwMode="auto">
              <a:xfrm>
                <a:off x="701" y="2020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7" name="Rectangle 105"/>
              <p:cNvSpPr>
                <a:spLocks noChangeArrowheads="1"/>
              </p:cNvSpPr>
              <p:nvPr/>
            </p:nvSpPr>
            <p:spPr bwMode="auto">
              <a:xfrm>
                <a:off x="563" y="2040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259228" name="Line 106"/>
              <p:cNvSpPr>
                <a:spLocks noChangeShapeType="1"/>
              </p:cNvSpPr>
              <p:nvPr/>
            </p:nvSpPr>
            <p:spPr bwMode="auto">
              <a:xfrm>
                <a:off x="809" y="2082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29" name="Line 107"/>
              <p:cNvSpPr>
                <a:spLocks noChangeShapeType="1"/>
              </p:cNvSpPr>
              <p:nvPr/>
            </p:nvSpPr>
            <p:spPr bwMode="auto">
              <a:xfrm>
                <a:off x="832" y="2095"/>
                <a:ext cx="0" cy="9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0" name="Line 108"/>
              <p:cNvSpPr>
                <a:spLocks noChangeShapeType="1"/>
              </p:cNvSpPr>
              <p:nvPr/>
            </p:nvSpPr>
            <p:spPr bwMode="auto">
              <a:xfrm>
                <a:off x="809" y="220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1" name="Line 109"/>
              <p:cNvSpPr>
                <a:spLocks noChangeShapeType="1"/>
              </p:cNvSpPr>
              <p:nvPr/>
            </p:nvSpPr>
            <p:spPr bwMode="auto">
              <a:xfrm flipV="1">
                <a:off x="917" y="220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2" name="Line 110"/>
              <p:cNvSpPr>
                <a:spLocks noChangeShapeType="1"/>
              </p:cNvSpPr>
              <p:nvPr/>
            </p:nvSpPr>
            <p:spPr bwMode="auto">
              <a:xfrm flipV="1">
                <a:off x="917" y="2194"/>
                <a:ext cx="86" cy="5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3" name="Line 111"/>
              <p:cNvSpPr>
                <a:spLocks noChangeShapeType="1"/>
              </p:cNvSpPr>
              <p:nvPr/>
            </p:nvSpPr>
            <p:spPr bwMode="auto">
              <a:xfrm flipV="1">
                <a:off x="1025" y="2082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4" name="Line 112"/>
              <p:cNvSpPr>
                <a:spLocks noChangeShapeType="1"/>
              </p:cNvSpPr>
              <p:nvPr/>
            </p:nvSpPr>
            <p:spPr bwMode="auto">
              <a:xfrm flipH="1" flipV="1">
                <a:off x="917" y="2020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5" name="Line 113"/>
              <p:cNvSpPr>
                <a:spLocks noChangeShapeType="1"/>
              </p:cNvSpPr>
              <p:nvPr/>
            </p:nvSpPr>
            <p:spPr bwMode="auto">
              <a:xfrm flipH="1" flipV="1">
                <a:off x="917" y="2046"/>
                <a:ext cx="86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6" name="Line 114"/>
              <p:cNvSpPr>
                <a:spLocks noChangeShapeType="1"/>
              </p:cNvSpPr>
              <p:nvPr/>
            </p:nvSpPr>
            <p:spPr bwMode="auto">
              <a:xfrm flipH="1">
                <a:off x="809" y="2020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7" name="Line 115"/>
              <p:cNvSpPr>
                <a:spLocks noChangeShapeType="1"/>
              </p:cNvSpPr>
              <p:nvPr/>
            </p:nvSpPr>
            <p:spPr bwMode="auto">
              <a:xfrm flipH="1" flipV="1">
                <a:off x="486" y="2020"/>
                <a:ext cx="71" cy="4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8" name="Line 116"/>
              <p:cNvSpPr>
                <a:spLocks noChangeShapeType="1"/>
              </p:cNvSpPr>
              <p:nvPr/>
            </p:nvSpPr>
            <p:spPr bwMode="auto">
              <a:xfrm flipH="1">
                <a:off x="378" y="2020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39" name="Line 117"/>
              <p:cNvSpPr>
                <a:spLocks noChangeShapeType="1"/>
              </p:cNvSpPr>
              <p:nvPr/>
            </p:nvSpPr>
            <p:spPr bwMode="auto">
              <a:xfrm>
                <a:off x="378" y="2082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40" name="Line 118"/>
              <p:cNvSpPr>
                <a:spLocks noChangeShapeType="1"/>
              </p:cNvSpPr>
              <p:nvPr/>
            </p:nvSpPr>
            <p:spPr bwMode="auto">
              <a:xfrm>
                <a:off x="378" y="220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41" name="Line 119"/>
              <p:cNvSpPr>
                <a:spLocks noChangeShapeType="1"/>
              </p:cNvSpPr>
              <p:nvPr/>
            </p:nvSpPr>
            <p:spPr bwMode="auto">
              <a:xfrm flipV="1">
                <a:off x="486" y="220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42" name="Line 120"/>
              <p:cNvSpPr>
                <a:spLocks noChangeShapeType="1"/>
              </p:cNvSpPr>
              <p:nvPr/>
            </p:nvSpPr>
            <p:spPr bwMode="auto">
              <a:xfrm flipV="1">
                <a:off x="594" y="2123"/>
                <a:ext cx="0" cy="84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43" name="Rectangle 121"/>
              <p:cNvSpPr>
                <a:spLocks noChangeArrowheads="1"/>
              </p:cNvSpPr>
              <p:nvPr/>
            </p:nvSpPr>
            <p:spPr bwMode="auto">
              <a:xfrm>
                <a:off x="780" y="1419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244" name="Rectangle 122"/>
              <p:cNvSpPr>
                <a:spLocks noChangeArrowheads="1"/>
              </p:cNvSpPr>
              <p:nvPr/>
            </p:nvSpPr>
            <p:spPr bwMode="auto">
              <a:xfrm>
                <a:off x="840" y="1419"/>
                <a:ext cx="10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259245" name="Rectangle 123"/>
              <p:cNvSpPr>
                <a:spLocks noChangeArrowheads="1"/>
              </p:cNvSpPr>
              <p:nvPr/>
            </p:nvSpPr>
            <p:spPr bwMode="auto">
              <a:xfrm>
                <a:off x="903" y="1453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2</a:t>
                </a:r>
                <a:endParaRPr lang="en-US"/>
              </a:p>
            </p:txBody>
          </p:sp>
          <p:sp>
            <p:nvSpPr>
              <p:cNvPr id="259246" name="Rectangle 124"/>
              <p:cNvSpPr>
                <a:spLocks noChangeArrowheads="1"/>
              </p:cNvSpPr>
              <p:nvPr/>
            </p:nvSpPr>
            <p:spPr bwMode="auto">
              <a:xfrm>
                <a:off x="938" y="1419"/>
                <a:ext cx="116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259247" name="Rectangle 125"/>
              <p:cNvSpPr>
                <a:spLocks noChangeArrowheads="1"/>
              </p:cNvSpPr>
              <p:nvPr/>
            </p:nvSpPr>
            <p:spPr bwMode="auto">
              <a:xfrm>
                <a:off x="1008" y="1419"/>
                <a:ext cx="91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259248" name="Line 126"/>
              <p:cNvSpPr>
                <a:spLocks noChangeShapeType="1"/>
              </p:cNvSpPr>
              <p:nvPr/>
            </p:nvSpPr>
            <p:spPr bwMode="auto">
              <a:xfrm flipV="1">
                <a:off x="701" y="1479"/>
                <a:ext cx="75" cy="4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49" name="Rectangle 127"/>
              <p:cNvSpPr>
                <a:spLocks noChangeArrowheads="1"/>
              </p:cNvSpPr>
              <p:nvPr/>
            </p:nvSpPr>
            <p:spPr bwMode="auto">
              <a:xfrm>
                <a:off x="1106" y="2226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259250" name="Line 128"/>
              <p:cNvSpPr>
                <a:spLocks noChangeShapeType="1"/>
              </p:cNvSpPr>
              <p:nvPr/>
            </p:nvSpPr>
            <p:spPr bwMode="auto">
              <a:xfrm>
                <a:off x="1025" y="2207"/>
                <a:ext cx="75" cy="4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51" name="Line 129"/>
              <p:cNvSpPr>
                <a:spLocks noChangeShapeType="1"/>
              </p:cNvSpPr>
              <p:nvPr/>
            </p:nvSpPr>
            <p:spPr bwMode="auto">
              <a:xfrm flipH="1">
                <a:off x="270" y="2207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52" name="Rectangle 130"/>
              <p:cNvSpPr>
                <a:spLocks noChangeArrowheads="1"/>
              </p:cNvSpPr>
              <p:nvPr/>
            </p:nvSpPr>
            <p:spPr bwMode="auto">
              <a:xfrm>
                <a:off x="496" y="2359"/>
                <a:ext cx="151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B</a:t>
                </a:r>
                <a:endParaRPr lang="en-US"/>
              </a:p>
            </p:txBody>
          </p:sp>
          <p:sp>
            <p:nvSpPr>
              <p:cNvPr id="259253" name="Rectangle 131"/>
              <p:cNvSpPr>
                <a:spLocks noChangeArrowheads="1"/>
              </p:cNvSpPr>
              <p:nvPr/>
            </p:nvSpPr>
            <p:spPr bwMode="auto">
              <a:xfrm>
                <a:off x="584" y="2359"/>
                <a:ext cx="95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259254" name="Rectangle 132"/>
              <p:cNvSpPr>
                <a:spLocks noChangeArrowheads="1"/>
              </p:cNvSpPr>
              <p:nvPr/>
            </p:nvSpPr>
            <p:spPr bwMode="auto">
              <a:xfrm>
                <a:off x="619" y="2359"/>
                <a:ext cx="165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259255" name="Rectangle 133"/>
              <p:cNvSpPr>
                <a:spLocks noChangeArrowheads="1"/>
              </p:cNvSpPr>
              <p:nvPr/>
            </p:nvSpPr>
            <p:spPr bwMode="auto">
              <a:xfrm>
                <a:off x="717" y="2359"/>
                <a:ext cx="102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-</a:t>
                </a:r>
                <a:endParaRPr lang="en-US"/>
              </a:p>
            </p:txBody>
          </p:sp>
          <p:sp>
            <p:nvSpPr>
              <p:cNvPr id="259256" name="Rectangle 134"/>
              <p:cNvSpPr>
                <a:spLocks noChangeArrowheads="1"/>
              </p:cNvSpPr>
              <p:nvPr/>
            </p:nvSpPr>
            <p:spPr bwMode="auto">
              <a:xfrm>
                <a:off x="759" y="2359"/>
                <a:ext cx="13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7</a:t>
                </a:r>
                <a:endParaRPr lang="en-US"/>
              </a:p>
            </p:txBody>
          </p:sp>
          <p:sp>
            <p:nvSpPr>
              <p:cNvPr id="259257" name="Rectangle 135"/>
              <p:cNvSpPr>
                <a:spLocks noChangeArrowheads="1"/>
              </p:cNvSpPr>
              <p:nvPr/>
            </p:nvSpPr>
            <p:spPr bwMode="auto">
              <a:xfrm>
                <a:off x="826" y="2359"/>
                <a:ext cx="13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5</a:t>
                </a:r>
                <a:endParaRPr lang="en-US"/>
              </a:p>
            </p:txBody>
          </p:sp>
          <p:sp>
            <p:nvSpPr>
              <p:cNvPr id="259258" name="Rectangle 136"/>
              <p:cNvSpPr>
                <a:spLocks noChangeArrowheads="1"/>
              </p:cNvSpPr>
              <p:nvPr/>
            </p:nvSpPr>
            <p:spPr bwMode="auto">
              <a:xfrm>
                <a:off x="892" y="2359"/>
                <a:ext cx="13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7</a:t>
                </a:r>
                <a:endParaRPr lang="en-US"/>
              </a:p>
            </p:txBody>
          </p:sp>
          <p:sp>
            <p:nvSpPr>
              <p:cNvPr id="259259" name="Line 137"/>
              <p:cNvSpPr>
                <a:spLocks noChangeShapeType="1"/>
              </p:cNvSpPr>
              <p:nvPr/>
            </p:nvSpPr>
            <p:spPr bwMode="auto">
              <a:xfrm>
                <a:off x="809" y="1834"/>
                <a:ext cx="125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0" name="Line 138"/>
              <p:cNvSpPr>
                <a:spLocks noChangeShapeType="1"/>
              </p:cNvSpPr>
              <p:nvPr/>
            </p:nvSpPr>
            <p:spPr bwMode="auto">
              <a:xfrm>
                <a:off x="934" y="1834"/>
                <a:ext cx="62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1" name="Line 139"/>
              <p:cNvSpPr>
                <a:spLocks noChangeShapeType="1"/>
              </p:cNvSpPr>
              <p:nvPr/>
            </p:nvSpPr>
            <p:spPr bwMode="auto">
              <a:xfrm>
                <a:off x="960" y="1834"/>
                <a:ext cx="50" cy="8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2" name="Line 140"/>
              <p:cNvSpPr>
                <a:spLocks noChangeShapeType="1"/>
              </p:cNvSpPr>
              <p:nvPr/>
            </p:nvSpPr>
            <p:spPr bwMode="auto">
              <a:xfrm>
                <a:off x="996" y="1942"/>
                <a:ext cx="125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3" name="Line 141"/>
              <p:cNvSpPr>
                <a:spLocks noChangeShapeType="1"/>
              </p:cNvSpPr>
              <p:nvPr/>
            </p:nvSpPr>
            <p:spPr bwMode="auto">
              <a:xfrm flipV="1">
                <a:off x="1121" y="1834"/>
                <a:ext cx="63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4" name="Line 142"/>
              <p:cNvSpPr>
                <a:spLocks noChangeShapeType="1"/>
              </p:cNvSpPr>
              <p:nvPr/>
            </p:nvSpPr>
            <p:spPr bwMode="auto">
              <a:xfrm flipV="1">
                <a:off x="1108" y="1834"/>
                <a:ext cx="50" cy="8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5" name="Line 143"/>
              <p:cNvSpPr>
                <a:spLocks noChangeShapeType="1"/>
              </p:cNvSpPr>
              <p:nvPr/>
            </p:nvSpPr>
            <p:spPr bwMode="auto">
              <a:xfrm flipH="1" flipV="1">
                <a:off x="1121" y="1726"/>
                <a:ext cx="63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6" name="Line 144"/>
              <p:cNvSpPr>
                <a:spLocks noChangeShapeType="1"/>
              </p:cNvSpPr>
              <p:nvPr/>
            </p:nvSpPr>
            <p:spPr bwMode="auto">
              <a:xfrm flipH="1">
                <a:off x="996" y="1726"/>
                <a:ext cx="125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7" name="Line 145"/>
              <p:cNvSpPr>
                <a:spLocks noChangeShapeType="1"/>
              </p:cNvSpPr>
              <p:nvPr/>
            </p:nvSpPr>
            <p:spPr bwMode="auto">
              <a:xfrm flipH="1">
                <a:off x="1010" y="1748"/>
                <a:ext cx="98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8" name="Line 146"/>
              <p:cNvSpPr>
                <a:spLocks noChangeShapeType="1"/>
              </p:cNvSpPr>
              <p:nvPr/>
            </p:nvSpPr>
            <p:spPr bwMode="auto">
              <a:xfrm flipH="1">
                <a:off x="934" y="1726"/>
                <a:ext cx="62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69" name="Rectangle 147"/>
              <p:cNvSpPr>
                <a:spLocks noChangeArrowheads="1"/>
              </p:cNvSpPr>
              <p:nvPr/>
            </p:nvSpPr>
            <p:spPr bwMode="auto">
              <a:xfrm>
                <a:off x="1278" y="1791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270" name="Rectangle 148"/>
              <p:cNvSpPr>
                <a:spLocks noChangeArrowheads="1"/>
              </p:cNvSpPr>
              <p:nvPr/>
            </p:nvSpPr>
            <p:spPr bwMode="auto">
              <a:xfrm>
                <a:off x="1338" y="1791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259271" name="Rectangle 149"/>
              <p:cNvSpPr>
                <a:spLocks noChangeArrowheads="1"/>
              </p:cNvSpPr>
              <p:nvPr/>
            </p:nvSpPr>
            <p:spPr bwMode="auto">
              <a:xfrm>
                <a:off x="1391" y="1825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3</a:t>
                </a:r>
                <a:endParaRPr lang="en-US"/>
              </a:p>
            </p:txBody>
          </p:sp>
          <p:sp>
            <p:nvSpPr>
              <p:cNvPr id="259272" name="Line 150"/>
              <p:cNvSpPr>
                <a:spLocks noChangeShapeType="1"/>
              </p:cNvSpPr>
              <p:nvPr/>
            </p:nvSpPr>
            <p:spPr bwMode="auto">
              <a:xfrm>
                <a:off x="1184" y="1834"/>
                <a:ext cx="89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3" name="Line 151"/>
              <p:cNvSpPr>
                <a:spLocks noChangeShapeType="1"/>
              </p:cNvSpPr>
              <p:nvPr/>
            </p:nvSpPr>
            <p:spPr bwMode="auto">
              <a:xfrm>
                <a:off x="2534" y="1684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4" name="Line 152"/>
              <p:cNvSpPr>
                <a:spLocks noChangeShapeType="1"/>
              </p:cNvSpPr>
              <p:nvPr/>
            </p:nvSpPr>
            <p:spPr bwMode="auto">
              <a:xfrm>
                <a:off x="2556" y="1697"/>
                <a:ext cx="0" cy="9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5" name="Line 153"/>
              <p:cNvSpPr>
                <a:spLocks noChangeShapeType="1"/>
              </p:cNvSpPr>
              <p:nvPr/>
            </p:nvSpPr>
            <p:spPr bwMode="auto">
              <a:xfrm>
                <a:off x="2534" y="1809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6" name="Line 154"/>
              <p:cNvSpPr>
                <a:spLocks noChangeShapeType="1"/>
              </p:cNvSpPr>
              <p:nvPr/>
            </p:nvSpPr>
            <p:spPr bwMode="auto">
              <a:xfrm flipV="1">
                <a:off x="2642" y="1809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7" name="Line 155"/>
              <p:cNvSpPr>
                <a:spLocks noChangeShapeType="1"/>
              </p:cNvSpPr>
              <p:nvPr/>
            </p:nvSpPr>
            <p:spPr bwMode="auto">
              <a:xfrm flipV="1">
                <a:off x="2642" y="1796"/>
                <a:ext cx="85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8" name="Line 156"/>
              <p:cNvSpPr>
                <a:spLocks noChangeShapeType="1"/>
              </p:cNvSpPr>
              <p:nvPr/>
            </p:nvSpPr>
            <p:spPr bwMode="auto">
              <a:xfrm flipV="1">
                <a:off x="2750" y="1684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79" name="Line 157"/>
              <p:cNvSpPr>
                <a:spLocks noChangeShapeType="1"/>
              </p:cNvSpPr>
              <p:nvPr/>
            </p:nvSpPr>
            <p:spPr bwMode="auto">
              <a:xfrm flipH="1" flipV="1">
                <a:off x="2642" y="1622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0" name="Line 158"/>
              <p:cNvSpPr>
                <a:spLocks noChangeShapeType="1"/>
              </p:cNvSpPr>
              <p:nvPr/>
            </p:nvSpPr>
            <p:spPr bwMode="auto">
              <a:xfrm flipH="1" flipV="1">
                <a:off x="2642" y="1648"/>
                <a:ext cx="85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1" name="Line 159"/>
              <p:cNvSpPr>
                <a:spLocks noChangeShapeType="1"/>
              </p:cNvSpPr>
              <p:nvPr/>
            </p:nvSpPr>
            <p:spPr bwMode="auto">
              <a:xfrm flipH="1">
                <a:off x="2534" y="1622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2" name="Line 160"/>
              <p:cNvSpPr>
                <a:spLocks noChangeShapeType="1"/>
              </p:cNvSpPr>
              <p:nvPr/>
            </p:nvSpPr>
            <p:spPr bwMode="auto">
              <a:xfrm flipV="1">
                <a:off x="2642" y="149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3" name="Line 161"/>
              <p:cNvSpPr>
                <a:spLocks noChangeShapeType="1"/>
              </p:cNvSpPr>
              <p:nvPr/>
            </p:nvSpPr>
            <p:spPr bwMode="auto">
              <a:xfrm>
                <a:off x="2642" y="1871"/>
                <a:ext cx="0" cy="124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4" name="Line 162"/>
              <p:cNvSpPr>
                <a:spLocks noChangeShapeType="1"/>
              </p:cNvSpPr>
              <p:nvPr/>
            </p:nvSpPr>
            <p:spPr bwMode="auto">
              <a:xfrm>
                <a:off x="2642" y="1995"/>
                <a:ext cx="107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5" name="Rectangle 163"/>
              <p:cNvSpPr>
                <a:spLocks noChangeArrowheads="1"/>
              </p:cNvSpPr>
              <p:nvPr/>
            </p:nvSpPr>
            <p:spPr bwMode="auto">
              <a:xfrm>
                <a:off x="2506" y="2015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259286" name="Line 164"/>
              <p:cNvSpPr>
                <a:spLocks noChangeShapeType="1"/>
              </p:cNvSpPr>
              <p:nvPr/>
            </p:nvSpPr>
            <p:spPr bwMode="auto">
              <a:xfrm>
                <a:off x="2749" y="205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7" name="Line 165"/>
              <p:cNvSpPr>
                <a:spLocks noChangeShapeType="1"/>
              </p:cNvSpPr>
              <p:nvPr/>
            </p:nvSpPr>
            <p:spPr bwMode="auto">
              <a:xfrm>
                <a:off x="2772" y="2070"/>
                <a:ext cx="0" cy="9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8" name="Line 166"/>
              <p:cNvSpPr>
                <a:spLocks noChangeShapeType="1"/>
              </p:cNvSpPr>
              <p:nvPr/>
            </p:nvSpPr>
            <p:spPr bwMode="auto">
              <a:xfrm>
                <a:off x="2749" y="2182"/>
                <a:ext cx="108" cy="6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89" name="Line 167"/>
              <p:cNvSpPr>
                <a:spLocks noChangeShapeType="1"/>
              </p:cNvSpPr>
              <p:nvPr/>
            </p:nvSpPr>
            <p:spPr bwMode="auto">
              <a:xfrm flipV="1">
                <a:off x="2857" y="2182"/>
                <a:ext cx="108" cy="6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0" name="Line 168"/>
              <p:cNvSpPr>
                <a:spLocks noChangeShapeType="1"/>
              </p:cNvSpPr>
              <p:nvPr/>
            </p:nvSpPr>
            <p:spPr bwMode="auto">
              <a:xfrm flipV="1">
                <a:off x="2857" y="2169"/>
                <a:ext cx="86" cy="5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1" name="Line 169"/>
              <p:cNvSpPr>
                <a:spLocks noChangeShapeType="1"/>
              </p:cNvSpPr>
              <p:nvPr/>
            </p:nvSpPr>
            <p:spPr bwMode="auto">
              <a:xfrm flipV="1">
                <a:off x="2965" y="205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2" name="Line 170"/>
              <p:cNvSpPr>
                <a:spLocks noChangeShapeType="1"/>
              </p:cNvSpPr>
              <p:nvPr/>
            </p:nvSpPr>
            <p:spPr bwMode="auto">
              <a:xfrm flipH="1" flipV="1">
                <a:off x="2857" y="1995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3" name="Line 171"/>
              <p:cNvSpPr>
                <a:spLocks noChangeShapeType="1"/>
              </p:cNvSpPr>
              <p:nvPr/>
            </p:nvSpPr>
            <p:spPr bwMode="auto">
              <a:xfrm flipH="1" flipV="1">
                <a:off x="2857" y="2021"/>
                <a:ext cx="86" cy="49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4" name="Line 172"/>
              <p:cNvSpPr>
                <a:spLocks noChangeShapeType="1"/>
              </p:cNvSpPr>
              <p:nvPr/>
            </p:nvSpPr>
            <p:spPr bwMode="auto">
              <a:xfrm flipH="1">
                <a:off x="2749" y="1995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5" name="Line 173"/>
              <p:cNvSpPr>
                <a:spLocks noChangeShapeType="1"/>
              </p:cNvSpPr>
              <p:nvPr/>
            </p:nvSpPr>
            <p:spPr bwMode="auto">
              <a:xfrm flipH="1" flipV="1">
                <a:off x="2426" y="1995"/>
                <a:ext cx="72" cy="4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6" name="Line 174"/>
              <p:cNvSpPr>
                <a:spLocks noChangeShapeType="1"/>
              </p:cNvSpPr>
              <p:nvPr/>
            </p:nvSpPr>
            <p:spPr bwMode="auto">
              <a:xfrm flipH="1">
                <a:off x="2318" y="1995"/>
                <a:ext cx="108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7" name="Line 175"/>
              <p:cNvSpPr>
                <a:spLocks noChangeShapeType="1"/>
              </p:cNvSpPr>
              <p:nvPr/>
            </p:nvSpPr>
            <p:spPr bwMode="auto">
              <a:xfrm>
                <a:off x="2318" y="2057"/>
                <a:ext cx="0" cy="12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8" name="Line 176"/>
              <p:cNvSpPr>
                <a:spLocks noChangeShapeType="1"/>
              </p:cNvSpPr>
              <p:nvPr/>
            </p:nvSpPr>
            <p:spPr bwMode="auto">
              <a:xfrm>
                <a:off x="2318" y="2182"/>
                <a:ext cx="108" cy="6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299" name="Line 177"/>
              <p:cNvSpPr>
                <a:spLocks noChangeShapeType="1"/>
              </p:cNvSpPr>
              <p:nvPr/>
            </p:nvSpPr>
            <p:spPr bwMode="auto">
              <a:xfrm flipV="1">
                <a:off x="2426" y="2182"/>
                <a:ext cx="108" cy="6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00" name="Line 178"/>
              <p:cNvSpPr>
                <a:spLocks noChangeShapeType="1"/>
              </p:cNvSpPr>
              <p:nvPr/>
            </p:nvSpPr>
            <p:spPr bwMode="auto">
              <a:xfrm flipV="1">
                <a:off x="2534" y="2099"/>
                <a:ext cx="0" cy="8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01" name="Rectangle 179"/>
              <p:cNvSpPr>
                <a:spLocks noChangeArrowheads="1"/>
              </p:cNvSpPr>
              <p:nvPr/>
            </p:nvSpPr>
            <p:spPr bwMode="auto">
              <a:xfrm>
                <a:off x="2720" y="1394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302" name="Rectangle 180"/>
              <p:cNvSpPr>
                <a:spLocks noChangeArrowheads="1"/>
              </p:cNvSpPr>
              <p:nvPr/>
            </p:nvSpPr>
            <p:spPr bwMode="auto">
              <a:xfrm>
                <a:off x="2780" y="1394"/>
                <a:ext cx="10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259303" name="Rectangle 181"/>
              <p:cNvSpPr>
                <a:spLocks noChangeArrowheads="1"/>
              </p:cNvSpPr>
              <p:nvPr/>
            </p:nvSpPr>
            <p:spPr bwMode="auto">
              <a:xfrm>
                <a:off x="2846" y="1429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2</a:t>
                </a:r>
                <a:endParaRPr lang="en-US"/>
              </a:p>
            </p:txBody>
          </p:sp>
          <p:sp>
            <p:nvSpPr>
              <p:cNvPr id="259304" name="Rectangle 182"/>
              <p:cNvSpPr>
                <a:spLocks noChangeArrowheads="1"/>
              </p:cNvSpPr>
              <p:nvPr/>
            </p:nvSpPr>
            <p:spPr bwMode="auto">
              <a:xfrm>
                <a:off x="2881" y="1394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H</a:t>
                </a:r>
                <a:endParaRPr lang="en-US"/>
              </a:p>
            </p:txBody>
          </p:sp>
          <p:sp>
            <p:nvSpPr>
              <p:cNvPr id="259305" name="Line 183"/>
              <p:cNvSpPr>
                <a:spLocks noChangeShapeType="1"/>
              </p:cNvSpPr>
              <p:nvPr/>
            </p:nvSpPr>
            <p:spPr bwMode="auto">
              <a:xfrm flipV="1">
                <a:off x="2642" y="1454"/>
                <a:ext cx="74" cy="4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06" name="Rectangle 184"/>
              <p:cNvSpPr>
                <a:spLocks noChangeArrowheads="1"/>
              </p:cNvSpPr>
              <p:nvPr/>
            </p:nvSpPr>
            <p:spPr bwMode="auto">
              <a:xfrm>
                <a:off x="3046" y="2201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259307" name="Line 185"/>
              <p:cNvSpPr>
                <a:spLocks noChangeShapeType="1"/>
              </p:cNvSpPr>
              <p:nvPr/>
            </p:nvSpPr>
            <p:spPr bwMode="auto">
              <a:xfrm>
                <a:off x="2965" y="2182"/>
                <a:ext cx="74" cy="43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08" name="Line 186"/>
              <p:cNvSpPr>
                <a:spLocks noChangeShapeType="1"/>
              </p:cNvSpPr>
              <p:nvPr/>
            </p:nvSpPr>
            <p:spPr bwMode="auto">
              <a:xfrm flipH="1">
                <a:off x="2211" y="2182"/>
                <a:ext cx="107" cy="62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09" name="Rectangle 187"/>
              <p:cNvSpPr>
                <a:spLocks noChangeArrowheads="1"/>
              </p:cNvSpPr>
              <p:nvPr/>
            </p:nvSpPr>
            <p:spPr bwMode="auto">
              <a:xfrm>
                <a:off x="2436" y="2366"/>
                <a:ext cx="151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B</a:t>
                </a:r>
                <a:endParaRPr lang="en-US"/>
              </a:p>
            </p:txBody>
          </p:sp>
          <p:sp>
            <p:nvSpPr>
              <p:cNvPr id="259310" name="Rectangle 188"/>
              <p:cNvSpPr>
                <a:spLocks noChangeArrowheads="1"/>
              </p:cNvSpPr>
              <p:nvPr/>
            </p:nvSpPr>
            <p:spPr bwMode="auto">
              <a:xfrm>
                <a:off x="2524" y="2366"/>
                <a:ext cx="95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259311" name="Rectangle 189"/>
              <p:cNvSpPr>
                <a:spLocks noChangeArrowheads="1"/>
              </p:cNvSpPr>
              <p:nvPr/>
            </p:nvSpPr>
            <p:spPr bwMode="auto">
              <a:xfrm>
                <a:off x="2559" y="2366"/>
                <a:ext cx="165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259312" name="Rectangle 190"/>
              <p:cNvSpPr>
                <a:spLocks noChangeArrowheads="1"/>
              </p:cNvSpPr>
              <p:nvPr/>
            </p:nvSpPr>
            <p:spPr bwMode="auto">
              <a:xfrm>
                <a:off x="2657" y="2366"/>
                <a:ext cx="102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-</a:t>
                </a:r>
                <a:endParaRPr lang="en-US"/>
              </a:p>
            </p:txBody>
          </p:sp>
          <p:sp>
            <p:nvSpPr>
              <p:cNvPr id="259313" name="Rectangle 191"/>
              <p:cNvSpPr>
                <a:spLocks noChangeArrowheads="1"/>
              </p:cNvSpPr>
              <p:nvPr/>
            </p:nvSpPr>
            <p:spPr bwMode="auto">
              <a:xfrm>
                <a:off x="2699" y="2366"/>
                <a:ext cx="13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7</a:t>
                </a:r>
                <a:endParaRPr lang="en-US"/>
              </a:p>
            </p:txBody>
          </p:sp>
          <p:sp>
            <p:nvSpPr>
              <p:cNvPr id="259314" name="Rectangle 192"/>
              <p:cNvSpPr>
                <a:spLocks noChangeArrowheads="1"/>
              </p:cNvSpPr>
              <p:nvPr/>
            </p:nvSpPr>
            <p:spPr bwMode="auto">
              <a:xfrm>
                <a:off x="2766" y="2366"/>
                <a:ext cx="13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9</a:t>
                </a:r>
                <a:endParaRPr lang="en-US"/>
              </a:p>
            </p:txBody>
          </p:sp>
          <p:sp>
            <p:nvSpPr>
              <p:cNvPr id="259315" name="Rectangle 193"/>
              <p:cNvSpPr>
                <a:spLocks noChangeArrowheads="1"/>
              </p:cNvSpPr>
              <p:nvPr/>
            </p:nvSpPr>
            <p:spPr bwMode="auto">
              <a:xfrm>
                <a:off x="2832" y="2366"/>
                <a:ext cx="13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 b="1">
                    <a:solidFill>
                      <a:srgbClr val="000000"/>
                    </a:solidFill>
                  </a:rPr>
                  <a:t>5</a:t>
                </a:r>
                <a:endParaRPr lang="en-US"/>
              </a:p>
            </p:txBody>
          </p:sp>
          <p:sp>
            <p:nvSpPr>
              <p:cNvPr id="259316" name="Rectangle 194"/>
              <p:cNvSpPr>
                <a:spLocks noChangeArrowheads="1"/>
              </p:cNvSpPr>
              <p:nvPr/>
            </p:nvSpPr>
            <p:spPr bwMode="auto">
              <a:xfrm>
                <a:off x="2653" y="1927"/>
                <a:ext cx="105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500">
                    <a:solidFill>
                      <a:srgbClr val="FF0000"/>
                    </a:solidFill>
                  </a:rPr>
                  <a:t>*</a:t>
                </a:r>
                <a:endParaRPr lang="en-US"/>
              </a:p>
            </p:txBody>
          </p:sp>
          <p:sp>
            <p:nvSpPr>
              <p:cNvPr id="259317" name="Line 195"/>
              <p:cNvSpPr>
                <a:spLocks noChangeShapeType="1"/>
              </p:cNvSpPr>
              <p:nvPr/>
            </p:nvSpPr>
            <p:spPr bwMode="auto">
              <a:xfrm>
                <a:off x="2750" y="1809"/>
                <a:ext cx="124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18" name="Line 196"/>
              <p:cNvSpPr>
                <a:spLocks noChangeShapeType="1"/>
              </p:cNvSpPr>
              <p:nvPr/>
            </p:nvSpPr>
            <p:spPr bwMode="auto">
              <a:xfrm>
                <a:off x="2874" y="1809"/>
                <a:ext cx="63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19" name="Line 197"/>
              <p:cNvSpPr>
                <a:spLocks noChangeShapeType="1"/>
              </p:cNvSpPr>
              <p:nvPr/>
            </p:nvSpPr>
            <p:spPr bwMode="auto">
              <a:xfrm>
                <a:off x="2900" y="1809"/>
                <a:ext cx="50" cy="8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0" name="Line 198"/>
              <p:cNvSpPr>
                <a:spLocks noChangeShapeType="1"/>
              </p:cNvSpPr>
              <p:nvPr/>
            </p:nvSpPr>
            <p:spPr bwMode="auto">
              <a:xfrm>
                <a:off x="2937" y="1917"/>
                <a:ext cx="124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1" name="Line 199"/>
              <p:cNvSpPr>
                <a:spLocks noChangeShapeType="1"/>
              </p:cNvSpPr>
              <p:nvPr/>
            </p:nvSpPr>
            <p:spPr bwMode="auto">
              <a:xfrm flipV="1">
                <a:off x="3061" y="1809"/>
                <a:ext cx="63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2" name="Line 200"/>
              <p:cNvSpPr>
                <a:spLocks noChangeShapeType="1"/>
              </p:cNvSpPr>
              <p:nvPr/>
            </p:nvSpPr>
            <p:spPr bwMode="auto">
              <a:xfrm flipV="1">
                <a:off x="3048" y="1809"/>
                <a:ext cx="50" cy="85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3" name="Line 201"/>
              <p:cNvSpPr>
                <a:spLocks noChangeShapeType="1"/>
              </p:cNvSpPr>
              <p:nvPr/>
            </p:nvSpPr>
            <p:spPr bwMode="auto">
              <a:xfrm flipH="1" flipV="1">
                <a:off x="3061" y="1701"/>
                <a:ext cx="63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4" name="Line 202"/>
              <p:cNvSpPr>
                <a:spLocks noChangeShapeType="1"/>
              </p:cNvSpPr>
              <p:nvPr/>
            </p:nvSpPr>
            <p:spPr bwMode="auto">
              <a:xfrm flipH="1">
                <a:off x="2937" y="1701"/>
                <a:ext cx="124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5" name="Line 203"/>
              <p:cNvSpPr>
                <a:spLocks noChangeShapeType="1"/>
              </p:cNvSpPr>
              <p:nvPr/>
            </p:nvSpPr>
            <p:spPr bwMode="auto">
              <a:xfrm flipH="1">
                <a:off x="2950" y="1723"/>
                <a:ext cx="98" cy="0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6" name="Line 204"/>
              <p:cNvSpPr>
                <a:spLocks noChangeShapeType="1"/>
              </p:cNvSpPr>
              <p:nvPr/>
            </p:nvSpPr>
            <p:spPr bwMode="auto">
              <a:xfrm flipH="1">
                <a:off x="2874" y="1701"/>
                <a:ext cx="63" cy="108"/>
              </a:xfrm>
              <a:prstGeom prst="line">
                <a:avLst/>
              </a:prstGeom>
              <a:noFill/>
              <a:ln w="4763" cap="rnd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327" name="Rectangle 205"/>
              <p:cNvSpPr>
                <a:spLocks noChangeArrowheads="1"/>
              </p:cNvSpPr>
              <p:nvPr/>
            </p:nvSpPr>
            <p:spPr bwMode="auto">
              <a:xfrm>
                <a:off x="3218" y="1766"/>
                <a:ext cx="10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C</a:t>
                </a:r>
                <a:endParaRPr lang="en-US"/>
              </a:p>
            </p:txBody>
          </p:sp>
          <p:sp>
            <p:nvSpPr>
              <p:cNvPr id="259328" name="Rectangle 206"/>
              <p:cNvSpPr>
                <a:spLocks noChangeArrowheads="1"/>
              </p:cNvSpPr>
              <p:nvPr/>
            </p:nvSpPr>
            <p:spPr bwMode="auto">
              <a:xfrm>
                <a:off x="3278" y="1766"/>
                <a:ext cx="95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1100" b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259329" name="Rectangle 207"/>
              <p:cNvSpPr>
                <a:spLocks noChangeArrowheads="1"/>
              </p:cNvSpPr>
              <p:nvPr/>
            </p:nvSpPr>
            <p:spPr bwMode="auto">
              <a:xfrm>
                <a:off x="3330" y="1801"/>
                <a:ext cx="67" cy="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/>
                <a:r>
                  <a:rPr lang="en-US" sz="800" b="1">
                    <a:solidFill>
                      <a:srgbClr val="000000"/>
                    </a:solidFill>
                  </a:rPr>
                  <a:t>3</a:t>
                </a:r>
                <a:endParaRPr lang="en-US"/>
              </a:p>
            </p:txBody>
          </p:sp>
        </p:grpSp>
        <p:sp>
          <p:nvSpPr>
            <p:cNvPr id="259079" name="Line 209"/>
            <p:cNvSpPr>
              <a:spLocks noChangeShapeType="1"/>
            </p:cNvSpPr>
            <p:nvPr/>
          </p:nvSpPr>
          <p:spPr bwMode="auto">
            <a:xfrm>
              <a:off x="3124" y="1809"/>
              <a:ext cx="89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80" name="Line 210"/>
            <p:cNvSpPr>
              <a:spLocks noChangeShapeType="1"/>
            </p:cNvSpPr>
            <p:nvPr/>
          </p:nvSpPr>
          <p:spPr bwMode="auto">
            <a:xfrm flipH="1" flipV="1">
              <a:off x="2528" y="1445"/>
              <a:ext cx="114" cy="65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81" name="Line 211"/>
            <p:cNvSpPr>
              <a:spLocks noChangeShapeType="1"/>
            </p:cNvSpPr>
            <p:nvPr/>
          </p:nvSpPr>
          <p:spPr bwMode="auto">
            <a:xfrm flipH="1" flipV="1">
              <a:off x="2540" y="1426"/>
              <a:ext cx="113" cy="65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82" name="Rectangle 212"/>
            <p:cNvSpPr>
              <a:spLocks noChangeArrowheads="1"/>
            </p:cNvSpPr>
            <p:nvPr/>
          </p:nvSpPr>
          <p:spPr bwMode="auto">
            <a:xfrm>
              <a:off x="4481" y="2352"/>
              <a:ext cx="151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B</a:t>
              </a:r>
              <a:endParaRPr lang="en-US"/>
            </a:p>
          </p:txBody>
        </p:sp>
        <p:sp>
          <p:nvSpPr>
            <p:cNvPr id="259083" name="Rectangle 213"/>
            <p:cNvSpPr>
              <a:spLocks noChangeArrowheads="1"/>
            </p:cNvSpPr>
            <p:nvPr/>
          </p:nvSpPr>
          <p:spPr bwMode="auto">
            <a:xfrm>
              <a:off x="4569" y="2352"/>
              <a:ext cx="95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I</a:t>
              </a:r>
              <a:endParaRPr lang="en-US"/>
            </a:p>
          </p:txBody>
        </p:sp>
        <p:sp>
          <p:nvSpPr>
            <p:cNvPr id="259084" name="Rectangle 214"/>
            <p:cNvSpPr>
              <a:spLocks noChangeArrowheads="1"/>
            </p:cNvSpPr>
            <p:nvPr/>
          </p:nvSpPr>
          <p:spPr bwMode="auto">
            <a:xfrm>
              <a:off x="4604" y="2352"/>
              <a:ext cx="95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I</a:t>
              </a:r>
              <a:endParaRPr lang="en-US"/>
            </a:p>
          </p:txBody>
        </p:sp>
        <p:sp>
          <p:nvSpPr>
            <p:cNvPr id="259085" name="Rectangle 215"/>
            <p:cNvSpPr>
              <a:spLocks noChangeArrowheads="1"/>
            </p:cNvSpPr>
            <p:nvPr/>
          </p:nvSpPr>
          <p:spPr bwMode="auto">
            <a:xfrm>
              <a:off x="4635" y="2352"/>
              <a:ext cx="151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B</a:t>
              </a:r>
              <a:endParaRPr lang="en-US"/>
            </a:p>
          </p:txBody>
        </p:sp>
        <p:sp>
          <p:nvSpPr>
            <p:cNvPr id="259086" name="Rectangle 216"/>
            <p:cNvSpPr>
              <a:spLocks noChangeArrowheads="1"/>
            </p:cNvSpPr>
            <p:nvPr/>
          </p:nvSpPr>
          <p:spPr bwMode="auto">
            <a:xfrm>
              <a:off x="4723" y="2352"/>
              <a:ext cx="13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259087" name="Rectangle 217"/>
            <p:cNvSpPr>
              <a:spLocks noChangeArrowheads="1"/>
            </p:cNvSpPr>
            <p:nvPr/>
          </p:nvSpPr>
          <p:spPr bwMode="auto">
            <a:xfrm>
              <a:off x="4790" y="2352"/>
              <a:ext cx="13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259088" name="Rectangle 218"/>
            <p:cNvSpPr>
              <a:spLocks noChangeArrowheads="1"/>
            </p:cNvSpPr>
            <p:nvPr/>
          </p:nvSpPr>
          <p:spPr bwMode="auto">
            <a:xfrm>
              <a:off x="4856" y="2352"/>
              <a:ext cx="13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500" b="1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259089" name="Line 219"/>
            <p:cNvSpPr>
              <a:spLocks noChangeShapeType="1"/>
            </p:cNvSpPr>
            <p:nvPr/>
          </p:nvSpPr>
          <p:spPr bwMode="auto">
            <a:xfrm flipH="1">
              <a:off x="3482" y="1919"/>
              <a:ext cx="69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0" name="Rectangle 220"/>
            <p:cNvSpPr>
              <a:spLocks noChangeArrowheads="1"/>
            </p:cNvSpPr>
            <p:nvPr/>
          </p:nvSpPr>
          <p:spPr bwMode="auto">
            <a:xfrm>
              <a:off x="3481" y="1918"/>
              <a:ext cx="699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1" name="Freeform 221"/>
            <p:cNvSpPr>
              <a:spLocks/>
            </p:cNvSpPr>
            <p:nvPr/>
          </p:nvSpPr>
          <p:spPr bwMode="auto">
            <a:xfrm>
              <a:off x="4175" y="1911"/>
              <a:ext cx="33" cy="17"/>
            </a:xfrm>
            <a:custGeom>
              <a:avLst/>
              <a:gdLst>
                <a:gd name="T0" fmla="*/ 33 w 33"/>
                <a:gd name="T1" fmla="*/ 9 h 17"/>
                <a:gd name="T2" fmla="*/ 0 w 33"/>
                <a:gd name="T3" fmla="*/ 17 h 17"/>
                <a:gd name="T4" fmla="*/ 4 w 33"/>
                <a:gd name="T5" fmla="*/ 9 h 17"/>
                <a:gd name="T6" fmla="*/ 0 w 33"/>
                <a:gd name="T7" fmla="*/ 0 h 17"/>
                <a:gd name="T8" fmla="*/ 33 w 33"/>
                <a:gd name="T9" fmla="*/ 9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17"/>
                <a:gd name="T17" fmla="*/ 33 w 33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17">
                  <a:moveTo>
                    <a:pt x="33" y="9"/>
                  </a:moveTo>
                  <a:cubicBezTo>
                    <a:pt x="33" y="9"/>
                    <a:pt x="0" y="17"/>
                    <a:pt x="0" y="17"/>
                  </a:cubicBezTo>
                  <a:cubicBezTo>
                    <a:pt x="0" y="17"/>
                    <a:pt x="4" y="12"/>
                    <a:pt x="4" y="9"/>
                  </a:cubicBezTo>
                  <a:cubicBezTo>
                    <a:pt x="4" y="5"/>
                    <a:pt x="0" y="0"/>
                    <a:pt x="0" y="0"/>
                  </a:cubicBezTo>
                  <a:cubicBezTo>
                    <a:pt x="0" y="0"/>
                    <a:pt x="33" y="9"/>
                    <a:pt x="33" y="9"/>
                  </a:cubicBez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2" name="Freeform 222"/>
            <p:cNvSpPr>
              <a:spLocks/>
            </p:cNvSpPr>
            <p:nvPr/>
          </p:nvSpPr>
          <p:spPr bwMode="auto">
            <a:xfrm>
              <a:off x="4175" y="1911"/>
              <a:ext cx="33" cy="17"/>
            </a:xfrm>
            <a:custGeom>
              <a:avLst/>
              <a:gdLst>
                <a:gd name="T0" fmla="*/ 33 w 33"/>
                <a:gd name="T1" fmla="*/ 9 h 17"/>
                <a:gd name="T2" fmla="*/ 32 w 33"/>
                <a:gd name="T3" fmla="*/ 9 h 17"/>
                <a:gd name="T4" fmla="*/ 28 w 33"/>
                <a:gd name="T5" fmla="*/ 10 h 17"/>
                <a:gd name="T6" fmla="*/ 23 w 33"/>
                <a:gd name="T7" fmla="*/ 11 h 17"/>
                <a:gd name="T8" fmla="*/ 17 w 33"/>
                <a:gd name="T9" fmla="*/ 13 h 17"/>
                <a:gd name="T10" fmla="*/ 11 w 33"/>
                <a:gd name="T11" fmla="*/ 14 h 17"/>
                <a:gd name="T12" fmla="*/ 5 w 33"/>
                <a:gd name="T13" fmla="*/ 16 h 17"/>
                <a:gd name="T14" fmla="*/ 1 w 33"/>
                <a:gd name="T15" fmla="*/ 17 h 17"/>
                <a:gd name="T16" fmla="*/ 0 w 33"/>
                <a:gd name="T17" fmla="*/ 17 h 17"/>
                <a:gd name="T18" fmla="*/ 1 w 33"/>
                <a:gd name="T19" fmla="*/ 16 h 17"/>
                <a:gd name="T20" fmla="*/ 1 w 33"/>
                <a:gd name="T21" fmla="*/ 15 h 17"/>
                <a:gd name="T22" fmla="*/ 2 w 33"/>
                <a:gd name="T23" fmla="*/ 14 h 17"/>
                <a:gd name="T24" fmla="*/ 3 w 33"/>
                <a:gd name="T25" fmla="*/ 13 h 17"/>
                <a:gd name="T26" fmla="*/ 4 w 33"/>
                <a:gd name="T27" fmla="*/ 12 h 17"/>
                <a:gd name="T28" fmla="*/ 4 w 33"/>
                <a:gd name="T29" fmla="*/ 10 h 17"/>
                <a:gd name="T30" fmla="*/ 4 w 33"/>
                <a:gd name="T31" fmla="*/ 7 h 17"/>
                <a:gd name="T32" fmla="*/ 4 w 33"/>
                <a:gd name="T33" fmla="*/ 6 h 17"/>
                <a:gd name="T34" fmla="*/ 2 w 33"/>
                <a:gd name="T35" fmla="*/ 3 h 17"/>
                <a:gd name="T36" fmla="*/ 1 w 33"/>
                <a:gd name="T37" fmla="*/ 1 h 17"/>
                <a:gd name="T38" fmla="*/ 1 w 33"/>
                <a:gd name="T39" fmla="*/ 0 h 17"/>
                <a:gd name="T40" fmla="*/ 0 w 33"/>
                <a:gd name="T41" fmla="*/ 0 h 17"/>
                <a:gd name="T42" fmla="*/ 1 w 33"/>
                <a:gd name="T43" fmla="*/ 0 h 17"/>
                <a:gd name="T44" fmla="*/ 5 w 33"/>
                <a:gd name="T45" fmla="*/ 1 h 17"/>
                <a:gd name="T46" fmla="*/ 11 w 33"/>
                <a:gd name="T47" fmla="*/ 3 h 17"/>
                <a:gd name="T48" fmla="*/ 23 w 33"/>
                <a:gd name="T49" fmla="*/ 6 h 17"/>
                <a:gd name="T50" fmla="*/ 28 w 33"/>
                <a:gd name="T51" fmla="*/ 7 h 17"/>
                <a:gd name="T52" fmla="*/ 32 w 33"/>
                <a:gd name="T53" fmla="*/ 8 h 17"/>
                <a:gd name="T54" fmla="*/ 33 w 33"/>
                <a:gd name="T55" fmla="*/ 9 h 1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3"/>
                <a:gd name="T85" fmla="*/ 0 h 17"/>
                <a:gd name="T86" fmla="*/ 33 w 33"/>
                <a:gd name="T87" fmla="*/ 17 h 1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3" h="17">
                  <a:moveTo>
                    <a:pt x="33" y="9"/>
                  </a:moveTo>
                  <a:lnTo>
                    <a:pt x="32" y="9"/>
                  </a:lnTo>
                  <a:lnTo>
                    <a:pt x="28" y="10"/>
                  </a:lnTo>
                  <a:lnTo>
                    <a:pt x="23" y="11"/>
                  </a:lnTo>
                  <a:lnTo>
                    <a:pt x="17" y="13"/>
                  </a:lnTo>
                  <a:lnTo>
                    <a:pt x="11" y="14"/>
                  </a:lnTo>
                  <a:lnTo>
                    <a:pt x="5" y="16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2" y="14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7"/>
                  </a:lnTo>
                  <a:lnTo>
                    <a:pt x="4" y="6"/>
                  </a:lnTo>
                  <a:lnTo>
                    <a:pt x="2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5" y="1"/>
                  </a:lnTo>
                  <a:lnTo>
                    <a:pt x="11" y="3"/>
                  </a:lnTo>
                  <a:lnTo>
                    <a:pt x="23" y="6"/>
                  </a:lnTo>
                  <a:lnTo>
                    <a:pt x="28" y="7"/>
                  </a:lnTo>
                  <a:lnTo>
                    <a:pt x="32" y="8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3" name="Line 223"/>
            <p:cNvSpPr>
              <a:spLocks noChangeShapeType="1"/>
            </p:cNvSpPr>
            <p:nvPr/>
          </p:nvSpPr>
          <p:spPr bwMode="auto">
            <a:xfrm flipV="1">
              <a:off x="633" y="2021"/>
              <a:ext cx="68" cy="39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4" name="Freeform 224"/>
            <p:cNvSpPr>
              <a:spLocks/>
            </p:cNvSpPr>
            <p:nvPr/>
          </p:nvSpPr>
          <p:spPr bwMode="auto">
            <a:xfrm>
              <a:off x="628" y="2019"/>
              <a:ext cx="73" cy="49"/>
            </a:xfrm>
            <a:custGeom>
              <a:avLst/>
              <a:gdLst>
                <a:gd name="T0" fmla="*/ 8 w 73"/>
                <a:gd name="T1" fmla="*/ 49 h 49"/>
                <a:gd name="T2" fmla="*/ 0 w 73"/>
                <a:gd name="T3" fmla="*/ 34 h 49"/>
                <a:gd name="T4" fmla="*/ 72 w 73"/>
                <a:gd name="T5" fmla="*/ 0 h 49"/>
                <a:gd name="T6" fmla="*/ 73 w 73"/>
                <a:gd name="T7" fmla="*/ 1 h 49"/>
                <a:gd name="T8" fmla="*/ 73 w 73"/>
                <a:gd name="T9" fmla="*/ 3 h 49"/>
                <a:gd name="T10" fmla="*/ 8 w 73"/>
                <a:gd name="T11" fmla="*/ 49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49"/>
                <a:gd name="T20" fmla="*/ 73 w 73"/>
                <a:gd name="T21" fmla="*/ 49 h 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49">
                  <a:moveTo>
                    <a:pt x="8" y="49"/>
                  </a:moveTo>
                  <a:lnTo>
                    <a:pt x="0" y="34"/>
                  </a:lnTo>
                  <a:lnTo>
                    <a:pt x="72" y="0"/>
                  </a:lnTo>
                  <a:lnTo>
                    <a:pt x="73" y="1"/>
                  </a:lnTo>
                  <a:lnTo>
                    <a:pt x="73" y="3"/>
                  </a:lnTo>
                  <a:lnTo>
                    <a:pt x="8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5" name="Line 225"/>
            <p:cNvSpPr>
              <a:spLocks noChangeShapeType="1"/>
            </p:cNvSpPr>
            <p:nvPr/>
          </p:nvSpPr>
          <p:spPr bwMode="auto">
            <a:xfrm flipV="1">
              <a:off x="2573" y="1996"/>
              <a:ext cx="68" cy="3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6" name="Freeform 226"/>
            <p:cNvSpPr>
              <a:spLocks/>
            </p:cNvSpPr>
            <p:nvPr/>
          </p:nvSpPr>
          <p:spPr bwMode="auto">
            <a:xfrm>
              <a:off x="2568" y="1994"/>
              <a:ext cx="74" cy="48"/>
            </a:xfrm>
            <a:custGeom>
              <a:avLst/>
              <a:gdLst>
                <a:gd name="T0" fmla="*/ 9 w 74"/>
                <a:gd name="T1" fmla="*/ 48 h 48"/>
                <a:gd name="T2" fmla="*/ 0 w 74"/>
                <a:gd name="T3" fmla="*/ 34 h 48"/>
                <a:gd name="T4" fmla="*/ 72 w 74"/>
                <a:gd name="T5" fmla="*/ 0 h 48"/>
                <a:gd name="T6" fmla="*/ 74 w 74"/>
                <a:gd name="T7" fmla="*/ 1 h 48"/>
                <a:gd name="T8" fmla="*/ 74 w 74"/>
                <a:gd name="T9" fmla="*/ 3 h 48"/>
                <a:gd name="T10" fmla="*/ 9 w 74"/>
                <a:gd name="T11" fmla="*/ 48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48"/>
                <a:gd name="T20" fmla="*/ 74 w 74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48">
                  <a:moveTo>
                    <a:pt x="9" y="48"/>
                  </a:moveTo>
                  <a:lnTo>
                    <a:pt x="0" y="34"/>
                  </a:lnTo>
                  <a:lnTo>
                    <a:pt x="72" y="0"/>
                  </a:lnTo>
                  <a:lnTo>
                    <a:pt x="74" y="1"/>
                  </a:lnTo>
                  <a:lnTo>
                    <a:pt x="74" y="3"/>
                  </a:lnTo>
                  <a:lnTo>
                    <a:pt x="9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7" name="Line 227"/>
            <p:cNvSpPr>
              <a:spLocks noChangeShapeType="1"/>
            </p:cNvSpPr>
            <p:nvPr/>
          </p:nvSpPr>
          <p:spPr bwMode="auto">
            <a:xfrm flipV="1">
              <a:off x="4557" y="2006"/>
              <a:ext cx="68" cy="3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8" name="Freeform 228"/>
            <p:cNvSpPr>
              <a:spLocks/>
            </p:cNvSpPr>
            <p:nvPr/>
          </p:nvSpPr>
          <p:spPr bwMode="auto">
            <a:xfrm>
              <a:off x="4552" y="2004"/>
              <a:ext cx="74" cy="48"/>
            </a:xfrm>
            <a:custGeom>
              <a:avLst/>
              <a:gdLst>
                <a:gd name="T0" fmla="*/ 9 w 74"/>
                <a:gd name="T1" fmla="*/ 48 h 48"/>
                <a:gd name="T2" fmla="*/ 0 w 74"/>
                <a:gd name="T3" fmla="*/ 33 h 48"/>
                <a:gd name="T4" fmla="*/ 72 w 74"/>
                <a:gd name="T5" fmla="*/ 0 h 48"/>
                <a:gd name="T6" fmla="*/ 74 w 74"/>
                <a:gd name="T7" fmla="*/ 1 h 48"/>
                <a:gd name="T8" fmla="*/ 74 w 74"/>
                <a:gd name="T9" fmla="*/ 3 h 48"/>
                <a:gd name="T10" fmla="*/ 9 w 74"/>
                <a:gd name="T11" fmla="*/ 48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48"/>
                <a:gd name="T20" fmla="*/ 74 w 74"/>
                <a:gd name="T21" fmla="*/ 48 h 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48">
                  <a:moveTo>
                    <a:pt x="9" y="48"/>
                  </a:moveTo>
                  <a:lnTo>
                    <a:pt x="0" y="33"/>
                  </a:lnTo>
                  <a:lnTo>
                    <a:pt x="72" y="0"/>
                  </a:lnTo>
                  <a:lnTo>
                    <a:pt x="74" y="1"/>
                  </a:lnTo>
                  <a:lnTo>
                    <a:pt x="74" y="3"/>
                  </a:lnTo>
                  <a:lnTo>
                    <a:pt x="9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099" name="Line 229"/>
            <p:cNvSpPr>
              <a:spLocks noChangeShapeType="1"/>
            </p:cNvSpPr>
            <p:nvPr/>
          </p:nvSpPr>
          <p:spPr bwMode="auto">
            <a:xfrm>
              <a:off x="4477" y="1421"/>
              <a:ext cx="148" cy="85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0" name="Freeform 230"/>
            <p:cNvSpPr>
              <a:spLocks/>
            </p:cNvSpPr>
            <p:nvPr/>
          </p:nvSpPr>
          <p:spPr bwMode="auto">
            <a:xfrm>
              <a:off x="4472" y="1413"/>
              <a:ext cx="154" cy="95"/>
            </a:xfrm>
            <a:custGeom>
              <a:avLst/>
              <a:gdLst>
                <a:gd name="T0" fmla="*/ 0 w 154"/>
                <a:gd name="T1" fmla="*/ 15 h 95"/>
                <a:gd name="T2" fmla="*/ 9 w 154"/>
                <a:gd name="T3" fmla="*/ 0 h 95"/>
                <a:gd name="T4" fmla="*/ 154 w 154"/>
                <a:gd name="T5" fmla="*/ 92 h 95"/>
                <a:gd name="T6" fmla="*/ 154 w 154"/>
                <a:gd name="T7" fmla="*/ 94 h 95"/>
                <a:gd name="T8" fmla="*/ 152 w 154"/>
                <a:gd name="T9" fmla="*/ 95 h 95"/>
                <a:gd name="T10" fmla="*/ 0 w 154"/>
                <a:gd name="T11" fmla="*/ 15 h 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95"/>
                <a:gd name="T20" fmla="*/ 154 w 154"/>
                <a:gd name="T21" fmla="*/ 95 h 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95">
                  <a:moveTo>
                    <a:pt x="0" y="15"/>
                  </a:moveTo>
                  <a:lnTo>
                    <a:pt x="9" y="0"/>
                  </a:lnTo>
                  <a:lnTo>
                    <a:pt x="154" y="92"/>
                  </a:lnTo>
                  <a:lnTo>
                    <a:pt x="154" y="94"/>
                  </a:lnTo>
                  <a:lnTo>
                    <a:pt x="152" y="9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1" name="Line 231"/>
            <p:cNvSpPr>
              <a:spLocks noChangeShapeType="1"/>
            </p:cNvSpPr>
            <p:nvPr/>
          </p:nvSpPr>
          <p:spPr bwMode="auto">
            <a:xfrm flipH="1" flipV="1">
              <a:off x="588" y="1470"/>
              <a:ext cx="113" cy="65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2" name="Line 232"/>
            <p:cNvSpPr>
              <a:spLocks noChangeShapeType="1"/>
            </p:cNvSpPr>
            <p:nvPr/>
          </p:nvSpPr>
          <p:spPr bwMode="auto">
            <a:xfrm flipH="1" flipV="1">
              <a:off x="599" y="1451"/>
              <a:ext cx="114" cy="65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3" name="Line 233"/>
            <p:cNvSpPr>
              <a:spLocks noChangeShapeType="1"/>
            </p:cNvSpPr>
            <p:nvPr/>
          </p:nvSpPr>
          <p:spPr bwMode="auto">
            <a:xfrm flipH="1">
              <a:off x="1592" y="1877"/>
              <a:ext cx="527" cy="0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4" name="Rectangle 234"/>
            <p:cNvSpPr>
              <a:spLocks noChangeArrowheads="1"/>
            </p:cNvSpPr>
            <p:nvPr/>
          </p:nvSpPr>
          <p:spPr bwMode="auto">
            <a:xfrm>
              <a:off x="1592" y="1876"/>
              <a:ext cx="528" cy="3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5" name="Freeform 235"/>
            <p:cNvSpPr>
              <a:spLocks/>
            </p:cNvSpPr>
            <p:nvPr/>
          </p:nvSpPr>
          <p:spPr bwMode="auto">
            <a:xfrm>
              <a:off x="2116" y="1868"/>
              <a:ext cx="33" cy="18"/>
            </a:xfrm>
            <a:custGeom>
              <a:avLst/>
              <a:gdLst>
                <a:gd name="T0" fmla="*/ 33 w 33"/>
                <a:gd name="T1" fmla="*/ 9 h 18"/>
                <a:gd name="T2" fmla="*/ 0 w 33"/>
                <a:gd name="T3" fmla="*/ 18 h 18"/>
                <a:gd name="T4" fmla="*/ 4 w 33"/>
                <a:gd name="T5" fmla="*/ 9 h 18"/>
                <a:gd name="T6" fmla="*/ 0 w 33"/>
                <a:gd name="T7" fmla="*/ 0 h 18"/>
                <a:gd name="T8" fmla="*/ 33 w 33"/>
                <a:gd name="T9" fmla="*/ 9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18"/>
                <a:gd name="T17" fmla="*/ 33 w 33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18">
                  <a:moveTo>
                    <a:pt x="33" y="9"/>
                  </a:moveTo>
                  <a:cubicBezTo>
                    <a:pt x="33" y="9"/>
                    <a:pt x="0" y="18"/>
                    <a:pt x="0" y="18"/>
                  </a:cubicBezTo>
                  <a:cubicBezTo>
                    <a:pt x="0" y="18"/>
                    <a:pt x="4" y="13"/>
                    <a:pt x="4" y="9"/>
                  </a:cubicBezTo>
                  <a:cubicBezTo>
                    <a:pt x="4" y="5"/>
                    <a:pt x="0" y="0"/>
                    <a:pt x="0" y="0"/>
                  </a:cubicBezTo>
                  <a:cubicBezTo>
                    <a:pt x="0" y="0"/>
                    <a:pt x="33" y="9"/>
                    <a:pt x="33" y="9"/>
                  </a:cubicBez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6" name="Freeform 236"/>
            <p:cNvSpPr>
              <a:spLocks/>
            </p:cNvSpPr>
            <p:nvPr/>
          </p:nvSpPr>
          <p:spPr bwMode="auto">
            <a:xfrm>
              <a:off x="2116" y="1868"/>
              <a:ext cx="33" cy="18"/>
            </a:xfrm>
            <a:custGeom>
              <a:avLst/>
              <a:gdLst>
                <a:gd name="T0" fmla="*/ 33 w 33"/>
                <a:gd name="T1" fmla="*/ 9 h 18"/>
                <a:gd name="T2" fmla="*/ 32 w 33"/>
                <a:gd name="T3" fmla="*/ 10 h 18"/>
                <a:gd name="T4" fmla="*/ 28 w 33"/>
                <a:gd name="T5" fmla="*/ 10 h 18"/>
                <a:gd name="T6" fmla="*/ 22 w 33"/>
                <a:gd name="T7" fmla="*/ 12 h 18"/>
                <a:gd name="T8" fmla="*/ 10 w 33"/>
                <a:gd name="T9" fmla="*/ 15 h 18"/>
                <a:gd name="T10" fmla="*/ 5 w 33"/>
                <a:gd name="T11" fmla="*/ 16 h 18"/>
                <a:gd name="T12" fmla="*/ 1 w 33"/>
                <a:gd name="T13" fmla="*/ 17 h 18"/>
                <a:gd name="T14" fmla="*/ 0 w 33"/>
                <a:gd name="T15" fmla="*/ 18 h 18"/>
                <a:gd name="T16" fmla="*/ 0 w 33"/>
                <a:gd name="T17" fmla="*/ 17 h 18"/>
                <a:gd name="T18" fmla="*/ 2 w 33"/>
                <a:gd name="T19" fmla="*/ 15 h 18"/>
                <a:gd name="T20" fmla="*/ 2 w 33"/>
                <a:gd name="T21" fmla="*/ 14 h 18"/>
                <a:gd name="T22" fmla="*/ 3 w 33"/>
                <a:gd name="T23" fmla="*/ 12 h 18"/>
                <a:gd name="T24" fmla="*/ 4 w 33"/>
                <a:gd name="T25" fmla="*/ 11 h 18"/>
                <a:gd name="T26" fmla="*/ 4 w 33"/>
                <a:gd name="T27" fmla="*/ 8 h 18"/>
                <a:gd name="T28" fmla="*/ 2 w 33"/>
                <a:gd name="T29" fmla="*/ 5 h 18"/>
                <a:gd name="T30" fmla="*/ 2 w 33"/>
                <a:gd name="T31" fmla="*/ 3 h 18"/>
                <a:gd name="T32" fmla="*/ 0 w 33"/>
                <a:gd name="T33" fmla="*/ 1 h 18"/>
                <a:gd name="T34" fmla="*/ 0 w 33"/>
                <a:gd name="T35" fmla="*/ 0 h 18"/>
                <a:gd name="T36" fmla="*/ 0 w 33"/>
                <a:gd name="T37" fmla="*/ 0 h 18"/>
                <a:gd name="T38" fmla="*/ 1 w 33"/>
                <a:gd name="T39" fmla="*/ 1 h 18"/>
                <a:gd name="T40" fmla="*/ 5 w 33"/>
                <a:gd name="T41" fmla="*/ 2 h 18"/>
                <a:gd name="T42" fmla="*/ 10 w 33"/>
                <a:gd name="T43" fmla="*/ 3 h 18"/>
                <a:gd name="T44" fmla="*/ 16 w 33"/>
                <a:gd name="T45" fmla="*/ 5 h 18"/>
                <a:gd name="T46" fmla="*/ 22 w 33"/>
                <a:gd name="T47" fmla="*/ 6 h 18"/>
                <a:gd name="T48" fmla="*/ 28 w 33"/>
                <a:gd name="T49" fmla="*/ 8 h 18"/>
                <a:gd name="T50" fmla="*/ 32 w 33"/>
                <a:gd name="T51" fmla="*/ 9 h 18"/>
                <a:gd name="T52" fmla="*/ 33 w 33"/>
                <a:gd name="T53" fmla="*/ 9 h 1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3"/>
                <a:gd name="T82" fmla="*/ 0 h 18"/>
                <a:gd name="T83" fmla="*/ 33 w 33"/>
                <a:gd name="T84" fmla="*/ 18 h 1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3" h="18">
                  <a:moveTo>
                    <a:pt x="33" y="9"/>
                  </a:moveTo>
                  <a:lnTo>
                    <a:pt x="32" y="10"/>
                  </a:lnTo>
                  <a:lnTo>
                    <a:pt x="28" y="10"/>
                  </a:lnTo>
                  <a:lnTo>
                    <a:pt x="22" y="12"/>
                  </a:lnTo>
                  <a:lnTo>
                    <a:pt x="10" y="15"/>
                  </a:lnTo>
                  <a:lnTo>
                    <a:pt x="5" y="16"/>
                  </a:lnTo>
                  <a:lnTo>
                    <a:pt x="1" y="17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3" y="12"/>
                  </a:lnTo>
                  <a:lnTo>
                    <a:pt x="4" y="11"/>
                  </a:lnTo>
                  <a:lnTo>
                    <a:pt x="4" y="8"/>
                  </a:lnTo>
                  <a:lnTo>
                    <a:pt x="2" y="5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5" y="2"/>
                  </a:lnTo>
                  <a:lnTo>
                    <a:pt x="10" y="3"/>
                  </a:lnTo>
                  <a:lnTo>
                    <a:pt x="16" y="5"/>
                  </a:lnTo>
                  <a:lnTo>
                    <a:pt x="22" y="6"/>
                  </a:lnTo>
                  <a:lnTo>
                    <a:pt x="28" y="8"/>
                  </a:lnTo>
                  <a:lnTo>
                    <a:pt x="32" y="9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107" name="Rectangle 237"/>
            <p:cNvSpPr>
              <a:spLocks noChangeArrowheads="1"/>
            </p:cNvSpPr>
            <p:nvPr/>
          </p:nvSpPr>
          <p:spPr bwMode="auto">
            <a:xfrm>
              <a:off x="1545" y="1625"/>
              <a:ext cx="102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S</a:t>
              </a:r>
              <a:endParaRPr lang="en-US"/>
            </a:p>
          </p:txBody>
        </p:sp>
        <p:sp>
          <p:nvSpPr>
            <p:cNvPr id="259108" name="Rectangle 238"/>
            <p:cNvSpPr>
              <a:spLocks noChangeArrowheads="1"/>
            </p:cNvSpPr>
            <p:nvPr/>
          </p:nvSpPr>
          <p:spPr bwMode="auto">
            <a:xfrm>
              <a:off x="1601" y="1625"/>
              <a:ext cx="95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o</a:t>
              </a:r>
              <a:endParaRPr lang="en-US"/>
            </a:p>
          </p:txBody>
        </p:sp>
        <p:sp>
          <p:nvSpPr>
            <p:cNvPr id="259109" name="Rectangle 239"/>
            <p:cNvSpPr>
              <a:spLocks noChangeArrowheads="1"/>
            </p:cNvSpPr>
            <p:nvPr/>
          </p:nvSpPr>
          <p:spPr bwMode="auto">
            <a:xfrm>
              <a:off x="1654" y="1625"/>
              <a:ext cx="95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d</a:t>
              </a:r>
              <a:endParaRPr lang="en-US"/>
            </a:p>
          </p:txBody>
        </p:sp>
        <p:sp>
          <p:nvSpPr>
            <p:cNvPr id="259110" name="Rectangle 240"/>
            <p:cNvSpPr>
              <a:spLocks noChangeArrowheads="1"/>
            </p:cNvSpPr>
            <p:nvPr/>
          </p:nvSpPr>
          <p:spPr bwMode="auto">
            <a:xfrm>
              <a:off x="1706" y="1625"/>
              <a:ext cx="6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i</a:t>
              </a:r>
              <a:endParaRPr lang="en-US"/>
            </a:p>
          </p:txBody>
        </p:sp>
        <p:sp>
          <p:nvSpPr>
            <p:cNvPr id="259111" name="Rectangle 241"/>
            <p:cNvSpPr>
              <a:spLocks noChangeArrowheads="1"/>
            </p:cNvSpPr>
            <p:nvPr/>
          </p:nvSpPr>
          <p:spPr bwMode="auto">
            <a:xfrm>
              <a:off x="1731" y="1625"/>
              <a:ext cx="95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u</a:t>
              </a:r>
              <a:endParaRPr lang="en-US"/>
            </a:p>
          </p:txBody>
        </p:sp>
        <p:sp>
          <p:nvSpPr>
            <p:cNvPr id="259112" name="Rectangle 242"/>
            <p:cNvSpPr>
              <a:spLocks noChangeArrowheads="1"/>
            </p:cNvSpPr>
            <p:nvPr/>
          </p:nvSpPr>
          <p:spPr bwMode="auto">
            <a:xfrm>
              <a:off x="1783" y="1625"/>
              <a:ext cx="119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m</a:t>
              </a:r>
              <a:endParaRPr lang="en-US"/>
            </a:p>
          </p:txBody>
        </p:sp>
        <p:sp>
          <p:nvSpPr>
            <p:cNvPr id="259113" name="Rectangle 243"/>
            <p:cNvSpPr>
              <a:spLocks noChangeArrowheads="1"/>
            </p:cNvSpPr>
            <p:nvPr/>
          </p:nvSpPr>
          <p:spPr bwMode="auto">
            <a:xfrm>
              <a:off x="1545" y="1717"/>
              <a:ext cx="70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t</a:t>
              </a:r>
              <a:endParaRPr lang="en-US"/>
            </a:p>
          </p:txBody>
        </p:sp>
        <p:sp>
          <p:nvSpPr>
            <p:cNvPr id="259114" name="Rectangle 244"/>
            <p:cNvSpPr>
              <a:spLocks noChangeArrowheads="1"/>
            </p:cNvSpPr>
            <p:nvPr/>
          </p:nvSpPr>
          <p:spPr bwMode="auto">
            <a:xfrm>
              <a:off x="1573" y="1717"/>
              <a:ext cx="7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r</a:t>
              </a:r>
              <a:endParaRPr lang="en-US"/>
            </a:p>
          </p:txBody>
        </p:sp>
        <p:sp>
          <p:nvSpPr>
            <p:cNvPr id="259115" name="Rectangle 245"/>
            <p:cNvSpPr>
              <a:spLocks noChangeArrowheads="1"/>
            </p:cNvSpPr>
            <p:nvPr/>
          </p:nvSpPr>
          <p:spPr bwMode="auto">
            <a:xfrm>
              <a:off x="1608" y="1717"/>
              <a:ext cx="6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i</a:t>
              </a:r>
              <a:endParaRPr lang="en-US"/>
            </a:p>
          </p:txBody>
        </p:sp>
        <p:sp>
          <p:nvSpPr>
            <p:cNvPr id="259116" name="Rectangle 246"/>
            <p:cNvSpPr>
              <a:spLocks noChangeArrowheads="1"/>
            </p:cNvSpPr>
            <p:nvPr/>
          </p:nvSpPr>
          <p:spPr bwMode="auto">
            <a:xfrm>
              <a:off x="1633" y="1717"/>
              <a:ext cx="119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m</a:t>
              </a:r>
              <a:endParaRPr lang="en-US"/>
            </a:p>
          </p:txBody>
        </p:sp>
        <p:sp>
          <p:nvSpPr>
            <p:cNvPr id="259117" name="Rectangle 247"/>
            <p:cNvSpPr>
              <a:spLocks noChangeArrowheads="1"/>
            </p:cNvSpPr>
            <p:nvPr/>
          </p:nvSpPr>
          <p:spPr bwMode="auto">
            <a:xfrm>
              <a:off x="1706" y="1717"/>
              <a:ext cx="91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e</a:t>
              </a:r>
              <a:endParaRPr lang="en-US"/>
            </a:p>
          </p:txBody>
        </p:sp>
        <p:sp>
          <p:nvSpPr>
            <p:cNvPr id="259118" name="Rectangle 248"/>
            <p:cNvSpPr>
              <a:spLocks noChangeArrowheads="1"/>
            </p:cNvSpPr>
            <p:nvPr/>
          </p:nvSpPr>
          <p:spPr bwMode="auto">
            <a:xfrm>
              <a:off x="1755" y="1717"/>
              <a:ext cx="70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t</a:t>
              </a:r>
              <a:endParaRPr lang="en-US"/>
            </a:p>
          </p:txBody>
        </p:sp>
        <p:sp>
          <p:nvSpPr>
            <p:cNvPr id="259119" name="Rectangle 249"/>
            <p:cNvSpPr>
              <a:spLocks noChangeArrowheads="1"/>
            </p:cNvSpPr>
            <p:nvPr/>
          </p:nvSpPr>
          <p:spPr bwMode="auto">
            <a:xfrm>
              <a:off x="1783" y="1717"/>
              <a:ext cx="95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h</a:t>
              </a:r>
              <a:endParaRPr lang="en-US"/>
            </a:p>
          </p:txBody>
        </p:sp>
        <p:sp>
          <p:nvSpPr>
            <p:cNvPr id="259120" name="Rectangle 250"/>
            <p:cNvSpPr>
              <a:spLocks noChangeArrowheads="1"/>
            </p:cNvSpPr>
            <p:nvPr/>
          </p:nvSpPr>
          <p:spPr bwMode="auto">
            <a:xfrm>
              <a:off x="1836" y="1717"/>
              <a:ext cx="88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y</a:t>
              </a:r>
              <a:endParaRPr lang="en-US"/>
            </a:p>
          </p:txBody>
        </p:sp>
        <p:sp>
          <p:nvSpPr>
            <p:cNvPr id="259121" name="Rectangle 251"/>
            <p:cNvSpPr>
              <a:spLocks noChangeArrowheads="1"/>
            </p:cNvSpPr>
            <p:nvPr/>
          </p:nvSpPr>
          <p:spPr bwMode="auto">
            <a:xfrm>
              <a:off x="1885" y="1717"/>
              <a:ext cx="6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sp>
          <p:nvSpPr>
            <p:cNvPr id="259122" name="Rectangle 252"/>
            <p:cNvSpPr>
              <a:spLocks noChangeArrowheads="1"/>
            </p:cNvSpPr>
            <p:nvPr/>
          </p:nvSpPr>
          <p:spPr bwMode="auto">
            <a:xfrm>
              <a:off x="1906" y="1717"/>
              <a:ext cx="91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s</a:t>
              </a:r>
              <a:endParaRPr lang="en-US"/>
            </a:p>
          </p:txBody>
        </p:sp>
        <p:sp>
          <p:nvSpPr>
            <p:cNvPr id="259123" name="Rectangle 253"/>
            <p:cNvSpPr>
              <a:spLocks noChangeArrowheads="1"/>
            </p:cNvSpPr>
            <p:nvPr/>
          </p:nvSpPr>
          <p:spPr bwMode="auto">
            <a:xfrm>
              <a:off x="1955" y="1717"/>
              <a:ext cx="6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i</a:t>
              </a:r>
              <a:endParaRPr lang="en-US"/>
            </a:p>
          </p:txBody>
        </p:sp>
        <p:sp>
          <p:nvSpPr>
            <p:cNvPr id="259124" name="Rectangle 254"/>
            <p:cNvSpPr>
              <a:spLocks noChangeArrowheads="1"/>
            </p:cNvSpPr>
            <p:nvPr/>
          </p:nvSpPr>
          <p:spPr bwMode="auto">
            <a:xfrm>
              <a:off x="1980" y="1717"/>
              <a:ext cx="67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sp>
          <p:nvSpPr>
            <p:cNvPr id="259125" name="Rectangle 255"/>
            <p:cNvSpPr>
              <a:spLocks noChangeArrowheads="1"/>
            </p:cNvSpPr>
            <p:nvPr/>
          </p:nvSpPr>
          <p:spPr bwMode="auto">
            <a:xfrm>
              <a:off x="2004" y="1717"/>
              <a:ext cx="95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o</a:t>
              </a:r>
              <a:endParaRPr lang="en-US"/>
            </a:p>
          </p:txBody>
        </p:sp>
        <p:sp>
          <p:nvSpPr>
            <p:cNvPr id="259126" name="Rectangle 256"/>
            <p:cNvSpPr>
              <a:spLocks noChangeArrowheads="1"/>
            </p:cNvSpPr>
            <p:nvPr/>
          </p:nvSpPr>
          <p:spPr bwMode="auto">
            <a:xfrm>
              <a:off x="2057" y="1717"/>
              <a:ext cx="95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n</a:t>
              </a:r>
              <a:endParaRPr lang="en-US"/>
            </a:p>
          </p:txBody>
        </p:sp>
        <p:sp>
          <p:nvSpPr>
            <p:cNvPr id="259127" name="Rectangle 257"/>
            <p:cNvSpPr>
              <a:spLocks noChangeArrowheads="1"/>
            </p:cNvSpPr>
            <p:nvPr/>
          </p:nvSpPr>
          <p:spPr bwMode="auto">
            <a:xfrm>
              <a:off x="2110" y="1717"/>
              <a:ext cx="91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a</a:t>
              </a:r>
              <a:endParaRPr lang="en-US"/>
            </a:p>
          </p:txBody>
        </p:sp>
        <p:sp>
          <p:nvSpPr>
            <p:cNvPr id="259128" name="Rectangle 258"/>
            <p:cNvSpPr>
              <a:spLocks noChangeArrowheads="1"/>
            </p:cNvSpPr>
            <p:nvPr/>
          </p:nvSpPr>
          <p:spPr bwMode="auto">
            <a:xfrm>
              <a:off x="2155" y="1717"/>
              <a:ext cx="70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t</a:t>
              </a:r>
              <a:endParaRPr lang="en-US"/>
            </a:p>
          </p:txBody>
        </p:sp>
        <p:sp>
          <p:nvSpPr>
            <p:cNvPr id="259129" name="Rectangle 259"/>
            <p:cNvSpPr>
              <a:spLocks noChangeArrowheads="1"/>
            </p:cNvSpPr>
            <p:nvPr/>
          </p:nvSpPr>
          <p:spPr bwMode="auto">
            <a:xfrm>
              <a:off x="2183" y="1717"/>
              <a:ext cx="91" cy="1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defTabSz="914400"/>
              <a:r>
                <a:rPr lang="en-US" sz="1100" b="1">
                  <a:solidFill>
                    <a:srgbClr val="000000"/>
                  </a:solidFill>
                </a:rPr>
                <a:t>e</a:t>
              </a:r>
              <a:endParaRPr lang="en-US"/>
            </a:p>
          </p:txBody>
        </p:sp>
      </p:grpSp>
      <p:sp>
        <p:nvSpPr>
          <p:cNvPr id="259076" name="Text Box 260"/>
          <p:cNvSpPr txBox="1">
            <a:spLocks noChangeArrowheads="1"/>
          </p:cNvSpPr>
          <p:nvPr/>
        </p:nvSpPr>
        <p:spPr bwMode="auto">
          <a:xfrm>
            <a:off x="1027113" y="3027363"/>
            <a:ext cx="27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>
                <a:solidFill>
                  <a:srgbClr val="FF0000"/>
                </a:solidFill>
              </a:rPr>
              <a:t>*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676400" y="2362200"/>
            <a:ext cx="6019800" cy="9144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Development of Armodafinil</a:t>
            </a:r>
          </a:p>
          <a:p>
            <a:pPr eaLnBrk="1" hangingPunct="1"/>
            <a:endParaRPr lang="en-US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Cephalon (Teva)</a:t>
            </a:r>
          </a:p>
          <a:p>
            <a:pPr lvl="1" eaLnBrk="1" hangingPunct="1"/>
            <a:endParaRPr lang="en-US" sz="1800" smtClean="0"/>
          </a:p>
        </p:txBody>
      </p:sp>
      <p:sp>
        <p:nvSpPr>
          <p:cNvPr id="261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2) Stage-Appropriate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96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715000" y="1371600"/>
          <a:ext cx="251142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8" name="CS ChemDraw Drawing" r:id="rId4" imgW="1353820" imgH="985520" progId="">
                  <p:embed/>
                </p:oleObj>
              </mc:Choice>
              <mc:Fallback>
                <p:oleObj name="CS ChemDraw Drawing" r:id="rId4" imgW="1353820" imgH="985520" progId="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371600"/>
                        <a:ext cx="2511425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Stage-Appropriate Technology</a:t>
            </a:r>
          </a:p>
        </p:txBody>
      </p:sp>
      <p:sp>
        <p:nvSpPr>
          <p:cNvPr id="1689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46050" y="1371600"/>
            <a:ext cx="5307013" cy="4525963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tx2"/>
                </a:solidFill>
              </a:rPr>
              <a:t>Modafinil (Provigil)</a:t>
            </a:r>
          </a:p>
          <a:p>
            <a:pPr marL="457200" lvl="1" indent="0" eaLnBrk="1" hangingPunct="1"/>
            <a:r>
              <a:rPr lang="en-US" sz="2400" smtClean="0">
                <a:solidFill>
                  <a:schemeClr val="tx2"/>
                </a:solidFill>
              </a:rPr>
              <a:t> Approved for treatment of apnea, narcolepsy, shift work disorder</a:t>
            </a:r>
          </a:p>
          <a:p>
            <a:pPr marL="457200" lvl="1" indent="0" eaLnBrk="1" hangingPunct="1"/>
            <a:r>
              <a:rPr lang="en-US" sz="2400" smtClean="0">
                <a:solidFill>
                  <a:schemeClr val="tx2"/>
                </a:solidFill>
              </a:rPr>
              <a:t> Racemic API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 	</a:t>
            </a:r>
            <a:endParaRPr lang="en-US" sz="1800" smtClean="0">
              <a:solidFill>
                <a:schemeClr val="tx2"/>
              </a:solidFill>
            </a:endParaRPr>
          </a:p>
          <a:p>
            <a:pPr eaLnBrk="1" hangingPunct="1"/>
            <a:r>
              <a:rPr lang="en-US" sz="2800" smtClean="0">
                <a:solidFill>
                  <a:schemeClr val="tx2"/>
                </a:solidFill>
              </a:rPr>
              <a:t>Armodafinil (Nuvigil)</a:t>
            </a:r>
          </a:p>
          <a:p>
            <a:pPr marL="457200" lvl="1" indent="0" eaLnBrk="1" hangingPunct="1"/>
            <a:r>
              <a:rPr lang="en-US" sz="2400" smtClean="0">
                <a:solidFill>
                  <a:schemeClr val="tx2"/>
                </a:solidFill>
              </a:rPr>
              <a:t> (R)-Enantiomer</a:t>
            </a:r>
          </a:p>
          <a:p>
            <a:pPr marL="457200" lvl="1" indent="0" eaLnBrk="1" hangingPunct="1"/>
            <a:r>
              <a:rPr lang="en-US" sz="2400" smtClean="0">
                <a:solidFill>
                  <a:schemeClr val="tx2"/>
                </a:solidFill>
              </a:rPr>
              <a:t> Second generation therapy</a:t>
            </a:r>
          </a:p>
          <a:p>
            <a:pPr marL="457200" lvl="1" indent="0" eaLnBrk="1" hangingPunct="1">
              <a:buFont typeface="Arial" charset="0"/>
              <a:buNone/>
            </a:pPr>
            <a:r>
              <a:rPr lang="en-US" smtClean="0">
                <a:solidFill>
                  <a:schemeClr val="tx2"/>
                </a:solidFill>
              </a:rPr>
              <a:t>	</a:t>
            </a:r>
            <a:endParaRPr lang="en-US" sz="1800" smtClean="0"/>
          </a:p>
        </p:txBody>
      </p:sp>
      <p:graphicFrame>
        <p:nvGraphicFramePr>
          <p:cNvPr id="168965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791200" y="3810000"/>
          <a:ext cx="2466975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9" name="CS ChemDraw Drawing" r:id="rId6" imgW="1353820" imgH="985520" progId="">
                  <p:embed/>
                </p:oleObj>
              </mc:Choice>
              <mc:Fallback>
                <p:oleObj name="CS ChemDraw Drawing" r:id="rId6" imgW="1353820" imgH="985520" progId="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810000"/>
                        <a:ext cx="2466975" cy="179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228600"/>
            <a:ext cx="4953000" cy="8382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Pre-Clinical Phase</a:t>
            </a:r>
          </a:p>
        </p:txBody>
      </p:sp>
      <p:sp>
        <p:nvSpPr>
          <p:cNvPr id="265218" name="Line 11"/>
          <p:cNvSpPr>
            <a:spLocks noChangeShapeType="1"/>
          </p:cNvSpPr>
          <p:nvPr/>
        </p:nvSpPr>
        <p:spPr bwMode="auto">
          <a:xfrm>
            <a:off x="2286000" y="2209800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5219" name="Line 12"/>
          <p:cNvSpPr>
            <a:spLocks noChangeShapeType="1"/>
          </p:cNvSpPr>
          <p:nvPr/>
        </p:nvSpPr>
        <p:spPr bwMode="auto">
          <a:xfrm>
            <a:off x="5734050" y="220980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2" name="Text Box 13"/>
          <p:cNvSpPr txBox="1">
            <a:spLocks noChangeArrowheads="1"/>
          </p:cNvSpPr>
          <p:nvPr/>
        </p:nvSpPr>
        <p:spPr bwMode="auto">
          <a:xfrm>
            <a:off x="2209800" y="2286000"/>
            <a:ext cx="1662113" cy="6461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defTabSz="914400" eaLnBrk="1" hangingPunct="1">
              <a:defRPr/>
            </a:pPr>
            <a:r>
              <a:rPr lang="en-US" sz="1200" dirty="0"/>
              <a:t>aq. </a:t>
            </a:r>
            <a:r>
              <a:rPr lang="en-US" sz="1200" dirty="0" err="1"/>
              <a:t>NaOH</a:t>
            </a:r>
            <a:endParaRPr lang="en-US" sz="1200" dirty="0"/>
          </a:p>
          <a:p>
            <a:pPr marL="0" indent="0" defTabSz="914400" eaLnBrk="1" hangingPunct="1">
              <a:defRPr/>
            </a:pPr>
            <a:r>
              <a:rPr lang="en-US" sz="1200" dirty="0"/>
              <a:t>aq. </a:t>
            </a:r>
            <a:r>
              <a:rPr lang="en-US" sz="1200" dirty="0" err="1"/>
              <a:t>HCl</a:t>
            </a:r>
            <a:r>
              <a:rPr lang="en-US" sz="1200" dirty="0"/>
              <a:t>, acetone</a:t>
            </a:r>
          </a:p>
          <a:p>
            <a:pPr defTabSz="914400" eaLnBrk="1" hangingPunct="1">
              <a:buFontTx/>
              <a:buAutoNum type="arabicPeriod"/>
              <a:defRPr/>
            </a:pPr>
            <a:endParaRPr lang="en-US" sz="1200" dirty="0"/>
          </a:p>
        </p:txBody>
      </p:sp>
      <p:sp>
        <p:nvSpPr>
          <p:cNvPr id="265221" name="Text Box 14"/>
          <p:cNvSpPr txBox="1">
            <a:spLocks noChangeArrowheads="1"/>
          </p:cNvSpPr>
          <p:nvPr/>
        </p:nvSpPr>
        <p:spPr bwMode="auto">
          <a:xfrm>
            <a:off x="5638800" y="2286000"/>
            <a:ext cx="1447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US" sz="1200"/>
              <a:t>Na</a:t>
            </a:r>
            <a:r>
              <a:rPr lang="en-US" sz="1200" baseline="-25000"/>
              <a:t>2</a:t>
            </a:r>
            <a:r>
              <a:rPr lang="en-US" sz="1200"/>
              <a:t>CO</a:t>
            </a:r>
            <a:r>
              <a:rPr lang="en-US" sz="1200" baseline="-25000"/>
              <a:t>3</a:t>
            </a:r>
            <a:r>
              <a:rPr lang="en-US" sz="1200"/>
              <a:t>, Me</a:t>
            </a:r>
            <a:r>
              <a:rPr lang="en-US" sz="1200" baseline="-25000"/>
              <a:t>2</a:t>
            </a:r>
            <a:r>
              <a:rPr lang="en-US" sz="1200"/>
              <a:t>SO</a:t>
            </a:r>
            <a:r>
              <a:rPr lang="en-US" sz="1200" baseline="-25000"/>
              <a:t>4</a:t>
            </a:r>
            <a:r>
              <a:rPr lang="en-US" sz="1200"/>
              <a:t> </a:t>
            </a:r>
          </a:p>
          <a:p>
            <a:pPr defTabSz="914400"/>
            <a:r>
              <a:rPr lang="en-US" sz="1200"/>
              <a:t>aq. acetone</a:t>
            </a:r>
          </a:p>
          <a:p>
            <a:pPr defTabSz="914400"/>
            <a:r>
              <a:rPr lang="en-US" sz="1200"/>
              <a:t>NH</a:t>
            </a:r>
            <a:r>
              <a:rPr lang="en-US" sz="1200" baseline="-25000"/>
              <a:t>3</a:t>
            </a:r>
            <a:r>
              <a:rPr lang="en-US" sz="1200"/>
              <a:t>, MeOH</a:t>
            </a:r>
          </a:p>
        </p:txBody>
      </p:sp>
      <p:sp>
        <p:nvSpPr>
          <p:cNvPr id="265222" name="Text Box 15"/>
          <p:cNvSpPr txBox="1">
            <a:spLocks noChangeArrowheads="1"/>
          </p:cNvSpPr>
          <p:nvPr/>
        </p:nvSpPr>
        <p:spPr bwMode="auto">
          <a:xfrm>
            <a:off x="504825" y="3162300"/>
            <a:ext cx="9588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 b="1">
                <a:solidFill>
                  <a:schemeClr val="tx2"/>
                </a:solidFill>
              </a:rPr>
              <a:t>DMSAM</a:t>
            </a:r>
          </a:p>
        </p:txBody>
      </p:sp>
      <p:sp>
        <p:nvSpPr>
          <p:cNvPr id="265223" name="Text Box 16"/>
          <p:cNvSpPr txBox="1">
            <a:spLocks noChangeArrowheads="1"/>
          </p:cNvSpPr>
          <p:nvPr/>
        </p:nvSpPr>
        <p:spPr bwMode="auto">
          <a:xfrm>
            <a:off x="7208838" y="3179763"/>
            <a:ext cx="10858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 b="1">
                <a:solidFill>
                  <a:schemeClr val="tx2"/>
                </a:solidFill>
              </a:rPr>
              <a:t>Modafinil</a:t>
            </a:r>
          </a:p>
        </p:txBody>
      </p:sp>
      <p:sp>
        <p:nvSpPr>
          <p:cNvPr id="265224" name="Text Box 17"/>
          <p:cNvSpPr txBox="1">
            <a:spLocks noChangeArrowheads="1"/>
          </p:cNvSpPr>
          <p:nvPr/>
        </p:nvSpPr>
        <p:spPr bwMode="auto">
          <a:xfrm>
            <a:off x="3419475" y="3162300"/>
            <a:ext cx="163671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600" b="1">
                <a:solidFill>
                  <a:schemeClr val="tx2"/>
                </a:solidFill>
              </a:rPr>
              <a:t>Modafinic Acid</a:t>
            </a:r>
          </a:p>
        </p:txBody>
      </p:sp>
      <p:sp>
        <p:nvSpPr>
          <p:cNvPr id="67597" name="Text Box 18"/>
          <p:cNvSpPr txBox="1">
            <a:spLocks noChangeArrowheads="1"/>
          </p:cNvSpPr>
          <p:nvPr/>
        </p:nvSpPr>
        <p:spPr bwMode="auto">
          <a:xfrm>
            <a:off x="196850" y="4381500"/>
            <a:ext cx="8461375" cy="1066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en-US" sz="2400" dirty="0" smtClean="0">
                <a:solidFill>
                  <a:schemeClr val="tx2"/>
                </a:solidFill>
                <a:latin typeface="+mn-lt"/>
              </a:rPr>
              <a:t>	</a:t>
            </a: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- </a:t>
            </a:r>
            <a:r>
              <a:rPr lang="en-US" sz="2000" dirty="0" err="1" smtClean="0">
                <a:solidFill>
                  <a:schemeClr val="tx2"/>
                </a:solidFill>
                <a:latin typeface="+mn-lt"/>
              </a:rPr>
              <a:t>Modafinic</a:t>
            </a: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Acid was the best candidate for classical </a:t>
            </a: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resolution</a:t>
            </a:r>
            <a:endParaRPr lang="en-US" sz="2000" dirty="0">
              <a:solidFill>
                <a:schemeClr val="tx2"/>
              </a:solidFill>
              <a:latin typeface="+mn-lt"/>
            </a:endParaRPr>
          </a:p>
          <a:p>
            <a:pPr defTabSz="914400" eaLnBrk="1" hangingPunct="1">
              <a:defRPr/>
            </a:pPr>
            <a:endParaRPr lang="en-US" sz="2000" dirty="0">
              <a:solidFill>
                <a:schemeClr val="tx2"/>
              </a:solidFill>
              <a:latin typeface="+mn-lt"/>
            </a:endParaRPr>
          </a:p>
          <a:p>
            <a:pPr defTabSz="914400" eaLnBrk="1" hangingPunct="1">
              <a:defRPr/>
            </a:pPr>
            <a:r>
              <a:rPr lang="en-US" sz="2000" dirty="0" smtClean="0">
                <a:solidFill>
                  <a:schemeClr val="tx2"/>
                </a:solidFill>
                <a:latin typeface="+mn-lt"/>
              </a:rPr>
              <a:t>	- Easily 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converted to R-</a:t>
            </a:r>
            <a:r>
              <a:rPr lang="en-US" sz="2000" dirty="0" err="1">
                <a:solidFill>
                  <a:schemeClr val="tx2"/>
                </a:solidFill>
                <a:latin typeface="+mn-lt"/>
              </a:rPr>
              <a:t>Modafinil</a:t>
            </a:r>
            <a:r>
              <a:rPr lang="en-US" sz="2000" dirty="0">
                <a:solidFill>
                  <a:schemeClr val="tx2"/>
                </a:solidFill>
                <a:latin typeface="+mn-lt"/>
              </a:rPr>
              <a:t> </a:t>
            </a:r>
          </a:p>
        </p:txBody>
      </p:sp>
      <p:pic>
        <p:nvPicPr>
          <p:cNvPr id="265226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850" y="1600200"/>
            <a:ext cx="193675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5227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7100" y="1600200"/>
            <a:ext cx="1790700" cy="137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5228" name="Picture 1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81825" y="1600200"/>
            <a:ext cx="194786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524000"/>
            <a:ext cx="7696200" cy="4419600"/>
          </a:xfrm>
          <a:extLst/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85 kgs prepared via crystallization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- ~98% ee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- Conversion to R-Modafinil 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sz="2800" smtClean="0">
                <a:solidFill>
                  <a:schemeClr val="tx2"/>
                </a:solidFill>
              </a:rPr>
              <a:t>- Non-ideal system due to </a:t>
            </a:r>
          </a:p>
          <a:p>
            <a:pPr marL="1371600" lvl="3" indent="0" eaLnBrk="1" hangingPunct="1">
              <a:buFont typeface="Arial" charset="0"/>
              <a:buNone/>
            </a:pPr>
            <a:r>
              <a:rPr lang="en-US" sz="1800" smtClean="0">
                <a:solidFill>
                  <a:schemeClr val="tx2"/>
                </a:solidFill>
              </a:rPr>
              <a:t>●</a:t>
            </a:r>
            <a:r>
              <a:rPr lang="en-US" sz="2400" smtClean="0">
                <a:solidFill>
                  <a:schemeClr val="tx2"/>
                </a:solidFill>
              </a:rPr>
              <a:t> Product degradation</a:t>
            </a:r>
          </a:p>
          <a:p>
            <a:pPr marL="1371600" lvl="3" indent="0" eaLnBrk="1" hangingPunct="1">
              <a:buFont typeface="Arial" charset="0"/>
              <a:buNone/>
            </a:pPr>
            <a:r>
              <a:rPr lang="en-US" sz="1800" smtClean="0">
                <a:solidFill>
                  <a:schemeClr val="tx2"/>
                </a:solidFill>
              </a:rPr>
              <a:t>●</a:t>
            </a:r>
            <a:r>
              <a:rPr lang="en-US" sz="2400" smtClean="0">
                <a:solidFill>
                  <a:schemeClr val="tx2"/>
                </a:solidFill>
              </a:rPr>
              <a:t> Cost inputs</a:t>
            </a:r>
          </a:p>
          <a:p>
            <a:pPr marL="1371600" lvl="3" indent="0" eaLnBrk="1" hangingPunct="1">
              <a:buFont typeface="Arial" charset="0"/>
              <a:buNone/>
            </a:pPr>
            <a:r>
              <a:rPr lang="en-US" sz="1800" smtClean="0">
                <a:solidFill>
                  <a:schemeClr val="tx2"/>
                </a:solidFill>
              </a:rPr>
              <a:t>●</a:t>
            </a:r>
            <a:r>
              <a:rPr lang="en-US" sz="2400" smtClean="0">
                <a:solidFill>
                  <a:schemeClr val="tx2"/>
                </a:solidFill>
              </a:rPr>
              <a:t> High labor component</a:t>
            </a:r>
          </a:p>
          <a:p>
            <a:pPr marL="914400" lvl="2" indent="0" eaLnBrk="1" hangingPunct="1"/>
            <a:endParaRPr lang="en-US" smtClean="0">
              <a:solidFill>
                <a:schemeClr val="tx2"/>
              </a:solidFill>
            </a:endParaRPr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361950"/>
            <a:ext cx="5562600" cy="609600"/>
          </a:xfrm>
          <a:extLst/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Pre-Clinical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10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950913" y="4800600"/>
          <a:ext cx="198437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2" name="CS ChemDraw Drawing" r:id="rId4" imgW="1353820" imgH="985520" progId="">
                  <p:embed/>
                </p:oleObj>
              </mc:Choice>
              <mc:Fallback>
                <p:oleObj name="CS ChemDraw Drawing" r:id="rId4" imgW="1353820" imgH="985520" progId="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4800600"/>
                        <a:ext cx="1984375" cy="144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33700" y="152400"/>
            <a:ext cx="3429000" cy="990600"/>
          </a:xfrm>
        </p:spPr>
        <p:txBody>
          <a:bodyPr/>
          <a:lstStyle/>
          <a:p>
            <a:pPr algn="l" eaLnBrk="1" hangingPunct="1"/>
            <a:r>
              <a:rPr lang="en-US" sz="3600" b="1" i="1" smtClean="0">
                <a:solidFill>
                  <a:schemeClr val="tx2"/>
                </a:solidFill>
              </a:rPr>
              <a:t>Clinical Phase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77913" y="1219200"/>
            <a:ext cx="7315200" cy="3505200"/>
          </a:xfrm>
          <a:extLst/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Chiral HPLC/SMB study on Modafinil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Screened CSPs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HPLC and SMB methods developed</a:t>
            </a:r>
          </a:p>
          <a:p>
            <a:pPr lvl="1" eaLnBrk="1" hangingPunct="1">
              <a:buFont typeface="Arial" charset="0"/>
              <a:buNone/>
            </a:pPr>
            <a:endParaRPr lang="en-US" sz="1600" smtClean="0">
              <a:solidFill>
                <a:schemeClr val="tx2"/>
              </a:solidFill>
            </a:endParaRPr>
          </a:p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60kg of Phase I material produced 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Single column HPLC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 &gt;99.0%ee</a:t>
            </a:r>
          </a:p>
          <a:p>
            <a:pPr lvl="1" eaLnBrk="1" hangingPunct="1"/>
            <a:endParaRPr lang="en-US" sz="2000" smtClean="0"/>
          </a:p>
        </p:txBody>
      </p:sp>
      <p:graphicFrame>
        <p:nvGraphicFramePr>
          <p:cNvPr id="175109" name="Object 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019800" y="4751388"/>
          <a:ext cx="1993900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23" name="CS ChemDraw Drawing" r:id="rId6" imgW="1353820" imgH="985520" progId="">
                  <p:embed/>
                </p:oleObj>
              </mc:Choice>
              <mc:Fallback>
                <p:oleObj name="CS ChemDraw Drawing" r:id="rId6" imgW="1353820" imgH="985520" progId="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751388"/>
                        <a:ext cx="1993900" cy="145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12" name="Line 10"/>
          <p:cNvSpPr>
            <a:spLocks noChangeShapeType="1"/>
          </p:cNvSpPr>
          <p:nvPr/>
        </p:nvSpPr>
        <p:spPr bwMode="auto">
          <a:xfrm>
            <a:off x="3867150" y="56388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5113" name="Text Box 11"/>
          <p:cNvSpPr txBox="1">
            <a:spLocks noChangeArrowheads="1"/>
          </p:cNvSpPr>
          <p:nvPr/>
        </p:nvSpPr>
        <p:spPr bwMode="auto">
          <a:xfrm>
            <a:off x="4076700" y="5172075"/>
            <a:ext cx="6588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400"/>
            <a:r>
              <a:rPr lang="en-US" sz="1400"/>
              <a:t>HPLC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3400" y="1371600"/>
            <a:ext cx="8229600" cy="4419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550kg Phase II/III material produced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dirty="0" smtClean="0">
                <a:solidFill>
                  <a:schemeClr val="tx2"/>
                </a:solidFill>
              </a:rPr>
              <a:t>- </a:t>
            </a:r>
            <a:r>
              <a:rPr lang="en-US" dirty="0" err="1" smtClean="0">
                <a:solidFill>
                  <a:schemeClr val="tx2"/>
                </a:solidFill>
              </a:rPr>
              <a:t>Chiral</a:t>
            </a:r>
            <a:r>
              <a:rPr lang="en-US" dirty="0" smtClean="0">
                <a:solidFill>
                  <a:schemeClr val="tx2"/>
                </a:solidFill>
              </a:rPr>
              <a:t> SMB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dirty="0" smtClean="0">
                <a:solidFill>
                  <a:schemeClr val="tx2"/>
                </a:solidFill>
              </a:rPr>
              <a:t>- Optical purity &gt;99.2%ee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dirty="0" smtClean="0">
                <a:solidFill>
                  <a:schemeClr val="tx2"/>
                </a:solidFill>
              </a:rPr>
              <a:t>- Chemical purity &gt;99.7%</a:t>
            </a:r>
          </a:p>
          <a:p>
            <a:pPr lvl="1" eaLnBrk="1" hangingPunct="1"/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Over 10 MT of </a:t>
            </a:r>
            <a:r>
              <a:rPr lang="en-US" dirty="0" smtClean="0">
                <a:solidFill>
                  <a:schemeClr val="tx2"/>
                </a:solidFill>
              </a:rPr>
              <a:t>processed pre-launch </a:t>
            </a:r>
            <a:r>
              <a:rPr lang="en-US" dirty="0" smtClean="0">
                <a:solidFill>
                  <a:schemeClr val="tx2"/>
                </a:solidFill>
              </a:rPr>
              <a:t>via SMB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dirty="0" smtClean="0">
                <a:solidFill>
                  <a:schemeClr val="tx2"/>
                </a:solidFill>
              </a:rPr>
              <a:t>- </a:t>
            </a:r>
            <a:r>
              <a:rPr lang="en-US" dirty="0" smtClean="0">
                <a:solidFill>
                  <a:schemeClr val="tx2"/>
                </a:solidFill>
              </a:rPr>
              <a:t>Process </a:t>
            </a:r>
            <a:r>
              <a:rPr lang="en-US" dirty="0" smtClean="0">
                <a:solidFill>
                  <a:schemeClr val="tx2"/>
                </a:solidFill>
              </a:rPr>
              <a:t>ran on 300mm and 450mm systems</a:t>
            </a:r>
          </a:p>
          <a:p>
            <a:pPr marL="914400" lvl="2" indent="0" eaLnBrk="1" hangingPunct="1">
              <a:buFont typeface="Arial" charset="0"/>
              <a:buNone/>
            </a:pPr>
            <a:r>
              <a:rPr lang="en-US" dirty="0" smtClean="0">
                <a:solidFill>
                  <a:schemeClr val="tx2"/>
                </a:solidFill>
              </a:rPr>
              <a:t>- </a:t>
            </a:r>
            <a:r>
              <a:rPr lang="en-US" dirty="0" smtClean="0">
                <a:solidFill>
                  <a:schemeClr val="tx2"/>
                </a:solidFill>
              </a:rPr>
              <a:t>Stable</a:t>
            </a:r>
            <a:r>
              <a:rPr lang="en-US" dirty="0" smtClean="0">
                <a:solidFill>
                  <a:schemeClr val="tx2"/>
                </a:solidFill>
              </a:rPr>
              <a:t>, robust process</a:t>
            </a:r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71600" y="295275"/>
            <a:ext cx="5638800" cy="7620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Clinical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04800" y="1371600"/>
            <a:ext cx="8763000" cy="4343400"/>
          </a:xfrm>
          <a:extLst/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/>
                </a:solidFill>
              </a:rPr>
              <a:t>Asymmetric Oxidation Results</a:t>
            </a:r>
          </a:p>
          <a:p>
            <a:pPr marL="914400" lvl="2" indent="0" eaLnBrk="1" hangingPunct="1">
              <a:buFont typeface="Arial" charset="0"/>
              <a:buNone/>
              <a:defRPr/>
            </a:pPr>
            <a:r>
              <a:rPr lang="en-US" sz="2800" dirty="0" smtClean="0">
                <a:solidFill>
                  <a:schemeClr val="tx2"/>
                </a:solidFill>
              </a:rPr>
              <a:t>- 75% isolated yield</a:t>
            </a:r>
          </a:p>
          <a:p>
            <a:pPr lvl="2" eaLnBrk="1" hangingPunct="1">
              <a:buFontTx/>
              <a:buChar char="-"/>
              <a:defRPr/>
            </a:pPr>
            <a:r>
              <a:rPr lang="en-US" sz="2800" dirty="0" smtClean="0">
                <a:solidFill>
                  <a:schemeClr val="tx2"/>
                </a:solidFill>
              </a:rPr>
              <a:t>&gt;99.5% optical purity</a:t>
            </a:r>
          </a:p>
          <a:p>
            <a:pPr marL="914400" lvl="2" indent="0" eaLnBrk="1" hangingPunct="1">
              <a:buFont typeface="Arial" charset="0"/>
              <a:buNone/>
              <a:defRPr/>
            </a:pPr>
            <a:endParaRPr lang="en-US" sz="1400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tx2"/>
                </a:solidFill>
              </a:rPr>
              <a:t>Significantly longer development than chromatography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sz="1400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tx2"/>
                </a:solidFill>
              </a:rPr>
              <a:t>Favorable economics</a:t>
            </a:r>
          </a:p>
          <a:p>
            <a:pPr eaLnBrk="1" hangingPunct="1">
              <a:defRPr/>
            </a:pPr>
            <a:endParaRPr lang="en-US" sz="1400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tx2"/>
                </a:solidFill>
              </a:rPr>
              <a:t>Launch of </a:t>
            </a:r>
            <a:r>
              <a:rPr lang="en-US" sz="2800" dirty="0" err="1" smtClean="0">
                <a:solidFill>
                  <a:schemeClr val="tx2"/>
                </a:solidFill>
              </a:rPr>
              <a:t>Armodafinil</a:t>
            </a:r>
            <a:r>
              <a:rPr lang="en-US" sz="2800" dirty="0" smtClean="0">
                <a:solidFill>
                  <a:schemeClr val="tx2"/>
                </a:solidFill>
              </a:rPr>
              <a:t> was accelerated due to stage-appropriate technologies</a:t>
            </a:r>
          </a:p>
        </p:txBody>
      </p:sp>
      <p:sp>
        <p:nvSpPr>
          <p:cNvPr id="273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295275"/>
            <a:ext cx="5410200" cy="7620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Commercial Launch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752600"/>
            <a:ext cx="8001000" cy="3962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2"/>
                </a:solidFill>
              </a:rPr>
              <a:t>Three different methods employed</a:t>
            </a:r>
          </a:p>
          <a:p>
            <a:pPr eaLnBrk="1" hangingPunct="1"/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tx2"/>
                </a:solidFill>
              </a:rPr>
              <a:t>Pre-Clinical – </a:t>
            </a:r>
            <a:r>
              <a:rPr lang="en-US" sz="2800" dirty="0" smtClean="0">
                <a:solidFill>
                  <a:srgbClr val="558ED5"/>
                </a:solidFill>
              </a:rPr>
              <a:t>Classical Resolution</a:t>
            </a:r>
          </a:p>
          <a:p>
            <a:pPr eaLnBrk="1" hangingPunct="1"/>
            <a:r>
              <a:rPr lang="en-US" sz="2800" dirty="0" smtClean="0">
                <a:solidFill>
                  <a:schemeClr val="tx2"/>
                </a:solidFill>
              </a:rPr>
              <a:t>Clinical Trials – </a:t>
            </a:r>
            <a:r>
              <a:rPr lang="en-US" sz="2800" dirty="0" smtClean="0">
                <a:solidFill>
                  <a:srgbClr val="558ED5"/>
                </a:solidFill>
              </a:rPr>
              <a:t>Chiral </a:t>
            </a:r>
            <a:r>
              <a:rPr lang="en-US" sz="2800" dirty="0" smtClean="0">
                <a:solidFill>
                  <a:srgbClr val="558ED5"/>
                </a:solidFill>
              </a:rPr>
              <a:t>HPLC/SMB</a:t>
            </a:r>
            <a:endParaRPr lang="en-US" sz="2800" dirty="0" smtClean="0">
              <a:solidFill>
                <a:srgbClr val="558ED5"/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tx2"/>
                </a:solidFill>
              </a:rPr>
              <a:t>Commercial Launch – </a:t>
            </a:r>
            <a:r>
              <a:rPr lang="en-US" sz="2800" dirty="0" smtClean="0">
                <a:solidFill>
                  <a:srgbClr val="558ED5"/>
                </a:solidFill>
              </a:rPr>
              <a:t>Asymmetric Synthesis</a:t>
            </a:r>
          </a:p>
          <a:p>
            <a:pPr eaLnBrk="1" hangingPunct="1"/>
            <a:endParaRPr lang="en-US" sz="2800" dirty="0" smtClean="0">
              <a:solidFill>
                <a:srgbClr val="558ED5"/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rgbClr val="17375E"/>
                </a:solidFill>
              </a:rPr>
              <a:t>Result</a:t>
            </a:r>
            <a:r>
              <a:rPr lang="en-US" sz="2800" dirty="0" smtClean="0">
                <a:solidFill>
                  <a:srgbClr val="558ED5"/>
                </a:solidFill>
              </a:rPr>
              <a:t> </a:t>
            </a:r>
            <a:r>
              <a:rPr lang="en-US" sz="2800" dirty="0" smtClean="0">
                <a:solidFill>
                  <a:srgbClr val="17375E"/>
                </a:solidFill>
              </a:rPr>
              <a:t>–</a:t>
            </a:r>
            <a:r>
              <a:rPr lang="en-US" sz="2800" dirty="0" smtClean="0">
                <a:solidFill>
                  <a:srgbClr val="558ED5"/>
                </a:solidFill>
              </a:rPr>
              <a:t> Speed to Market</a:t>
            </a:r>
          </a:p>
        </p:txBody>
      </p:sp>
      <p:sp>
        <p:nvSpPr>
          <p:cNvPr id="275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467600" cy="7620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Development of Armodafinil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752600"/>
            <a:ext cx="8001000" cy="3962400"/>
          </a:xfrm>
        </p:spPr>
        <p:txBody>
          <a:bodyPr/>
          <a:lstStyle/>
          <a:p>
            <a:pPr eaLnBrk="1" hangingPunct="1"/>
            <a:r>
              <a:rPr lang="en-US" sz="2800" dirty="0" err="1" smtClean="0">
                <a:solidFill>
                  <a:schemeClr val="tx2"/>
                </a:solidFill>
              </a:rPr>
              <a:t>Chiral</a:t>
            </a:r>
            <a:r>
              <a:rPr lang="en-US" sz="2800" dirty="0" smtClean="0">
                <a:solidFill>
                  <a:schemeClr val="tx2"/>
                </a:solidFill>
              </a:rPr>
              <a:t> Chromatography can offer advantages</a:t>
            </a:r>
          </a:p>
          <a:p>
            <a:pPr lvl="1" eaLnBrk="1" hangingPunct="1"/>
            <a:r>
              <a:rPr lang="en-US" sz="2400" dirty="0" smtClean="0">
                <a:solidFill>
                  <a:schemeClr val="tx2"/>
                </a:solidFill>
              </a:rPr>
              <a:t>Effective from mgs to MTs</a:t>
            </a:r>
          </a:p>
          <a:p>
            <a:pPr lvl="1" eaLnBrk="1" hangingPunct="1"/>
            <a:r>
              <a:rPr lang="en-US" sz="2400" dirty="0" smtClean="0">
                <a:solidFill>
                  <a:schemeClr val="tx2"/>
                </a:solidFill>
              </a:rPr>
              <a:t>Predictable scale factors</a:t>
            </a:r>
          </a:p>
          <a:p>
            <a:pPr lvl="1" eaLnBrk="1" hangingPunct="1"/>
            <a:r>
              <a:rPr lang="en-US" sz="2400" dirty="0" smtClean="0">
                <a:solidFill>
                  <a:schemeClr val="tx2"/>
                </a:solidFill>
              </a:rPr>
              <a:t>Ability to “dial in” desired %</a:t>
            </a:r>
            <a:r>
              <a:rPr lang="en-US" sz="2400" dirty="0" err="1" smtClean="0">
                <a:solidFill>
                  <a:schemeClr val="tx2"/>
                </a:solidFill>
              </a:rPr>
              <a:t>ee</a:t>
            </a: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/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/>
            <a:endParaRPr lang="en-US" sz="2800" dirty="0" smtClean="0">
              <a:solidFill>
                <a:srgbClr val="558ED5"/>
              </a:solidFill>
            </a:endParaRPr>
          </a:p>
          <a:p>
            <a:pPr eaLnBrk="1" hangingPunct="1"/>
            <a:endParaRPr lang="en-US" sz="2800" dirty="0" smtClean="0">
              <a:solidFill>
                <a:srgbClr val="558ED5"/>
              </a:solidFill>
            </a:endParaRPr>
          </a:p>
        </p:txBody>
      </p:sp>
      <p:sp>
        <p:nvSpPr>
          <p:cNvPr id="277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467600" cy="762000"/>
          </a:xfrm>
        </p:spPr>
        <p:txBody>
          <a:bodyPr/>
          <a:lstStyle/>
          <a:p>
            <a:pPr eaLnBrk="1" hangingPunct="1"/>
            <a:r>
              <a:rPr lang="en-US" sz="3600" b="1" i="1" smtClean="0">
                <a:solidFill>
                  <a:schemeClr val="tx2"/>
                </a:solidFill>
              </a:rPr>
              <a:t>Conclusions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048000" y="2057399"/>
            <a:ext cx="3581400" cy="4291885"/>
          </a:xfrm>
        </p:spPr>
        <p:txBody>
          <a:bodyPr/>
          <a:lstStyle/>
          <a:p>
            <a:pPr eaLnBrk="1" hangingPunct="1"/>
            <a:r>
              <a:rPr lang="en-US" dirty="0" err="1" smtClean="0">
                <a:solidFill>
                  <a:schemeClr val="tx2"/>
                </a:solidFill>
              </a:rPr>
              <a:t>Ampac</a:t>
            </a:r>
            <a:endParaRPr lang="en-US" dirty="0" smtClean="0">
              <a:solidFill>
                <a:schemeClr val="tx2"/>
              </a:solidFill>
            </a:endParaRPr>
          </a:p>
          <a:p>
            <a:pPr eaLnBrk="1" hangingPunct="1"/>
            <a:endParaRPr lang="en-US" dirty="0">
              <a:solidFill>
                <a:schemeClr val="tx2"/>
              </a:solidFill>
            </a:endParaRPr>
          </a:p>
          <a:p>
            <a:pPr eaLnBrk="1" hangingPunct="1"/>
            <a:r>
              <a:rPr lang="en-US" dirty="0" smtClean="0">
                <a:solidFill>
                  <a:schemeClr val="tx2"/>
                </a:solidFill>
              </a:rPr>
              <a:t>Biogen Idec </a:t>
            </a:r>
          </a:p>
          <a:p>
            <a:pPr eaLnBrk="1" hangingPunct="1"/>
            <a:endParaRPr lang="en-US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dirty="0" err="1" smtClean="0">
                <a:solidFill>
                  <a:schemeClr val="tx2"/>
                </a:solidFill>
              </a:rPr>
              <a:t>Teva</a:t>
            </a:r>
            <a:r>
              <a:rPr lang="en-US" dirty="0" smtClean="0">
                <a:solidFill>
                  <a:schemeClr val="tx2"/>
                </a:solidFill>
              </a:rPr>
              <a:t> (</a:t>
            </a:r>
            <a:r>
              <a:rPr lang="en-US" dirty="0" err="1" smtClean="0">
                <a:solidFill>
                  <a:schemeClr val="tx2"/>
                </a:solidFill>
              </a:rPr>
              <a:t>Cephalon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marL="0" indent="0" eaLnBrk="1" hangingPunct="1"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 eaLnBrk="1" hangingPunct="1"/>
            <a:r>
              <a:rPr lang="en-US" dirty="0" err="1" smtClean="0">
                <a:solidFill>
                  <a:schemeClr val="tx2"/>
                </a:solidFill>
              </a:rPr>
              <a:t>Novasep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279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b="1" i="1" dirty="0" smtClean="0">
                <a:solidFill>
                  <a:schemeClr val="tx2"/>
                </a:solidFill>
              </a:rPr>
              <a:t>Acknowledgement to Our Partners</a:t>
            </a:r>
            <a:endParaRPr lang="en-US" sz="3200" b="1" i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10296</TotalTime>
  <Words>1528</Words>
  <Application>Microsoft Office PowerPoint</Application>
  <PresentationFormat>On-screen Show (4:3)</PresentationFormat>
  <Paragraphs>642</Paragraphs>
  <Slides>46</Slides>
  <Notes>45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MS Mincho</vt:lpstr>
      <vt:lpstr>ＭＳ Ｐゴシック</vt:lpstr>
      <vt:lpstr>ＭＳ Ｐゴシック</vt:lpstr>
      <vt:lpstr>Arial</vt:lpstr>
      <vt:lpstr>Calibri</vt:lpstr>
      <vt:lpstr>Courier New</vt:lpstr>
      <vt:lpstr>Helvetica</vt:lpstr>
      <vt:lpstr>Symbol</vt:lpstr>
      <vt:lpstr>Tahoma</vt:lpstr>
      <vt:lpstr>Times New Roman</vt:lpstr>
      <vt:lpstr>Wingdings</vt:lpstr>
      <vt:lpstr>Office Theme</vt:lpstr>
      <vt:lpstr>ISIS/Draw Sketch</vt:lpstr>
      <vt:lpstr>CS ChemDraw Drawing</vt:lpstr>
      <vt:lpstr>International Conference and Expo on Separation Techniques  August 2015</vt:lpstr>
      <vt:lpstr>CHIRAL TECHNOLOGIES INC. </vt:lpstr>
      <vt:lpstr>Chirality in Drug Pipeline</vt:lpstr>
      <vt:lpstr>Challenge</vt:lpstr>
      <vt:lpstr>Pre-Clinical</vt:lpstr>
      <vt:lpstr>Clinical</vt:lpstr>
      <vt:lpstr>Chiral Separation</vt:lpstr>
      <vt:lpstr>Chiral Separation</vt:lpstr>
      <vt:lpstr>Perceptions of Chromatography</vt:lpstr>
      <vt:lpstr>Reality of Modern Chromatography</vt:lpstr>
      <vt:lpstr>Scalable Technology</vt:lpstr>
      <vt:lpstr>Scalable Technology</vt:lpstr>
      <vt:lpstr>Chiral Chromatography  Method Development</vt:lpstr>
      <vt:lpstr>Key Points to Consider</vt:lpstr>
      <vt:lpstr>PowerPoint Presentation</vt:lpstr>
      <vt:lpstr>Screening Study  a-Methyl-a-Phenylsuccinimide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Case Studies</vt:lpstr>
      <vt:lpstr>1) Continuous Enantio-Enrichment</vt:lpstr>
      <vt:lpstr>BIIB042 Structure</vt:lpstr>
      <vt:lpstr>Initial Drug Discovery Approach</vt:lpstr>
      <vt:lpstr>Formation of First Chiral Center</vt:lpstr>
      <vt:lpstr>Chiral SMB Approach</vt:lpstr>
      <vt:lpstr>Continuous SMB Process</vt:lpstr>
      <vt:lpstr>Continuous SMB Process</vt:lpstr>
      <vt:lpstr>Continuous SMB Process</vt:lpstr>
      <vt:lpstr>Continuous SMB Process</vt:lpstr>
      <vt:lpstr>Continuous SMB Process</vt:lpstr>
      <vt:lpstr>Lab Scale SMB</vt:lpstr>
      <vt:lpstr>Second Chiral Center</vt:lpstr>
      <vt:lpstr>2) Stage-Appropriate Technology</vt:lpstr>
      <vt:lpstr>Stage-Appropriate Technology</vt:lpstr>
      <vt:lpstr>Pre-Clinical Phase</vt:lpstr>
      <vt:lpstr>Pre-Clinical Phase</vt:lpstr>
      <vt:lpstr>Clinical Phase</vt:lpstr>
      <vt:lpstr>Clinical Phase</vt:lpstr>
      <vt:lpstr>Commercial Launch</vt:lpstr>
      <vt:lpstr>Development of Armodafinil</vt:lpstr>
      <vt:lpstr>Conclusions</vt:lpstr>
      <vt:lpstr>Acknowledgement to Our Partners</vt:lpstr>
    </vt:vector>
  </TitlesOfParts>
  <Company>Schubert Communications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Lawrence</dc:creator>
  <cp:lastModifiedBy>Joe Barendt</cp:lastModifiedBy>
  <cp:revision>67</cp:revision>
  <dcterms:created xsi:type="dcterms:W3CDTF">2013-02-08T20:03:28Z</dcterms:created>
  <dcterms:modified xsi:type="dcterms:W3CDTF">2015-08-11T13:42:42Z</dcterms:modified>
</cp:coreProperties>
</file>