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72" r:id="rId1"/>
  </p:sldMasterIdLst>
  <p:notesMasterIdLst>
    <p:notesMasterId r:id="rId26"/>
  </p:notesMasterIdLst>
  <p:sldIdLst>
    <p:sldId id="256" r:id="rId2"/>
    <p:sldId id="259" r:id="rId3"/>
    <p:sldId id="278" r:id="rId4"/>
    <p:sldId id="260" r:id="rId5"/>
    <p:sldId id="257" r:id="rId6"/>
    <p:sldId id="266" r:id="rId7"/>
    <p:sldId id="268" r:id="rId8"/>
    <p:sldId id="283" r:id="rId9"/>
    <p:sldId id="275" r:id="rId10"/>
    <p:sldId id="279" r:id="rId11"/>
    <p:sldId id="258" r:id="rId12"/>
    <p:sldId id="264" r:id="rId13"/>
    <p:sldId id="261" r:id="rId14"/>
    <p:sldId id="263" r:id="rId15"/>
    <p:sldId id="270" r:id="rId16"/>
    <p:sldId id="280" r:id="rId17"/>
    <p:sldId id="267" r:id="rId18"/>
    <p:sldId id="281" r:id="rId19"/>
    <p:sldId id="269" r:id="rId20"/>
    <p:sldId id="282" r:id="rId21"/>
    <p:sldId id="271" r:id="rId22"/>
    <p:sldId id="272" r:id="rId23"/>
    <p:sldId id="273" r:id="rId24"/>
    <p:sldId id="274" r:id="rId25"/>
  </p:sldIdLst>
  <p:sldSz cx="9144000" cy="6858000" type="screen4x3"/>
  <p:notesSz cx="6858000" cy="9144000"/>
  <p:embeddedFontLst>
    <p:embeddedFont>
      <p:font typeface="굴림" pitchFamily="34" charset="-127"/>
      <p:regular r:id="rId27"/>
    </p:embeddedFont>
    <p:embeddedFont>
      <p:font typeface="HY신명조" charset="-127"/>
      <p:regular r:id="rId28"/>
    </p:embeddedFont>
    <p:embeddedFont>
      <p:font typeface="Verdana" pitchFamily="34" charset="0"/>
      <p:regular r:id="rId29"/>
      <p:bold r:id="rId30"/>
      <p:italic r:id="rId31"/>
      <p:boldItalic r:id="rId32"/>
    </p:embeddedFont>
    <p:embeddedFont>
      <p:font typeface="맑은 고딕" pitchFamily="34" charset="-127"/>
      <p:regular r:id="rId33"/>
      <p:bold r:id="rId34"/>
    </p:embeddedFont>
  </p:embeddedFont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955" autoAdjust="0"/>
  </p:normalViewPr>
  <p:slideViewPr>
    <p:cSldViewPr snapToGrid="0">
      <p:cViewPr varScale="1">
        <p:scale>
          <a:sx n="73" d="100"/>
          <a:sy n="73" d="100"/>
        </p:scale>
        <p:origin x="-111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93A510-97E6-4720-82EE-DFEFAA23909A}" type="datetimeFigureOut">
              <a:rPr lang="ko-KR" altLang="en-US" smtClean="0"/>
              <a:t>2015-09-23</a:t>
            </a:fld>
            <a:endParaRPr lang="ko-KR" altLang="en-US"/>
          </a:p>
        </p:txBody>
      </p:sp>
      <p:sp>
        <p:nvSpPr>
          <p:cNvPr id="4" name="슬라이드 이미지 개체 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84E764-6884-4BD5-A0B5-079A1CA647D2}" type="slidenum">
              <a:rPr lang="ko-KR" altLang="en-US" smtClean="0"/>
              <a:t>‹#›</a:t>
            </a:fld>
            <a:endParaRPr lang="ko-KR" altLang="en-US"/>
          </a:p>
        </p:txBody>
      </p:sp>
    </p:spTree>
    <p:extLst>
      <p:ext uri="{BB962C8B-B14F-4D97-AF65-F5344CB8AC3E}">
        <p14:creationId xmlns:p14="http://schemas.microsoft.com/office/powerpoint/2010/main" val="1102508674"/>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Ladies and Gentlemen.</a:t>
            </a:r>
          </a:p>
          <a:p>
            <a:r>
              <a:rPr lang="en-US" altLang="ko-KR" dirty="0" smtClean="0"/>
              <a:t>How</a:t>
            </a:r>
            <a:r>
              <a:rPr lang="en-US" altLang="ko-KR" baseline="0" dirty="0" smtClean="0"/>
              <a:t> are you today? I am </a:t>
            </a:r>
            <a:r>
              <a:rPr lang="en-US" altLang="ko-KR" baseline="0" dirty="0" err="1" smtClean="0"/>
              <a:t>Jongweon</a:t>
            </a:r>
            <a:r>
              <a:rPr lang="en-US" altLang="ko-KR" baseline="0" dirty="0" smtClean="0"/>
              <a:t> Kim came from Korea and I am working at </a:t>
            </a:r>
            <a:r>
              <a:rPr lang="en-US" altLang="ko-KR" baseline="0" dirty="0" err="1" smtClean="0"/>
              <a:t>Sangmyung</a:t>
            </a:r>
            <a:r>
              <a:rPr lang="en-US" altLang="ko-KR" baseline="0" dirty="0" smtClean="0"/>
              <a:t> University. In Korea, the temperature is about 35 Celsius degree and very hot. However when I arrived here Birmingham, the weather is cool. Anyway, today, I would like to present about security issues for multimedia content. Nowadays, multimedia contents are most important thing in our life. As developing the computer and network technology, the multimedia piracy issues are controversy. </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1</a:t>
            </a:fld>
            <a:endParaRPr lang="ko-KR" altLang="en-US"/>
          </a:p>
        </p:txBody>
      </p:sp>
    </p:spTree>
    <p:extLst>
      <p:ext uri="{BB962C8B-B14F-4D97-AF65-F5344CB8AC3E}">
        <p14:creationId xmlns:p14="http://schemas.microsoft.com/office/powerpoint/2010/main" val="2594435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When I was</a:t>
            </a:r>
            <a:r>
              <a:rPr lang="en-US" altLang="ko-KR" baseline="0" dirty="0" smtClean="0"/>
              <a:t> a graduate student, I bought a IBM compatible PC AT. I am not sure you are familiar to the PC hardware. The CPU was 80286 AT with 2Mbyte memory and 20MB HDD. Can you imagine the price of the PC? The price was about 1,200 US dollars. These days, if we have 1,200 US dollars, we can buy a computer with i7 quad core or i5 dual core CPU, 8Gbyte memory and 1Tbyte HDD. Indeed including Full-HD 24inch LCD monitor. Actually, value of 1,200 US dollars 25 years ago is not same today’s value. Today’s value is about 3,200 US dollars. How about the performance of the PC? CPU performance may upgrade about 10,000 times and the capacity of memory is extended 4,000 times, the capacity of HDD is extended about 500,000 times.</a:t>
            </a:r>
          </a:p>
          <a:p>
            <a:r>
              <a:rPr lang="en-US" altLang="ko-KR" baseline="0" dirty="0" smtClean="0"/>
              <a:t>Now you have powerful computers in your hands or your pockets. With developing the computer and network technology, digital multimedia is grown rapidly. The characteristics of the digital multimedia are intangible, duplicable without degradation and transferable with zero cost, anytime and anywhere.</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2</a:t>
            </a:fld>
            <a:endParaRPr lang="ko-KR" altLang="en-US"/>
          </a:p>
        </p:txBody>
      </p:sp>
    </p:spTree>
    <p:extLst>
      <p:ext uri="{BB962C8B-B14F-4D97-AF65-F5344CB8AC3E}">
        <p14:creationId xmlns:p14="http://schemas.microsoft.com/office/powerpoint/2010/main" val="598371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This cartoon</a:t>
            </a:r>
            <a:r>
              <a:rPr lang="en-US" altLang="ko-KR" baseline="0" dirty="0" smtClean="0"/>
              <a:t> shows the duplicable feature of the digital multimedia. Digital multimedia is composed of binary code and it can be perfectly duplicated. We can’t distinguish the difference between the original and the copycat.</a:t>
            </a:r>
          </a:p>
          <a:p>
            <a:r>
              <a:rPr lang="en-US" altLang="ko-KR" baseline="0" dirty="0" smtClean="0"/>
              <a:t>The clever Aladdin is a uploader today.</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3</a:t>
            </a:fld>
            <a:endParaRPr lang="ko-KR" altLang="en-US"/>
          </a:p>
        </p:txBody>
      </p:sp>
    </p:spTree>
    <p:extLst>
      <p:ext uri="{BB962C8B-B14F-4D97-AF65-F5344CB8AC3E}">
        <p14:creationId xmlns:p14="http://schemas.microsoft.com/office/powerpoint/2010/main" val="2956147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First piracy</a:t>
            </a:r>
            <a:r>
              <a:rPr lang="en-US" altLang="ko-KR" baseline="0" dirty="0" smtClean="0"/>
              <a:t> issue was Napster case. Napster provided a central p2p service to share mp3 songs and RIAA sued Napster. Finally, Napster stopped the service July in 2001, then Napster was bankrupt in 2002 and acquired by Roxio.</a:t>
            </a:r>
          </a:p>
          <a:p>
            <a:r>
              <a:rPr lang="en-US" altLang="ko-KR" baseline="0" dirty="0" smtClean="0"/>
              <a:t>At that time, a new p2p technology that was called as </a:t>
            </a:r>
            <a:r>
              <a:rPr lang="en-US" altLang="ko-KR" baseline="0" dirty="0" err="1" smtClean="0"/>
              <a:t>Bittorrent</a:t>
            </a:r>
            <a:r>
              <a:rPr lang="en-US" altLang="ko-KR" baseline="0" dirty="0" smtClean="0"/>
              <a:t> was emerged. This technology did not draw attention when it was developed. However, after year 2007, the torrent traffic of world network was about 50% in North America. Torrent becomes now a major term of piracy network.</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4</a:t>
            </a:fld>
            <a:endParaRPr lang="ko-KR" altLang="en-US"/>
          </a:p>
        </p:txBody>
      </p:sp>
    </p:spTree>
    <p:extLst>
      <p:ext uri="{BB962C8B-B14F-4D97-AF65-F5344CB8AC3E}">
        <p14:creationId xmlns:p14="http://schemas.microsoft.com/office/powerpoint/2010/main" val="1686491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err="1" smtClean="0"/>
              <a:t>Rights</a:t>
            </a:r>
            <a:r>
              <a:rPr lang="en-US" altLang="ko-KR" baseline="0" dirty="0" err="1" smtClean="0"/>
              <a:t>holdes</a:t>
            </a:r>
            <a:r>
              <a:rPr lang="en-US" altLang="ko-KR" baseline="0" dirty="0" smtClean="0"/>
              <a:t> such as MPAA, RIAA and Hollywood Motion Picture Companies tried to reduce the piracy traffic on the Internet, there is still a lot of traffics for file sharing on the Internet. Digital Music News announced the file sharing traffic will be increased continuously and in 2017, the traffic will be over 1,000PBytes per month. 1PB is 1.6million CDs volume. That is 1,000PB is 1.6Billion CD volume.</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5</a:t>
            </a:fld>
            <a:endParaRPr lang="ko-KR" altLang="en-US"/>
          </a:p>
        </p:txBody>
      </p:sp>
    </p:spTree>
    <p:extLst>
      <p:ext uri="{BB962C8B-B14F-4D97-AF65-F5344CB8AC3E}">
        <p14:creationId xmlns:p14="http://schemas.microsoft.com/office/powerpoint/2010/main" val="1182963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So,</a:t>
            </a:r>
            <a:r>
              <a:rPr lang="en-US" altLang="ko-KR" baseline="0" dirty="0" smtClean="0"/>
              <a:t> why there are many controversies of copyright? What is Copyright?</a:t>
            </a:r>
            <a:endParaRPr lang="en-US" altLang="ko-KR" baseline="0" dirty="0"/>
          </a:p>
          <a:p>
            <a:r>
              <a:rPr lang="en-US" altLang="ko-KR" baseline="0" dirty="0" smtClean="0"/>
              <a:t>Copyright is bundle of rights for creative works and applicable to any expression of a creative work. It is granted automatically to protect the creative works from the moment they create (written down, painted, or filmed). C</a:t>
            </a:r>
            <a:r>
              <a:rPr lang="en-US" altLang="ko-KR" dirty="0" smtClean="0"/>
              <a:t>opyright protection lasts for the life of the author plus 70 years after death</a:t>
            </a:r>
            <a:r>
              <a:rPr lang="en-US" altLang="ko-KR" baseline="0" dirty="0" smtClean="0"/>
              <a:t> And if there are coauthors, it lasts for 70 years after death of last coauthor.</a:t>
            </a:r>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6</a:t>
            </a:fld>
            <a:endParaRPr lang="ko-KR" altLang="en-US"/>
          </a:p>
        </p:txBody>
      </p:sp>
    </p:spTree>
    <p:extLst>
      <p:ext uri="{BB962C8B-B14F-4D97-AF65-F5344CB8AC3E}">
        <p14:creationId xmlns:p14="http://schemas.microsoft.com/office/powerpoint/2010/main" val="1560997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This table shows the difference</a:t>
            </a:r>
            <a:r>
              <a:rPr lang="en-US" altLang="ko-KR" baseline="0" dirty="0" smtClean="0"/>
              <a:t> between copyright and patent. Copyright protects the expression of the work not idea, otherwise patent protects the idea.</a:t>
            </a:r>
          </a:p>
          <a:p>
            <a:r>
              <a:rPr lang="en-US" altLang="ko-KR" baseline="0" dirty="0" smtClean="0"/>
              <a:t>So, Copyright covers artistic, creative works and functional works like computer programs.</a:t>
            </a:r>
          </a:p>
          <a:p>
            <a:endParaRPr lang="en-US" altLang="ko-KR" baseline="0" dirty="0" smtClean="0"/>
          </a:p>
          <a:p>
            <a:r>
              <a:rPr lang="en-US" altLang="ko-KR" baseline="0" dirty="0" smtClean="0"/>
              <a:t>Patent lasts for 20 years after apply for registration.</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7</a:t>
            </a:fld>
            <a:endParaRPr lang="ko-KR" altLang="en-US"/>
          </a:p>
        </p:txBody>
      </p:sp>
    </p:spTree>
    <p:extLst>
      <p:ext uri="{BB962C8B-B14F-4D97-AF65-F5344CB8AC3E}">
        <p14:creationId xmlns:p14="http://schemas.microsoft.com/office/powerpoint/2010/main" val="3639181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baseline="0" dirty="0" smtClean="0"/>
              <a:t>Because there is no duty to express the author and to register their works, there are widespread infringement cases .</a:t>
            </a:r>
          </a:p>
          <a:p>
            <a:r>
              <a:rPr lang="en-US" altLang="ko-KR" baseline="0" dirty="0" smtClean="0"/>
              <a:t>In Korea, there was a tragic case in 2007. A teenager uploaded many fantasy nobles on the Internet and a law firm enforced to him the law firm would sue him if he did not arrange with the infringement. Actually, the law firm requested 1,000 US dollars and he could resolve the problem within 500 bucks. However, the boy was cowed and decided to kill himself. How ridiculous !!</a:t>
            </a:r>
          </a:p>
          <a:p>
            <a:r>
              <a:rPr lang="en-US" altLang="ko-KR" dirty="0" smtClean="0"/>
              <a:t>Anyway,</a:t>
            </a:r>
            <a:r>
              <a:rPr lang="en-US" altLang="ko-KR" baseline="0" dirty="0" smtClean="0"/>
              <a:t> after this case, Supreme Prosecutors’ Office has adopted the conditional suspension of prosecution and if the first offenders receive copyright education, the Office suspends the prosecution.</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8</a:t>
            </a:fld>
            <a:endParaRPr lang="ko-KR" altLang="en-US"/>
          </a:p>
        </p:txBody>
      </p:sp>
    </p:spTree>
    <p:extLst>
      <p:ext uri="{BB962C8B-B14F-4D97-AF65-F5344CB8AC3E}">
        <p14:creationId xmlns:p14="http://schemas.microsoft.com/office/powerpoint/2010/main" val="1789167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The representative movement of anti-copyright is </a:t>
            </a:r>
            <a:r>
              <a:rPr lang="en-US" altLang="ko-KR" dirty="0" err="1" smtClean="0"/>
              <a:t>Copyleft</a:t>
            </a:r>
            <a:r>
              <a:rPr lang="en-US" altLang="ko-KR" dirty="0" smtClean="0"/>
              <a:t>. Their movement</a:t>
            </a:r>
            <a:r>
              <a:rPr lang="en-US" altLang="ko-KR" baseline="0" dirty="0" smtClean="0"/>
              <a:t> is based on the proverbs.</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9</a:t>
            </a:fld>
            <a:endParaRPr lang="ko-KR" altLang="en-US"/>
          </a:p>
        </p:txBody>
      </p:sp>
    </p:spTree>
    <p:extLst>
      <p:ext uri="{BB962C8B-B14F-4D97-AF65-F5344CB8AC3E}">
        <p14:creationId xmlns:p14="http://schemas.microsoft.com/office/powerpoint/2010/main" val="732876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There is a compromising movement claimed</a:t>
            </a:r>
            <a:r>
              <a:rPr lang="en-US" altLang="ko-KR" baseline="0" dirty="0" smtClean="0"/>
              <a:t> by Lawrence </a:t>
            </a:r>
            <a:r>
              <a:rPr lang="en-US" altLang="ko-KR" baseline="0" dirty="0" err="1" smtClean="0"/>
              <a:t>Lessig</a:t>
            </a:r>
            <a:r>
              <a:rPr lang="en-US" altLang="ko-KR" baseline="0" dirty="0" smtClean="0"/>
              <a:t> who is a professor at </a:t>
            </a:r>
            <a:r>
              <a:rPr lang="en-US" altLang="ko-KR" baseline="0" dirty="0" err="1" smtClean="0"/>
              <a:t>Havard</a:t>
            </a:r>
            <a:r>
              <a:rPr lang="en-US" altLang="ko-KR" baseline="0" dirty="0" smtClean="0"/>
              <a:t> Law School.</a:t>
            </a:r>
          </a:p>
          <a:p>
            <a:r>
              <a:rPr lang="en-US" altLang="ko-KR" baseline="0" dirty="0" smtClean="0"/>
              <a:t>There are basic four rights. BY, SA, NC, ND and six combinational rights.</a:t>
            </a:r>
          </a:p>
          <a:p>
            <a:r>
              <a:rPr lang="en-US" altLang="ko-KR" baseline="0" dirty="0" smtClean="0"/>
              <a:t>CC0 means public domain.</a:t>
            </a:r>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10</a:t>
            </a:fld>
            <a:endParaRPr lang="ko-KR" altLang="en-US"/>
          </a:p>
        </p:txBody>
      </p:sp>
    </p:spTree>
    <p:extLst>
      <p:ext uri="{BB962C8B-B14F-4D97-AF65-F5344CB8AC3E}">
        <p14:creationId xmlns:p14="http://schemas.microsoft.com/office/powerpoint/2010/main" val="812257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Let</a:t>
            </a:r>
            <a:r>
              <a:rPr lang="en-US" altLang="ko-KR" baseline="0" dirty="0" smtClean="0"/>
              <a:t>’s see a new case in USA. Last year, US supreme court decided </a:t>
            </a:r>
            <a:r>
              <a:rPr lang="en-US" altLang="ko-KR" baseline="0" dirty="0" err="1" smtClean="0"/>
              <a:t>Aereo</a:t>
            </a:r>
            <a:r>
              <a:rPr lang="en-US" altLang="ko-KR" baseline="0" dirty="0" smtClean="0"/>
              <a:t> service infringed upon the rights of copyright holders.</a:t>
            </a:r>
          </a:p>
          <a:p>
            <a:r>
              <a:rPr lang="en-US" altLang="ko-KR" baseline="0" dirty="0" err="1" smtClean="0"/>
              <a:t>Aereo</a:t>
            </a:r>
            <a:r>
              <a:rPr lang="en-US" altLang="ko-KR" baseline="0" dirty="0" smtClean="0"/>
              <a:t> announced a new service platform with new technology in 2012.</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11</a:t>
            </a:fld>
            <a:endParaRPr lang="ko-KR" altLang="en-US"/>
          </a:p>
        </p:txBody>
      </p:sp>
    </p:spTree>
    <p:extLst>
      <p:ext uri="{BB962C8B-B14F-4D97-AF65-F5344CB8AC3E}">
        <p14:creationId xmlns:p14="http://schemas.microsoft.com/office/powerpoint/2010/main" val="27712794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This shows the flow of the </a:t>
            </a:r>
            <a:r>
              <a:rPr lang="en-US" altLang="ko-KR" dirty="0" err="1" smtClean="0"/>
              <a:t>Aereo</a:t>
            </a:r>
            <a:r>
              <a:rPr lang="en-US" altLang="ko-KR" baseline="0" dirty="0" smtClean="0"/>
              <a:t> service.</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12</a:t>
            </a:fld>
            <a:endParaRPr lang="ko-KR" altLang="en-US"/>
          </a:p>
        </p:txBody>
      </p:sp>
    </p:spTree>
    <p:extLst>
      <p:ext uri="{BB962C8B-B14F-4D97-AF65-F5344CB8AC3E}">
        <p14:creationId xmlns:p14="http://schemas.microsoft.com/office/powerpoint/2010/main" val="4820507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There is other case</a:t>
            </a:r>
            <a:r>
              <a:rPr lang="en-US" altLang="ko-KR" baseline="0" dirty="0" smtClean="0"/>
              <a:t> using new technology. Sling Box was invented by baseball mania.</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13</a:t>
            </a:fld>
            <a:endParaRPr lang="ko-KR" altLang="en-US"/>
          </a:p>
        </p:txBody>
      </p:sp>
    </p:spTree>
    <p:extLst>
      <p:ext uri="{BB962C8B-B14F-4D97-AF65-F5344CB8AC3E}">
        <p14:creationId xmlns:p14="http://schemas.microsoft.com/office/powerpoint/2010/main" val="4027200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Actually,</a:t>
            </a:r>
            <a:r>
              <a:rPr lang="en-US" altLang="ko-KR" baseline="0" dirty="0" smtClean="0"/>
              <a:t> copyright issue is a global problem not domestic because the network connects the world. There are many international conventions such as the Bern Convention and WIPO Copyright Treaty. Nowadays, TPP is consist of 12 nations and they have difference of position about Copyright and so on.</a:t>
            </a:r>
          </a:p>
          <a:p>
            <a:r>
              <a:rPr lang="en-US" altLang="ko-KR" baseline="0" dirty="0" smtClean="0"/>
              <a:t>Especially, USA asserted to strengthen copyright policy and law.</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14</a:t>
            </a:fld>
            <a:endParaRPr lang="ko-KR" altLang="en-US"/>
          </a:p>
        </p:txBody>
      </p:sp>
    </p:spTree>
    <p:extLst>
      <p:ext uri="{BB962C8B-B14F-4D97-AF65-F5344CB8AC3E}">
        <p14:creationId xmlns:p14="http://schemas.microsoft.com/office/powerpoint/2010/main" val="1302002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ITU-T IPTV focus group defined</a:t>
            </a:r>
            <a:r>
              <a:rPr lang="en-US" altLang="ko-KR" baseline="0" dirty="0" smtClean="0"/>
              <a:t> service security and content security.  The FG defined service security is to access on the service and content security is to access to the content by granted rights.</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15</a:t>
            </a:fld>
            <a:endParaRPr lang="ko-KR" altLang="en-US"/>
          </a:p>
        </p:txBody>
      </p:sp>
    </p:spTree>
    <p:extLst>
      <p:ext uri="{BB962C8B-B14F-4D97-AF65-F5344CB8AC3E}">
        <p14:creationId xmlns:p14="http://schemas.microsoft.com/office/powerpoint/2010/main" val="1460320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The category</a:t>
            </a:r>
            <a:r>
              <a:rPr lang="en-US" altLang="ko-KR" baseline="0" dirty="0" smtClean="0"/>
              <a:t> of the technical measure is classified into two group, TPM and RMI. TPM is technical protection measures and RMI is rights management information. In the category of TPM, there are copy protection, access control and digital rights management. In RMI, there are content blocking and filtering and content usage metering. Copy protection technology is adopted CD and DVD using CSS(Content scrambling system). Access Control is adopted </a:t>
            </a:r>
            <a:r>
              <a:rPr lang="en-US" altLang="ko-KR" baseline="0" dirty="0" err="1" smtClean="0"/>
              <a:t>settop</a:t>
            </a:r>
            <a:r>
              <a:rPr lang="en-US" altLang="ko-KR" baseline="0" dirty="0" smtClean="0"/>
              <a:t> boxes and DRM was adopted many music and video services. RMIs such as Content blocking and filtering are adopted by Content service provider or ISP. </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16</a:t>
            </a:fld>
            <a:endParaRPr lang="ko-KR" altLang="en-US"/>
          </a:p>
        </p:txBody>
      </p:sp>
    </p:spTree>
    <p:extLst>
      <p:ext uri="{BB962C8B-B14F-4D97-AF65-F5344CB8AC3E}">
        <p14:creationId xmlns:p14="http://schemas.microsoft.com/office/powerpoint/2010/main" val="383009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In</a:t>
            </a:r>
            <a:r>
              <a:rPr lang="en-US" altLang="ko-KR" baseline="0" dirty="0" smtClean="0"/>
              <a:t> detail, DRM is based on cryptography and controls the usage rights according to licenses. When we use DRM technology, there is a rights model. The rights model is consist of permissions and constraints. Permission rights are play, print, or view, etc. and Constraints are count, interval, time limit, and etc. </a:t>
            </a:r>
          </a:p>
          <a:p>
            <a:r>
              <a:rPr lang="en-US" altLang="ko-KR" baseline="0" dirty="0" smtClean="0"/>
              <a:t>Although DRM is most strong technology to protect multimedia content, it has been complained from many users. Because DRM is usually bound to the devices users can not use their contents if they changed the devices. Actually, the merit of DRM to service provider is that it locks the customers in their service.</a:t>
            </a:r>
          </a:p>
          <a:p>
            <a:r>
              <a:rPr lang="en-US" altLang="ko-KR" baseline="0" dirty="0" smtClean="0"/>
              <a:t>In 2007, Steve Jobs who was CEO of Apple argued DRM free service through an article entitled “Thoughts on Music”. In this article, Apple sold about 90 million iPods and 2 billion songs from the iTunes store. On </a:t>
            </a:r>
            <a:r>
              <a:rPr lang="en-US" altLang="ko-KR" dirty="0" smtClean="0">
                <a:effectLst/>
              </a:rPr>
              <a:t>average, that’s 22 songs purchased from the iTunes store for each iPod ever sold. At that time, the iPod held </a:t>
            </a:r>
            <a:r>
              <a:rPr lang="en-US" altLang="ko-KR" baseline="0" dirty="0" smtClean="0">
                <a:effectLst/>
              </a:rPr>
              <a:t>1,000 songs and most iPod is nearly full. Only 3% of the music on the iPod is purchased from the iTunes store and protected with a DRM. Remaining 97% of the music is unprotected. That’s why DRM is useless and he recommended DRM free.</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17</a:t>
            </a:fld>
            <a:endParaRPr lang="ko-KR" altLang="en-US"/>
          </a:p>
        </p:txBody>
      </p:sp>
    </p:spTree>
    <p:extLst>
      <p:ext uri="{BB962C8B-B14F-4D97-AF65-F5344CB8AC3E}">
        <p14:creationId xmlns:p14="http://schemas.microsoft.com/office/powerpoint/2010/main" val="1229763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This shows DRM reference</a:t>
            </a:r>
            <a:r>
              <a:rPr lang="en-US" altLang="ko-KR" baseline="0" dirty="0" smtClean="0"/>
              <a:t> architecture. Most client devices bind the keys with the system features. This means if you change or loose the device, you can not use the content anymore.</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18</a:t>
            </a:fld>
            <a:endParaRPr lang="ko-KR" altLang="en-US"/>
          </a:p>
        </p:txBody>
      </p:sp>
    </p:spTree>
    <p:extLst>
      <p:ext uri="{BB962C8B-B14F-4D97-AF65-F5344CB8AC3E}">
        <p14:creationId xmlns:p14="http://schemas.microsoft.com/office/powerpoint/2010/main" val="30850634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The other</a:t>
            </a:r>
            <a:r>
              <a:rPr lang="en-US" altLang="ko-KR" baseline="0" dirty="0" smtClean="0"/>
              <a:t> technology is digital watermarking. Digital watermarking technology embeds an information into contents imperceptibly. This is a kind of information hiding. We can embed copyright holders information and buyers information.</a:t>
            </a:r>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19</a:t>
            </a:fld>
            <a:endParaRPr lang="ko-KR" altLang="en-US"/>
          </a:p>
        </p:txBody>
      </p:sp>
    </p:spTree>
    <p:extLst>
      <p:ext uri="{BB962C8B-B14F-4D97-AF65-F5344CB8AC3E}">
        <p14:creationId xmlns:p14="http://schemas.microsoft.com/office/powerpoint/2010/main" val="25473422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When is</a:t>
            </a:r>
            <a:r>
              <a:rPr lang="en-US" altLang="ko-KR" baseline="0" dirty="0" smtClean="0"/>
              <a:t> digital watermarking useful? This is a case. Are you familiar to the left image? In 1972, a student who was studying image processing, uses an image scanned from a magazine. He distributed the image to everyone who wants to use it. Before long, the </a:t>
            </a:r>
            <a:r>
              <a:rPr lang="en-US" altLang="ko-KR" baseline="0" dirty="0" err="1" smtClean="0"/>
              <a:t>rightsowner</a:t>
            </a:r>
            <a:r>
              <a:rPr lang="en-US" altLang="ko-KR" baseline="0" dirty="0" smtClean="0"/>
              <a:t> found the image is theirs. After some concern, the publisher decided to release the rights to the public and we can use this image freely now. Actually, the original version of this image had an information who the owner is, but the student cropped the face image from the original one. No one became aware the image had copyright. Digital watermark can be embedded into overall image.</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20</a:t>
            </a:fld>
            <a:endParaRPr lang="ko-KR" altLang="en-US"/>
          </a:p>
        </p:txBody>
      </p:sp>
    </p:spTree>
    <p:extLst>
      <p:ext uri="{BB962C8B-B14F-4D97-AF65-F5344CB8AC3E}">
        <p14:creationId xmlns:p14="http://schemas.microsoft.com/office/powerpoint/2010/main" val="14793212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Digital fingerprinting</a:t>
            </a:r>
            <a:r>
              <a:rPr lang="en-US" altLang="ko-KR" baseline="0" dirty="0" smtClean="0"/>
              <a:t> technology is using to identify what the content is. This technology extracts key features from multimedia content and store them into Database. There are many algorithms such as </a:t>
            </a:r>
            <a:r>
              <a:rPr lang="en-US" altLang="ko-KR" baseline="0" dirty="0" err="1" smtClean="0"/>
              <a:t>google’s</a:t>
            </a:r>
            <a:r>
              <a:rPr lang="en-US" altLang="ko-KR" baseline="0" dirty="0" smtClean="0"/>
              <a:t> content identification, grace note, audible magic and etc. This is used to control the illegal transmission of contents.</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21</a:t>
            </a:fld>
            <a:endParaRPr lang="ko-KR" altLang="en-US"/>
          </a:p>
        </p:txBody>
      </p:sp>
    </p:spTree>
    <p:extLst>
      <p:ext uri="{BB962C8B-B14F-4D97-AF65-F5344CB8AC3E}">
        <p14:creationId xmlns:p14="http://schemas.microsoft.com/office/powerpoint/2010/main" val="26991273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Although</a:t>
            </a:r>
            <a:r>
              <a:rPr lang="en-US" altLang="ko-KR" baseline="0" dirty="0" smtClean="0"/>
              <a:t> there are many technical measures, some limitations are existed to protect the content. Copyright is complicated rights granted by laws and the law is not clear to decide the use case is illegal or not. For example, there is fair use. </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22</a:t>
            </a:fld>
            <a:endParaRPr lang="ko-KR" altLang="en-US"/>
          </a:p>
        </p:txBody>
      </p:sp>
    </p:spTree>
    <p:extLst>
      <p:ext uri="{BB962C8B-B14F-4D97-AF65-F5344CB8AC3E}">
        <p14:creationId xmlns:p14="http://schemas.microsoft.com/office/powerpoint/2010/main" val="29382722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So, what can we do for copyright protection in the future? I would like to conclude my presentation </a:t>
            </a:r>
            <a:r>
              <a:rPr lang="en-US" altLang="ko-KR" smtClean="0"/>
              <a:t>with three suggestions </a:t>
            </a:r>
            <a:r>
              <a:rPr lang="en-US" altLang="ko-KR" dirty="0" smtClean="0"/>
              <a:t>of technical</a:t>
            </a:r>
            <a:r>
              <a:rPr lang="en-US" altLang="ko-KR" baseline="0" dirty="0" smtClean="0"/>
              <a:t> challenges for copyright.</a:t>
            </a:r>
            <a:endParaRPr lang="ko-KR" altLang="en-US" dirty="0"/>
          </a:p>
        </p:txBody>
      </p:sp>
      <p:sp>
        <p:nvSpPr>
          <p:cNvPr id="4" name="슬라이드 번호 개체 틀 3"/>
          <p:cNvSpPr>
            <a:spLocks noGrp="1"/>
          </p:cNvSpPr>
          <p:nvPr>
            <p:ph type="sldNum" sz="quarter" idx="10"/>
          </p:nvPr>
        </p:nvSpPr>
        <p:spPr/>
        <p:txBody>
          <a:bodyPr/>
          <a:lstStyle/>
          <a:p>
            <a:fld id="{0484E764-6884-4BD5-A0B5-079A1CA647D2}" type="slidenum">
              <a:rPr lang="ko-KR" altLang="en-US" smtClean="0"/>
              <a:t>23</a:t>
            </a:fld>
            <a:endParaRPr lang="ko-KR" altLang="en-US"/>
          </a:p>
        </p:txBody>
      </p:sp>
    </p:spTree>
    <p:extLst>
      <p:ext uri="{BB962C8B-B14F-4D97-AF65-F5344CB8AC3E}">
        <p14:creationId xmlns:p14="http://schemas.microsoft.com/office/powerpoint/2010/main" val="25905607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bg bwMode="gray">
      <p:bgPr>
        <a:solidFill>
          <a:schemeClr val="accent1"/>
        </a:solidFill>
        <a:effectLst/>
      </p:bgPr>
    </p:bg>
    <p:spTree>
      <p:nvGrpSpPr>
        <p:cNvPr id="1" name=""/>
        <p:cNvGrpSpPr/>
        <p:nvPr/>
      </p:nvGrpSpPr>
      <p:grpSpPr>
        <a:xfrm>
          <a:off x="0" y="0"/>
          <a:ext cx="0" cy="0"/>
          <a:chOff x="0" y="0"/>
          <a:chExt cx="0" cy="0"/>
        </a:xfrm>
      </p:grpSpPr>
      <p:sp>
        <p:nvSpPr>
          <p:cNvPr id="3144" name="Freeform 72"/>
          <p:cNvSpPr>
            <a:spLocks/>
          </p:cNvSpPr>
          <p:nvPr/>
        </p:nvSpPr>
        <p:spPr bwMode="gray">
          <a:xfrm>
            <a:off x="0" y="3810000"/>
            <a:ext cx="9144000" cy="3048000"/>
          </a:xfrm>
          <a:custGeom>
            <a:avLst/>
            <a:gdLst/>
            <a:ahLst/>
            <a:cxnLst>
              <a:cxn ang="0">
                <a:pos x="0" y="0"/>
              </a:cxn>
              <a:cxn ang="0">
                <a:pos x="0" y="1920"/>
              </a:cxn>
              <a:cxn ang="0">
                <a:pos x="5760" y="1920"/>
              </a:cxn>
              <a:cxn ang="0">
                <a:pos x="5760" y="0"/>
              </a:cxn>
              <a:cxn ang="0">
                <a:pos x="0" y="0"/>
              </a:cxn>
            </a:cxnLst>
            <a:rect l="0" t="0" r="r" b="b"/>
            <a:pathLst>
              <a:path w="5760" h="1920">
                <a:moveTo>
                  <a:pt x="0" y="0"/>
                </a:moveTo>
                <a:lnTo>
                  <a:pt x="0" y="1920"/>
                </a:lnTo>
                <a:lnTo>
                  <a:pt x="5760" y="1920"/>
                </a:lnTo>
                <a:lnTo>
                  <a:pt x="5760" y="0"/>
                </a:lnTo>
                <a:lnTo>
                  <a:pt x="0" y="0"/>
                </a:lnTo>
                <a:close/>
              </a:path>
            </a:pathLst>
          </a:custGeom>
          <a:solidFill>
            <a:schemeClr val="accent2"/>
          </a:solidFill>
          <a:ln w="9525">
            <a:noFill/>
            <a:round/>
            <a:headEnd/>
            <a:tailEnd/>
          </a:ln>
          <a:effectLst/>
        </p:spPr>
        <p:txBody>
          <a:bodyPr/>
          <a:lstStyle/>
          <a:p>
            <a:endParaRPr lang="ko-KR" altLang="en-US">
              <a:latin typeface="서울남산체 B" pitchFamily="18" charset="-127"/>
              <a:ea typeface="서울남산체 B" pitchFamily="18" charset="-127"/>
            </a:endParaRPr>
          </a:p>
        </p:txBody>
      </p:sp>
      <p:sp>
        <p:nvSpPr>
          <p:cNvPr id="3136" name="Rectangle 64"/>
          <p:cNvSpPr>
            <a:spLocks noChangeArrowheads="1"/>
          </p:cNvSpPr>
          <p:nvPr/>
        </p:nvSpPr>
        <p:spPr bwMode="gray">
          <a:xfrm>
            <a:off x="0" y="3429000"/>
            <a:ext cx="5045075" cy="390525"/>
          </a:xfrm>
          <a:prstGeom prst="rect">
            <a:avLst/>
          </a:prstGeom>
          <a:solidFill>
            <a:schemeClr val="hlink"/>
          </a:solidFill>
          <a:ln w="9525">
            <a:noFill/>
            <a:miter lim="800000"/>
            <a:headEnd/>
            <a:tailEnd/>
          </a:ln>
          <a:effectLst/>
        </p:spPr>
        <p:txBody>
          <a:bodyPr wrap="none" anchor="ctr"/>
          <a:lstStyle/>
          <a:p>
            <a:endParaRPr lang="ko-KR" altLang="en-US">
              <a:latin typeface="서울남산체 B" pitchFamily="18" charset="-127"/>
              <a:ea typeface="서울남산체 B" pitchFamily="18" charset="-127"/>
            </a:endParaRPr>
          </a:p>
        </p:txBody>
      </p:sp>
      <p:sp>
        <p:nvSpPr>
          <p:cNvPr id="3137" name="Freeform 65"/>
          <p:cNvSpPr>
            <a:spLocks/>
          </p:cNvSpPr>
          <p:nvPr/>
        </p:nvSpPr>
        <p:spPr bwMode="gray">
          <a:xfrm>
            <a:off x="5043488" y="3429000"/>
            <a:ext cx="2195512" cy="390525"/>
          </a:xfrm>
          <a:custGeom>
            <a:avLst/>
            <a:gdLst/>
            <a:ahLst/>
            <a:cxnLst>
              <a:cxn ang="0">
                <a:pos x="0" y="0"/>
              </a:cxn>
              <a:cxn ang="0">
                <a:pos x="1341" y="0"/>
              </a:cxn>
              <a:cxn ang="0">
                <a:pos x="1159" y="246"/>
              </a:cxn>
              <a:cxn ang="0">
                <a:pos x="0" y="246"/>
              </a:cxn>
              <a:cxn ang="0">
                <a:pos x="0" y="0"/>
              </a:cxn>
            </a:cxnLst>
            <a:rect l="0" t="0" r="r" b="b"/>
            <a:pathLst>
              <a:path w="1341" h="246">
                <a:moveTo>
                  <a:pt x="0" y="0"/>
                </a:moveTo>
                <a:lnTo>
                  <a:pt x="1341" y="0"/>
                </a:lnTo>
                <a:lnTo>
                  <a:pt x="1159" y="246"/>
                </a:lnTo>
                <a:lnTo>
                  <a:pt x="0" y="246"/>
                </a:lnTo>
                <a:lnTo>
                  <a:pt x="0" y="0"/>
                </a:lnTo>
                <a:close/>
              </a:path>
            </a:pathLst>
          </a:custGeom>
          <a:solidFill>
            <a:schemeClr val="accent2"/>
          </a:solidFill>
          <a:ln w="9525">
            <a:noFill/>
            <a:round/>
            <a:headEnd/>
            <a:tailEnd/>
          </a:ln>
          <a:effectLst/>
        </p:spPr>
        <p:txBody>
          <a:bodyPr wrap="none" anchor="ctr"/>
          <a:lstStyle/>
          <a:p>
            <a:endParaRPr lang="ko-KR" altLang="en-US">
              <a:latin typeface="서울남산체 B" pitchFamily="18" charset="-127"/>
              <a:ea typeface="서울남산체 B" pitchFamily="18" charset="-127"/>
            </a:endParaRPr>
          </a:p>
        </p:txBody>
      </p:sp>
      <p:sp>
        <p:nvSpPr>
          <p:cNvPr id="3077" name="Rectangle 5"/>
          <p:cNvSpPr>
            <a:spLocks noGrp="1" noChangeArrowheads="1"/>
          </p:cNvSpPr>
          <p:nvPr>
            <p:ph type="ftr" sz="quarter" idx="3"/>
          </p:nvPr>
        </p:nvSpPr>
        <p:spPr>
          <a:xfrm>
            <a:off x="5976938" y="6594475"/>
            <a:ext cx="2895600" cy="168275"/>
          </a:xfrm>
        </p:spPr>
        <p:txBody>
          <a:bodyPr/>
          <a:lstStyle>
            <a:lvl1pPr>
              <a:defRPr sz="1000" b="0" i="0">
                <a:latin typeface="서울남산체 B" pitchFamily="18" charset="-127"/>
                <a:ea typeface="서울남산체 B" pitchFamily="18" charset="-127"/>
              </a:defRPr>
            </a:lvl1pPr>
          </a:lstStyle>
          <a:p>
            <a:r>
              <a:rPr lang="en-US" altLang="ko-KR" smtClean="0"/>
              <a:t>Creative Content Labs</a:t>
            </a:r>
            <a:endParaRPr lang="ko-KR" altLang="en-US"/>
          </a:p>
        </p:txBody>
      </p:sp>
      <p:sp>
        <p:nvSpPr>
          <p:cNvPr id="3078" name="Rectangle 6"/>
          <p:cNvSpPr>
            <a:spLocks noGrp="1" noChangeArrowheads="1"/>
          </p:cNvSpPr>
          <p:nvPr>
            <p:ph type="sldNum" sz="quarter" idx="4"/>
          </p:nvPr>
        </p:nvSpPr>
        <p:spPr>
          <a:xfrm>
            <a:off x="3465513" y="6613525"/>
            <a:ext cx="2133600" cy="168275"/>
          </a:xfrm>
        </p:spPr>
        <p:txBody>
          <a:bodyPr/>
          <a:lstStyle>
            <a:lvl1pPr>
              <a:defRPr>
                <a:latin typeface="서울남산체 B" pitchFamily="18" charset="-127"/>
                <a:ea typeface="서울남산체 B" pitchFamily="18" charset="-127"/>
              </a:defRPr>
            </a:lvl1pPr>
          </a:lstStyle>
          <a:p>
            <a:fld id="{F777F783-2E30-4DF6-917C-2C10638EB427}" type="slidenum">
              <a:rPr lang="ko-KR" altLang="en-US" smtClean="0"/>
              <a:t>‹#›</a:t>
            </a:fld>
            <a:endParaRPr lang="ko-KR" altLang="en-US"/>
          </a:p>
        </p:txBody>
      </p:sp>
      <p:sp>
        <p:nvSpPr>
          <p:cNvPr id="3075" name="Rectangle 3"/>
          <p:cNvSpPr>
            <a:spLocks noGrp="1" noChangeArrowheads="1"/>
          </p:cNvSpPr>
          <p:nvPr>
            <p:ph type="subTitle" idx="1"/>
          </p:nvPr>
        </p:nvSpPr>
        <p:spPr>
          <a:xfrm>
            <a:off x="4343400" y="5943600"/>
            <a:ext cx="4648200" cy="381000"/>
          </a:xfrm>
        </p:spPr>
        <p:txBody>
          <a:bodyPr/>
          <a:lstStyle>
            <a:lvl1pPr marL="0" indent="0" algn="ctr">
              <a:buFont typeface="Wingdings" pitchFamily="2" charset="2"/>
              <a:buNone/>
              <a:defRPr sz="1800" b="0">
                <a:solidFill>
                  <a:schemeClr val="bg1"/>
                </a:solidFill>
                <a:latin typeface="서울남산체 B" pitchFamily="18" charset="-127"/>
                <a:ea typeface="서울남산체 B" pitchFamily="18" charset="-127"/>
              </a:defRPr>
            </a:lvl1pPr>
          </a:lstStyle>
          <a:p>
            <a:r>
              <a:rPr lang="ko-KR" altLang="en-US" smtClean="0"/>
              <a:t>마스터 부제목 스타일 편집</a:t>
            </a:r>
            <a:endParaRPr lang="en-US" altLang="ko-KR"/>
          </a:p>
        </p:txBody>
      </p:sp>
      <p:sp>
        <p:nvSpPr>
          <p:cNvPr id="3076" name="Rectangle 4"/>
          <p:cNvSpPr>
            <a:spLocks noGrp="1" noChangeArrowheads="1"/>
          </p:cNvSpPr>
          <p:nvPr>
            <p:ph type="dt" sz="half" idx="2"/>
          </p:nvPr>
        </p:nvSpPr>
        <p:spPr>
          <a:xfrm>
            <a:off x="274638" y="6605588"/>
            <a:ext cx="2133600" cy="168275"/>
          </a:xfrm>
        </p:spPr>
        <p:txBody>
          <a:bodyPr/>
          <a:lstStyle>
            <a:lvl1pPr>
              <a:defRPr b="0">
                <a:latin typeface="서울남산체 B" pitchFamily="18" charset="-127"/>
                <a:ea typeface="서울남산체 B" pitchFamily="18" charset="-127"/>
              </a:defRPr>
            </a:lvl1pPr>
          </a:lstStyle>
          <a:p>
            <a:fld id="{A42B66BE-7112-4B10-9E28-04661E3A00CD}" type="datetime1">
              <a:rPr lang="ko-KR" altLang="en-US" smtClean="0"/>
              <a:t>2015-09-23</a:t>
            </a:fld>
            <a:endParaRPr lang="ko-KR" altLang="en-US"/>
          </a:p>
        </p:txBody>
      </p:sp>
      <p:sp>
        <p:nvSpPr>
          <p:cNvPr id="3139" name="Freeform 67"/>
          <p:cNvSpPr>
            <a:spLocks/>
          </p:cNvSpPr>
          <p:nvPr/>
        </p:nvSpPr>
        <p:spPr bwMode="gray">
          <a:xfrm>
            <a:off x="6862763" y="3429000"/>
            <a:ext cx="2281237" cy="390525"/>
          </a:xfrm>
          <a:custGeom>
            <a:avLst/>
            <a:gdLst/>
            <a:ahLst/>
            <a:cxnLst>
              <a:cxn ang="0">
                <a:pos x="189" y="0"/>
              </a:cxn>
              <a:cxn ang="0">
                <a:pos x="0" y="243"/>
              </a:cxn>
              <a:cxn ang="0">
                <a:pos x="1437" y="246"/>
              </a:cxn>
              <a:cxn ang="0">
                <a:pos x="1436" y="0"/>
              </a:cxn>
              <a:cxn ang="0">
                <a:pos x="189" y="0"/>
              </a:cxn>
            </a:cxnLst>
            <a:rect l="0" t="0" r="r" b="b"/>
            <a:pathLst>
              <a:path w="1437" h="246">
                <a:moveTo>
                  <a:pt x="189" y="0"/>
                </a:moveTo>
                <a:lnTo>
                  <a:pt x="0" y="243"/>
                </a:lnTo>
                <a:lnTo>
                  <a:pt x="1437" y="246"/>
                </a:lnTo>
                <a:lnTo>
                  <a:pt x="1436" y="0"/>
                </a:lnTo>
                <a:lnTo>
                  <a:pt x="189" y="0"/>
                </a:lnTo>
                <a:close/>
              </a:path>
            </a:pathLst>
          </a:custGeom>
          <a:solidFill>
            <a:schemeClr val="accent1"/>
          </a:solidFill>
          <a:ln w="9525">
            <a:noFill/>
            <a:round/>
            <a:headEnd/>
            <a:tailEnd/>
          </a:ln>
          <a:effectLst/>
        </p:spPr>
        <p:txBody>
          <a:bodyPr wrap="none" anchor="ctr"/>
          <a:lstStyle/>
          <a:p>
            <a:endParaRPr lang="ko-KR" altLang="en-US">
              <a:latin typeface="서울남산체 B" pitchFamily="18" charset="-127"/>
              <a:ea typeface="서울남산체 B" pitchFamily="18" charset="-127"/>
            </a:endParaRPr>
          </a:p>
        </p:txBody>
      </p:sp>
      <p:sp>
        <p:nvSpPr>
          <p:cNvPr id="3143" name="Freeform 71" descr="2"/>
          <p:cNvSpPr>
            <a:spLocks/>
          </p:cNvSpPr>
          <p:nvPr/>
        </p:nvSpPr>
        <p:spPr bwMode="gray">
          <a:xfrm>
            <a:off x="0" y="3810000"/>
            <a:ext cx="6865938" cy="1447800"/>
          </a:xfrm>
          <a:custGeom>
            <a:avLst/>
            <a:gdLst/>
            <a:ahLst/>
            <a:cxnLst>
              <a:cxn ang="0">
                <a:pos x="0" y="0"/>
              </a:cxn>
              <a:cxn ang="0">
                <a:pos x="4337" y="2"/>
              </a:cxn>
              <a:cxn ang="0">
                <a:pos x="3658" y="906"/>
              </a:cxn>
              <a:cxn ang="0">
                <a:pos x="0" y="912"/>
              </a:cxn>
              <a:cxn ang="0">
                <a:pos x="0" y="0"/>
              </a:cxn>
            </a:cxnLst>
            <a:rect l="0" t="0" r="r" b="b"/>
            <a:pathLst>
              <a:path w="4337" h="912">
                <a:moveTo>
                  <a:pt x="0" y="0"/>
                </a:moveTo>
                <a:lnTo>
                  <a:pt x="4337" y="2"/>
                </a:lnTo>
                <a:lnTo>
                  <a:pt x="3658" y="906"/>
                </a:lnTo>
                <a:lnTo>
                  <a:pt x="0" y="912"/>
                </a:lnTo>
                <a:lnTo>
                  <a:pt x="0" y="0"/>
                </a:lnTo>
                <a:close/>
              </a:path>
            </a:pathLst>
          </a:custGeom>
          <a:blipFill dpi="0" rotWithShape="1">
            <a:blip r:embed="rId2" cstate="email">
              <a:extLst>
                <a:ext uri="{28A0092B-C50C-407E-A947-70E740481C1C}">
                  <a14:useLocalDpi xmlns:a14="http://schemas.microsoft.com/office/drawing/2010/main"/>
                </a:ext>
              </a:extLst>
            </a:blip>
            <a:srcRect/>
            <a:stretch>
              <a:fillRect/>
            </a:stretch>
          </a:blipFill>
          <a:ln w="9525">
            <a:noFill/>
            <a:round/>
            <a:headEnd/>
            <a:tailEnd/>
          </a:ln>
          <a:effectLst/>
        </p:spPr>
        <p:txBody>
          <a:bodyPr/>
          <a:lstStyle/>
          <a:p>
            <a:endParaRPr lang="ko-KR" altLang="en-US">
              <a:latin typeface="서울남산체 B" pitchFamily="18" charset="-127"/>
              <a:ea typeface="서울남산체 B" pitchFamily="18" charset="-127"/>
            </a:endParaRPr>
          </a:p>
        </p:txBody>
      </p:sp>
      <p:sp>
        <p:nvSpPr>
          <p:cNvPr id="3145" name="Freeform 73"/>
          <p:cNvSpPr>
            <a:spLocks/>
          </p:cNvSpPr>
          <p:nvPr/>
        </p:nvSpPr>
        <p:spPr bwMode="gray">
          <a:xfrm>
            <a:off x="7162800" y="762000"/>
            <a:ext cx="1981200" cy="2667000"/>
          </a:xfrm>
          <a:custGeom>
            <a:avLst/>
            <a:gdLst/>
            <a:ahLst/>
            <a:cxnLst>
              <a:cxn ang="0">
                <a:pos x="0" y="1680"/>
              </a:cxn>
              <a:cxn ang="0">
                <a:pos x="1248" y="0"/>
              </a:cxn>
              <a:cxn ang="0">
                <a:pos x="1248" y="1680"/>
              </a:cxn>
              <a:cxn ang="0">
                <a:pos x="0" y="1680"/>
              </a:cxn>
            </a:cxnLst>
            <a:rect l="0" t="0" r="r" b="b"/>
            <a:pathLst>
              <a:path w="1248" h="1680">
                <a:moveTo>
                  <a:pt x="0" y="1680"/>
                </a:moveTo>
                <a:lnTo>
                  <a:pt x="1248" y="0"/>
                </a:lnTo>
                <a:lnTo>
                  <a:pt x="1248" y="1680"/>
                </a:lnTo>
                <a:lnTo>
                  <a:pt x="0" y="1680"/>
                </a:lnTo>
                <a:close/>
              </a:path>
            </a:pathLst>
          </a:custGeom>
          <a:solidFill>
            <a:schemeClr val="accent2"/>
          </a:solidFill>
          <a:ln w="9525">
            <a:noFill/>
            <a:round/>
            <a:headEnd/>
            <a:tailEnd/>
          </a:ln>
          <a:effectLst/>
        </p:spPr>
        <p:txBody>
          <a:bodyPr/>
          <a:lstStyle/>
          <a:p>
            <a:endParaRPr lang="ko-KR" altLang="en-US">
              <a:latin typeface="서울남산체 B" pitchFamily="18" charset="-127"/>
              <a:ea typeface="서울남산체 B" pitchFamily="18" charset="-127"/>
            </a:endParaRPr>
          </a:p>
        </p:txBody>
      </p:sp>
      <p:sp>
        <p:nvSpPr>
          <p:cNvPr id="3146" name="AutoShape 74"/>
          <p:cNvSpPr>
            <a:spLocks noChangeArrowheads="1"/>
          </p:cNvSpPr>
          <p:nvPr/>
        </p:nvSpPr>
        <p:spPr bwMode="gray">
          <a:xfrm>
            <a:off x="4724400" y="3429000"/>
            <a:ext cx="914400" cy="381000"/>
          </a:xfrm>
          <a:prstGeom prst="parallelogram">
            <a:avLst>
              <a:gd name="adj" fmla="val 77089"/>
            </a:avLst>
          </a:prstGeom>
          <a:solidFill>
            <a:schemeClr val="accent2"/>
          </a:solidFill>
          <a:ln w="9525">
            <a:noFill/>
            <a:miter lim="800000"/>
            <a:headEnd/>
            <a:tailEnd/>
          </a:ln>
          <a:effectLst/>
        </p:spPr>
        <p:txBody>
          <a:bodyPr wrap="none" anchor="ctr"/>
          <a:lstStyle/>
          <a:p>
            <a:endParaRPr lang="ko-KR" altLang="en-US">
              <a:latin typeface="서울남산체 B" pitchFamily="18" charset="-127"/>
              <a:ea typeface="서울남산체 B" pitchFamily="18" charset="-127"/>
            </a:endParaRPr>
          </a:p>
        </p:txBody>
      </p:sp>
      <p:sp>
        <p:nvSpPr>
          <p:cNvPr id="3074" name="Rectangle 2"/>
          <p:cNvSpPr>
            <a:spLocks noGrp="1" noChangeArrowheads="1"/>
          </p:cNvSpPr>
          <p:nvPr>
            <p:ph type="ctrTitle"/>
          </p:nvPr>
        </p:nvSpPr>
        <p:spPr>
          <a:xfrm>
            <a:off x="190500" y="2590800"/>
            <a:ext cx="7124700" cy="762000"/>
          </a:xfrm>
        </p:spPr>
        <p:txBody>
          <a:bodyPr/>
          <a:lstStyle>
            <a:lvl1pPr>
              <a:defRPr>
                <a:latin typeface="서울남산체 B" pitchFamily="18" charset="-127"/>
                <a:ea typeface="서울남산체 B" pitchFamily="18" charset="-127"/>
              </a:defRPr>
            </a:lvl1pPr>
          </a:lstStyle>
          <a:p>
            <a:r>
              <a:rPr lang="ko-KR" altLang="en-US" smtClean="0"/>
              <a:t>마스터 제목 스타일 편집</a:t>
            </a:r>
            <a:endParaRPr lang="en-US" altLang="ko-KR"/>
          </a:p>
        </p:txBody>
      </p:sp>
      <p:pic>
        <p:nvPicPr>
          <p:cNvPr id="3147" name="Picture 75" descr="logo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91400" y="3886200"/>
            <a:ext cx="1354138" cy="388938"/>
          </a:xfrm>
          <a:prstGeom prst="rect">
            <a:avLst/>
          </a:prstGeom>
          <a:noFill/>
        </p:spPr>
      </p:pic>
    </p:spTree>
    <p:extLst>
      <p:ext uri="{BB962C8B-B14F-4D97-AF65-F5344CB8AC3E}">
        <p14:creationId xmlns:p14="http://schemas.microsoft.com/office/powerpoint/2010/main" val="66433049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fld id="{3E51167B-D74D-45F4-BE54-2052D9F0169A}"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lvl1pPr>
              <a:defRPr/>
            </a:lvl1p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lvl1pPr>
              <a:defRPr/>
            </a:lvl1pPr>
          </a:lstStyle>
          <a:p>
            <a:fld id="{F777F783-2E30-4DF6-917C-2C10638EB427}" type="slidenum">
              <a:rPr lang="ko-KR" altLang="en-US" smtClean="0"/>
              <a:t>‹#›</a:t>
            </a:fld>
            <a:endParaRPr lang="ko-KR" altLang="en-US"/>
          </a:p>
        </p:txBody>
      </p:sp>
    </p:spTree>
    <p:extLst>
      <p:ext uri="{BB962C8B-B14F-4D97-AF65-F5344CB8AC3E}">
        <p14:creationId xmlns:p14="http://schemas.microsoft.com/office/powerpoint/2010/main" val="3068433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fld id="{5B9CC587-3457-4627-B447-395792ADF706}"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lvl1pPr>
              <a:defRPr/>
            </a:lvl1p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lvl1pPr>
              <a:defRPr/>
            </a:lvl1pPr>
          </a:lstStyle>
          <a:p>
            <a:fld id="{F777F783-2E30-4DF6-917C-2C10638EB427}" type="slidenum">
              <a:rPr lang="ko-KR" altLang="en-US" smtClean="0"/>
              <a:t>‹#›</a:t>
            </a:fld>
            <a:endParaRPr lang="ko-KR" altLang="en-US"/>
          </a:p>
        </p:txBody>
      </p:sp>
    </p:spTree>
    <p:extLst>
      <p:ext uri="{BB962C8B-B14F-4D97-AF65-F5344CB8AC3E}">
        <p14:creationId xmlns:p14="http://schemas.microsoft.com/office/powerpoint/2010/main" val="1127640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2954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2954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lvl1pPr>
              <a:defRPr/>
            </a:lvl1pPr>
          </a:lstStyle>
          <a:p>
            <a:fld id="{DEA25F08-03FE-4302-BA53-730394E7E27F}" type="datetime1">
              <a:rPr lang="ko-KR" altLang="en-US" smtClean="0"/>
              <a:t>2015-09-23</a:t>
            </a:fld>
            <a:endParaRPr lang="ko-KR" altLang="en-US"/>
          </a:p>
        </p:txBody>
      </p:sp>
      <p:sp>
        <p:nvSpPr>
          <p:cNvPr id="6" name="바닥글 개체 틀 5"/>
          <p:cNvSpPr>
            <a:spLocks noGrp="1"/>
          </p:cNvSpPr>
          <p:nvPr>
            <p:ph type="ftr" sz="quarter" idx="11"/>
          </p:nvPr>
        </p:nvSpPr>
        <p:spPr/>
        <p:txBody>
          <a:bodyPr/>
          <a:lstStyle>
            <a:lvl1pPr>
              <a:defRPr/>
            </a:lvl1pPr>
          </a:lstStyle>
          <a:p>
            <a:r>
              <a:rPr lang="en-US" altLang="ko-KR" smtClean="0"/>
              <a:t>Creative Content Labs</a:t>
            </a:r>
            <a:endParaRPr lang="ko-KR" altLang="en-US"/>
          </a:p>
        </p:txBody>
      </p:sp>
      <p:sp>
        <p:nvSpPr>
          <p:cNvPr id="7" name="슬라이드 번호 개체 틀 6"/>
          <p:cNvSpPr>
            <a:spLocks noGrp="1"/>
          </p:cNvSpPr>
          <p:nvPr>
            <p:ph type="sldNum" sz="quarter" idx="12"/>
          </p:nvPr>
        </p:nvSpPr>
        <p:spPr/>
        <p:txBody>
          <a:bodyPr/>
          <a:lstStyle>
            <a:lvl1pPr>
              <a:defRPr/>
            </a:lvl1pPr>
          </a:lstStyle>
          <a:p>
            <a:fld id="{F777F783-2E30-4DF6-917C-2C10638EB427}" type="slidenum">
              <a:rPr lang="ko-KR" altLang="en-US" smtClean="0"/>
              <a:t>‹#›</a:t>
            </a:fld>
            <a:endParaRPr lang="ko-KR" altLang="en-US"/>
          </a:p>
        </p:txBody>
      </p:sp>
    </p:spTree>
    <p:extLst>
      <p:ext uri="{BB962C8B-B14F-4D97-AF65-F5344CB8AC3E}">
        <p14:creationId xmlns:p14="http://schemas.microsoft.com/office/powerpoint/2010/main" val="1936481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lvl1pPr>
              <a:defRPr/>
            </a:lvl1pPr>
          </a:lstStyle>
          <a:p>
            <a:fld id="{90166424-1CC2-428B-A4EC-CCC74D7DEBB6}" type="datetime1">
              <a:rPr lang="ko-KR" altLang="en-US" smtClean="0"/>
              <a:t>2015-09-23</a:t>
            </a:fld>
            <a:endParaRPr lang="ko-KR" altLang="en-US"/>
          </a:p>
        </p:txBody>
      </p:sp>
      <p:sp>
        <p:nvSpPr>
          <p:cNvPr id="8" name="바닥글 개체 틀 7"/>
          <p:cNvSpPr>
            <a:spLocks noGrp="1"/>
          </p:cNvSpPr>
          <p:nvPr>
            <p:ph type="ftr" sz="quarter" idx="11"/>
          </p:nvPr>
        </p:nvSpPr>
        <p:spPr/>
        <p:txBody>
          <a:bodyPr/>
          <a:lstStyle>
            <a:lvl1pPr>
              <a:defRPr/>
            </a:lvl1pPr>
          </a:lstStyle>
          <a:p>
            <a:r>
              <a:rPr lang="en-US" altLang="ko-KR" smtClean="0"/>
              <a:t>Creative Content Labs</a:t>
            </a:r>
            <a:endParaRPr lang="ko-KR" altLang="en-US"/>
          </a:p>
        </p:txBody>
      </p:sp>
      <p:sp>
        <p:nvSpPr>
          <p:cNvPr id="9" name="슬라이드 번호 개체 틀 8"/>
          <p:cNvSpPr>
            <a:spLocks noGrp="1"/>
          </p:cNvSpPr>
          <p:nvPr>
            <p:ph type="sldNum" sz="quarter" idx="12"/>
          </p:nvPr>
        </p:nvSpPr>
        <p:spPr/>
        <p:txBody>
          <a:bodyPr/>
          <a:lstStyle>
            <a:lvl1pPr>
              <a:defRPr/>
            </a:lvl1pPr>
          </a:lstStyle>
          <a:p>
            <a:fld id="{F777F783-2E30-4DF6-917C-2C10638EB427}" type="slidenum">
              <a:rPr lang="ko-KR" altLang="en-US" smtClean="0"/>
              <a:t>‹#›</a:t>
            </a:fld>
            <a:endParaRPr lang="ko-KR" altLang="en-US"/>
          </a:p>
        </p:txBody>
      </p:sp>
    </p:spTree>
    <p:extLst>
      <p:ext uri="{BB962C8B-B14F-4D97-AF65-F5344CB8AC3E}">
        <p14:creationId xmlns:p14="http://schemas.microsoft.com/office/powerpoint/2010/main" val="2537368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lvl1pPr>
              <a:defRPr/>
            </a:lvl1pPr>
          </a:lstStyle>
          <a:p>
            <a:fld id="{3EB66F11-6121-4288-A84E-64B0D1CC9957}" type="datetime1">
              <a:rPr lang="ko-KR" altLang="en-US" smtClean="0"/>
              <a:t>2015-09-23</a:t>
            </a:fld>
            <a:endParaRPr lang="ko-KR" altLang="en-US"/>
          </a:p>
        </p:txBody>
      </p:sp>
      <p:sp>
        <p:nvSpPr>
          <p:cNvPr id="4" name="바닥글 개체 틀 3"/>
          <p:cNvSpPr>
            <a:spLocks noGrp="1"/>
          </p:cNvSpPr>
          <p:nvPr>
            <p:ph type="ftr" sz="quarter" idx="11"/>
          </p:nvPr>
        </p:nvSpPr>
        <p:spPr/>
        <p:txBody>
          <a:bodyPr/>
          <a:lstStyle>
            <a:lvl1pPr>
              <a:defRPr/>
            </a:lvl1pPr>
          </a:lstStyle>
          <a:p>
            <a:r>
              <a:rPr lang="en-US" altLang="ko-KR" smtClean="0"/>
              <a:t>Creative Content Labs</a:t>
            </a:r>
            <a:endParaRPr lang="ko-KR" altLang="en-US"/>
          </a:p>
        </p:txBody>
      </p:sp>
      <p:sp>
        <p:nvSpPr>
          <p:cNvPr id="5" name="슬라이드 번호 개체 틀 4"/>
          <p:cNvSpPr>
            <a:spLocks noGrp="1"/>
          </p:cNvSpPr>
          <p:nvPr>
            <p:ph type="sldNum" sz="quarter" idx="12"/>
          </p:nvPr>
        </p:nvSpPr>
        <p:spPr/>
        <p:txBody>
          <a:bodyPr/>
          <a:lstStyle>
            <a:lvl1pPr>
              <a:defRPr/>
            </a:lvl1pPr>
          </a:lstStyle>
          <a:p>
            <a:fld id="{F777F783-2E30-4DF6-917C-2C10638EB427}" type="slidenum">
              <a:rPr lang="ko-KR" altLang="en-US" smtClean="0"/>
              <a:t>‹#›</a:t>
            </a:fld>
            <a:endParaRPr lang="ko-KR" altLang="en-US"/>
          </a:p>
        </p:txBody>
      </p:sp>
    </p:spTree>
    <p:extLst>
      <p:ext uri="{BB962C8B-B14F-4D97-AF65-F5344CB8AC3E}">
        <p14:creationId xmlns:p14="http://schemas.microsoft.com/office/powerpoint/2010/main" val="2599567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lvl1pPr>
              <a:defRPr/>
            </a:lvl1pPr>
          </a:lstStyle>
          <a:p>
            <a:fld id="{61BC20F5-E951-430D-B2B9-61E435BBFD14}" type="datetime1">
              <a:rPr lang="ko-KR" altLang="en-US" smtClean="0"/>
              <a:t>2015-09-23</a:t>
            </a:fld>
            <a:endParaRPr lang="ko-KR" altLang="en-US"/>
          </a:p>
        </p:txBody>
      </p:sp>
      <p:sp>
        <p:nvSpPr>
          <p:cNvPr id="3" name="바닥글 개체 틀 2"/>
          <p:cNvSpPr>
            <a:spLocks noGrp="1"/>
          </p:cNvSpPr>
          <p:nvPr>
            <p:ph type="ftr" sz="quarter" idx="11"/>
          </p:nvPr>
        </p:nvSpPr>
        <p:spPr/>
        <p:txBody>
          <a:bodyPr/>
          <a:lstStyle>
            <a:lvl1pPr>
              <a:defRPr/>
            </a:lvl1pPr>
          </a:lstStyle>
          <a:p>
            <a:r>
              <a:rPr lang="en-US" altLang="ko-KR" smtClean="0"/>
              <a:t>Creative Content Labs</a:t>
            </a:r>
            <a:endParaRPr lang="ko-KR" altLang="en-US"/>
          </a:p>
        </p:txBody>
      </p:sp>
      <p:sp>
        <p:nvSpPr>
          <p:cNvPr id="4" name="슬라이드 번호 개체 틀 3"/>
          <p:cNvSpPr>
            <a:spLocks noGrp="1"/>
          </p:cNvSpPr>
          <p:nvPr>
            <p:ph type="sldNum" sz="quarter" idx="12"/>
          </p:nvPr>
        </p:nvSpPr>
        <p:spPr/>
        <p:txBody>
          <a:bodyPr/>
          <a:lstStyle>
            <a:lvl1pPr>
              <a:defRPr/>
            </a:lvl1pPr>
          </a:lstStyle>
          <a:p>
            <a:fld id="{F777F783-2E30-4DF6-917C-2C10638EB427}" type="slidenum">
              <a:rPr lang="ko-KR" altLang="en-US" smtClean="0"/>
              <a:t>‹#›</a:t>
            </a:fld>
            <a:endParaRPr lang="ko-KR" altLang="en-US"/>
          </a:p>
        </p:txBody>
      </p:sp>
    </p:spTree>
    <p:extLst>
      <p:ext uri="{BB962C8B-B14F-4D97-AF65-F5344CB8AC3E}">
        <p14:creationId xmlns:p14="http://schemas.microsoft.com/office/powerpoint/2010/main" val="601818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lvl1pPr>
              <a:defRPr/>
            </a:lvl1pPr>
          </a:lstStyle>
          <a:p>
            <a:fld id="{B8C1FCAA-6AF4-4D9E-8354-74E3961E6865}" type="datetime1">
              <a:rPr lang="ko-KR" altLang="en-US" smtClean="0"/>
              <a:t>2015-09-23</a:t>
            </a:fld>
            <a:endParaRPr lang="ko-KR" altLang="en-US"/>
          </a:p>
        </p:txBody>
      </p:sp>
      <p:sp>
        <p:nvSpPr>
          <p:cNvPr id="6" name="바닥글 개체 틀 5"/>
          <p:cNvSpPr>
            <a:spLocks noGrp="1"/>
          </p:cNvSpPr>
          <p:nvPr>
            <p:ph type="ftr" sz="quarter" idx="11"/>
          </p:nvPr>
        </p:nvSpPr>
        <p:spPr/>
        <p:txBody>
          <a:bodyPr/>
          <a:lstStyle>
            <a:lvl1pPr>
              <a:defRPr/>
            </a:lvl1pPr>
          </a:lstStyle>
          <a:p>
            <a:r>
              <a:rPr lang="en-US" altLang="ko-KR" smtClean="0"/>
              <a:t>Creative Content Labs</a:t>
            </a:r>
            <a:endParaRPr lang="ko-KR" altLang="en-US"/>
          </a:p>
        </p:txBody>
      </p:sp>
      <p:sp>
        <p:nvSpPr>
          <p:cNvPr id="7" name="슬라이드 번호 개체 틀 6"/>
          <p:cNvSpPr>
            <a:spLocks noGrp="1"/>
          </p:cNvSpPr>
          <p:nvPr>
            <p:ph type="sldNum" sz="quarter" idx="12"/>
          </p:nvPr>
        </p:nvSpPr>
        <p:spPr/>
        <p:txBody>
          <a:bodyPr/>
          <a:lstStyle>
            <a:lvl1pPr>
              <a:defRPr/>
            </a:lvl1pPr>
          </a:lstStyle>
          <a:p>
            <a:fld id="{F777F783-2E30-4DF6-917C-2C10638EB427}" type="slidenum">
              <a:rPr lang="ko-KR" altLang="en-US" smtClean="0"/>
              <a:t>‹#›</a:t>
            </a:fld>
            <a:endParaRPr lang="ko-KR" altLang="en-US"/>
          </a:p>
        </p:txBody>
      </p:sp>
    </p:spTree>
    <p:extLst>
      <p:ext uri="{BB962C8B-B14F-4D97-AF65-F5344CB8AC3E}">
        <p14:creationId xmlns:p14="http://schemas.microsoft.com/office/powerpoint/2010/main" val="3184572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smtClean="0"/>
              <a:t>그림을 추가하려면 아이콘을 클릭하십시오</a:t>
            </a:r>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lvl1pPr>
              <a:defRPr/>
            </a:lvl1pPr>
          </a:lstStyle>
          <a:p>
            <a:fld id="{0F974F9F-149B-406A-BEBE-77E9B7C1639E}" type="datetime1">
              <a:rPr lang="ko-KR" altLang="en-US" smtClean="0"/>
              <a:t>2015-09-23</a:t>
            </a:fld>
            <a:endParaRPr lang="ko-KR" altLang="en-US"/>
          </a:p>
        </p:txBody>
      </p:sp>
      <p:sp>
        <p:nvSpPr>
          <p:cNvPr id="6" name="바닥글 개체 틀 5"/>
          <p:cNvSpPr>
            <a:spLocks noGrp="1"/>
          </p:cNvSpPr>
          <p:nvPr>
            <p:ph type="ftr" sz="quarter" idx="11"/>
          </p:nvPr>
        </p:nvSpPr>
        <p:spPr/>
        <p:txBody>
          <a:bodyPr/>
          <a:lstStyle>
            <a:lvl1pPr>
              <a:defRPr/>
            </a:lvl1pPr>
          </a:lstStyle>
          <a:p>
            <a:r>
              <a:rPr lang="en-US" altLang="ko-KR" smtClean="0"/>
              <a:t>Creative Content Labs</a:t>
            </a:r>
            <a:endParaRPr lang="ko-KR" altLang="en-US"/>
          </a:p>
        </p:txBody>
      </p:sp>
      <p:sp>
        <p:nvSpPr>
          <p:cNvPr id="7" name="슬라이드 번호 개체 틀 6"/>
          <p:cNvSpPr>
            <a:spLocks noGrp="1"/>
          </p:cNvSpPr>
          <p:nvPr>
            <p:ph type="sldNum" sz="quarter" idx="12"/>
          </p:nvPr>
        </p:nvSpPr>
        <p:spPr/>
        <p:txBody>
          <a:bodyPr/>
          <a:lstStyle>
            <a:lvl1pPr>
              <a:defRPr/>
            </a:lvl1pPr>
          </a:lstStyle>
          <a:p>
            <a:fld id="{F777F783-2E30-4DF6-917C-2C10638EB427}" type="slidenum">
              <a:rPr lang="ko-KR" altLang="en-US" smtClean="0"/>
              <a:t>‹#›</a:t>
            </a:fld>
            <a:endParaRPr lang="ko-KR" altLang="en-US"/>
          </a:p>
        </p:txBody>
      </p:sp>
    </p:spTree>
    <p:extLst>
      <p:ext uri="{BB962C8B-B14F-4D97-AF65-F5344CB8AC3E}">
        <p14:creationId xmlns:p14="http://schemas.microsoft.com/office/powerpoint/2010/main" val="1186585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fld id="{EC11DA50-1E2E-4123-ADA3-8409A1BC0320}"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lvl1pPr>
              <a:defRPr/>
            </a:lvl1p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lvl1pPr>
              <a:defRPr/>
            </a:lvl1pPr>
          </a:lstStyle>
          <a:p>
            <a:fld id="{F777F783-2E30-4DF6-917C-2C10638EB427}" type="slidenum">
              <a:rPr lang="ko-KR" altLang="en-US" smtClean="0"/>
              <a:t>‹#›</a:t>
            </a:fld>
            <a:endParaRPr lang="ko-KR" altLang="en-US"/>
          </a:p>
        </p:txBody>
      </p:sp>
    </p:spTree>
    <p:extLst>
      <p:ext uri="{BB962C8B-B14F-4D97-AF65-F5344CB8AC3E}">
        <p14:creationId xmlns:p14="http://schemas.microsoft.com/office/powerpoint/2010/main" val="1565418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10350" y="152400"/>
            <a:ext cx="2076450" cy="6019800"/>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381000" y="152400"/>
            <a:ext cx="6076950" cy="6019800"/>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fld id="{CF4188E5-2469-45E8-AB99-25EADC9640BE}"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lvl1pPr>
              <a:defRPr/>
            </a:lvl1p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lvl1pPr>
              <a:defRPr/>
            </a:lvl1pPr>
          </a:lstStyle>
          <a:p>
            <a:fld id="{F777F783-2E30-4DF6-917C-2C10638EB427}" type="slidenum">
              <a:rPr lang="ko-KR" altLang="en-US" smtClean="0"/>
              <a:t>‹#›</a:t>
            </a:fld>
            <a:endParaRPr lang="ko-KR" altLang="en-US"/>
          </a:p>
        </p:txBody>
      </p:sp>
    </p:spTree>
    <p:extLst>
      <p:ext uri="{BB962C8B-B14F-4D97-AF65-F5344CB8AC3E}">
        <p14:creationId xmlns:p14="http://schemas.microsoft.com/office/powerpoint/2010/main" val="3285083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115" name="Freeform 91"/>
          <p:cNvSpPr>
            <a:spLocks/>
          </p:cNvSpPr>
          <p:nvPr/>
        </p:nvSpPr>
        <p:spPr bwMode="gray">
          <a:xfrm>
            <a:off x="0" y="5638800"/>
            <a:ext cx="9144000" cy="1219200"/>
          </a:xfrm>
          <a:custGeom>
            <a:avLst/>
            <a:gdLst/>
            <a:ahLst/>
            <a:cxnLst>
              <a:cxn ang="0">
                <a:pos x="0" y="512"/>
              </a:cxn>
              <a:cxn ang="0">
                <a:pos x="5120" y="512"/>
              </a:cxn>
              <a:cxn ang="0">
                <a:pos x="5760" y="0"/>
              </a:cxn>
              <a:cxn ang="0">
                <a:pos x="5760" y="768"/>
              </a:cxn>
              <a:cxn ang="0">
                <a:pos x="0" y="768"/>
              </a:cxn>
              <a:cxn ang="0">
                <a:pos x="0" y="512"/>
              </a:cxn>
            </a:cxnLst>
            <a:rect l="0" t="0" r="r" b="b"/>
            <a:pathLst>
              <a:path w="5760" h="768">
                <a:moveTo>
                  <a:pt x="0" y="512"/>
                </a:moveTo>
                <a:lnTo>
                  <a:pt x="5120" y="512"/>
                </a:lnTo>
                <a:lnTo>
                  <a:pt x="5760" y="0"/>
                </a:lnTo>
                <a:lnTo>
                  <a:pt x="5760" y="768"/>
                </a:lnTo>
                <a:lnTo>
                  <a:pt x="0" y="768"/>
                </a:lnTo>
                <a:lnTo>
                  <a:pt x="0" y="512"/>
                </a:lnTo>
                <a:close/>
              </a:path>
            </a:pathLst>
          </a:custGeom>
          <a:solidFill>
            <a:schemeClr val="accent2"/>
          </a:solidFill>
          <a:ln w="9525">
            <a:noFill/>
            <a:round/>
            <a:headEnd/>
            <a:tailEnd/>
          </a:ln>
          <a:effectLst/>
        </p:spPr>
        <p:txBody>
          <a:bodyPr/>
          <a:lstStyle/>
          <a:p>
            <a:endParaRPr lang="ko-KR" altLang="en-US">
              <a:latin typeface="서울남산체 B" pitchFamily="18" charset="-127"/>
              <a:ea typeface="서울남산체 B" pitchFamily="18" charset="-127"/>
            </a:endParaRPr>
          </a:p>
        </p:txBody>
      </p:sp>
      <p:sp>
        <p:nvSpPr>
          <p:cNvPr id="1116" name="Freeform 92"/>
          <p:cNvSpPr>
            <a:spLocks/>
          </p:cNvSpPr>
          <p:nvPr/>
        </p:nvSpPr>
        <p:spPr bwMode="gray">
          <a:xfrm>
            <a:off x="-3175" y="-3175"/>
            <a:ext cx="9147175" cy="1133475"/>
          </a:xfrm>
          <a:custGeom>
            <a:avLst/>
            <a:gdLst/>
            <a:ahLst/>
            <a:cxnLst>
              <a:cxn ang="0">
                <a:pos x="0" y="0"/>
              </a:cxn>
              <a:cxn ang="0">
                <a:pos x="3790" y="0"/>
              </a:cxn>
              <a:cxn ang="0">
                <a:pos x="3790" y="232"/>
              </a:cxn>
              <a:cxn ang="0">
                <a:pos x="3380" y="712"/>
              </a:cxn>
              <a:cxn ang="0">
                <a:pos x="2" y="714"/>
              </a:cxn>
              <a:cxn ang="0">
                <a:pos x="0" y="0"/>
              </a:cxn>
            </a:cxnLst>
            <a:rect l="0" t="0" r="r" b="b"/>
            <a:pathLst>
              <a:path w="3790" h="714">
                <a:moveTo>
                  <a:pt x="0" y="0"/>
                </a:moveTo>
                <a:lnTo>
                  <a:pt x="3790" y="0"/>
                </a:lnTo>
                <a:lnTo>
                  <a:pt x="3790" y="232"/>
                </a:lnTo>
                <a:lnTo>
                  <a:pt x="3380" y="712"/>
                </a:lnTo>
                <a:lnTo>
                  <a:pt x="2" y="714"/>
                </a:lnTo>
                <a:lnTo>
                  <a:pt x="0" y="0"/>
                </a:lnTo>
                <a:close/>
              </a:path>
            </a:pathLst>
          </a:custGeom>
          <a:solidFill>
            <a:schemeClr val="accent1"/>
          </a:solidFill>
          <a:ln w="9525">
            <a:noFill/>
            <a:round/>
            <a:headEnd/>
            <a:tailEnd/>
          </a:ln>
          <a:effectLst/>
        </p:spPr>
        <p:txBody>
          <a:bodyPr wrap="none" anchor="ctr"/>
          <a:lstStyle/>
          <a:p>
            <a:endParaRPr lang="ko-KR" altLang="en-US">
              <a:latin typeface="서울남산체 B" pitchFamily="18" charset="-127"/>
              <a:ea typeface="서울남산체 B" pitchFamily="18" charset="-127"/>
            </a:endParaRPr>
          </a:p>
        </p:txBody>
      </p:sp>
      <p:sp>
        <p:nvSpPr>
          <p:cNvPr id="1117" name="Rectangle 93"/>
          <p:cNvSpPr>
            <a:spLocks noChangeArrowheads="1"/>
          </p:cNvSpPr>
          <p:nvPr/>
        </p:nvSpPr>
        <p:spPr bwMode="gray">
          <a:xfrm>
            <a:off x="0" y="882650"/>
            <a:ext cx="7721600" cy="260350"/>
          </a:xfrm>
          <a:prstGeom prst="rect">
            <a:avLst/>
          </a:prstGeom>
          <a:solidFill>
            <a:schemeClr val="hlink"/>
          </a:solidFill>
          <a:ln w="9525">
            <a:noFill/>
            <a:miter lim="800000"/>
            <a:headEnd/>
            <a:tailEnd/>
          </a:ln>
          <a:effectLst/>
        </p:spPr>
        <p:txBody>
          <a:bodyPr wrap="none" anchor="ctr"/>
          <a:lstStyle/>
          <a:p>
            <a:endParaRPr lang="ko-KR" altLang="en-US">
              <a:latin typeface="서울남산체 B" pitchFamily="18" charset="-127"/>
              <a:ea typeface="서울남산체 B" pitchFamily="18" charset="-127"/>
            </a:endParaRPr>
          </a:p>
        </p:txBody>
      </p:sp>
      <p:sp>
        <p:nvSpPr>
          <p:cNvPr id="1027" name="Rectangle 3"/>
          <p:cNvSpPr>
            <a:spLocks noGrp="1" noChangeArrowheads="1"/>
          </p:cNvSpPr>
          <p:nvPr>
            <p:ph type="body" idx="1"/>
          </p:nvPr>
        </p:nvSpPr>
        <p:spPr bwMode="gray">
          <a:xfrm>
            <a:off x="457200" y="1295400"/>
            <a:ext cx="8229600" cy="4876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ko-KR" smtClean="0"/>
          </a:p>
        </p:txBody>
      </p:sp>
      <p:sp>
        <p:nvSpPr>
          <p:cNvPr id="1028" name="Rectangle 4"/>
          <p:cNvSpPr>
            <a:spLocks noGrp="1" noChangeArrowheads="1"/>
          </p:cNvSpPr>
          <p:nvPr>
            <p:ph type="dt" sz="half" idx="2"/>
          </p:nvPr>
        </p:nvSpPr>
        <p:spPr bwMode="gray">
          <a:xfrm>
            <a:off x="152400" y="647700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000" b="1">
                <a:solidFill>
                  <a:schemeClr val="bg1"/>
                </a:solidFill>
                <a:latin typeface="서울남산체 B" pitchFamily="18" charset="-127"/>
                <a:ea typeface="서울남산체 B" pitchFamily="18" charset="-127"/>
              </a:defRPr>
            </a:lvl1pPr>
          </a:lstStyle>
          <a:p>
            <a:fld id="{5601DA0A-A6B6-4DB4-80A8-CCFCEDBF19A4}" type="datetime1">
              <a:rPr lang="ko-KR" altLang="en-US" smtClean="0"/>
              <a:t>2015-09-23</a:t>
            </a:fld>
            <a:endParaRPr lang="ko-KR" altLang="en-US"/>
          </a:p>
        </p:txBody>
      </p:sp>
      <p:sp>
        <p:nvSpPr>
          <p:cNvPr id="1029" name="Rectangle 5"/>
          <p:cNvSpPr>
            <a:spLocks noGrp="1" noChangeArrowheads="1"/>
          </p:cNvSpPr>
          <p:nvPr>
            <p:ph type="ftr" sz="quarter" idx="3"/>
          </p:nvPr>
        </p:nvSpPr>
        <p:spPr bwMode="gray">
          <a:xfrm>
            <a:off x="6057900" y="6477000"/>
            <a:ext cx="2895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1" i="1">
                <a:solidFill>
                  <a:schemeClr val="bg1"/>
                </a:solidFill>
                <a:latin typeface="서울남산체 B" pitchFamily="18" charset="-127"/>
                <a:ea typeface="서울남산체 B" pitchFamily="18" charset="-127"/>
              </a:defRPr>
            </a:lvl1pPr>
          </a:lstStyle>
          <a:p>
            <a:r>
              <a:rPr lang="en-US" altLang="ko-KR" smtClean="0"/>
              <a:t>Creative Content Labs</a:t>
            </a:r>
            <a:endParaRPr lang="ko-KR" altLang="en-US"/>
          </a:p>
        </p:txBody>
      </p:sp>
      <p:sp>
        <p:nvSpPr>
          <p:cNvPr id="1030" name="Rectangle 6"/>
          <p:cNvSpPr>
            <a:spLocks noGrp="1" noChangeArrowheads="1"/>
          </p:cNvSpPr>
          <p:nvPr>
            <p:ph type="sldNum" sz="quarter" idx="4"/>
          </p:nvPr>
        </p:nvSpPr>
        <p:spPr bwMode="gray">
          <a:xfrm>
            <a:off x="3810000" y="6483350"/>
            <a:ext cx="18288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solidFill>
                  <a:schemeClr val="bg1"/>
                </a:solidFill>
                <a:latin typeface="서울남산체 B" pitchFamily="18" charset="-127"/>
                <a:ea typeface="서울남산체 B" pitchFamily="18" charset="-127"/>
              </a:defRPr>
            </a:lvl1pPr>
          </a:lstStyle>
          <a:p>
            <a:fld id="{F777F783-2E30-4DF6-917C-2C10638EB427}" type="slidenum">
              <a:rPr lang="ko-KR" altLang="en-US" smtClean="0"/>
              <a:t>‹#›</a:t>
            </a:fld>
            <a:endParaRPr lang="ko-KR" altLang="en-US"/>
          </a:p>
        </p:txBody>
      </p:sp>
      <p:sp>
        <p:nvSpPr>
          <p:cNvPr id="1026" name="Rectangle 2"/>
          <p:cNvSpPr>
            <a:spLocks noGrp="1" noChangeArrowheads="1"/>
          </p:cNvSpPr>
          <p:nvPr>
            <p:ph type="title"/>
          </p:nvPr>
        </p:nvSpPr>
        <p:spPr bwMode="gray">
          <a:xfrm>
            <a:off x="381000" y="152400"/>
            <a:ext cx="6781800" cy="685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ko-KR" smtClean="0"/>
          </a:p>
        </p:txBody>
      </p:sp>
      <p:sp>
        <p:nvSpPr>
          <p:cNvPr id="1122" name="Freeform 98"/>
          <p:cNvSpPr>
            <a:spLocks/>
          </p:cNvSpPr>
          <p:nvPr/>
        </p:nvSpPr>
        <p:spPr bwMode="gray">
          <a:xfrm>
            <a:off x="6215063" y="881063"/>
            <a:ext cx="2260600" cy="261937"/>
          </a:xfrm>
          <a:custGeom>
            <a:avLst/>
            <a:gdLst/>
            <a:ahLst/>
            <a:cxnLst>
              <a:cxn ang="0">
                <a:pos x="0" y="165"/>
              </a:cxn>
              <a:cxn ang="0">
                <a:pos x="1221" y="164"/>
              </a:cxn>
              <a:cxn ang="0">
                <a:pos x="1424" y="0"/>
              </a:cxn>
              <a:cxn ang="0">
                <a:pos x="189" y="0"/>
              </a:cxn>
              <a:cxn ang="0">
                <a:pos x="0" y="165"/>
              </a:cxn>
            </a:cxnLst>
            <a:rect l="0" t="0" r="r" b="b"/>
            <a:pathLst>
              <a:path w="1424" h="165">
                <a:moveTo>
                  <a:pt x="0" y="165"/>
                </a:moveTo>
                <a:lnTo>
                  <a:pt x="1221" y="164"/>
                </a:lnTo>
                <a:lnTo>
                  <a:pt x="1424" y="0"/>
                </a:lnTo>
                <a:lnTo>
                  <a:pt x="189" y="0"/>
                </a:lnTo>
                <a:lnTo>
                  <a:pt x="0" y="165"/>
                </a:lnTo>
                <a:close/>
              </a:path>
            </a:pathLst>
          </a:custGeom>
          <a:solidFill>
            <a:schemeClr val="accent2"/>
          </a:solidFill>
          <a:ln w="9525">
            <a:noFill/>
            <a:round/>
            <a:headEnd/>
            <a:tailEnd/>
          </a:ln>
          <a:effectLst/>
        </p:spPr>
        <p:txBody>
          <a:bodyPr/>
          <a:lstStyle/>
          <a:p>
            <a:endParaRPr lang="ko-KR" altLang="en-US">
              <a:latin typeface="서울남산체 B" pitchFamily="18" charset="-127"/>
              <a:ea typeface="서울남산체 B" pitchFamily="18" charset="-127"/>
            </a:endParaRPr>
          </a:p>
        </p:txBody>
      </p:sp>
      <p:pic>
        <p:nvPicPr>
          <p:cNvPr id="1123" name="Picture 99" descr="logo6"/>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7937500" y="6491288"/>
            <a:ext cx="1036638" cy="298450"/>
          </a:xfrm>
          <a:prstGeom prst="rect">
            <a:avLst/>
          </a:prstGeom>
          <a:noFill/>
        </p:spPr>
      </p:pic>
    </p:spTree>
    <p:extLst>
      <p:ext uri="{BB962C8B-B14F-4D97-AF65-F5344CB8AC3E}">
        <p14:creationId xmlns:p14="http://schemas.microsoft.com/office/powerpoint/2010/main" val="19080912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hdr="0"/>
  <p:txStyles>
    <p:titleStyle>
      <a:lvl1pPr algn="l" rtl="0" eaLnBrk="1" fontAlgn="base" latinLnBrk="1" hangingPunct="1">
        <a:spcBef>
          <a:spcPct val="0"/>
        </a:spcBef>
        <a:spcAft>
          <a:spcPct val="0"/>
        </a:spcAft>
        <a:defRPr sz="3200">
          <a:solidFill>
            <a:schemeClr val="bg1"/>
          </a:solidFill>
          <a:latin typeface="서울남산체 B" pitchFamily="18" charset="-127"/>
          <a:ea typeface="서울남산체 B" pitchFamily="18" charset="-127"/>
          <a:cs typeface="+mj-cs"/>
        </a:defRPr>
      </a:lvl1pPr>
      <a:lvl2pPr algn="l" rtl="0" eaLnBrk="1" fontAlgn="base" latinLnBrk="1" hangingPunct="1">
        <a:spcBef>
          <a:spcPct val="0"/>
        </a:spcBef>
        <a:spcAft>
          <a:spcPct val="0"/>
        </a:spcAft>
        <a:defRPr sz="3200">
          <a:solidFill>
            <a:schemeClr val="bg1"/>
          </a:solidFill>
          <a:latin typeface="Verdana" pitchFamily="34" charset="0"/>
        </a:defRPr>
      </a:lvl2pPr>
      <a:lvl3pPr algn="l" rtl="0" eaLnBrk="1" fontAlgn="base" latinLnBrk="1" hangingPunct="1">
        <a:spcBef>
          <a:spcPct val="0"/>
        </a:spcBef>
        <a:spcAft>
          <a:spcPct val="0"/>
        </a:spcAft>
        <a:defRPr sz="3200">
          <a:solidFill>
            <a:schemeClr val="bg1"/>
          </a:solidFill>
          <a:latin typeface="Verdana" pitchFamily="34" charset="0"/>
        </a:defRPr>
      </a:lvl3pPr>
      <a:lvl4pPr algn="l" rtl="0" eaLnBrk="1" fontAlgn="base" latinLnBrk="1" hangingPunct="1">
        <a:spcBef>
          <a:spcPct val="0"/>
        </a:spcBef>
        <a:spcAft>
          <a:spcPct val="0"/>
        </a:spcAft>
        <a:defRPr sz="3200">
          <a:solidFill>
            <a:schemeClr val="bg1"/>
          </a:solidFill>
          <a:latin typeface="Verdana" pitchFamily="34" charset="0"/>
        </a:defRPr>
      </a:lvl4pPr>
      <a:lvl5pPr algn="l" rtl="0" eaLnBrk="1" fontAlgn="base" latinLnBrk="1" hangingPunct="1">
        <a:spcBef>
          <a:spcPct val="0"/>
        </a:spcBef>
        <a:spcAft>
          <a:spcPct val="0"/>
        </a:spcAft>
        <a:defRPr sz="3200">
          <a:solidFill>
            <a:schemeClr val="bg1"/>
          </a:solidFill>
          <a:latin typeface="Verdana" pitchFamily="34" charset="0"/>
        </a:defRPr>
      </a:lvl5pPr>
      <a:lvl6pPr marL="457200" algn="l" rtl="0" eaLnBrk="1" fontAlgn="base" latinLnBrk="1" hangingPunct="1">
        <a:spcBef>
          <a:spcPct val="0"/>
        </a:spcBef>
        <a:spcAft>
          <a:spcPct val="0"/>
        </a:spcAft>
        <a:defRPr sz="3200">
          <a:solidFill>
            <a:schemeClr val="bg1"/>
          </a:solidFill>
          <a:latin typeface="Verdana" pitchFamily="34" charset="0"/>
        </a:defRPr>
      </a:lvl6pPr>
      <a:lvl7pPr marL="914400" algn="l" rtl="0" eaLnBrk="1" fontAlgn="base" latinLnBrk="1" hangingPunct="1">
        <a:spcBef>
          <a:spcPct val="0"/>
        </a:spcBef>
        <a:spcAft>
          <a:spcPct val="0"/>
        </a:spcAft>
        <a:defRPr sz="3200">
          <a:solidFill>
            <a:schemeClr val="bg1"/>
          </a:solidFill>
          <a:latin typeface="Verdana" pitchFamily="34" charset="0"/>
        </a:defRPr>
      </a:lvl7pPr>
      <a:lvl8pPr marL="1371600" algn="l" rtl="0" eaLnBrk="1" fontAlgn="base" latinLnBrk="1" hangingPunct="1">
        <a:spcBef>
          <a:spcPct val="0"/>
        </a:spcBef>
        <a:spcAft>
          <a:spcPct val="0"/>
        </a:spcAft>
        <a:defRPr sz="3200">
          <a:solidFill>
            <a:schemeClr val="bg1"/>
          </a:solidFill>
          <a:latin typeface="Verdana" pitchFamily="34" charset="0"/>
        </a:defRPr>
      </a:lvl8pPr>
      <a:lvl9pPr marL="1828800" algn="l" rtl="0" eaLnBrk="1" fontAlgn="base" latinLnBrk="1" hangingPunct="1">
        <a:spcBef>
          <a:spcPct val="0"/>
        </a:spcBef>
        <a:spcAft>
          <a:spcPct val="0"/>
        </a:spcAft>
        <a:defRPr sz="3200">
          <a:solidFill>
            <a:schemeClr val="bg1"/>
          </a:solidFill>
          <a:latin typeface="Verdana" pitchFamily="34" charset="0"/>
        </a:defRPr>
      </a:lvl9pPr>
    </p:titleStyle>
    <p:bodyStyle>
      <a:lvl1pPr marL="342900" indent="-342900" algn="l" rtl="0" eaLnBrk="1" fontAlgn="base" latinLnBrk="1" hangingPunct="1">
        <a:spcBef>
          <a:spcPct val="20000"/>
        </a:spcBef>
        <a:spcAft>
          <a:spcPct val="0"/>
        </a:spcAft>
        <a:buClr>
          <a:schemeClr val="tx1"/>
        </a:buClr>
        <a:buFont typeface="Wingdings" pitchFamily="2" charset="2"/>
        <a:buChar char="v"/>
        <a:defRPr sz="2800" b="1">
          <a:solidFill>
            <a:schemeClr val="tx2"/>
          </a:solidFill>
          <a:latin typeface="서울남산체 B" pitchFamily="18" charset="-127"/>
          <a:ea typeface="서울남산체 B" pitchFamily="18" charset="-127"/>
          <a:cs typeface="+mn-cs"/>
        </a:defRPr>
      </a:lvl1pPr>
      <a:lvl2pPr marL="742950" indent="-285750" algn="l" rtl="0" eaLnBrk="1" fontAlgn="base" latinLnBrk="1" hangingPunct="1">
        <a:spcBef>
          <a:spcPct val="20000"/>
        </a:spcBef>
        <a:spcAft>
          <a:spcPct val="0"/>
        </a:spcAft>
        <a:buClr>
          <a:schemeClr val="tx2"/>
        </a:buClr>
        <a:buFont typeface="Wingdings" pitchFamily="2" charset="2"/>
        <a:buChar char="§"/>
        <a:defRPr sz="2800">
          <a:solidFill>
            <a:schemeClr val="tx2"/>
          </a:solidFill>
          <a:latin typeface="서울남산체 B" pitchFamily="18" charset="-127"/>
          <a:ea typeface="서울남산체 B" pitchFamily="18" charset="-127"/>
        </a:defRPr>
      </a:lvl2pPr>
      <a:lvl3pPr marL="1143000" indent="-228600" algn="l" rtl="0" eaLnBrk="1" fontAlgn="base" latinLnBrk="1" hangingPunct="1">
        <a:spcBef>
          <a:spcPct val="20000"/>
        </a:spcBef>
        <a:spcAft>
          <a:spcPct val="0"/>
        </a:spcAft>
        <a:buClr>
          <a:schemeClr val="hlink"/>
        </a:buClr>
        <a:buChar char="•"/>
        <a:defRPr sz="2400">
          <a:solidFill>
            <a:schemeClr val="tx2"/>
          </a:solidFill>
          <a:latin typeface="서울남산체 B" pitchFamily="18" charset="-127"/>
          <a:ea typeface="서울남산체 B" pitchFamily="18" charset="-127"/>
        </a:defRPr>
      </a:lvl3pPr>
      <a:lvl4pPr marL="1600200" indent="-228600" algn="l" rtl="0" eaLnBrk="1" fontAlgn="base" latinLnBrk="1" hangingPunct="1">
        <a:spcBef>
          <a:spcPct val="20000"/>
        </a:spcBef>
        <a:spcAft>
          <a:spcPct val="0"/>
        </a:spcAft>
        <a:buChar char="–"/>
        <a:defRPr sz="2000">
          <a:solidFill>
            <a:schemeClr val="tx2"/>
          </a:solidFill>
          <a:latin typeface="서울남산체 B" pitchFamily="18" charset="-127"/>
          <a:ea typeface="서울남산체 B" pitchFamily="18" charset="-127"/>
        </a:defRPr>
      </a:lvl4pPr>
      <a:lvl5pPr marL="2057400" indent="-228600" algn="l" rtl="0" eaLnBrk="1" fontAlgn="base" latinLnBrk="1" hangingPunct="1">
        <a:spcBef>
          <a:spcPct val="20000"/>
        </a:spcBef>
        <a:spcAft>
          <a:spcPct val="0"/>
        </a:spcAft>
        <a:buChar char="»"/>
        <a:defRPr sz="2000">
          <a:solidFill>
            <a:schemeClr val="tx2"/>
          </a:solidFill>
          <a:latin typeface="서울남산체 B" pitchFamily="18" charset="-127"/>
          <a:ea typeface="서울남산체 B" pitchFamily="18" charset="-127"/>
        </a:defRPr>
      </a:lvl5pPr>
      <a:lvl6pPr marL="2514600" indent="-228600" algn="l" rtl="0" eaLnBrk="1" fontAlgn="base" latinLnBrk="1" hangingPunct="1">
        <a:spcBef>
          <a:spcPct val="20000"/>
        </a:spcBef>
        <a:spcAft>
          <a:spcPct val="0"/>
        </a:spcAft>
        <a:buChar char="»"/>
        <a:defRPr sz="2000">
          <a:solidFill>
            <a:schemeClr val="tx2"/>
          </a:solidFill>
          <a:latin typeface="Arial" charset="0"/>
        </a:defRPr>
      </a:lvl6pPr>
      <a:lvl7pPr marL="2971800" indent="-228600" algn="l" rtl="0" eaLnBrk="1" fontAlgn="base" latinLnBrk="1" hangingPunct="1">
        <a:spcBef>
          <a:spcPct val="20000"/>
        </a:spcBef>
        <a:spcAft>
          <a:spcPct val="0"/>
        </a:spcAft>
        <a:buChar char="»"/>
        <a:defRPr sz="2000">
          <a:solidFill>
            <a:schemeClr val="tx2"/>
          </a:solidFill>
          <a:latin typeface="Arial" charset="0"/>
        </a:defRPr>
      </a:lvl7pPr>
      <a:lvl8pPr marL="3429000" indent="-228600" algn="l" rtl="0" eaLnBrk="1" fontAlgn="base" latinLnBrk="1" hangingPunct="1">
        <a:spcBef>
          <a:spcPct val="20000"/>
        </a:spcBef>
        <a:spcAft>
          <a:spcPct val="0"/>
        </a:spcAft>
        <a:buChar char="»"/>
        <a:defRPr sz="2000">
          <a:solidFill>
            <a:schemeClr val="tx2"/>
          </a:solidFill>
          <a:latin typeface="Arial" charset="0"/>
        </a:defRPr>
      </a:lvl8pPr>
      <a:lvl9pPr marL="3886200" indent="-228600" algn="l" rtl="0" eaLnBrk="1" fontAlgn="base" latinLnBrk="1" hangingPunct="1">
        <a:spcBef>
          <a:spcPct val="20000"/>
        </a:spcBef>
        <a:spcAft>
          <a:spcPct val="0"/>
        </a:spcAft>
        <a:buChar char="»"/>
        <a:defRPr sz="2000">
          <a:solidFill>
            <a:schemeClr val="tx2"/>
          </a:solidFill>
          <a:latin typeface="Arial" charset="0"/>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부제목 2"/>
          <p:cNvSpPr>
            <a:spLocks noGrp="1"/>
          </p:cNvSpPr>
          <p:nvPr>
            <p:ph type="subTitle" idx="1"/>
          </p:nvPr>
        </p:nvSpPr>
        <p:spPr>
          <a:xfrm>
            <a:off x="4343400" y="5331125"/>
            <a:ext cx="4648200" cy="1121433"/>
          </a:xfrm>
        </p:spPr>
        <p:txBody>
          <a:bodyPr>
            <a:noAutofit/>
          </a:bodyPr>
          <a:lstStyle/>
          <a:p>
            <a:r>
              <a:rPr lang="en-US" altLang="ko-KR" sz="1400" dirty="0" err="1" smtClean="0"/>
              <a:t>Jongweon</a:t>
            </a:r>
            <a:r>
              <a:rPr lang="en-US" altLang="ko-KR" sz="1400" dirty="0" smtClean="0"/>
              <a:t> Kim, Ph.D.</a:t>
            </a:r>
          </a:p>
          <a:p>
            <a:r>
              <a:rPr lang="en-US" altLang="ko-KR" sz="1400" dirty="0" smtClean="0"/>
              <a:t>Creative Content Labs</a:t>
            </a:r>
          </a:p>
          <a:p>
            <a:r>
              <a:rPr lang="en-US" altLang="ko-KR" sz="1400" dirty="0" smtClean="0"/>
              <a:t>Dept. of Contents and Copyright</a:t>
            </a:r>
          </a:p>
          <a:p>
            <a:r>
              <a:rPr lang="en-US" altLang="ko-KR" sz="1400" dirty="0" err="1" smtClean="0"/>
              <a:t>Sangmyung</a:t>
            </a:r>
            <a:r>
              <a:rPr lang="en-US" altLang="ko-KR" sz="1400" dirty="0" smtClean="0"/>
              <a:t> University, Korea</a:t>
            </a:r>
            <a:endParaRPr lang="ko-KR" altLang="en-US" sz="1400" dirty="0"/>
          </a:p>
        </p:txBody>
      </p:sp>
      <p:sp>
        <p:nvSpPr>
          <p:cNvPr id="2" name="제목 1"/>
          <p:cNvSpPr>
            <a:spLocks noGrp="1"/>
          </p:cNvSpPr>
          <p:nvPr>
            <p:ph type="ctrTitle"/>
          </p:nvPr>
        </p:nvSpPr>
        <p:spPr/>
        <p:txBody>
          <a:bodyPr/>
          <a:lstStyle/>
          <a:p>
            <a:r>
              <a:rPr lang="en-US" altLang="ko-KR" dirty="0" smtClean="0"/>
              <a:t>Security(Copyright) Issues for Multimedia Content</a:t>
            </a:r>
            <a:endParaRPr lang="ko-KR" altLang="en-US" dirty="0"/>
          </a:p>
        </p:txBody>
      </p:sp>
    </p:spTree>
    <p:extLst>
      <p:ext uri="{BB962C8B-B14F-4D97-AF65-F5344CB8AC3E}">
        <p14:creationId xmlns:p14="http://schemas.microsoft.com/office/powerpoint/2010/main" val="28861937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Multimedia Content</a:t>
            </a:r>
            <a:endParaRPr lang="ko-KR" altLang="en-US" dirty="0"/>
          </a:p>
        </p:txBody>
      </p:sp>
      <p:sp>
        <p:nvSpPr>
          <p:cNvPr id="3" name="내용 개체 틀 2"/>
          <p:cNvSpPr>
            <a:spLocks noGrp="1"/>
          </p:cNvSpPr>
          <p:nvPr>
            <p:ph idx="1"/>
          </p:nvPr>
        </p:nvSpPr>
        <p:spPr/>
        <p:txBody>
          <a:bodyPr/>
          <a:lstStyle/>
          <a:p>
            <a:r>
              <a:rPr lang="en-US" altLang="ko-KR" sz="2400" dirty="0" smtClean="0"/>
              <a:t>Digital technology</a:t>
            </a:r>
          </a:p>
          <a:p>
            <a:pPr lvl="1"/>
            <a:r>
              <a:rPr lang="en-US" altLang="ko-KR" sz="2400" dirty="0" smtClean="0"/>
              <a:t>Computer &amp; Networks </a:t>
            </a:r>
          </a:p>
          <a:p>
            <a:r>
              <a:rPr lang="en-US" altLang="ko-KR" sz="2400" dirty="0" smtClean="0"/>
              <a:t>Digital Multimedia</a:t>
            </a:r>
          </a:p>
          <a:p>
            <a:pPr lvl="1"/>
            <a:r>
              <a:rPr lang="en-US" altLang="ko-KR" sz="2400" dirty="0" smtClean="0"/>
              <a:t>Intangible</a:t>
            </a:r>
          </a:p>
          <a:p>
            <a:pPr lvl="1"/>
            <a:r>
              <a:rPr lang="en-US" altLang="ko-KR" sz="2400" dirty="0" smtClean="0"/>
              <a:t>Duplicable without degradation</a:t>
            </a:r>
          </a:p>
          <a:p>
            <a:pPr lvl="1"/>
            <a:r>
              <a:rPr lang="en-US" altLang="ko-KR" sz="2400" dirty="0" smtClean="0"/>
              <a:t>Transferable with cost zero and location free</a:t>
            </a:r>
          </a:p>
        </p:txBody>
      </p:sp>
      <p:sp>
        <p:nvSpPr>
          <p:cNvPr id="5" name="날짜 개체 틀 4"/>
          <p:cNvSpPr>
            <a:spLocks noGrp="1"/>
          </p:cNvSpPr>
          <p:nvPr>
            <p:ph type="dt" sz="half" idx="10"/>
          </p:nvPr>
        </p:nvSpPr>
        <p:spPr/>
        <p:txBody>
          <a:bodyPr/>
          <a:lstStyle/>
          <a:p>
            <a:fld id="{4BA0D027-E9CB-42ED-99E0-81FB2FAA6BC8}" type="datetime1">
              <a:rPr lang="ko-KR" altLang="en-US" smtClean="0"/>
              <a:t>2015-09-23</a:t>
            </a:fld>
            <a:endParaRPr lang="ko-KR" altLang="en-US"/>
          </a:p>
        </p:txBody>
      </p:sp>
      <p:sp>
        <p:nvSpPr>
          <p:cNvPr id="6" name="바닥글 개체 틀 5"/>
          <p:cNvSpPr>
            <a:spLocks noGrp="1"/>
          </p:cNvSpPr>
          <p:nvPr>
            <p:ph type="ftr" sz="quarter" idx="11"/>
          </p:nvPr>
        </p:nvSpPr>
        <p:spPr/>
        <p:txBody>
          <a:bodyPr/>
          <a:lstStyle/>
          <a:p>
            <a:r>
              <a:rPr lang="en-US" altLang="ko-KR" smtClean="0"/>
              <a:t>Creative Content Labs</a:t>
            </a:r>
            <a:endParaRPr lang="ko-KR" altLang="en-US"/>
          </a:p>
        </p:txBody>
      </p:sp>
      <p:sp>
        <p:nvSpPr>
          <p:cNvPr id="7" name="슬라이드 번호 개체 틀 6"/>
          <p:cNvSpPr>
            <a:spLocks noGrp="1"/>
          </p:cNvSpPr>
          <p:nvPr>
            <p:ph type="sldNum" sz="quarter" idx="12"/>
          </p:nvPr>
        </p:nvSpPr>
        <p:spPr/>
        <p:txBody>
          <a:bodyPr/>
          <a:lstStyle/>
          <a:p>
            <a:fld id="{F777F783-2E30-4DF6-917C-2C10638EB427}" type="slidenum">
              <a:rPr lang="ko-KR" altLang="en-US" smtClean="0"/>
              <a:t>2</a:t>
            </a:fld>
            <a:endParaRPr lang="ko-KR" altLang="en-US"/>
          </a:p>
        </p:txBody>
      </p:sp>
      <p:pic>
        <p:nvPicPr>
          <p:cNvPr id="4" name="그림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4147278"/>
            <a:ext cx="8433786" cy="2109475"/>
          </a:xfrm>
          <a:prstGeom prst="rect">
            <a:avLst/>
          </a:prstGeom>
        </p:spPr>
      </p:pic>
    </p:spTree>
    <p:extLst>
      <p:ext uri="{BB962C8B-B14F-4D97-AF65-F5344CB8AC3E}">
        <p14:creationId xmlns:p14="http://schemas.microsoft.com/office/powerpoint/2010/main" val="8451600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Duplication</a:t>
            </a:r>
            <a:endParaRPr lang="ko-KR" altLang="en-US" dirty="0"/>
          </a:p>
        </p:txBody>
      </p:sp>
      <p:pic>
        <p:nvPicPr>
          <p:cNvPr id="4" name="Picture 6" descr="http://postfiles2.naver.net/20101124_273/yeter_n_1290600542085BfP9B_PNG/genie-lamp.png?type=w3"/>
          <p:cNvPicPr>
            <a:picLocks noGrp="1" noChangeAspect="1" noChangeArrowheads="1"/>
          </p:cNvPicPr>
          <p:nvPr>
            <p:ph idx="1"/>
          </p:nvPr>
        </p:nvPicPr>
        <p:blipFill>
          <a:blip r:embed="rId3" cstate="print"/>
          <a:srcRect/>
          <a:stretch>
            <a:fillRect/>
          </a:stretch>
        </p:blipFill>
        <p:spPr bwMode="auto">
          <a:xfrm>
            <a:off x="1952625" y="1514475"/>
            <a:ext cx="5238750" cy="4438650"/>
          </a:xfrm>
          <a:prstGeom prst="rect">
            <a:avLst/>
          </a:prstGeom>
          <a:noFill/>
        </p:spPr>
      </p:pic>
      <p:sp>
        <p:nvSpPr>
          <p:cNvPr id="5" name="날짜 개체 틀 4"/>
          <p:cNvSpPr>
            <a:spLocks noGrp="1"/>
          </p:cNvSpPr>
          <p:nvPr>
            <p:ph type="dt" sz="half" idx="10"/>
          </p:nvPr>
        </p:nvSpPr>
        <p:spPr/>
        <p:txBody>
          <a:bodyPr/>
          <a:lstStyle/>
          <a:p>
            <a:fld id="{118151A3-1792-4C3C-B088-6933C7ECE740}" type="datetime1">
              <a:rPr lang="ko-KR" altLang="en-US" smtClean="0"/>
              <a:t>2015-09-23</a:t>
            </a:fld>
            <a:endParaRPr lang="ko-KR" altLang="en-US"/>
          </a:p>
        </p:txBody>
      </p:sp>
      <p:sp>
        <p:nvSpPr>
          <p:cNvPr id="6" name="바닥글 개체 틀 5"/>
          <p:cNvSpPr>
            <a:spLocks noGrp="1"/>
          </p:cNvSpPr>
          <p:nvPr>
            <p:ph type="ftr" sz="quarter" idx="11"/>
          </p:nvPr>
        </p:nvSpPr>
        <p:spPr/>
        <p:txBody>
          <a:bodyPr/>
          <a:lstStyle/>
          <a:p>
            <a:r>
              <a:rPr lang="en-US" altLang="ko-KR" smtClean="0"/>
              <a:t>Creative Content Labs</a:t>
            </a:r>
            <a:endParaRPr lang="ko-KR" altLang="en-US"/>
          </a:p>
        </p:txBody>
      </p:sp>
      <p:sp>
        <p:nvSpPr>
          <p:cNvPr id="7" name="슬라이드 번호 개체 틀 6"/>
          <p:cNvSpPr>
            <a:spLocks noGrp="1"/>
          </p:cNvSpPr>
          <p:nvPr>
            <p:ph type="sldNum" sz="quarter" idx="12"/>
          </p:nvPr>
        </p:nvSpPr>
        <p:spPr/>
        <p:txBody>
          <a:bodyPr/>
          <a:lstStyle/>
          <a:p>
            <a:fld id="{F777F783-2E30-4DF6-917C-2C10638EB427}" type="slidenum">
              <a:rPr lang="ko-KR" altLang="en-US" smtClean="0"/>
              <a:t>3</a:t>
            </a:fld>
            <a:endParaRPr lang="ko-KR" altLang="en-US"/>
          </a:p>
        </p:txBody>
      </p:sp>
    </p:spTree>
    <p:extLst>
      <p:ext uri="{BB962C8B-B14F-4D97-AF65-F5344CB8AC3E}">
        <p14:creationId xmlns:p14="http://schemas.microsoft.com/office/powerpoint/2010/main" val="39725765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6687" y="3636521"/>
            <a:ext cx="8534400" cy="2709010"/>
          </a:xfrm>
          <a:prstGeom prst="rect">
            <a:avLst/>
          </a:prstGeom>
        </p:spPr>
      </p:pic>
      <p:sp>
        <p:nvSpPr>
          <p:cNvPr id="2" name="제목 1"/>
          <p:cNvSpPr>
            <a:spLocks noGrp="1"/>
          </p:cNvSpPr>
          <p:nvPr>
            <p:ph type="title"/>
          </p:nvPr>
        </p:nvSpPr>
        <p:spPr/>
        <p:txBody>
          <a:bodyPr/>
          <a:lstStyle/>
          <a:p>
            <a:r>
              <a:rPr lang="en-US" altLang="ko-KR" dirty="0" smtClean="0"/>
              <a:t>Piracy issues</a:t>
            </a:r>
            <a:endParaRPr lang="ko-KR" altLang="en-US" dirty="0"/>
          </a:p>
        </p:txBody>
      </p:sp>
      <p:sp>
        <p:nvSpPr>
          <p:cNvPr id="3" name="내용 개체 틀 2"/>
          <p:cNvSpPr>
            <a:spLocks noGrp="1"/>
          </p:cNvSpPr>
          <p:nvPr>
            <p:ph idx="1"/>
          </p:nvPr>
        </p:nvSpPr>
        <p:spPr/>
        <p:txBody>
          <a:bodyPr/>
          <a:lstStyle/>
          <a:p>
            <a:r>
              <a:rPr lang="en-US" altLang="ko-KR" sz="2400" dirty="0" smtClean="0"/>
              <a:t>Napster</a:t>
            </a:r>
          </a:p>
          <a:p>
            <a:pPr lvl="1"/>
            <a:r>
              <a:rPr lang="en-US" altLang="ko-KR" sz="2400" dirty="0" smtClean="0"/>
              <a:t>Established in 1999</a:t>
            </a:r>
          </a:p>
          <a:p>
            <a:pPr lvl="1"/>
            <a:r>
              <a:rPr lang="en-US" altLang="ko-KR" sz="2400" dirty="0" smtClean="0"/>
              <a:t>Music file sharing via p2p</a:t>
            </a:r>
          </a:p>
          <a:p>
            <a:pPr lvl="1"/>
            <a:r>
              <a:rPr lang="en-US" altLang="ko-KR" sz="2400" dirty="0" smtClean="0"/>
              <a:t>RIAA sued </a:t>
            </a:r>
          </a:p>
          <a:p>
            <a:r>
              <a:rPr lang="en-US" altLang="ko-KR" sz="2400" dirty="0" err="1" smtClean="0"/>
              <a:t>Bittorrent</a:t>
            </a:r>
            <a:endParaRPr lang="en-US" altLang="ko-KR" sz="2400" dirty="0" smtClean="0"/>
          </a:p>
          <a:p>
            <a:pPr lvl="1"/>
            <a:r>
              <a:rPr lang="en-US" altLang="ko-KR" sz="2400" dirty="0" smtClean="0"/>
              <a:t>Bram Cohen made in 2001</a:t>
            </a:r>
          </a:p>
          <a:p>
            <a:pPr lvl="1"/>
            <a:r>
              <a:rPr lang="en-US" altLang="ko-KR" sz="2400" dirty="0" smtClean="0"/>
              <a:t>Enhanced p2p</a:t>
            </a:r>
          </a:p>
          <a:p>
            <a:pPr lvl="1"/>
            <a:r>
              <a:rPr lang="en-US" altLang="ko-KR" sz="2400" dirty="0" smtClean="0"/>
              <a:t>Critical problem of Piracy</a:t>
            </a:r>
            <a:endParaRPr lang="ko-KR" altLang="en-US" sz="2400" dirty="0"/>
          </a:p>
        </p:txBody>
      </p:sp>
      <p:sp>
        <p:nvSpPr>
          <p:cNvPr id="4" name="날짜 개체 틀 3"/>
          <p:cNvSpPr>
            <a:spLocks noGrp="1"/>
          </p:cNvSpPr>
          <p:nvPr>
            <p:ph type="dt" sz="half" idx="10"/>
          </p:nvPr>
        </p:nvSpPr>
        <p:spPr/>
        <p:txBody>
          <a:bodyPr/>
          <a:lstStyle/>
          <a:p>
            <a:fld id="{8401B858-1225-408A-9CEB-1BB7E56A2D80}"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p>
            <a:fld id="{F777F783-2E30-4DF6-917C-2C10638EB427}" type="slidenum">
              <a:rPr lang="ko-KR" altLang="en-US" smtClean="0"/>
              <a:t>4</a:t>
            </a:fld>
            <a:endParaRPr lang="ko-KR" altLang="en-US"/>
          </a:p>
        </p:txBody>
      </p:sp>
    </p:spTree>
    <p:extLst>
      <p:ext uri="{BB962C8B-B14F-4D97-AF65-F5344CB8AC3E}">
        <p14:creationId xmlns:p14="http://schemas.microsoft.com/office/powerpoint/2010/main" val="13461186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File sharing</a:t>
            </a:r>
            <a:endParaRPr lang="ko-KR" altLang="en-US" dirty="0"/>
          </a:p>
        </p:txBody>
      </p:sp>
      <p:pic>
        <p:nvPicPr>
          <p:cNvPr id="1026" name="Picture 2" descr="filesharing1"/>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1582783" y="1454414"/>
            <a:ext cx="5966749" cy="4227868"/>
          </a:xfrm>
          <a:prstGeom prst="rect">
            <a:avLst/>
          </a:prstGeom>
          <a:noFill/>
          <a:extLst>
            <a:ext uri="{909E8E84-426E-40DD-AFC4-6F175D3DCCD1}">
              <a14:hiddenFill xmlns:a14="http://schemas.microsoft.com/office/drawing/2010/main">
                <a:solidFill>
                  <a:srgbClr val="FFFFFF"/>
                </a:solidFill>
              </a14:hiddenFill>
            </a:ext>
          </a:extLst>
        </p:spPr>
      </p:pic>
      <p:sp>
        <p:nvSpPr>
          <p:cNvPr id="4" name="직사각형 3"/>
          <p:cNvSpPr/>
          <p:nvPr/>
        </p:nvSpPr>
        <p:spPr>
          <a:xfrm>
            <a:off x="2484408" y="5775276"/>
            <a:ext cx="5993271" cy="523220"/>
          </a:xfrm>
          <a:prstGeom prst="rect">
            <a:avLst/>
          </a:prstGeom>
        </p:spPr>
        <p:txBody>
          <a:bodyPr wrap="square">
            <a:spAutoFit/>
          </a:bodyPr>
          <a:lstStyle/>
          <a:p>
            <a:r>
              <a:rPr lang="ko-KR" altLang="en-US" sz="1400" dirty="0" smtClean="0"/>
              <a:t>http://www.digitalmusicnews.com/permalink/2015/07/16/if-you-think-piracy-is-decreasing-you-havent-looked-at-the-data-2</a:t>
            </a:r>
            <a:endParaRPr lang="ko-KR" altLang="en-US" sz="1400" dirty="0"/>
          </a:p>
        </p:txBody>
      </p:sp>
      <p:sp>
        <p:nvSpPr>
          <p:cNvPr id="3" name="날짜 개체 틀 2"/>
          <p:cNvSpPr>
            <a:spLocks noGrp="1"/>
          </p:cNvSpPr>
          <p:nvPr>
            <p:ph type="dt" sz="half" idx="10"/>
          </p:nvPr>
        </p:nvSpPr>
        <p:spPr/>
        <p:txBody>
          <a:bodyPr/>
          <a:lstStyle/>
          <a:p>
            <a:fld id="{C002701E-DA39-44DE-807B-D4EBBB62D90C}"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p>
            <a:fld id="{F777F783-2E30-4DF6-917C-2C10638EB427}" type="slidenum">
              <a:rPr lang="ko-KR" altLang="en-US" smtClean="0"/>
              <a:t>5</a:t>
            </a:fld>
            <a:endParaRPr lang="ko-KR" altLang="en-US"/>
          </a:p>
        </p:txBody>
      </p:sp>
    </p:spTree>
    <p:extLst>
      <p:ext uri="{BB962C8B-B14F-4D97-AF65-F5344CB8AC3E}">
        <p14:creationId xmlns:p14="http://schemas.microsoft.com/office/powerpoint/2010/main" val="11527352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Copyright</a:t>
            </a:r>
            <a:endParaRPr lang="ko-KR" altLang="en-US" dirty="0"/>
          </a:p>
        </p:txBody>
      </p:sp>
      <p:sp>
        <p:nvSpPr>
          <p:cNvPr id="3" name="내용 개체 틀 2"/>
          <p:cNvSpPr>
            <a:spLocks noGrp="1"/>
          </p:cNvSpPr>
          <p:nvPr>
            <p:ph idx="1"/>
          </p:nvPr>
        </p:nvSpPr>
        <p:spPr/>
        <p:txBody>
          <a:bodyPr/>
          <a:lstStyle/>
          <a:p>
            <a:r>
              <a:rPr lang="en-US" altLang="ko-KR" dirty="0" smtClean="0"/>
              <a:t>Rights for creative works</a:t>
            </a:r>
          </a:p>
          <a:p>
            <a:pPr lvl="1"/>
            <a:r>
              <a:rPr lang="en-US" altLang="ko-KR" dirty="0" smtClean="0"/>
              <a:t>Bundle of rights</a:t>
            </a:r>
          </a:p>
          <a:p>
            <a:r>
              <a:rPr lang="en-US" altLang="ko-KR" dirty="0"/>
              <a:t>automatically protects those works from the moment they are written down (or painted, or filmed – the technical term is “fixed in a tangible medium</a:t>
            </a:r>
            <a:r>
              <a:rPr lang="en-US" altLang="ko-KR" dirty="0" smtClean="0"/>
              <a:t>”)</a:t>
            </a:r>
          </a:p>
          <a:p>
            <a:r>
              <a:rPr lang="en-US" altLang="ko-KR" dirty="0"/>
              <a:t>In most cases, copyright protection lasts for the life of the author plus 70 years after </a:t>
            </a:r>
            <a:r>
              <a:rPr lang="en-US" altLang="ko-KR" dirty="0" smtClean="0"/>
              <a:t>death</a:t>
            </a:r>
            <a:r>
              <a:rPr lang="en-US" altLang="ko-KR" dirty="0"/>
              <a:t>. </a:t>
            </a:r>
            <a:endParaRPr lang="en-US" altLang="ko-KR" dirty="0" smtClean="0"/>
          </a:p>
        </p:txBody>
      </p:sp>
      <p:sp>
        <p:nvSpPr>
          <p:cNvPr id="4" name="날짜 개체 틀 3"/>
          <p:cNvSpPr>
            <a:spLocks noGrp="1"/>
          </p:cNvSpPr>
          <p:nvPr>
            <p:ph type="dt" sz="half" idx="10"/>
          </p:nvPr>
        </p:nvSpPr>
        <p:spPr/>
        <p:txBody>
          <a:bodyPr/>
          <a:lstStyle/>
          <a:p>
            <a:fld id="{B0E4712E-2F99-4103-A89F-8883CB5603C1}"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p>
            <a:fld id="{F777F783-2E30-4DF6-917C-2C10638EB427}" type="slidenum">
              <a:rPr lang="ko-KR" altLang="en-US" smtClean="0"/>
              <a:t>6</a:t>
            </a:fld>
            <a:endParaRPr lang="ko-KR" altLang="en-US"/>
          </a:p>
        </p:txBody>
      </p:sp>
    </p:spTree>
    <p:extLst>
      <p:ext uri="{BB962C8B-B14F-4D97-AF65-F5344CB8AC3E}">
        <p14:creationId xmlns:p14="http://schemas.microsoft.com/office/powerpoint/2010/main" val="21943289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Copyright vs. Patent</a:t>
            </a:r>
            <a:endParaRPr lang="ko-KR" altLang="en-US" dirty="0"/>
          </a:p>
        </p:txBody>
      </p:sp>
      <p:sp>
        <p:nvSpPr>
          <p:cNvPr id="3" name="내용 개체 틀 2"/>
          <p:cNvSpPr>
            <a:spLocks noGrp="1"/>
          </p:cNvSpPr>
          <p:nvPr>
            <p:ph idx="1"/>
          </p:nvPr>
        </p:nvSpPr>
        <p:spPr/>
        <p:txBody>
          <a:bodyPr/>
          <a:lstStyle/>
          <a:p>
            <a:endParaRPr lang="ko-KR" altLang="en-US" dirty="0"/>
          </a:p>
        </p:txBody>
      </p:sp>
      <p:pic>
        <p:nvPicPr>
          <p:cNvPr id="4" name="그림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1229" y="2824090"/>
            <a:ext cx="8061542" cy="1819420"/>
          </a:xfrm>
          <a:prstGeom prst="rect">
            <a:avLst/>
          </a:prstGeom>
        </p:spPr>
      </p:pic>
      <p:sp>
        <p:nvSpPr>
          <p:cNvPr id="5" name="날짜 개체 틀 4"/>
          <p:cNvSpPr>
            <a:spLocks noGrp="1"/>
          </p:cNvSpPr>
          <p:nvPr>
            <p:ph type="dt" sz="half" idx="10"/>
          </p:nvPr>
        </p:nvSpPr>
        <p:spPr/>
        <p:txBody>
          <a:bodyPr/>
          <a:lstStyle/>
          <a:p>
            <a:fld id="{BD0917A9-A105-4125-A177-18746B203E64}" type="datetime1">
              <a:rPr lang="ko-KR" altLang="en-US" smtClean="0"/>
              <a:t>2015-09-23</a:t>
            </a:fld>
            <a:endParaRPr lang="ko-KR" altLang="en-US"/>
          </a:p>
        </p:txBody>
      </p:sp>
      <p:sp>
        <p:nvSpPr>
          <p:cNvPr id="6" name="바닥글 개체 틀 5"/>
          <p:cNvSpPr>
            <a:spLocks noGrp="1"/>
          </p:cNvSpPr>
          <p:nvPr>
            <p:ph type="ftr" sz="quarter" idx="11"/>
          </p:nvPr>
        </p:nvSpPr>
        <p:spPr/>
        <p:txBody>
          <a:bodyPr/>
          <a:lstStyle/>
          <a:p>
            <a:r>
              <a:rPr lang="en-US" altLang="ko-KR" smtClean="0"/>
              <a:t>Creative Content Labs</a:t>
            </a:r>
            <a:endParaRPr lang="ko-KR" altLang="en-US"/>
          </a:p>
        </p:txBody>
      </p:sp>
      <p:sp>
        <p:nvSpPr>
          <p:cNvPr id="7" name="슬라이드 번호 개체 틀 6"/>
          <p:cNvSpPr>
            <a:spLocks noGrp="1"/>
          </p:cNvSpPr>
          <p:nvPr>
            <p:ph type="sldNum" sz="quarter" idx="12"/>
          </p:nvPr>
        </p:nvSpPr>
        <p:spPr/>
        <p:txBody>
          <a:bodyPr/>
          <a:lstStyle/>
          <a:p>
            <a:fld id="{F777F783-2E30-4DF6-917C-2C10638EB427}" type="slidenum">
              <a:rPr lang="ko-KR" altLang="en-US" smtClean="0"/>
              <a:t>7</a:t>
            </a:fld>
            <a:endParaRPr lang="ko-KR" altLang="en-US"/>
          </a:p>
        </p:txBody>
      </p:sp>
    </p:spTree>
    <p:extLst>
      <p:ext uri="{BB962C8B-B14F-4D97-AF65-F5344CB8AC3E}">
        <p14:creationId xmlns:p14="http://schemas.microsoft.com/office/powerpoint/2010/main" val="3377724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A Tragedy of Copyright in Korea</a:t>
            </a:r>
            <a:endParaRPr lang="ko-KR" altLang="en-US" dirty="0"/>
          </a:p>
        </p:txBody>
      </p:sp>
      <p:pic>
        <p:nvPicPr>
          <p:cNvPr id="7" name="내용 개체 틀 6"/>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3735387" y="1147618"/>
            <a:ext cx="1978025" cy="4110182"/>
          </a:xfrm>
        </p:spPr>
      </p:pic>
      <p:sp>
        <p:nvSpPr>
          <p:cNvPr id="4" name="날짜 개체 틀 3"/>
          <p:cNvSpPr>
            <a:spLocks noGrp="1"/>
          </p:cNvSpPr>
          <p:nvPr>
            <p:ph type="dt" sz="half" idx="10"/>
          </p:nvPr>
        </p:nvSpPr>
        <p:spPr/>
        <p:txBody>
          <a:bodyPr/>
          <a:lstStyle/>
          <a:p>
            <a:fld id="{3E51167B-D74D-45F4-BE54-2052D9F0169A}"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p>
            <a:fld id="{F777F783-2E30-4DF6-917C-2C10638EB427}" type="slidenum">
              <a:rPr lang="ko-KR" altLang="en-US" smtClean="0"/>
              <a:t>8</a:t>
            </a:fld>
            <a:endParaRPr lang="ko-KR" altLang="en-US"/>
          </a:p>
        </p:txBody>
      </p:sp>
      <p:pic>
        <p:nvPicPr>
          <p:cNvPr id="8" name="그림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914774" y="3441700"/>
            <a:ext cx="1619250" cy="1619250"/>
          </a:xfrm>
          <a:prstGeom prst="rect">
            <a:avLst/>
          </a:prstGeom>
        </p:spPr>
      </p:pic>
    </p:spTree>
    <p:extLst>
      <p:ext uri="{BB962C8B-B14F-4D97-AF65-F5344CB8AC3E}">
        <p14:creationId xmlns:p14="http://schemas.microsoft.com/office/powerpoint/2010/main" val="515189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err="1" smtClean="0"/>
              <a:t>Copyleft</a:t>
            </a:r>
            <a:endParaRPr lang="ko-KR" altLang="en-US" dirty="0"/>
          </a:p>
        </p:txBody>
      </p:sp>
      <p:sp>
        <p:nvSpPr>
          <p:cNvPr id="3" name="내용 개체 틀 2"/>
          <p:cNvSpPr>
            <a:spLocks noGrp="1"/>
          </p:cNvSpPr>
          <p:nvPr>
            <p:ph idx="1"/>
          </p:nvPr>
        </p:nvSpPr>
        <p:spPr/>
        <p:txBody>
          <a:bodyPr/>
          <a:lstStyle/>
          <a:p>
            <a:r>
              <a:rPr lang="en-US" altLang="ko-KR" dirty="0"/>
              <a:t>The concept of </a:t>
            </a:r>
            <a:r>
              <a:rPr lang="en-US" altLang="ko-KR" dirty="0" err="1"/>
              <a:t>copyleft</a:t>
            </a:r>
            <a:r>
              <a:rPr lang="en-US" altLang="ko-KR" dirty="0"/>
              <a:t> was described in Richard Stallman's GNU Manifesto in 1985</a:t>
            </a:r>
            <a:endParaRPr lang="en-US" altLang="ko-KR" dirty="0" smtClean="0"/>
          </a:p>
          <a:p>
            <a:r>
              <a:rPr lang="en-US" altLang="ko-KR" dirty="0" smtClean="0"/>
              <a:t>Solomon: Bible</a:t>
            </a:r>
          </a:p>
          <a:p>
            <a:pPr lvl="1"/>
            <a:r>
              <a:rPr lang="en-US" altLang="ko-KR" dirty="0" smtClean="0"/>
              <a:t>There is nothing new under the sun - </a:t>
            </a:r>
            <a:r>
              <a:rPr lang="en-US" altLang="ko-KR" dirty="0"/>
              <a:t>Ecclesiastes </a:t>
            </a:r>
            <a:r>
              <a:rPr lang="en-US" altLang="ko-KR" dirty="0" smtClean="0"/>
              <a:t>1:9</a:t>
            </a:r>
          </a:p>
          <a:p>
            <a:r>
              <a:rPr lang="en-US" altLang="ko-KR" dirty="0" smtClean="0"/>
              <a:t>Bernard de Chartres</a:t>
            </a:r>
          </a:p>
          <a:p>
            <a:pPr lvl="1"/>
            <a:r>
              <a:rPr lang="en-US" altLang="ko-KR" dirty="0" smtClean="0"/>
              <a:t>Standing on the shoulder of giant</a:t>
            </a:r>
          </a:p>
          <a:p>
            <a:r>
              <a:rPr lang="en-US" altLang="ko-KR" dirty="0" smtClean="0"/>
              <a:t>Isaac </a:t>
            </a:r>
            <a:r>
              <a:rPr lang="en-US" altLang="ko-KR" dirty="0"/>
              <a:t>Newton</a:t>
            </a:r>
            <a:endParaRPr lang="en-US" altLang="ko-KR" dirty="0" smtClean="0"/>
          </a:p>
          <a:p>
            <a:pPr lvl="1"/>
            <a:r>
              <a:rPr lang="en-US" altLang="ko-KR" dirty="0"/>
              <a:t>If I have seen further it is by standing on the shoulders of giants.</a:t>
            </a:r>
            <a:endParaRPr lang="ko-KR" altLang="en-US" dirty="0"/>
          </a:p>
        </p:txBody>
      </p:sp>
      <p:sp>
        <p:nvSpPr>
          <p:cNvPr id="4" name="날짜 개체 틀 3"/>
          <p:cNvSpPr>
            <a:spLocks noGrp="1"/>
          </p:cNvSpPr>
          <p:nvPr>
            <p:ph type="dt" sz="half" idx="10"/>
          </p:nvPr>
        </p:nvSpPr>
        <p:spPr/>
        <p:txBody>
          <a:bodyPr/>
          <a:lstStyle/>
          <a:p>
            <a:fld id="{A098A805-7AB5-4E51-B432-E203C47C095A}"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p>
            <a:fld id="{F777F783-2E30-4DF6-917C-2C10638EB427}" type="slidenum">
              <a:rPr lang="ko-KR" altLang="en-US" smtClean="0"/>
              <a:t>9</a:t>
            </a:fld>
            <a:endParaRPr lang="ko-KR" altLang="en-US"/>
          </a:p>
        </p:txBody>
      </p:sp>
      <p:pic>
        <p:nvPicPr>
          <p:cNvPr id="2050" name="Picture 2" descr="Small letter c turned 180 degrees, surrounded by a single line forming a circl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62800" y="3367268"/>
            <a:ext cx="1469784" cy="1469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6238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Compromising</a:t>
            </a:r>
            <a:endParaRPr lang="ko-KR" altLang="en-US" dirty="0"/>
          </a:p>
        </p:txBody>
      </p:sp>
      <p:sp>
        <p:nvSpPr>
          <p:cNvPr id="3" name="내용 개체 틀 2"/>
          <p:cNvSpPr>
            <a:spLocks noGrp="1"/>
          </p:cNvSpPr>
          <p:nvPr>
            <p:ph idx="1"/>
          </p:nvPr>
        </p:nvSpPr>
        <p:spPr/>
        <p:txBody>
          <a:bodyPr/>
          <a:lstStyle/>
          <a:p>
            <a:r>
              <a:rPr lang="en-US" altLang="ko-KR" dirty="0" smtClean="0"/>
              <a:t>Creative Commons License – Lawrence </a:t>
            </a:r>
            <a:r>
              <a:rPr lang="en-US" altLang="ko-KR" dirty="0" err="1" smtClean="0"/>
              <a:t>Lessig</a:t>
            </a:r>
            <a:endParaRPr lang="en-US" altLang="ko-KR" dirty="0" smtClean="0"/>
          </a:p>
          <a:p>
            <a:endParaRPr lang="ko-KR" altLang="en-US" dirty="0"/>
          </a:p>
        </p:txBody>
      </p:sp>
      <p:sp>
        <p:nvSpPr>
          <p:cNvPr id="4" name="날짜 개체 틀 3"/>
          <p:cNvSpPr>
            <a:spLocks noGrp="1"/>
          </p:cNvSpPr>
          <p:nvPr>
            <p:ph type="dt" sz="half" idx="10"/>
          </p:nvPr>
        </p:nvSpPr>
        <p:spPr/>
        <p:txBody>
          <a:bodyPr/>
          <a:lstStyle/>
          <a:p>
            <a:fld id="{3E51167B-D74D-45F4-BE54-2052D9F0169A}"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p>
            <a:fld id="{F777F783-2E30-4DF6-917C-2C10638EB427}" type="slidenum">
              <a:rPr lang="ko-KR" altLang="en-US" smtClean="0"/>
              <a:t>10</a:t>
            </a:fld>
            <a:endParaRPr lang="ko-KR" altLang="en-US"/>
          </a:p>
        </p:txBody>
      </p:sp>
      <p:pic>
        <p:nvPicPr>
          <p:cNvPr id="1026" name="Picture 2" descr="https://upload.wikimedia.org/wikipedia/en/thumb/7/79/CC_some_rights_reserved.svg/744px-CC_some_rights_reserved.svg.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49372" y="4796760"/>
            <a:ext cx="2531279" cy="1020677"/>
          </a:xfrm>
          <a:prstGeom prst="rect">
            <a:avLst/>
          </a:prstGeom>
          <a:noFill/>
          <a:extLst>
            <a:ext uri="{909E8E84-426E-40DD-AFC4-6F175D3DCCD1}">
              <a14:hiddenFill xmlns:a14="http://schemas.microsoft.com/office/drawing/2010/main">
                <a:solidFill>
                  <a:srgbClr val="FFFFFF"/>
                </a:solidFill>
              </a14:hiddenFill>
            </a:ext>
          </a:extLst>
        </p:spPr>
      </p:pic>
      <p:pic>
        <p:nvPicPr>
          <p:cNvPr id="7" name="그림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23975" y="2162175"/>
            <a:ext cx="1619250" cy="3143250"/>
          </a:xfrm>
          <a:prstGeom prst="rect">
            <a:avLst/>
          </a:prstGeom>
        </p:spPr>
      </p:pic>
      <p:pic>
        <p:nvPicPr>
          <p:cNvPr id="12" name="그림 11"/>
          <p:cNvPicPr>
            <a:picLocks noChangeAspect="1"/>
          </p:cNvPicPr>
          <p:nvPr/>
        </p:nvPicPr>
        <p:blipFill>
          <a:blip r:embed="rId5"/>
          <a:stretch>
            <a:fillRect/>
          </a:stretch>
        </p:blipFill>
        <p:spPr>
          <a:xfrm>
            <a:off x="3128962" y="2162175"/>
            <a:ext cx="5372100" cy="2524125"/>
          </a:xfrm>
          <a:prstGeom prst="rect">
            <a:avLst/>
          </a:prstGeom>
        </p:spPr>
      </p:pic>
      <p:pic>
        <p:nvPicPr>
          <p:cNvPr id="1025" name="Picture 1" descr="CC-BY icon"/>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0" y="0"/>
            <a:ext cx="8382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C-by-NC icon"/>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0" y="0"/>
            <a:ext cx="8382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C-BY-SA icon"/>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0" y="0"/>
            <a:ext cx="8382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C-BY-ND icon"/>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8382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C-BY-NC-SA icon"/>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0" y="0"/>
            <a:ext cx="8382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C-BY-NC-ND icon"/>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8382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C-BY icon"/>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0" y="0"/>
            <a:ext cx="8382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C-by-NC icon"/>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0" y="0"/>
            <a:ext cx="8382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C-BY-SA icon"/>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0" y="0"/>
            <a:ext cx="8382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C-BY-ND icon"/>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8382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CC-BY-NC-SA icon"/>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0" y="0"/>
            <a:ext cx="8382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C-BY-NC-ND icon"/>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838200" cy="295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20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dirty="0" smtClean="0"/>
              <a:t>New Technology – </a:t>
            </a:r>
            <a:r>
              <a:rPr lang="en-US" altLang="ko-KR" dirty="0" err="1" smtClean="0"/>
              <a:t>Aereo</a:t>
            </a:r>
            <a:endParaRPr lang="ko-KR" altLang="en-US" dirty="0"/>
          </a:p>
        </p:txBody>
      </p:sp>
      <p:sp>
        <p:nvSpPr>
          <p:cNvPr id="3" name="내용 개체 틀 2"/>
          <p:cNvSpPr>
            <a:spLocks noGrp="1"/>
          </p:cNvSpPr>
          <p:nvPr>
            <p:ph idx="1"/>
          </p:nvPr>
        </p:nvSpPr>
        <p:spPr/>
        <p:txBody>
          <a:bodyPr>
            <a:normAutofit lnSpcReduction="10000"/>
          </a:bodyPr>
          <a:lstStyle/>
          <a:p>
            <a:r>
              <a:rPr lang="en-US" altLang="ko-KR" dirty="0" smtClean="0"/>
              <a:t>New </a:t>
            </a:r>
            <a:r>
              <a:rPr lang="en-US" altLang="ko-KR" dirty="0"/>
              <a:t>Technology Platform Allows Consumers Access to Live TV Over the </a:t>
            </a:r>
            <a:r>
              <a:rPr lang="en-US" altLang="ko-KR" dirty="0" smtClean="0"/>
              <a:t>Internet – Feb. 14, 2012</a:t>
            </a:r>
          </a:p>
          <a:p>
            <a:r>
              <a:rPr lang="en-US" altLang="ko-KR" dirty="0" err="1"/>
              <a:t>Aereo</a:t>
            </a:r>
            <a:r>
              <a:rPr lang="en-US" altLang="ko-KR" dirty="0"/>
              <a:t> loses to broadcasters in Supreme Court fight for its </a:t>
            </a:r>
            <a:r>
              <a:rPr lang="en-US" altLang="ko-KR" dirty="0" smtClean="0"/>
              <a:t>life – June 25, 2014</a:t>
            </a:r>
          </a:p>
          <a:p>
            <a:r>
              <a:rPr lang="en-US" altLang="ko-KR" dirty="0" err="1"/>
              <a:t>Aereo</a:t>
            </a:r>
            <a:r>
              <a:rPr lang="en-US" altLang="ko-KR" dirty="0"/>
              <a:t> </a:t>
            </a:r>
            <a:r>
              <a:rPr lang="en-US" altLang="ko-KR" dirty="0" smtClean="0"/>
              <a:t>suspends the service </a:t>
            </a:r>
            <a:r>
              <a:rPr lang="en-US" altLang="ko-KR" dirty="0"/>
              <a:t>at 11:30 EST </a:t>
            </a:r>
            <a:r>
              <a:rPr lang="en-US" altLang="ko-KR" dirty="0" smtClean="0"/>
              <a:t>today – June 28, 2014</a:t>
            </a:r>
          </a:p>
          <a:p>
            <a:r>
              <a:rPr lang="en-US" altLang="ko-KR" dirty="0" err="1"/>
              <a:t>Aereo</a:t>
            </a:r>
            <a:r>
              <a:rPr lang="en-US" altLang="ko-KR" dirty="0"/>
              <a:t> Files For Chapter 11 </a:t>
            </a:r>
            <a:r>
              <a:rPr lang="en-US" altLang="ko-KR" dirty="0" smtClean="0"/>
              <a:t>Bankruptcy - Nov. 21, 2014</a:t>
            </a:r>
          </a:p>
          <a:p>
            <a:r>
              <a:rPr lang="en-US" altLang="ko-KR" dirty="0"/>
              <a:t>TiVo Receives Approval To Acquire </a:t>
            </a:r>
            <a:r>
              <a:rPr lang="en-US" altLang="ko-KR" dirty="0" err="1"/>
              <a:t>Aereo</a:t>
            </a:r>
            <a:r>
              <a:rPr lang="en-US" altLang="ko-KR" dirty="0"/>
              <a:t> </a:t>
            </a:r>
            <a:r>
              <a:rPr lang="en-US" altLang="ko-KR" dirty="0" smtClean="0"/>
              <a:t>Assets – March 13, 2015</a:t>
            </a:r>
            <a:endParaRPr lang="en-US" altLang="ko-KR" dirty="0"/>
          </a:p>
          <a:p>
            <a:pPr lvl="1"/>
            <a:endParaRPr lang="en-US" altLang="ko-KR" dirty="0"/>
          </a:p>
          <a:p>
            <a:pPr lvl="1"/>
            <a:endParaRPr lang="en-US" altLang="ko-KR" b="1" dirty="0"/>
          </a:p>
          <a:p>
            <a:endParaRPr lang="ko-KR" altLang="en-US" dirty="0"/>
          </a:p>
        </p:txBody>
      </p:sp>
      <p:sp>
        <p:nvSpPr>
          <p:cNvPr id="4" name="날짜 개체 틀 3"/>
          <p:cNvSpPr>
            <a:spLocks noGrp="1"/>
          </p:cNvSpPr>
          <p:nvPr>
            <p:ph type="dt" sz="half" idx="10"/>
          </p:nvPr>
        </p:nvSpPr>
        <p:spPr/>
        <p:txBody>
          <a:bodyPr/>
          <a:lstStyle/>
          <a:p>
            <a:fld id="{7C094F18-E747-435D-8838-6A45532B262B}"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p>
            <a:fld id="{F777F783-2E30-4DF6-917C-2C10638EB427}" type="slidenum">
              <a:rPr lang="ko-KR" altLang="en-US" smtClean="0"/>
              <a:t>11</a:t>
            </a:fld>
            <a:endParaRPr lang="ko-KR" altLang="en-US"/>
          </a:p>
        </p:txBody>
      </p:sp>
    </p:spTree>
    <p:extLst>
      <p:ext uri="{BB962C8B-B14F-4D97-AF65-F5344CB8AC3E}">
        <p14:creationId xmlns:p14="http://schemas.microsoft.com/office/powerpoint/2010/main" val="818462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err="1" smtClean="0"/>
              <a:t>Aereo</a:t>
            </a:r>
            <a:r>
              <a:rPr lang="en-US" altLang="ko-KR" dirty="0" smtClean="0"/>
              <a:t> Service</a:t>
            </a:r>
            <a:endParaRPr lang="ko-KR" altLang="en-US" dirty="0"/>
          </a:p>
        </p:txBody>
      </p:sp>
      <p:pic>
        <p:nvPicPr>
          <p:cNvPr id="4" name="내용 개체 틀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804794" y="1295400"/>
            <a:ext cx="7534412" cy="4876800"/>
          </a:xfrm>
          <a:prstGeom prst="rect">
            <a:avLst/>
          </a:prstGeom>
        </p:spPr>
      </p:pic>
      <p:sp>
        <p:nvSpPr>
          <p:cNvPr id="3" name="날짜 개체 틀 2"/>
          <p:cNvSpPr>
            <a:spLocks noGrp="1"/>
          </p:cNvSpPr>
          <p:nvPr>
            <p:ph type="dt" sz="half" idx="10"/>
          </p:nvPr>
        </p:nvSpPr>
        <p:spPr/>
        <p:txBody>
          <a:bodyPr/>
          <a:lstStyle/>
          <a:p>
            <a:fld id="{8616E79E-4DD0-4245-BBF2-26AB3C887714}"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p>
            <a:fld id="{F777F783-2E30-4DF6-917C-2C10638EB427}" type="slidenum">
              <a:rPr lang="ko-KR" altLang="en-US" smtClean="0"/>
              <a:t>12</a:t>
            </a:fld>
            <a:endParaRPr lang="ko-KR" altLang="en-US"/>
          </a:p>
        </p:txBody>
      </p:sp>
    </p:spTree>
    <p:extLst>
      <p:ext uri="{BB962C8B-B14F-4D97-AF65-F5344CB8AC3E}">
        <p14:creationId xmlns:p14="http://schemas.microsoft.com/office/powerpoint/2010/main" val="920310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New Technology – Sling Box</a:t>
            </a:r>
            <a:endParaRPr lang="ko-KR" altLang="en-US" dirty="0"/>
          </a:p>
        </p:txBody>
      </p:sp>
      <p:sp>
        <p:nvSpPr>
          <p:cNvPr id="3" name="내용 개체 틀 2"/>
          <p:cNvSpPr>
            <a:spLocks noGrp="1"/>
          </p:cNvSpPr>
          <p:nvPr>
            <p:ph idx="1"/>
          </p:nvPr>
        </p:nvSpPr>
        <p:spPr/>
        <p:txBody>
          <a:bodyPr>
            <a:normAutofit/>
          </a:bodyPr>
          <a:lstStyle/>
          <a:p>
            <a:r>
              <a:rPr lang="en-US" altLang="ko-KR" sz="2000" dirty="0"/>
              <a:t>Your </a:t>
            </a:r>
            <a:r>
              <a:rPr lang="en-US" altLang="ko-KR" sz="2000" dirty="0" err="1"/>
              <a:t>Slingbox</a:t>
            </a:r>
            <a:r>
              <a:rPr lang="en-US" altLang="ko-KR" sz="2000" dirty="0"/>
              <a:t> connects to your home network (via </a:t>
            </a:r>
            <a:r>
              <a:rPr lang="en-US" altLang="ko-KR" sz="2000" dirty="0" err="1"/>
              <a:t>WiFi</a:t>
            </a:r>
            <a:r>
              <a:rPr lang="en-US" altLang="ko-KR" sz="2000" dirty="0"/>
              <a:t> or Ethernet) and sits between your cable or satellite services set-top box and your </a:t>
            </a:r>
            <a:r>
              <a:rPr lang="en-US" altLang="ko-KR" sz="2000" dirty="0" smtClean="0"/>
              <a:t>TV.</a:t>
            </a:r>
          </a:p>
          <a:p>
            <a:r>
              <a:rPr lang="en-US" altLang="ko-KR" sz="2000" dirty="0" smtClean="0"/>
              <a:t>The </a:t>
            </a:r>
            <a:r>
              <a:rPr lang="en-US" altLang="ko-KR" sz="2000" dirty="0"/>
              <a:t>TV signal comes from your set-top box and your </a:t>
            </a:r>
            <a:r>
              <a:rPr lang="en-US" altLang="ko-KR" sz="2000" dirty="0" err="1"/>
              <a:t>Slingbox</a:t>
            </a:r>
            <a:r>
              <a:rPr lang="en-US" altLang="ko-KR" sz="2000" dirty="0"/>
              <a:t> slings it to any of your devices, anywhere in the world. You can even watch or control your </a:t>
            </a:r>
            <a:r>
              <a:rPr lang="en-US" altLang="ko-KR" sz="2000" dirty="0" smtClean="0"/>
              <a:t>DVR.</a:t>
            </a:r>
          </a:p>
          <a:p>
            <a:r>
              <a:rPr lang="en-US" altLang="ko-KR" sz="2000" dirty="0" smtClean="0"/>
              <a:t>You </a:t>
            </a:r>
            <a:r>
              <a:rPr lang="en-US" altLang="ko-KR" sz="2000" dirty="0"/>
              <a:t>can even use a streamer to watch your TV on a second </a:t>
            </a:r>
            <a:r>
              <a:rPr lang="en-US" altLang="ko-KR" sz="2000" dirty="0" smtClean="0"/>
              <a:t>television.</a:t>
            </a:r>
            <a:endParaRPr lang="ko-KR" altLang="en-US" sz="2000" dirty="0"/>
          </a:p>
        </p:txBody>
      </p:sp>
      <p:pic>
        <p:nvPicPr>
          <p:cNvPr id="1026" name="Picture 2" descr="http://www.slingbox.com/~/media/Images/Sling/Discover/discover-slingbox_large.ashx"/>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47712" y="4382645"/>
            <a:ext cx="7648575" cy="1704976"/>
          </a:xfrm>
          <a:prstGeom prst="rect">
            <a:avLst/>
          </a:prstGeom>
          <a:noFill/>
          <a:extLst>
            <a:ext uri="{909E8E84-426E-40DD-AFC4-6F175D3DCCD1}">
              <a14:hiddenFill xmlns:a14="http://schemas.microsoft.com/office/drawing/2010/main">
                <a:solidFill>
                  <a:srgbClr val="FFFFFF"/>
                </a:solidFill>
              </a14:hiddenFill>
            </a:ext>
          </a:extLst>
        </p:spPr>
      </p:pic>
      <p:sp>
        <p:nvSpPr>
          <p:cNvPr id="4" name="날짜 개체 틀 3"/>
          <p:cNvSpPr>
            <a:spLocks noGrp="1"/>
          </p:cNvSpPr>
          <p:nvPr>
            <p:ph type="dt" sz="half" idx="10"/>
          </p:nvPr>
        </p:nvSpPr>
        <p:spPr/>
        <p:txBody>
          <a:bodyPr/>
          <a:lstStyle/>
          <a:p>
            <a:fld id="{3BF831E5-7EBE-42CC-B1BF-77497EFA78CF}"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p>
            <a:fld id="{F777F783-2E30-4DF6-917C-2C10638EB427}" type="slidenum">
              <a:rPr lang="ko-KR" altLang="en-US" smtClean="0"/>
              <a:t>13</a:t>
            </a:fld>
            <a:endParaRPr lang="ko-KR" altLang="en-US"/>
          </a:p>
        </p:txBody>
      </p:sp>
    </p:spTree>
    <p:extLst>
      <p:ext uri="{BB962C8B-B14F-4D97-AF65-F5344CB8AC3E}">
        <p14:creationId xmlns:p14="http://schemas.microsoft.com/office/powerpoint/2010/main" val="1159455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Global Cooperation</a:t>
            </a:r>
            <a:endParaRPr lang="ko-KR" altLang="en-US" dirty="0"/>
          </a:p>
        </p:txBody>
      </p:sp>
      <p:sp>
        <p:nvSpPr>
          <p:cNvPr id="3" name="내용 개체 틀 2"/>
          <p:cNvSpPr>
            <a:spLocks noGrp="1"/>
          </p:cNvSpPr>
          <p:nvPr>
            <p:ph idx="1"/>
          </p:nvPr>
        </p:nvSpPr>
        <p:spPr/>
        <p:txBody>
          <a:bodyPr/>
          <a:lstStyle/>
          <a:p>
            <a:r>
              <a:rPr lang="en-US" altLang="ko-KR" dirty="0" smtClean="0"/>
              <a:t>TPP - </a:t>
            </a:r>
            <a:r>
              <a:rPr lang="en-US" altLang="ko-KR" dirty="0"/>
              <a:t>Trans-Pacific </a:t>
            </a:r>
            <a:r>
              <a:rPr lang="en-US" altLang="ko-KR" dirty="0" smtClean="0"/>
              <a:t>Partnership</a:t>
            </a:r>
          </a:p>
          <a:p>
            <a:r>
              <a:rPr lang="en-US" altLang="ko-KR" dirty="0" smtClean="0"/>
              <a:t>America, Japan, Singapore, New Zealand, Vietnam, Canada, Mexico, Australia, Chile, Brunei, Peru, Malaysia</a:t>
            </a:r>
          </a:p>
          <a:p>
            <a:r>
              <a:rPr lang="en-US" altLang="ko-KR" dirty="0" smtClean="0"/>
              <a:t>Strengthen Copyright</a:t>
            </a:r>
          </a:p>
          <a:p>
            <a:pPr lvl="1"/>
            <a:r>
              <a:rPr lang="en-US" altLang="ko-KR" dirty="0" smtClean="0"/>
              <a:t>Strong demand of USA</a:t>
            </a:r>
            <a:endParaRPr lang="ko-KR" altLang="en-US" dirty="0"/>
          </a:p>
        </p:txBody>
      </p:sp>
      <p:sp>
        <p:nvSpPr>
          <p:cNvPr id="4" name="날짜 개체 틀 3"/>
          <p:cNvSpPr>
            <a:spLocks noGrp="1"/>
          </p:cNvSpPr>
          <p:nvPr>
            <p:ph type="dt" sz="half" idx="10"/>
          </p:nvPr>
        </p:nvSpPr>
        <p:spPr/>
        <p:txBody>
          <a:bodyPr/>
          <a:lstStyle/>
          <a:p>
            <a:fld id="{F8842C3E-80CD-4FE4-B05B-D82205F26B06}"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p>
            <a:fld id="{F777F783-2E30-4DF6-917C-2C10638EB427}" type="slidenum">
              <a:rPr lang="ko-KR" altLang="en-US" smtClean="0"/>
              <a:t>14</a:t>
            </a:fld>
            <a:endParaRPr lang="ko-KR" altLang="en-US"/>
          </a:p>
        </p:txBody>
      </p:sp>
    </p:spTree>
    <p:extLst>
      <p:ext uri="{BB962C8B-B14F-4D97-AF65-F5344CB8AC3E}">
        <p14:creationId xmlns:p14="http://schemas.microsoft.com/office/powerpoint/2010/main" val="4131676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Technical Measure</a:t>
            </a:r>
            <a:endParaRPr lang="ko-KR" altLang="en-US" dirty="0"/>
          </a:p>
        </p:txBody>
      </p:sp>
      <p:sp>
        <p:nvSpPr>
          <p:cNvPr id="3" name="내용 개체 틀 2"/>
          <p:cNvSpPr>
            <a:spLocks noGrp="1"/>
          </p:cNvSpPr>
          <p:nvPr>
            <p:ph idx="1"/>
          </p:nvPr>
        </p:nvSpPr>
        <p:spPr/>
        <p:txBody>
          <a:bodyPr/>
          <a:lstStyle/>
          <a:p>
            <a:r>
              <a:rPr lang="en-US" altLang="ko-KR" dirty="0" smtClean="0"/>
              <a:t>Service Security vs. Content Security</a:t>
            </a:r>
          </a:p>
          <a:p>
            <a:pPr lvl="1"/>
            <a:r>
              <a:rPr lang="en-US" altLang="ko-KR" dirty="0" smtClean="0"/>
              <a:t>FG-IPTV defined</a:t>
            </a:r>
            <a:endParaRPr lang="ko-KR" altLang="en-US" dirty="0"/>
          </a:p>
        </p:txBody>
      </p:sp>
      <p:sp>
        <p:nvSpPr>
          <p:cNvPr id="4" name="AutoShape 6"/>
          <p:cNvSpPr>
            <a:spLocks noChangeArrowheads="1"/>
          </p:cNvSpPr>
          <p:nvPr/>
        </p:nvSpPr>
        <p:spPr bwMode="auto">
          <a:xfrm>
            <a:off x="2051679" y="3217158"/>
            <a:ext cx="4895850" cy="504825"/>
          </a:xfrm>
          <a:prstGeom prst="roundRect">
            <a:avLst>
              <a:gd name="adj" fmla="val 36477"/>
            </a:avLst>
          </a:prstGeom>
          <a:solidFill>
            <a:schemeClr val="accent2">
              <a:lumMod val="60000"/>
              <a:lumOff val="40000"/>
            </a:schemeClr>
          </a:solidFill>
          <a:ln w="9525">
            <a:solidFill>
              <a:schemeClr val="tx1"/>
            </a:solidFill>
            <a:round/>
            <a:headEnd/>
            <a:tailEnd/>
          </a:ln>
          <a:effectLst/>
        </p:spPr>
        <p:txBody>
          <a:bodyPr wrap="none" anchor="ctr"/>
          <a:lstStyle/>
          <a:p>
            <a:pPr algn="ctr"/>
            <a:r>
              <a:rPr lang="en-US" altLang="ko-KR">
                <a:latin typeface="서울남산체 B" panose="02020603020101020101" pitchFamily="18" charset="-127"/>
                <a:ea typeface="서울남산체 B" panose="02020603020101020101" pitchFamily="18" charset="-127"/>
              </a:rPr>
              <a:t>IP Network</a:t>
            </a:r>
          </a:p>
        </p:txBody>
      </p:sp>
      <p:sp>
        <p:nvSpPr>
          <p:cNvPr id="5" name="Oval 8"/>
          <p:cNvSpPr>
            <a:spLocks noChangeArrowheads="1"/>
          </p:cNvSpPr>
          <p:nvPr/>
        </p:nvSpPr>
        <p:spPr bwMode="auto">
          <a:xfrm>
            <a:off x="2038979" y="3204095"/>
            <a:ext cx="287338" cy="504825"/>
          </a:xfrm>
          <a:prstGeom prst="ellipse">
            <a:avLst/>
          </a:prstGeom>
          <a:solidFill>
            <a:schemeClr val="accent2">
              <a:lumMod val="60000"/>
              <a:lumOff val="40000"/>
            </a:schemeClr>
          </a:solidFill>
          <a:ln w="9525">
            <a:solidFill>
              <a:schemeClr val="tx1"/>
            </a:solidFill>
            <a:round/>
            <a:headEnd/>
            <a:tailEnd/>
          </a:ln>
          <a:effectLst/>
        </p:spPr>
        <p:txBody>
          <a:bodyPr wrap="none" anchor="ctr"/>
          <a:lstStyle/>
          <a:p>
            <a:endParaRPr lang="ko-KR" altLang="en-US">
              <a:latin typeface="서울남산체 B" panose="02020603020101020101" pitchFamily="18" charset="-127"/>
              <a:ea typeface="서울남산체 B" panose="02020603020101020101" pitchFamily="18" charset="-127"/>
            </a:endParaRPr>
          </a:p>
        </p:txBody>
      </p:sp>
      <p:grpSp>
        <p:nvGrpSpPr>
          <p:cNvPr id="6" name="Group 16"/>
          <p:cNvGrpSpPr>
            <a:grpSpLocks noChangeAspect="1"/>
          </p:cNvGrpSpPr>
          <p:nvPr/>
        </p:nvGrpSpPr>
        <p:grpSpPr bwMode="auto">
          <a:xfrm>
            <a:off x="899154" y="2619895"/>
            <a:ext cx="576263" cy="514350"/>
            <a:chOff x="2304" y="1584"/>
            <a:chExt cx="1740" cy="1554"/>
          </a:xfrm>
        </p:grpSpPr>
        <p:sp>
          <p:nvSpPr>
            <p:cNvPr id="7" name="Film"/>
            <p:cNvSpPr>
              <a:spLocks noChangeAspect="1" noEditPoints="1" noChangeArrowheads="1"/>
            </p:cNvSpPr>
            <p:nvPr/>
          </p:nvSpPr>
          <p:spPr bwMode="auto">
            <a:xfrm>
              <a:off x="2304" y="1980"/>
              <a:ext cx="726" cy="1158"/>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4960 w 21600"/>
                <a:gd name="T17" fmla="*/ 8129 h 21600"/>
                <a:gd name="T18" fmla="*/ 17079 w 21600"/>
                <a:gd name="T19" fmla="*/ 1342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21600" y="0"/>
                  </a:moveTo>
                  <a:lnTo>
                    <a:pt x="21600" y="21600"/>
                  </a:lnTo>
                  <a:lnTo>
                    <a:pt x="0" y="21600"/>
                  </a:lnTo>
                  <a:lnTo>
                    <a:pt x="0" y="0"/>
                  </a:lnTo>
                  <a:lnTo>
                    <a:pt x="21600" y="0"/>
                  </a:lnTo>
                  <a:close/>
                </a:path>
                <a:path w="21600" h="21600" extrusionOk="0">
                  <a:moveTo>
                    <a:pt x="3014" y="21600"/>
                  </a:moveTo>
                  <a:lnTo>
                    <a:pt x="3014" y="0"/>
                  </a:lnTo>
                  <a:lnTo>
                    <a:pt x="0" y="0"/>
                  </a:lnTo>
                  <a:lnTo>
                    <a:pt x="0" y="21600"/>
                  </a:lnTo>
                  <a:lnTo>
                    <a:pt x="3014" y="21600"/>
                  </a:lnTo>
                  <a:close/>
                </a:path>
                <a:path w="21600" h="21600" extrusionOk="0">
                  <a:moveTo>
                    <a:pt x="21600" y="21600"/>
                  </a:moveTo>
                  <a:lnTo>
                    <a:pt x="21600" y="0"/>
                  </a:lnTo>
                  <a:lnTo>
                    <a:pt x="18586" y="0"/>
                  </a:lnTo>
                  <a:lnTo>
                    <a:pt x="18586" y="21600"/>
                  </a:lnTo>
                  <a:lnTo>
                    <a:pt x="21600" y="21600"/>
                  </a:lnTo>
                  <a:close/>
                </a:path>
                <a:path w="21600" h="21600" extrusionOk="0">
                  <a:moveTo>
                    <a:pt x="6028" y="6574"/>
                  </a:moveTo>
                  <a:lnTo>
                    <a:pt x="15572" y="6574"/>
                  </a:lnTo>
                  <a:lnTo>
                    <a:pt x="16074" y="6574"/>
                  </a:lnTo>
                  <a:lnTo>
                    <a:pt x="16326" y="6457"/>
                  </a:lnTo>
                  <a:lnTo>
                    <a:pt x="16577" y="6339"/>
                  </a:lnTo>
                  <a:lnTo>
                    <a:pt x="16828" y="6222"/>
                  </a:lnTo>
                  <a:lnTo>
                    <a:pt x="17079" y="6222"/>
                  </a:lnTo>
                  <a:lnTo>
                    <a:pt x="17330" y="5987"/>
                  </a:lnTo>
                  <a:lnTo>
                    <a:pt x="17330" y="5870"/>
                  </a:lnTo>
                  <a:lnTo>
                    <a:pt x="17581" y="5635"/>
                  </a:lnTo>
                  <a:lnTo>
                    <a:pt x="17581" y="1526"/>
                  </a:lnTo>
                  <a:lnTo>
                    <a:pt x="17330" y="1291"/>
                  </a:lnTo>
                  <a:lnTo>
                    <a:pt x="17330" y="1174"/>
                  </a:lnTo>
                  <a:lnTo>
                    <a:pt x="17079" y="1057"/>
                  </a:lnTo>
                  <a:lnTo>
                    <a:pt x="16828" y="939"/>
                  </a:lnTo>
                  <a:lnTo>
                    <a:pt x="16577" y="822"/>
                  </a:lnTo>
                  <a:lnTo>
                    <a:pt x="16326" y="704"/>
                  </a:lnTo>
                  <a:lnTo>
                    <a:pt x="16074" y="704"/>
                  </a:lnTo>
                  <a:lnTo>
                    <a:pt x="15572" y="587"/>
                  </a:lnTo>
                  <a:lnTo>
                    <a:pt x="6028" y="587"/>
                  </a:lnTo>
                  <a:lnTo>
                    <a:pt x="5526" y="704"/>
                  </a:lnTo>
                  <a:lnTo>
                    <a:pt x="5274" y="704"/>
                  </a:lnTo>
                  <a:lnTo>
                    <a:pt x="5023" y="822"/>
                  </a:lnTo>
                  <a:lnTo>
                    <a:pt x="4772" y="939"/>
                  </a:lnTo>
                  <a:lnTo>
                    <a:pt x="4521" y="1057"/>
                  </a:lnTo>
                  <a:lnTo>
                    <a:pt x="4270" y="1174"/>
                  </a:lnTo>
                  <a:lnTo>
                    <a:pt x="4270" y="1291"/>
                  </a:lnTo>
                  <a:lnTo>
                    <a:pt x="4019" y="1526"/>
                  </a:lnTo>
                  <a:lnTo>
                    <a:pt x="4019" y="5635"/>
                  </a:lnTo>
                  <a:lnTo>
                    <a:pt x="4270" y="5870"/>
                  </a:lnTo>
                  <a:lnTo>
                    <a:pt x="4270" y="5987"/>
                  </a:lnTo>
                  <a:lnTo>
                    <a:pt x="4521" y="6222"/>
                  </a:lnTo>
                  <a:lnTo>
                    <a:pt x="4772" y="6222"/>
                  </a:lnTo>
                  <a:lnTo>
                    <a:pt x="5023" y="6339"/>
                  </a:lnTo>
                  <a:lnTo>
                    <a:pt x="5274" y="6457"/>
                  </a:lnTo>
                  <a:lnTo>
                    <a:pt x="5526" y="6574"/>
                  </a:lnTo>
                  <a:lnTo>
                    <a:pt x="6028" y="6574"/>
                  </a:lnTo>
                  <a:close/>
                </a:path>
                <a:path w="21600" h="21600" extrusionOk="0">
                  <a:moveTo>
                    <a:pt x="6028" y="13617"/>
                  </a:moveTo>
                  <a:lnTo>
                    <a:pt x="15572" y="13617"/>
                  </a:lnTo>
                  <a:lnTo>
                    <a:pt x="16074" y="13617"/>
                  </a:lnTo>
                  <a:lnTo>
                    <a:pt x="16326" y="13617"/>
                  </a:lnTo>
                  <a:lnTo>
                    <a:pt x="16577" y="13500"/>
                  </a:lnTo>
                  <a:lnTo>
                    <a:pt x="16828" y="13383"/>
                  </a:lnTo>
                  <a:lnTo>
                    <a:pt x="17079" y="13265"/>
                  </a:lnTo>
                  <a:lnTo>
                    <a:pt x="17330" y="13148"/>
                  </a:lnTo>
                  <a:lnTo>
                    <a:pt x="17330" y="12913"/>
                  </a:lnTo>
                  <a:lnTo>
                    <a:pt x="17581" y="12796"/>
                  </a:lnTo>
                  <a:lnTo>
                    <a:pt x="17581" y="8687"/>
                  </a:lnTo>
                  <a:lnTo>
                    <a:pt x="17330" y="8452"/>
                  </a:lnTo>
                  <a:lnTo>
                    <a:pt x="17330" y="8335"/>
                  </a:lnTo>
                  <a:lnTo>
                    <a:pt x="17079" y="8217"/>
                  </a:lnTo>
                  <a:lnTo>
                    <a:pt x="16828" y="7983"/>
                  </a:lnTo>
                  <a:lnTo>
                    <a:pt x="16577" y="7983"/>
                  </a:lnTo>
                  <a:lnTo>
                    <a:pt x="16326" y="7865"/>
                  </a:lnTo>
                  <a:lnTo>
                    <a:pt x="16074" y="7865"/>
                  </a:lnTo>
                  <a:lnTo>
                    <a:pt x="15572" y="7748"/>
                  </a:lnTo>
                  <a:lnTo>
                    <a:pt x="6028" y="7748"/>
                  </a:lnTo>
                  <a:lnTo>
                    <a:pt x="5526" y="7865"/>
                  </a:lnTo>
                  <a:lnTo>
                    <a:pt x="5274" y="7865"/>
                  </a:lnTo>
                  <a:lnTo>
                    <a:pt x="5023" y="7983"/>
                  </a:lnTo>
                  <a:lnTo>
                    <a:pt x="4772" y="7983"/>
                  </a:lnTo>
                  <a:lnTo>
                    <a:pt x="4521" y="8217"/>
                  </a:lnTo>
                  <a:lnTo>
                    <a:pt x="4270" y="8335"/>
                  </a:lnTo>
                  <a:lnTo>
                    <a:pt x="4270" y="8452"/>
                  </a:lnTo>
                  <a:lnTo>
                    <a:pt x="4019" y="8687"/>
                  </a:lnTo>
                  <a:lnTo>
                    <a:pt x="4019" y="12796"/>
                  </a:lnTo>
                  <a:lnTo>
                    <a:pt x="4270" y="12913"/>
                  </a:lnTo>
                  <a:lnTo>
                    <a:pt x="4270" y="13148"/>
                  </a:lnTo>
                  <a:lnTo>
                    <a:pt x="4521" y="13265"/>
                  </a:lnTo>
                  <a:lnTo>
                    <a:pt x="4772" y="13383"/>
                  </a:lnTo>
                  <a:lnTo>
                    <a:pt x="5023" y="13500"/>
                  </a:lnTo>
                  <a:lnTo>
                    <a:pt x="5274" y="13617"/>
                  </a:lnTo>
                  <a:lnTo>
                    <a:pt x="5526" y="13617"/>
                  </a:lnTo>
                  <a:lnTo>
                    <a:pt x="6028" y="13617"/>
                  </a:lnTo>
                  <a:close/>
                </a:path>
                <a:path w="21600" h="21600" extrusionOk="0">
                  <a:moveTo>
                    <a:pt x="6028" y="20778"/>
                  </a:moveTo>
                  <a:lnTo>
                    <a:pt x="15572" y="20778"/>
                  </a:lnTo>
                  <a:lnTo>
                    <a:pt x="16074" y="20778"/>
                  </a:lnTo>
                  <a:lnTo>
                    <a:pt x="16326" y="20661"/>
                  </a:lnTo>
                  <a:lnTo>
                    <a:pt x="16577" y="20661"/>
                  </a:lnTo>
                  <a:lnTo>
                    <a:pt x="16828" y="20543"/>
                  </a:lnTo>
                  <a:lnTo>
                    <a:pt x="17079" y="20426"/>
                  </a:lnTo>
                  <a:lnTo>
                    <a:pt x="17330" y="20309"/>
                  </a:lnTo>
                  <a:lnTo>
                    <a:pt x="17330" y="20074"/>
                  </a:lnTo>
                  <a:lnTo>
                    <a:pt x="17581" y="19957"/>
                  </a:lnTo>
                  <a:lnTo>
                    <a:pt x="17581" y="15730"/>
                  </a:lnTo>
                  <a:lnTo>
                    <a:pt x="17330" y="15613"/>
                  </a:lnTo>
                  <a:lnTo>
                    <a:pt x="17330" y="15378"/>
                  </a:lnTo>
                  <a:lnTo>
                    <a:pt x="17079" y="15378"/>
                  </a:lnTo>
                  <a:lnTo>
                    <a:pt x="16828" y="15143"/>
                  </a:lnTo>
                  <a:lnTo>
                    <a:pt x="16577" y="15026"/>
                  </a:lnTo>
                  <a:lnTo>
                    <a:pt x="16326" y="15026"/>
                  </a:lnTo>
                  <a:lnTo>
                    <a:pt x="16074" y="15026"/>
                  </a:lnTo>
                  <a:lnTo>
                    <a:pt x="15572" y="14909"/>
                  </a:lnTo>
                  <a:lnTo>
                    <a:pt x="6028" y="14909"/>
                  </a:lnTo>
                  <a:lnTo>
                    <a:pt x="5526" y="15026"/>
                  </a:lnTo>
                  <a:lnTo>
                    <a:pt x="5274" y="15026"/>
                  </a:lnTo>
                  <a:lnTo>
                    <a:pt x="5023" y="15026"/>
                  </a:lnTo>
                  <a:lnTo>
                    <a:pt x="4772" y="15143"/>
                  </a:lnTo>
                  <a:lnTo>
                    <a:pt x="4521" y="15378"/>
                  </a:lnTo>
                  <a:lnTo>
                    <a:pt x="4270" y="15378"/>
                  </a:lnTo>
                  <a:lnTo>
                    <a:pt x="4270" y="15613"/>
                  </a:lnTo>
                  <a:lnTo>
                    <a:pt x="4019" y="15730"/>
                  </a:lnTo>
                  <a:lnTo>
                    <a:pt x="4019" y="19957"/>
                  </a:lnTo>
                  <a:lnTo>
                    <a:pt x="4270" y="20074"/>
                  </a:lnTo>
                  <a:lnTo>
                    <a:pt x="4270" y="20309"/>
                  </a:lnTo>
                  <a:lnTo>
                    <a:pt x="4521" y="20426"/>
                  </a:lnTo>
                  <a:lnTo>
                    <a:pt x="4772" y="20543"/>
                  </a:lnTo>
                  <a:lnTo>
                    <a:pt x="5023" y="20661"/>
                  </a:lnTo>
                  <a:lnTo>
                    <a:pt x="5274" y="20661"/>
                  </a:lnTo>
                  <a:lnTo>
                    <a:pt x="5526" y="20778"/>
                  </a:lnTo>
                  <a:lnTo>
                    <a:pt x="6028" y="20778"/>
                  </a:lnTo>
                  <a:close/>
                </a:path>
                <a:path w="21600" h="21600" extrusionOk="0">
                  <a:moveTo>
                    <a:pt x="753" y="1291"/>
                  </a:moveTo>
                  <a:lnTo>
                    <a:pt x="2260" y="1291"/>
                  </a:lnTo>
                  <a:lnTo>
                    <a:pt x="2260" y="235"/>
                  </a:lnTo>
                  <a:lnTo>
                    <a:pt x="753" y="235"/>
                  </a:lnTo>
                  <a:lnTo>
                    <a:pt x="753" y="1291"/>
                  </a:lnTo>
                  <a:close/>
                </a:path>
                <a:path w="21600" h="21600" extrusionOk="0">
                  <a:moveTo>
                    <a:pt x="753" y="2700"/>
                  </a:moveTo>
                  <a:lnTo>
                    <a:pt x="2260" y="2700"/>
                  </a:lnTo>
                  <a:lnTo>
                    <a:pt x="2260" y="1643"/>
                  </a:lnTo>
                  <a:lnTo>
                    <a:pt x="753" y="1643"/>
                  </a:lnTo>
                  <a:lnTo>
                    <a:pt x="753" y="2700"/>
                  </a:lnTo>
                  <a:close/>
                </a:path>
                <a:path w="21600" h="21600" extrusionOk="0">
                  <a:moveTo>
                    <a:pt x="753" y="4109"/>
                  </a:moveTo>
                  <a:lnTo>
                    <a:pt x="2260" y="4109"/>
                  </a:lnTo>
                  <a:lnTo>
                    <a:pt x="2260" y="3052"/>
                  </a:lnTo>
                  <a:lnTo>
                    <a:pt x="753" y="3052"/>
                  </a:lnTo>
                  <a:lnTo>
                    <a:pt x="753" y="4109"/>
                  </a:lnTo>
                  <a:close/>
                </a:path>
                <a:path w="21600" h="21600" extrusionOk="0">
                  <a:moveTo>
                    <a:pt x="753" y="5517"/>
                  </a:moveTo>
                  <a:lnTo>
                    <a:pt x="2260" y="5517"/>
                  </a:lnTo>
                  <a:lnTo>
                    <a:pt x="2260" y="4461"/>
                  </a:lnTo>
                  <a:lnTo>
                    <a:pt x="753" y="4461"/>
                  </a:lnTo>
                  <a:lnTo>
                    <a:pt x="753" y="5517"/>
                  </a:lnTo>
                  <a:close/>
                </a:path>
                <a:path w="21600" h="21600" extrusionOk="0">
                  <a:moveTo>
                    <a:pt x="753" y="6926"/>
                  </a:moveTo>
                  <a:lnTo>
                    <a:pt x="2260" y="6926"/>
                  </a:lnTo>
                  <a:lnTo>
                    <a:pt x="2260" y="5870"/>
                  </a:lnTo>
                  <a:lnTo>
                    <a:pt x="753" y="5870"/>
                  </a:lnTo>
                  <a:lnTo>
                    <a:pt x="753" y="6926"/>
                  </a:lnTo>
                  <a:close/>
                </a:path>
                <a:path w="21600" h="21600" extrusionOk="0">
                  <a:moveTo>
                    <a:pt x="753" y="8335"/>
                  </a:moveTo>
                  <a:lnTo>
                    <a:pt x="2260" y="8335"/>
                  </a:lnTo>
                  <a:lnTo>
                    <a:pt x="2260" y="7278"/>
                  </a:lnTo>
                  <a:lnTo>
                    <a:pt x="753" y="7278"/>
                  </a:lnTo>
                  <a:lnTo>
                    <a:pt x="753" y="8335"/>
                  </a:lnTo>
                  <a:close/>
                </a:path>
                <a:path w="21600" h="21600" extrusionOk="0">
                  <a:moveTo>
                    <a:pt x="753" y="9743"/>
                  </a:moveTo>
                  <a:lnTo>
                    <a:pt x="2260" y="9743"/>
                  </a:lnTo>
                  <a:lnTo>
                    <a:pt x="2260" y="8687"/>
                  </a:lnTo>
                  <a:lnTo>
                    <a:pt x="753" y="8687"/>
                  </a:lnTo>
                  <a:lnTo>
                    <a:pt x="753" y="9743"/>
                  </a:lnTo>
                  <a:close/>
                </a:path>
                <a:path w="21600" h="21600" extrusionOk="0">
                  <a:moveTo>
                    <a:pt x="753" y="11152"/>
                  </a:moveTo>
                  <a:lnTo>
                    <a:pt x="2260" y="11152"/>
                  </a:lnTo>
                  <a:lnTo>
                    <a:pt x="2260" y="10096"/>
                  </a:lnTo>
                  <a:lnTo>
                    <a:pt x="753" y="10096"/>
                  </a:lnTo>
                  <a:lnTo>
                    <a:pt x="753" y="11152"/>
                  </a:lnTo>
                  <a:close/>
                </a:path>
                <a:path w="21600" h="21600" extrusionOk="0">
                  <a:moveTo>
                    <a:pt x="753" y="12561"/>
                  </a:moveTo>
                  <a:lnTo>
                    <a:pt x="2260" y="12561"/>
                  </a:lnTo>
                  <a:lnTo>
                    <a:pt x="2260" y="11504"/>
                  </a:lnTo>
                  <a:lnTo>
                    <a:pt x="753" y="11504"/>
                  </a:lnTo>
                  <a:lnTo>
                    <a:pt x="753" y="12561"/>
                  </a:lnTo>
                  <a:close/>
                </a:path>
                <a:path w="21600" h="21600" extrusionOk="0">
                  <a:moveTo>
                    <a:pt x="753" y="13970"/>
                  </a:moveTo>
                  <a:lnTo>
                    <a:pt x="2260" y="13970"/>
                  </a:lnTo>
                  <a:lnTo>
                    <a:pt x="2260" y="12913"/>
                  </a:lnTo>
                  <a:lnTo>
                    <a:pt x="753" y="12913"/>
                  </a:lnTo>
                  <a:lnTo>
                    <a:pt x="753" y="13970"/>
                  </a:lnTo>
                  <a:close/>
                </a:path>
                <a:path w="21600" h="21600" extrusionOk="0">
                  <a:moveTo>
                    <a:pt x="753" y="15378"/>
                  </a:moveTo>
                  <a:lnTo>
                    <a:pt x="2260" y="15378"/>
                  </a:lnTo>
                  <a:lnTo>
                    <a:pt x="2260" y="14322"/>
                  </a:lnTo>
                  <a:lnTo>
                    <a:pt x="753" y="14322"/>
                  </a:lnTo>
                  <a:lnTo>
                    <a:pt x="753" y="15378"/>
                  </a:lnTo>
                  <a:close/>
                </a:path>
                <a:path w="21600" h="21600" extrusionOk="0">
                  <a:moveTo>
                    <a:pt x="753" y="16787"/>
                  </a:moveTo>
                  <a:lnTo>
                    <a:pt x="2260" y="16787"/>
                  </a:lnTo>
                  <a:lnTo>
                    <a:pt x="2260" y="15730"/>
                  </a:lnTo>
                  <a:lnTo>
                    <a:pt x="753" y="15730"/>
                  </a:lnTo>
                  <a:lnTo>
                    <a:pt x="753" y="16787"/>
                  </a:lnTo>
                  <a:close/>
                </a:path>
                <a:path w="21600" h="21600" extrusionOk="0">
                  <a:moveTo>
                    <a:pt x="753" y="18196"/>
                  </a:moveTo>
                  <a:lnTo>
                    <a:pt x="2260" y="18196"/>
                  </a:lnTo>
                  <a:lnTo>
                    <a:pt x="2260" y="17139"/>
                  </a:lnTo>
                  <a:lnTo>
                    <a:pt x="753" y="17139"/>
                  </a:lnTo>
                  <a:lnTo>
                    <a:pt x="753" y="18196"/>
                  </a:lnTo>
                  <a:close/>
                </a:path>
                <a:path w="21600" h="21600" extrusionOk="0">
                  <a:moveTo>
                    <a:pt x="753" y="19604"/>
                  </a:moveTo>
                  <a:lnTo>
                    <a:pt x="2260" y="19604"/>
                  </a:lnTo>
                  <a:lnTo>
                    <a:pt x="2260" y="18548"/>
                  </a:lnTo>
                  <a:lnTo>
                    <a:pt x="753" y="18548"/>
                  </a:lnTo>
                  <a:lnTo>
                    <a:pt x="753" y="19604"/>
                  </a:lnTo>
                  <a:close/>
                </a:path>
                <a:path w="21600" h="21600" extrusionOk="0">
                  <a:moveTo>
                    <a:pt x="753" y="21013"/>
                  </a:moveTo>
                  <a:lnTo>
                    <a:pt x="2260" y="21013"/>
                  </a:lnTo>
                  <a:lnTo>
                    <a:pt x="2260" y="19957"/>
                  </a:lnTo>
                  <a:lnTo>
                    <a:pt x="753" y="19957"/>
                  </a:lnTo>
                  <a:lnTo>
                    <a:pt x="753" y="21013"/>
                  </a:lnTo>
                  <a:close/>
                </a:path>
                <a:path w="21600" h="21600" extrusionOk="0">
                  <a:moveTo>
                    <a:pt x="19340" y="1409"/>
                  </a:moveTo>
                  <a:lnTo>
                    <a:pt x="20595" y="1409"/>
                  </a:lnTo>
                  <a:lnTo>
                    <a:pt x="20595" y="352"/>
                  </a:lnTo>
                  <a:lnTo>
                    <a:pt x="19340" y="352"/>
                  </a:lnTo>
                  <a:lnTo>
                    <a:pt x="19340" y="1409"/>
                  </a:lnTo>
                  <a:close/>
                </a:path>
                <a:path w="21600" h="21600" extrusionOk="0">
                  <a:moveTo>
                    <a:pt x="19340" y="2700"/>
                  </a:moveTo>
                  <a:lnTo>
                    <a:pt x="20595" y="2700"/>
                  </a:lnTo>
                  <a:lnTo>
                    <a:pt x="20595" y="1643"/>
                  </a:lnTo>
                  <a:lnTo>
                    <a:pt x="19340" y="1643"/>
                  </a:lnTo>
                  <a:lnTo>
                    <a:pt x="19340" y="2700"/>
                  </a:lnTo>
                  <a:close/>
                </a:path>
                <a:path w="21600" h="21600" extrusionOk="0">
                  <a:moveTo>
                    <a:pt x="19340" y="4109"/>
                  </a:moveTo>
                  <a:lnTo>
                    <a:pt x="20595" y="4109"/>
                  </a:lnTo>
                  <a:lnTo>
                    <a:pt x="20595" y="3052"/>
                  </a:lnTo>
                  <a:lnTo>
                    <a:pt x="19340" y="3052"/>
                  </a:lnTo>
                  <a:lnTo>
                    <a:pt x="19340" y="4109"/>
                  </a:lnTo>
                  <a:close/>
                </a:path>
                <a:path w="21600" h="21600" extrusionOk="0">
                  <a:moveTo>
                    <a:pt x="19340" y="5517"/>
                  </a:moveTo>
                  <a:lnTo>
                    <a:pt x="20595" y="5517"/>
                  </a:lnTo>
                  <a:lnTo>
                    <a:pt x="20595" y="4461"/>
                  </a:lnTo>
                  <a:lnTo>
                    <a:pt x="19340" y="4461"/>
                  </a:lnTo>
                  <a:lnTo>
                    <a:pt x="19340" y="5517"/>
                  </a:lnTo>
                  <a:close/>
                </a:path>
                <a:path w="21600" h="21600" extrusionOk="0">
                  <a:moveTo>
                    <a:pt x="19340" y="6926"/>
                  </a:moveTo>
                  <a:lnTo>
                    <a:pt x="20595" y="6926"/>
                  </a:lnTo>
                  <a:lnTo>
                    <a:pt x="20595" y="5870"/>
                  </a:lnTo>
                  <a:lnTo>
                    <a:pt x="19340" y="5870"/>
                  </a:lnTo>
                  <a:lnTo>
                    <a:pt x="19340" y="6926"/>
                  </a:lnTo>
                  <a:close/>
                </a:path>
                <a:path w="21600" h="21600" extrusionOk="0">
                  <a:moveTo>
                    <a:pt x="19340" y="8335"/>
                  </a:moveTo>
                  <a:lnTo>
                    <a:pt x="20595" y="8335"/>
                  </a:lnTo>
                  <a:lnTo>
                    <a:pt x="20595" y="7278"/>
                  </a:lnTo>
                  <a:lnTo>
                    <a:pt x="19340" y="7278"/>
                  </a:lnTo>
                  <a:lnTo>
                    <a:pt x="19340" y="8335"/>
                  </a:lnTo>
                  <a:close/>
                </a:path>
                <a:path w="21600" h="21600" extrusionOk="0">
                  <a:moveTo>
                    <a:pt x="19340" y="9743"/>
                  </a:moveTo>
                  <a:lnTo>
                    <a:pt x="20595" y="9743"/>
                  </a:lnTo>
                  <a:lnTo>
                    <a:pt x="20595" y="8687"/>
                  </a:lnTo>
                  <a:lnTo>
                    <a:pt x="19340" y="8687"/>
                  </a:lnTo>
                  <a:lnTo>
                    <a:pt x="19340" y="9743"/>
                  </a:lnTo>
                  <a:close/>
                </a:path>
                <a:path w="21600" h="21600" extrusionOk="0">
                  <a:moveTo>
                    <a:pt x="19340" y="11152"/>
                  </a:moveTo>
                  <a:lnTo>
                    <a:pt x="20595" y="11152"/>
                  </a:lnTo>
                  <a:lnTo>
                    <a:pt x="20595" y="10096"/>
                  </a:lnTo>
                  <a:lnTo>
                    <a:pt x="19340" y="10096"/>
                  </a:lnTo>
                  <a:lnTo>
                    <a:pt x="19340" y="11152"/>
                  </a:lnTo>
                  <a:close/>
                </a:path>
                <a:path w="21600" h="21600" extrusionOk="0">
                  <a:moveTo>
                    <a:pt x="19340" y="12561"/>
                  </a:moveTo>
                  <a:lnTo>
                    <a:pt x="20595" y="12561"/>
                  </a:lnTo>
                  <a:lnTo>
                    <a:pt x="20595" y="11504"/>
                  </a:lnTo>
                  <a:lnTo>
                    <a:pt x="19340" y="11504"/>
                  </a:lnTo>
                  <a:lnTo>
                    <a:pt x="19340" y="12561"/>
                  </a:lnTo>
                  <a:close/>
                </a:path>
                <a:path w="21600" h="21600" extrusionOk="0">
                  <a:moveTo>
                    <a:pt x="19340" y="13970"/>
                  </a:moveTo>
                  <a:lnTo>
                    <a:pt x="20595" y="13970"/>
                  </a:lnTo>
                  <a:lnTo>
                    <a:pt x="20595" y="12913"/>
                  </a:lnTo>
                  <a:lnTo>
                    <a:pt x="19340" y="12913"/>
                  </a:lnTo>
                  <a:lnTo>
                    <a:pt x="19340" y="13970"/>
                  </a:lnTo>
                  <a:close/>
                </a:path>
                <a:path w="21600" h="21600" extrusionOk="0">
                  <a:moveTo>
                    <a:pt x="19340" y="15378"/>
                  </a:moveTo>
                  <a:lnTo>
                    <a:pt x="20595" y="15378"/>
                  </a:lnTo>
                  <a:lnTo>
                    <a:pt x="20595" y="14322"/>
                  </a:lnTo>
                  <a:lnTo>
                    <a:pt x="19340" y="14322"/>
                  </a:lnTo>
                  <a:lnTo>
                    <a:pt x="19340" y="15378"/>
                  </a:lnTo>
                  <a:close/>
                </a:path>
                <a:path w="21600" h="21600" extrusionOk="0">
                  <a:moveTo>
                    <a:pt x="19340" y="16787"/>
                  </a:moveTo>
                  <a:lnTo>
                    <a:pt x="20595" y="16787"/>
                  </a:lnTo>
                  <a:lnTo>
                    <a:pt x="20595" y="15730"/>
                  </a:lnTo>
                  <a:lnTo>
                    <a:pt x="19340" y="15730"/>
                  </a:lnTo>
                  <a:lnTo>
                    <a:pt x="19340" y="16787"/>
                  </a:lnTo>
                  <a:close/>
                </a:path>
                <a:path w="21600" h="21600" extrusionOk="0">
                  <a:moveTo>
                    <a:pt x="19340" y="18196"/>
                  </a:moveTo>
                  <a:lnTo>
                    <a:pt x="20595" y="18196"/>
                  </a:lnTo>
                  <a:lnTo>
                    <a:pt x="20595" y="17139"/>
                  </a:lnTo>
                  <a:lnTo>
                    <a:pt x="19340" y="17139"/>
                  </a:lnTo>
                  <a:lnTo>
                    <a:pt x="19340" y="18196"/>
                  </a:lnTo>
                  <a:close/>
                </a:path>
                <a:path w="21600" h="21600" extrusionOk="0">
                  <a:moveTo>
                    <a:pt x="19340" y="19604"/>
                  </a:moveTo>
                  <a:lnTo>
                    <a:pt x="20595" y="19604"/>
                  </a:lnTo>
                  <a:lnTo>
                    <a:pt x="20595" y="18548"/>
                  </a:lnTo>
                  <a:lnTo>
                    <a:pt x="19340" y="18548"/>
                  </a:lnTo>
                  <a:lnTo>
                    <a:pt x="19340" y="19604"/>
                  </a:lnTo>
                  <a:close/>
                </a:path>
                <a:path w="21600" h="21600" extrusionOk="0">
                  <a:moveTo>
                    <a:pt x="19340" y="21013"/>
                  </a:moveTo>
                  <a:lnTo>
                    <a:pt x="20595" y="21013"/>
                  </a:lnTo>
                  <a:lnTo>
                    <a:pt x="20595" y="19957"/>
                  </a:lnTo>
                  <a:lnTo>
                    <a:pt x="19340" y="19957"/>
                  </a:lnTo>
                  <a:lnTo>
                    <a:pt x="19340" y="21013"/>
                  </a:lnTo>
                  <a:close/>
                </a:path>
              </a:pathLst>
            </a:custGeom>
            <a:solidFill>
              <a:srgbClr val="CCCCFF"/>
            </a:solidFill>
            <a:ln w="9525">
              <a:solidFill>
                <a:srgbClr val="000000"/>
              </a:solidFill>
              <a:miter lim="800000"/>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8" name="Sound"/>
            <p:cNvSpPr>
              <a:spLocks noChangeAspect="1" noEditPoints="1" noChangeArrowheads="1"/>
            </p:cNvSpPr>
            <p:nvPr/>
          </p:nvSpPr>
          <p:spPr bwMode="auto">
            <a:xfrm>
              <a:off x="2724" y="1584"/>
              <a:ext cx="1008" cy="768"/>
            </a:xfrm>
            <a:custGeom>
              <a:avLst/>
              <a:gdLst>
                <a:gd name="T0" fmla="*/ 11164 w 21600"/>
                <a:gd name="T1" fmla="*/ 21159 h 21600"/>
                <a:gd name="T2" fmla="*/ 11164 w 21600"/>
                <a:gd name="T3" fmla="*/ 0 h 21600"/>
                <a:gd name="T4" fmla="*/ 0 w 21600"/>
                <a:gd name="T5" fmla="*/ 10800 h 21600"/>
                <a:gd name="T6" fmla="*/ 21600 w 21600"/>
                <a:gd name="T7" fmla="*/ 10800 h 21600"/>
                <a:gd name="T8" fmla="*/ 242 w 21600"/>
                <a:gd name="T9" fmla="*/ 7604 h 21600"/>
                <a:gd name="T10" fmla="*/ 10760 w 21600"/>
                <a:gd name="T11" fmla="*/ 13555 h 21600"/>
              </a:gdLst>
              <a:ahLst/>
              <a:cxnLst>
                <a:cxn ang="0">
                  <a:pos x="T0" y="T1"/>
                </a:cxn>
                <a:cxn ang="0">
                  <a:pos x="T2" y="T3"/>
                </a:cxn>
                <a:cxn ang="0">
                  <a:pos x="T4" y="T5"/>
                </a:cxn>
                <a:cxn ang="0">
                  <a:pos x="T6" y="T7"/>
                </a:cxn>
              </a:cxnLst>
              <a:rect l="T8" t="T9" r="T10" b="T11"/>
              <a:pathLst>
                <a:path w="21600" h="21600">
                  <a:moveTo>
                    <a:pt x="0" y="7273"/>
                  </a:moveTo>
                  <a:lnTo>
                    <a:pt x="5824" y="7273"/>
                  </a:lnTo>
                  <a:lnTo>
                    <a:pt x="11164" y="0"/>
                  </a:lnTo>
                  <a:lnTo>
                    <a:pt x="11164" y="21159"/>
                  </a:lnTo>
                  <a:lnTo>
                    <a:pt x="5824" y="13885"/>
                  </a:lnTo>
                  <a:lnTo>
                    <a:pt x="0" y="13885"/>
                  </a:lnTo>
                  <a:lnTo>
                    <a:pt x="0" y="7273"/>
                  </a:lnTo>
                  <a:close/>
                </a:path>
                <a:path w="21600" h="21600">
                  <a:moveTo>
                    <a:pt x="13024" y="7273"/>
                  </a:moveTo>
                  <a:lnTo>
                    <a:pt x="13591" y="6722"/>
                  </a:lnTo>
                  <a:lnTo>
                    <a:pt x="13833" y="7548"/>
                  </a:lnTo>
                  <a:lnTo>
                    <a:pt x="14076" y="8485"/>
                  </a:lnTo>
                  <a:lnTo>
                    <a:pt x="14157" y="9367"/>
                  </a:lnTo>
                  <a:lnTo>
                    <a:pt x="14197" y="10524"/>
                  </a:lnTo>
                  <a:lnTo>
                    <a:pt x="14197" y="11406"/>
                  </a:lnTo>
                  <a:lnTo>
                    <a:pt x="14116" y="12012"/>
                  </a:lnTo>
                  <a:lnTo>
                    <a:pt x="13995" y="12728"/>
                  </a:lnTo>
                  <a:lnTo>
                    <a:pt x="13833" y="13444"/>
                  </a:lnTo>
                  <a:lnTo>
                    <a:pt x="13712" y="14106"/>
                  </a:lnTo>
                  <a:lnTo>
                    <a:pt x="13591" y="14546"/>
                  </a:lnTo>
                  <a:lnTo>
                    <a:pt x="13065" y="13885"/>
                  </a:lnTo>
                  <a:lnTo>
                    <a:pt x="13307" y="12893"/>
                  </a:lnTo>
                  <a:lnTo>
                    <a:pt x="13469" y="11791"/>
                  </a:lnTo>
                  <a:lnTo>
                    <a:pt x="13550" y="10910"/>
                  </a:lnTo>
                  <a:lnTo>
                    <a:pt x="13591" y="10138"/>
                  </a:lnTo>
                  <a:lnTo>
                    <a:pt x="13469" y="9367"/>
                  </a:lnTo>
                  <a:lnTo>
                    <a:pt x="13388" y="8595"/>
                  </a:lnTo>
                  <a:lnTo>
                    <a:pt x="13267" y="7934"/>
                  </a:lnTo>
                  <a:lnTo>
                    <a:pt x="13024" y="7273"/>
                  </a:lnTo>
                  <a:close/>
                </a:path>
                <a:path w="21600" h="21600">
                  <a:moveTo>
                    <a:pt x="16382" y="3967"/>
                  </a:moveTo>
                  <a:lnTo>
                    <a:pt x="16786" y="5179"/>
                  </a:lnTo>
                  <a:lnTo>
                    <a:pt x="17150" y="6612"/>
                  </a:lnTo>
                  <a:lnTo>
                    <a:pt x="17474" y="8651"/>
                  </a:lnTo>
                  <a:lnTo>
                    <a:pt x="17595" y="9753"/>
                  </a:lnTo>
                  <a:lnTo>
                    <a:pt x="17635" y="12012"/>
                  </a:lnTo>
                  <a:lnTo>
                    <a:pt x="17393" y="13665"/>
                  </a:lnTo>
                  <a:lnTo>
                    <a:pt x="17150" y="15208"/>
                  </a:lnTo>
                  <a:lnTo>
                    <a:pt x="16786" y="16310"/>
                  </a:lnTo>
                  <a:lnTo>
                    <a:pt x="16341" y="17687"/>
                  </a:lnTo>
                  <a:lnTo>
                    <a:pt x="15815" y="17081"/>
                  </a:lnTo>
                  <a:lnTo>
                    <a:pt x="16503" y="14602"/>
                  </a:lnTo>
                  <a:lnTo>
                    <a:pt x="16786" y="13169"/>
                  </a:lnTo>
                  <a:lnTo>
                    <a:pt x="16867" y="12012"/>
                  </a:lnTo>
                  <a:lnTo>
                    <a:pt x="16867" y="9642"/>
                  </a:lnTo>
                  <a:lnTo>
                    <a:pt x="16705" y="7989"/>
                  </a:lnTo>
                  <a:lnTo>
                    <a:pt x="16422" y="6612"/>
                  </a:lnTo>
                  <a:lnTo>
                    <a:pt x="16220" y="5675"/>
                  </a:lnTo>
                  <a:lnTo>
                    <a:pt x="15856" y="4518"/>
                  </a:lnTo>
                  <a:lnTo>
                    <a:pt x="16382" y="3967"/>
                  </a:lnTo>
                  <a:close/>
                </a:path>
                <a:path w="21600" h="21600">
                  <a:moveTo>
                    <a:pt x="18889" y="1377"/>
                  </a:moveTo>
                  <a:lnTo>
                    <a:pt x="19415" y="826"/>
                  </a:lnTo>
                  <a:lnTo>
                    <a:pt x="20194" y="2576"/>
                  </a:lnTo>
                  <a:lnTo>
                    <a:pt x="20831" y="4683"/>
                  </a:lnTo>
                  <a:lnTo>
                    <a:pt x="21357" y="7204"/>
                  </a:lnTo>
                  <a:lnTo>
                    <a:pt x="21650" y="9450"/>
                  </a:lnTo>
                  <a:lnTo>
                    <a:pt x="21600" y="12301"/>
                  </a:lnTo>
                  <a:lnTo>
                    <a:pt x="21215" y="15938"/>
                  </a:lnTo>
                  <a:lnTo>
                    <a:pt x="20629" y="18348"/>
                  </a:lnTo>
                  <a:lnTo>
                    <a:pt x="19415" y="21655"/>
                  </a:lnTo>
                  <a:lnTo>
                    <a:pt x="18889" y="21159"/>
                  </a:lnTo>
                  <a:lnTo>
                    <a:pt x="19901" y="18404"/>
                  </a:lnTo>
                  <a:lnTo>
                    <a:pt x="20467" y="15593"/>
                  </a:lnTo>
                  <a:lnTo>
                    <a:pt x="20791" y="12342"/>
                  </a:lnTo>
                  <a:lnTo>
                    <a:pt x="20871" y="9532"/>
                  </a:lnTo>
                  <a:lnTo>
                    <a:pt x="20629" y="7411"/>
                  </a:lnTo>
                  <a:lnTo>
                    <a:pt x="20062" y="4628"/>
                  </a:lnTo>
                  <a:lnTo>
                    <a:pt x="19415" y="2810"/>
                  </a:lnTo>
                  <a:lnTo>
                    <a:pt x="18889" y="1377"/>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9" name="Photo"/>
            <p:cNvSpPr>
              <a:spLocks noChangeAspect="1" noEditPoints="1" noChangeArrowheads="1"/>
            </p:cNvSpPr>
            <p:nvPr/>
          </p:nvSpPr>
          <p:spPr bwMode="auto">
            <a:xfrm>
              <a:off x="3108" y="2040"/>
              <a:ext cx="936" cy="696"/>
            </a:xfrm>
            <a:custGeom>
              <a:avLst/>
              <a:gdLst>
                <a:gd name="T0" fmla="*/ 0 w 21600"/>
                <a:gd name="T1" fmla="*/ 3085 h 21600"/>
                <a:gd name="T2" fmla="*/ 10800 w 21600"/>
                <a:gd name="T3" fmla="*/ 0 h 21600"/>
                <a:gd name="T4" fmla="*/ 21600 w 21600"/>
                <a:gd name="T5" fmla="*/ 3085 h 21600"/>
                <a:gd name="T6" fmla="*/ 21600 w 21600"/>
                <a:gd name="T7" fmla="*/ 10800 h 21600"/>
                <a:gd name="T8" fmla="*/ 21600 w 21600"/>
                <a:gd name="T9" fmla="*/ 21600 h 21600"/>
                <a:gd name="T10" fmla="*/ 10800 w 21600"/>
                <a:gd name="T11" fmla="*/ 21800 h 21600"/>
                <a:gd name="T12" fmla="*/ 0 w 21600"/>
                <a:gd name="T13" fmla="*/ 21600 h 21600"/>
                <a:gd name="T14" fmla="*/ 0 w 21600"/>
                <a:gd name="T15" fmla="*/ 10800 h 21600"/>
                <a:gd name="T16" fmla="*/ 7778 w 21600"/>
                <a:gd name="T17" fmla="*/ 8228 h 21600"/>
                <a:gd name="T18" fmla="*/ 13757 w 21600"/>
                <a:gd name="T19" fmla="*/ 16886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21600"/>
                  </a:moveTo>
                  <a:lnTo>
                    <a:pt x="0" y="3085"/>
                  </a:lnTo>
                  <a:lnTo>
                    <a:pt x="1542" y="3085"/>
                  </a:lnTo>
                  <a:lnTo>
                    <a:pt x="1542" y="1028"/>
                  </a:lnTo>
                  <a:lnTo>
                    <a:pt x="3857" y="1028"/>
                  </a:lnTo>
                  <a:lnTo>
                    <a:pt x="3857" y="3085"/>
                  </a:lnTo>
                  <a:lnTo>
                    <a:pt x="5400" y="3085"/>
                  </a:lnTo>
                  <a:lnTo>
                    <a:pt x="6942" y="0"/>
                  </a:lnTo>
                  <a:lnTo>
                    <a:pt x="14657" y="0"/>
                  </a:lnTo>
                  <a:lnTo>
                    <a:pt x="16200" y="3085"/>
                  </a:lnTo>
                  <a:lnTo>
                    <a:pt x="21600" y="3085"/>
                  </a:lnTo>
                  <a:lnTo>
                    <a:pt x="21600" y="21600"/>
                  </a:lnTo>
                  <a:lnTo>
                    <a:pt x="0" y="21600"/>
                  </a:lnTo>
                  <a:close/>
                </a:path>
                <a:path w="21600" h="21600" extrusionOk="0">
                  <a:moveTo>
                    <a:pt x="0" y="3085"/>
                  </a:moveTo>
                  <a:lnTo>
                    <a:pt x="21600" y="3085"/>
                  </a:lnTo>
                  <a:lnTo>
                    <a:pt x="21600" y="21600"/>
                  </a:lnTo>
                  <a:lnTo>
                    <a:pt x="0" y="21600"/>
                  </a:lnTo>
                  <a:lnTo>
                    <a:pt x="0" y="3085"/>
                  </a:lnTo>
                  <a:close/>
                </a:path>
                <a:path w="21600" h="21600" extrusionOk="0">
                  <a:moveTo>
                    <a:pt x="10800" y="4800"/>
                  </a:moveTo>
                  <a:lnTo>
                    <a:pt x="11925" y="4971"/>
                  </a:lnTo>
                  <a:lnTo>
                    <a:pt x="13017" y="5442"/>
                  </a:lnTo>
                  <a:lnTo>
                    <a:pt x="14046" y="6128"/>
                  </a:lnTo>
                  <a:lnTo>
                    <a:pt x="14914" y="7071"/>
                  </a:lnTo>
                  <a:lnTo>
                    <a:pt x="15621" y="8271"/>
                  </a:lnTo>
                  <a:lnTo>
                    <a:pt x="16167" y="9514"/>
                  </a:lnTo>
                  <a:lnTo>
                    <a:pt x="16425" y="11014"/>
                  </a:lnTo>
                  <a:lnTo>
                    <a:pt x="16585" y="12471"/>
                  </a:lnTo>
                  <a:lnTo>
                    <a:pt x="16489" y="14014"/>
                  </a:lnTo>
                  <a:lnTo>
                    <a:pt x="16135" y="15471"/>
                  </a:lnTo>
                  <a:lnTo>
                    <a:pt x="15621" y="16800"/>
                  </a:lnTo>
                  <a:lnTo>
                    <a:pt x="14914" y="18000"/>
                  </a:lnTo>
                  <a:lnTo>
                    <a:pt x="14046" y="18942"/>
                  </a:lnTo>
                  <a:lnTo>
                    <a:pt x="13050" y="19671"/>
                  </a:lnTo>
                  <a:lnTo>
                    <a:pt x="11925" y="20057"/>
                  </a:lnTo>
                  <a:lnTo>
                    <a:pt x="10832" y="20185"/>
                  </a:lnTo>
                  <a:lnTo>
                    <a:pt x="9675" y="20142"/>
                  </a:lnTo>
                  <a:lnTo>
                    <a:pt x="8582" y="19628"/>
                  </a:lnTo>
                  <a:lnTo>
                    <a:pt x="7553" y="18942"/>
                  </a:lnTo>
                  <a:lnTo>
                    <a:pt x="6717" y="17957"/>
                  </a:lnTo>
                  <a:lnTo>
                    <a:pt x="5946" y="16842"/>
                  </a:lnTo>
                  <a:lnTo>
                    <a:pt x="5464" y="15514"/>
                  </a:lnTo>
                  <a:lnTo>
                    <a:pt x="5078" y="14014"/>
                  </a:lnTo>
                  <a:lnTo>
                    <a:pt x="5014" y="12514"/>
                  </a:lnTo>
                  <a:lnTo>
                    <a:pt x="5110" y="11014"/>
                  </a:lnTo>
                  <a:lnTo>
                    <a:pt x="5528" y="9557"/>
                  </a:lnTo>
                  <a:lnTo>
                    <a:pt x="6010" y="8228"/>
                  </a:lnTo>
                  <a:lnTo>
                    <a:pt x="6750" y="7114"/>
                  </a:lnTo>
                  <a:lnTo>
                    <a:pt x="7650" y="6085"/>
                  </a:lnTo>
                  <a:lnTo>
                    <a:pt x="8614" y="5400"/>
                  </a:lnTo>
                  <a:lnTo>
                    <a:pt x="9707" y="4971"/>
                  </a:lnTo>
                  <a:lnTo>
                    <a:pt x="10800" y="4800"/>
                  </a:lnTo>
                  <a:close/>
                </a:path>
                <a:path w="21600" h="21600" extrusionOk="0">
                  <a:moveTo>
                    <a:pt x="8003" y="8057"/>
                  </a:moveTo>
                  <a:lnTo>
                    <a:pt x="8807" y="7371"/>
                  </a:lnTo>
                  <a:lnTo>
                    <a:pt x="9546" y="6985"/>
                  </a:lnTo>
                  <a:lnTo>
                    <a:pt x="10446" y="6771"/>
                  </a:lnTo>
                  <a:lnTo>
                    <a:pt x="11217" y="6771"/>
                  </a:lnTo>
                  <a:lnTo>
                    <a:pt x="12053" y="7028"/>
                  </a:lnTo>
                  <a:lnTo>
                    <a:pt x="12889" y="7457"/>
                  </a:lnTo>
                  <a:lnTo>
                    <a:pt x="13628" y="8100"/>
                  </a:lnTo>
                  <a:lnTo>
                    <a:pt x="14175" y="8871"/>
                  </a:lnTo>
                  <a:lnTo>
                    <a:pt x="14625" y="9814"/>
                  </a:lnTo>
                  <a:lnTo>
                    <a:pt x="14978" y="10885"/>
                  </a:lnTo>
                  <a:lnTo>
                    <a:pt x="15171" y="12042"/>
                  </a:lnTo>
                  <a:lnTo>
                    <a:pt x="15107" y="13114"/>
                  </a:lnTo>
                  <a:lnTo>
                    <a:pt x="15042" y="14228"/>
                  </a:lnTo>
                  <a:lnTo>
                    <a:pt x="14689" y="15257"/>
                  </a:lnTo>
                  <a:lnTo>
                    <a:pt x="14207" y="16285"/>
                  </a:lnTo>
                  <a:lnTo>
                    <a:pt x="13596" y="17057"/>
                  </a:lnTo>
                  <a:lnTo>
                    <a:pt x="12889" y="17657"/>
                  </a:lnTo>
                  <a:lnTo>
                    <a:pt x="12053" y="18085"/>
                  </a:lnTo>
                  <a:lnTo>
                    <a:pt x="11185" y="18257"/>
                  </a:lnTo>
                  <a:lnTo>
                    <a:pt x="10414" y="18214"/>
                  </a:lnTo>
                  <a:lnTo>
                    <a:pt x="9546" y="18042"/>
                  </a:lnTo>
                  <a:lnTo>
                    <a:pt x="8742" y="17614"/>
                  </a:lnTo>
                  <a:lnTo>
                    <a:pt x="8003" y="17014"/>
                  </a:lnTo>
                  <a:lnTo>
                    <a:pt x="7457" y="16242"/>
                  </a:lnTo>
                  <a:lnTo>
                    <a:pt x="6975" y="15257"/>
                  </a:lnTo>
                  <a:lnTo>
                    <a:pt x="6653" y="14142"/>
                  </a:lnTo>
                  <a:lnTo>
                    <a:pt x="6492" y="13114"/>
                  </a:lnTo>
                  <a:lnTo>
                    <a:pt x="6525" y="11914"/>
                  </a:lnTo>
                  <a:lnTo>
                    <a:pt x="6621" y="10842"/>
                  </a:lnTo>
                  <a:lnTo>
                    <a:pt x="6942" y="9771"/>
                  </a:lnTo>
                  <a:lnTo>
                    <a:pt x="7457" y="8785"/>
                  </a:lnTo>
                  <a:lnTo>
                    <a:pt x="8003" y="8057"/>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10" name="Music"/>
            <p:cNvSpPr>
              <a:spLocks noChangeAspect="1" noEditPoints="1" noChangeArrowheads="1"/>
            </p:cNvSpPr>
            <p:nvPr/>
          </p:nvSpPr>
          <p:spPr bwMode="auto">
            <a:xfrm>
              <a:off x="3216" y="2448"/>
              <a:ext cx="768" cy="672"/>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a:lstStyle/>
            <a:p>
              <a:endParaRPr lang="ko-KR" altLang="en-US">
                <a:latin typeface="서울남산체 B" panose="02020603020101020101" pitchFamily="18" charset="-127"/>
                <a:ea typeface="서울남산체 B" panose="02020603020101020101" pitchFamily="18" charset="-127"/>
              </a:endParaRPr>
            </a:p>
          </p:txBody>
        </p:sp>
      </p:grpSp>
      <p:grpSp>
        <p:nvGrpSpPr>
          <p:cNvPr id="11" name="Group 63"/>
          <p:cNvGrpSpPr>
            <a:grpSpLocks noChangeAspect="1"/>
          </p:cNvGrpSpPr>
          <p:nvPr/>
        </p:nvGrpSpPr>
        <p:grpSpPr bwMode="auto">
          <a:xfrm>
            <a:off x="899154" y="3554932"/>
            <a:ext cx="576263" cy="514350"/>
            <a:chOff x="2304" y="1584"/>
            <a:chExt cx="1740" cy="1554"/>
          </a:xfrm>
        </p:grpSpPr>
        <p:sp>
          <p:nvSpPr>
            <p:cNvPr id="12" name="Film"/>
            <p:cNvSpPr>
              <a:spLocks noChangeAspect="1" noEditPoints="1" noChangeArrowheads="1"/>
            </p:cNvSpPr>
            <p:nvPr/>
          </p:nvSpPr>
          <p:spPr bwMode="auto">
            <a:xfrm>
              <a:off x="2304" y="1980"/>
              <a:ext cx="726" cy="1158"/>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4960 w 21600"/>
                <a:gd name="T17" fmla="*/ 8129 h 21600"/>
                <a:gd name="T18" fmla="*/ 17079 w 21600"/>
                <a:gd name="T19" fmla="*/ 1342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21600" y="0"/>
                  </a:moveTo>
                  <a:lnTo>
                    <a:pt x="21600" y="21600"/>
                  </a:lnTo>
                  <a:lnTo>
                    <a:pt x="0" y="21600"/>
                  </a:lnTo>
                  <a:lnTo>
                    <a:pt x="0" y="0"/>
                  </a:lnTo>
                  <a:lnTo>
                    <a:pt x="21600" y="0"/>
                  </a:lnTo>
                  <a:close/>
                </a:path>
                <a:path w="21600" h="21600" extrusionOk="0">
                  <a:moveTo>
                    <a:pt x="3014" y="21600"/>
                  </a:moveTo>
                  <a:lnTo>
                    <a:pt x="3014" y="0"/>
                  </a:lnTo>
                  <a:lnTo>
                    <a:pt x="0" y="0"/>
                  </a:lnTo>
                  <a:lnTo>
                    <a:pt x="0" y="21600"/>
                  </a:lnTo>
                  <a:lnTo>
                    <a:pt x="3014" y="21600"/>
                  </a:lnTo>
                  <a:close/>
                </a:path>
                <a:path w="21600" h="21600" extrusionOk="0">
                  <a:moveTo>
                    <a:pt x="21600" y="21600"/>
                  </a:moveTo>
                  <a:lnTo>
                    <a:pt x="21600" y="0"/>
                  </a:lnTo>
                  <a:lnTo>
                    <a:pt x="18586" y="0"/>
                  </a:lnTo>
                  <a:lnTo>
                    <a:pt x="18586" y="21600"/>
                  </a:lnTo>
                  <a:lnTo>
                    <a:pt x="21600" y="21600"/>
                  </a:lnTo>
                  <a:close/>
                </a:path>
                <a:path w="21600" h="21600" extrusionOk="0">
                  <a:moveTo>
                    <a:pt x="6028" y="6574"/>
                  </a:moveTo>
                  <a:lnTo>
                    <a:pt x="15572" y="6574"/>
                  </a:lnTo>
                  <a:lnTo>
                    <a:pt x="16074" y="6574"/>
                  </a:lnTo>
                  <a:lnTo>
                    <a:pt x="16326" y="6457"/>
                  </a:lnTo>
                  <a:lnTo>
                    <a:pt x="16577" y="6339"/>
                  </a:lnTo>
                  <a:lnTo>
                    <a:pt x="16828" y="6222"/>
                  </a:lnTo>
                  <a:lnTo>
                    <a:pt x="17079" y="6222"/>
                  </a:lnTo>
                  <a:lnTo>
                    <a:pt x="17330" y="5987"/>
                  </a:lnTo>
                  <a:lnTo>
                    <a:pt x="17330" y="5870"/>
                  </a:lnTo>
                  <a:lnTo>
                    <a:pt x="17581" y="5635"/>
                  </a:lnTo>
                  <a:lnTo>
                    <a:pt x="17581" y="1526"/>
                  </a:lnTo>
                  <a:lnTo>
                    <a:pt x="17330" y="1291"/>
                  </a:lnTo>
                  <a:lnTo>
                    <a:pt x="17330" y="1174"/>
                  </a:lnTo>
                  <a:lnTo>
                    <a:pt x="17079" y="1057"/>
                  </a:lnTo>
                  <a:lnTo>
                    <a:pt x="16828" y="939"/>
                  </a:lnTo>
                  <a:lnTo>
                    <a:pt x="16577" y="822"/>
                  </a:lnTo>
                  <a:lnTo>
                    <a:pt x="16326" y="704"/>
                  </a:lnTo>
                  <a:lnTo>
                    <a:pt x="16074" y="704"/>
                  </a:lnTo>
                  <a:lnTo>
                    <a:pt x="15572" y="587"/>
                  </a:lnTo>
                  <a:lnTo>
                    <a:pt x="6028" y="587"/>
                  </a:lnTo>
                  <a:lnTo>
                    <a:pt x="5526" y="704"/>
                  </a:lnTo>
                  <a:lnTo>
                    <a:pt x="5274" y="704"/>
                  </a:lnTo>
                  <a:lnTo>
                    <a:pt x="5023" y="822"/>
                  </a:lnTo>
                  <a:lnTo>
                    <a:pt x="4772" y="939"/>
                  </a:lnTo>
                  <a:lnTo>
                    <a:pt x="4521" y="1057"/>
                  </a:lnTo>
                  <a:lnTo>
                    <a:pt x="4270" y="1174"/>
                  </a:lnTo>
                  <a:lnTo>
                    <a:pt x="4270" y="1291"/>
                  </a:lnTo>
                  <a:lnTo>
                    <a:pt x="4019" y="1526"/>
                  </a:lnTo>
                  <a:lnTo>
                    <a:pt x="4019" y="5635"/>
                  </a:lnTo>
                  <a:lnTo>
                    <a:pt x="4270" y="5870"/>
                  </a:lnTo>
                  <a:lnTo>
                    <a:pt x="4270" y="5987"/>
                  </a:lnTo>
                  <a:lnTo>
                    <a:pt x="4521" y="6222"/>
                  </a:lnTo>
                  <a:lnTo>
                    <a:pt x="4772" y="6222"/>
                  </a:lnTo>
                  <a:lnTo>
                    <a:pt x="5023" y="6339"/>
                  </a:lnTo>
                  <a:lnTo>
                    <a:pt x="5274" y="6457"/>
                  </a:lnTo>
                  <a:lnTo>
                    <a:pt x="5526" y="6574"/>
                  </a:lnTo>
                  <a:lnTo>
                    <a:pt x="6028" y="6574"/>
                  </a:lnTo>
                  <a:close/>
                </a:path>
                <a:path w="21600" h="21600" extrusionOk="0">
                  <a:moveTo>
                    <a:pt x="6028" y="13617"/>
                  </a:moveTo>
                  <a:lnTo>
                    <a:pt x="15572" y="13617"/>
                  </a:lnTo>
                  <a:lnTo>
                    <a:pt x="16074" y="13617"/>
                  </a:lnTo>
                  <a:lnTo>
                    <a:pt x="16326" y="13617"/>
                  </a:lnTo>
                  <a:lnTo>
                    <a:pt x="16577" y="13500"/>
                  </a:lnTo>
                  <a:lnTo>
                    <a:pt x="16828" y="13383"/>
                  </a:lnTo>
                  <a:lnTo>
                    <a:pt x="17079" y="13265"/>
                  </a:lnTo>
                  <a:lnTo>
                    <a:pt x="17330" y="13148"/>
                  </a:lnTo>
                  <a:lnTo>
                    <a:pt x="17330" y="12913"/>
                  </a:lnTo>
                  <a:lnTo>
                    <a:pt x="17581" y="12796"/>
                  </a:lnTo>
                  <a:lnTo>
                    <a:pt x="17581" y="8687"/>
                  </a:lnTo>
                  <a:lnTo>
                    <a:pt x="17330" y="8452"/>
                  </a:lnTo>
                  <a:lnTo>
                    <a:pt x="17330" y="8335"/>
                  </a:lnTo>
                  <a:lnTo>
                    <a:pt x="17079" y="8217"/>
                  </a:lnTo>
                  <a:lnTo>
                    <a:pt x="16828" y="7983"/>
                  </a:lnTo>
                  <a:lnTo>
                    <a:pt x="16577" y="7983"/>
                  </a:lnTo>
                  <a:lnTo>
                    <a:pt x="16326" y="7865"/>
                  </a:lnTo>
                  <a:lnTo>
                    <a:pt x="16074" y="7865"/>
                  </a:lnTo>
                  <a:lnTo>
                    <a:pt x="15572" y="7748"/>
                  </a:lnTo>
                  <a:lnTo>
                    <a:pt x="6028" y="7748"/>
                  </a:lnTo>
                  <a:lnTo>
                    <a:pt x="5526" y="7865"/>
                  </a:lnTo>
                  <a:lnTo>
                    <a:pt x="5274" y="7865"/>
                  </a:lnTo>
                  <a:lnTo>
                    <a:pt x="5023" y="7983"/>
                  </a:lnTo>
                  <a:lnTo>
                    <a:pt x="4772" y="7983"/>
                  </a:lnTo>
                  <a:lnTo>
                    <a:pt x="4521" y="8217"/>
                  </a:lnTo>
                  <a:lnTo>
                    <a:pt x="4270" y="8335"/>
                  </a:lnTo>
                  <a:lnTo>
                    <a:pt x="4270" y="8452"/>
                  </a:lnTo>
                  <a:lnTo>
                    <a:pt x="4019" y="8687"/>
                  </a:lnTo>
                  <a:lnTo>
                    <a:pt x="4019" y="12796"/>
                  </a:lnTo>
                  <a:lnTo>
                    <a:pt x="4270" y="12913"/>
                  </a:lnTo>
                  <a:lnTo>
                    <a:pt x="4270" y="13148"/>
                  </a:lnTo>
                  <a:lnTo>
                    <a:pt x="4521" y="13265"/>
                  </a:lnTo>
                  <a:lnTo>
                    <a:pt x="4772" y="13383"/>
                  </a:lnTo>
                  <a:lnTo>
                    <a:pt x="5023" y="13500"/>
                  </a:lnTo>
                  <a:lnTo>
                    <a:pt x="5274" y="13617"/>
                  </a:lnTo>
                  <a:lnTo>
                    <a:pt x="5526" y="13617"/>
                  </a:lnTo>
                  <a:lnTo>
                    <a:pt x="6028" y="13617"/>
                  </a:lnTo>
                  <a:close/>
                </a:path>
                <a:path w="21600" h="21600" extrusionOk="0">
                  <a:moveTo>
                    <a:pt x="6028" y="20778"/>
                  </a:moveTo>
                  <a:lnTo>
                    <a:pt x="15572" y="20778"/>
                  </a:lnTo>
                  <a:lnTo>
                    <a:pt x="16074" y="20778"/>
                  </a:lnTo>
                  <a:lnTo>
                    <a:pt x="16326" y="20661"/>
                  </a:lnTo>
                  <a:lnTo>
                    <a:pt x="16577" y="20661"/>
                  </a:lnTo>
                  <a:lnTo>
                    <a:pt x="16828" y="20543"/>
                  </a:lnTo>
                  <a:lnTo>
                    <a:pt x="17079" y="20426"/>
                  </a:lnTo>
                  <a:lnTo>
                    <a:pt x="17330" y="20309"/>
                  </a:lnTo>
                  <a:lnTo>
                    <a:pt x="17330" y="20074"/>
                  </a:lnTo>
                  <a:lnTo>
                    <a:pt x="17581" y="19957"/>
                  </a:lnTo>
                  <a:lnTo>
                    <a:pt x="17581" y="15730"/>
                  </a:lnTo>
                  <a:lnTo>
                    <a:pt x="17330" y="15613"/>
                  </a:lnTo>
                  <a:lnTo>
                    <a:pt x="17330" y="15378"/>
                  </a:lnTo>
                  <a:lnTo>
                    <a:pt x="17079" y="15378"/>
                  </a:lnTo>
                  <a:lnTo>
                    <a:pt x="16828" y="15143"/>
                  </a:lnTo>
                  <a:lnTo>
                    <a:pt x="16577" y="15026"/>
                  </a:lnTo>
                  <a:lnTo>
                    <a:pt x="16326" y="15026"/>
                  </a:lnTo>
                  <a:lnTo>
                    <a:pt x="16074" y="15026"/>
                  </a:lnTo>
                  <a:lnTo>
                    <a:pt x="15572" y="14909"/>
                  </a:lnTo>
                  <a:lnTo>
                    <a:pt x="6028" y="14909"/>
                  </a:lnTo>
                  <a:lnTo>
                    <a:pt x="5526" y="15026"/>
                  </a:lnTo>
                  <a:lnTo>
                    <a:pt x="5274" y="15026"/>
                  </a:lnTo>
                  <a:lnTo>
                    <a:pt x="5023" y="15026"/>
                  </a:lnTo>
                  <a:lnTo>
                    <a:pt x="4772" y="15143"/>
                  </a:lnTo>
                  <a:lnTo>
                    <a:pt x="4521" y="15378"/>
                  </a:lnTo>
                  <a:lnTo>
                    <a:pt x="4270" y="15378"/>
                  </a:lnTo>
                  <a:lnTo>
                    <a:pt x="4270" y="15613"/>
                  </a:lnTo>
                  <a:lnTo>
                    <a:pt x="4019" y="15730"/>
                  </a:lnTo>
                  <a:lnTo>
                    <a:pt x="4019" y="19957"/>
                  </a:lnTo>
                  <a:lnTo>
                    <a:pt x="4270" y="20074"/>
                  </a:lnTo>
                  <a:lnTo>
                    <a:pt x="4270" y="20309"/>
                  </a:lnTo>
                  <a:lnTo>
                    <a:pt x="4521" y="20426"/>
                  </a:lnTo>
                  <a:lnTo>
                    <a:pt x="4772" y="20543"/>
                  </a:lnTo>
                  <a:lnTo>
                    <a:pt x="5023" y="20661"/>
                  </a:lnTo>
                  <a:lnTo>
                    <a:pt x="5274" y="20661"/>
                  </a:lnTo>
                  <a:lnTo>
                    <a:pt x="5526" y="20778"/>
                  </a:lnTo>
                  <a:lnTo>
                    <a:pt x="6028" y="20778"/>
                  </a:lnTo>
                  <a:close/>
                </a:path>
                <a:path w="21600" h="21600" extrusionOk="0">
                  <a:moveTo>
                    <a:pt x="753" y="1291"/>
                  </a:moveTo>
                  <a:lnTo>
                    <a:pt x="2260" y="1291"/>
                  </a:lnTo>
                  <a:lnTo>
                    <a:pt x="2260" y="235"/>
                  </a:lnTo>
                  <a:lnTo>
                    <a:pt x="753" y="235"/>
                  </a:lnTo>
                  <a:lnTo>
                    <a:pt x="753" y="1291"/>
                  </a:lnTo>
                  <a:close/>
                </a:path>
                <a:path w="21600" h="21600" extrusionOk="0">
                  <a:moveTo>
                    <a:pt x="753" y="2700"/>
                  </a:moveTo>
                  <a:lnTo>
                    <a:pt x="2260" y="2700"/>
                  </a:lnTo>
                  <a:lnTo>
                    <a:pt x="2260" y="1643"/>
                  </a:lnTo>
                  <a:lnTo>
                    <a:pt x="753" y="1643"/>
                  </a:lnTo>
                  <a:lnTo>
                    <a:pt x="753" y="2700"/>
                  </a:lnTo>
                  <a:close/>
                </a:path>
                <a:path w="21600" h="21600" extrusionOk="0">
                  <a:moveTo>
                    <a:pt x="753" y="4109"/>
                  </a:moveTo>
                  <a:lnTo>
                    <a:pt x="2260" y="4109"/>
                  </a:lnTo>
                  <a:lnTo>
                    <a:pt x="2260" y="3052"/>
                  </a:lnTo>
                  <a:lnTo>
                    <a:pt x="753" y="3052"/>
                  </a:lnTo>
                  <a:lnTo>
                    <a:pt x="753" y="4109"/>
                  </a:lnTo>
                  <a:close/>
                </a:path>
                <a:path w="21600" h="21600" extrusionOk="0">
                  <a:moveTo>
                    <a:pt x="753" y="5517"/>
                  </a:moveTo>
                  <a:lnTo>
                    <a:pt x="2260" y="5517"/>
                  </a:lnTo>
                  <a:lnTo>
                    <a:pt x="2260" y="4461"/>
                  </a:lnTo>
                  <a:lnTo>
                    <a:pt x="753" y="4461"/>
                  </a:lnTo>
                  <a:lnTo>
                    <a:pt x="753" y="5517"/>
                  </a:lnTo>
                  <a:close/>
                </a:path>
                <a:path w="21600" h="21600" extrusionOk="0">
                  <a:moveTo>
                    <a:pt x="753" y="6926"/>
                  </a:moveTo>
                  <a:lnTo>
                    <a:pt x="2260" y="6926"/>
                  </a:lnTo>
                  <a:lnTo>
                    <a:pt x="2260" y="5870"/>
                  </a:lnTo>
                  <a:lnTo>
                    <a:pt x="753" y="5870"/>
                  </a:lnTo>
                  <a:lnTo>
                    <a:pt x="753" y="6926"/>
                  </a:lnTo>
                  <a:close/>
                </a:path>
                <a:path w="21600" h="21600" extrusionOk="0">
                  <a:moveTo>
                    <a:pt x="753" y="8335"/>
                  </a:moveTo>
                  <a:lnTo>
                    <a:pt x="2260" y="8335"/>
                  </a:lnTo>
                  <a:lnTo>
                    <a:pt x="2260" y="7278"/>
                  </a:lnTo>
                  <a:lnTo>
                    <a:pt x="753" y="7278"/>
                  </a:lnTo>
                  <a:lnTo>
                    <a:pt x="753" y="8335"/>
                  </a:lnTo>
                  <a:close/>
                </a:path>
                <a:path w="21600" h="21600" extrusionOk="0">
                  <a:moveTo>
                    <a:pt x="753" y="9743"/>
                  </a:moveTo>
                  <a:lnTo>
                    <a:pt x="2260" y="9743"/>
                  </a:lnTo>
                  <a:lnTo>
                    <a:pt x="2260" y="8687"/>
                  </a:lnTo>
                  <a:lnTo>
                    <a:pt x="753" y="8687"/>
                  </a:lnTo>
                  <a:lnTo>
                    <a:pt x="753" y="9743"/>
                  </a:lnTo>
                  <a:close/>
                </a:path>
                <a:path w="21600" h="21600" extrusionOk="0">
                  <a:moveTo>
                    <a:pt x="753" y="11152"/>
                  </a:moveTo>
                  <a:lnTo>
                    <a:pt x="2260" y="11152"/>
                  </a:lnTo>
                  <a:lnTo>
                    <a:pt x="2260" y="10096"/>
                  </a:lnTo>
                  <a:lnTo>
                    <a:pt x="753" y="10096"/>
                  </a:lnTo>
                  <a:lnTo>
                    <a:pt x="753" y="11152"/>
                  </a:lnTo>
                  <a:close/>
                </a:path>
                <a:path w="21600" h="21600" extrusionOk="0">
                  <a:moveTo>
                    <a:pt x="753" y="12561"/>
                  </a:moveTo>
                  <a:lnTo>
                    <a:pt x="2260" y="12561"/>
                  </a:lnTo>
                  <a:lnTo>
                    <a:pt x="2260" y="11504"/>
                  </a:lnTo>
                  <a:lnTo>
                    <a:pt x="753" y="11504"/>
                  </a:lnTo>
                  <a:lnTo>
                    <a:pt x="753" y="12561"/>
                  </a:lnTo>
                  <a:close/>
                </a:path>
                <a:path w="21600" h="21600" extrusionOk="0">
                  <a:moveTo>
                    <a:pt x="753" y="13970"/>
                  </a:moveTo>
                  <a:lnTo>
                    <a:pt x="2260" y="13970"/>
                  </a:lnTo>
                  <a:lnTo>
                    <a:pt x="2260" y="12913"/>
                  </a:lnTo>
                  <a:lnTo>
                    <a:pt x="753" y="12913"/>
                  </a:lnTo>
                  <a:lnTo>
                    <a:pt x="753" y="13970"/>
                  </a:lnTo>
                  <a:close/>
                </a:path>
                <a:path w="21600" h="21600" extrusionOk="0">
                  <a:moveTo>
                    <a:pt x="753" y="15378"/>
                  </a:moveTo>
                  <a:lnTo>
                    <a:pt x="2260" y="15378"/>
                  </a:lnTo>
                  <a:lnTo>
                    <a:pt x="2260" y="14322"/>
                  </a:lnTo>
                  <a:lnTo>
                    <a:pt x="753" y="14322"/>
                  </a:lnTo>
                  <a:lnTo>
                    <a:pt x="753" y="15378"/>
                  </a:lnTo>
                  <a:close/>
                </a:path>
                <a:path w="21600" h="21600" extrusionOk="0">
                  <a:moveTo>
                    <a:pt x="753" y="16787"/>
                  </a:moveTo>
                  <a:lnTo>
                    <a:pt x="2260" y="16787"/>
                  </a:lnTo>
                  <a:lnTo>
                    <a:pt x="2260" y="15730"/>
                  </a:lnTo>
                  <a:lnTo>
                    <a:pt x="753" y="15730"/>
                  </a:lnTo>
                  <a:lnTo>
                    <a:pt x="753" y="16787"/>
                  </a:lnTo>
                  <a:close/>
                </a:path>
                <a:path w="21600" h="21600" extrusionOk="0">
                  <a:moveTo>
                    <a:pt x="753" y="18196"/>
                  </a:moveTo>
                  <a:lnTo>
                    <a:pt x="2260" y="18196"/>
                  </a:lnTo>
                  <a:lnTo>
                    <a:pt x="2260" y="17139"/>
                  </a:lnTo>
                  <a:lnTo>
                    <a:pt x="753" y="17139"/>
                  </a:lnTo>
                  <a:lnTo>
                    <a:pt x="753" y="18196"/>
                  </a:lnTo>
                  <a:close/>
                </a:path>
                <a:path w="21600" h="21600" extrusionOk="0">
                  <a:moveTo>
                    <a:pt x="753" y="19604"/>
                  </a:moveTo>
                  <a:lnTo>
                    <a:pt x="2260" y="19604"/>
                  </a:lnTo>
                  <a:lnTo>
                    <a:pt x="2260" y="18548"/>
                  </a:lnTo>
                  <a:lnTo>
                    <a:pt x="753" y="18548"/>
                  </a:lnTo>
                  <a:lnTo>
                    <a:pt x="753" y="19604"/>
                  </a:lnTo>
                  <a:close/>
                </a:path>
                <a:path w="21600" h="21600" extrusionOk="0">
                  <a:moveTo>
                    <a:pt x="753" y="21013"/>
                  </a:moveTo>
                  <a:lnTo>
                    <a:pt x="2260" y="21013"/>
                  </a:lnTo>
                  <a:lnTo>
                    <a:pt x="2260" y="19957"/>
                  </a:lnTo>
                  <a:lnTo>
                    <a:pt x="753" y="19957"/>
                  </a:lnTo>
                  <a:lnTo>
                    <a:pt x="753" y="21013"/>
                  </a:lnTo>
                  <a:close/>
                </a:path>
                <a:path w="21600" h="21600" extrusionOk="0">
                  <a:moveTo>
                    <a:pt x="19340" y="1409"/>
                  </a:moveTo>
                  <a:lnTo>
                    <a:pt x="20595" y="1409"/>
                  </a:lnTo>
                  <a:lnTo>
                    <a:pt x="20595" y="352"/>
                  </a:lnTo>
                  <a:lnTo>
                    <a:pt x="19340" y="352"/>
                  </a:lnTo>
                  <a:lnTo>
                    <a:pt x="19340" y="1409"/>
                  </a:lnTo>
                  <a:close/>
                </a:path>
                <a:path w="21600" h="21600" extrusionOk="0">
                  <a:moveTo>
                    <a:pt x="19340" y="2700"/>
                  </a:moveTo>
                  <a:lnTo>
                    <a:pt x="20595" y="2700"/>
                  </a:lnTo>
                  <a:lnTo>
                    <a:pt x="20595" y="1643"/>
                  </a:lnTo>
                  <a:lnTo>
                    <a:pt x="19340" y="1643"/>
                  </a:lnTo>
                  <a:lnTo>
                    <a:pt x="19340" y="2700"/>
                  </a:lnTo>
                  <a:close/>
                </a:path>
                <a:path w="21600" h="21600" extrusionOk="0">
                  <a:moveTo>
                    <a:pt x="19340" y="4109"/>
                  </a:moveTo>
                  <a:lnTo>
                    <a:pt x="20595" y="4109"/>
                  </a:lnTo>
                  <a:lnTo>
                    <a:pt x="20595" y="3052"/>
                  </a:lnTo>
                  <a:lnTo>
                    <a:pt x="19340" y="3052"/>
                  </a:lnTo>
                  <a:lnTo>
                    <a:pt x="19340" y="4109"/>
                  </a:lnTo>
                  <a:close/>
                </a:path>
                <a:path w="21600" h="21600" extrusionOk="0">
                  <a:moveTo>
                    <a:pt x="19340" y="5517"/>
                  </a:moveTo>
                  <a:lnTo>
                    <a:pt x="20595" y="5517"/>
                  </a:lnTo>
                  <a:lnTo>
                    <a:pt x="20595" y="4461"/>
                  </a:lnTo>
                  <a:lnTo>
                    <a:pt x="19340" y="4461"/>
                  </a:lnTo>
                  <a:lnTo>
                    <a:pt x="19340" y="5517"/>
                  </a:lnTo>
                  <a:close/>
                </a:path>
                <a:path w="21600" h="21600" extrusionOk="0">
                  <a:moveTo>
                    <a:pt x="19340" y="6926"/>
                  </a:moveTo>
                  <a:lnTo>
                    <a:pt x="20595" y="6926"/>
                  </a:lnTo>
                  <a:lnTo>
                    <a:pt x="20595" y="5870"/>
                  </a:lnTo>
                  <a:lnTo>
                    <a:pt x="19340" y="5870"/>
                  </a:lnTo>
                  <a:lnTo>
                    <a:pt x="19340" y="6926"/>
                  </a:lnTo>
                  <a:close/>
                </a:path>
                <a:path w="21600" h="21600" extrusionOk="0">
                  <a:moveTo>
                    <a:pt x="19340" y="8335"/>
                  </a:moveTo>
                  <a:lnTo>
                    <a:pt x="20595" y="8335"/>
                  </a:lnTo>
                  <a:lnTo>
                    <a:pt x="20595" y="7278"/>
                  </a:lnTo>
                  <a:lnTo>
                    <a:pt x="19340" y="7278"/>
                  </a:lnTo>
                  <a:lnTo>
                    <a:pt x="19340" y="8335"/>
                  </a:lnTo>
                  <a:close/>
                </a:path>
                <a:path w="21600" h="21600" extrusionOk="0">
                  <a:moveTo>
                    <a:pt x="19340" y="9743"/>
                  </a:moveTo>
                  <a:lnTo>
                    <a:pt x="20595" y="9743"/>
                  </a:lnTo>
                  <a:lnTo>
                    <a:pt x="20595" y="8687"/>
                  </a:lnTo>
                  <a:lnTo>
                    <a:pt x="19340" y="8687"/>
                  </a:lnTo>
                  <a:lnTo>
                    <a:pt x="19340" y="9743"/>
                  </a:lnTo>
                  <a:close/>
                </a:path>
                <a:path w="21600" h="21600" extrusionOk="0">
                  <a:moveTo>
                    <a:pt x="19340" y="11152"/>
                  </a:moveTo>
                  <a:lnTo>
                    <a:pt x="20595" y="11152"/>
                  </a:lnTo>
                  <a:lnTo>
                    <a:pt x="20595" y="10096"/>
                  </a:lnTo>
                  <a:lnTo>
                    <a:pt x="19340" y="10096"/>
                  </a:lnTo>
                  <a:lnTo>
                    <a:pt x="19340" y="11152"/>
                  </a:lnTo>
                  <a:close/>
                </a:path>
                <a:path w="21600" h="21600" extrusionOk="0">
                  <a:moveTo>
                    <a:pt x="19340" y="12561"/>
                  </a:moveTo>
                  <a:lnTo>
                    <a:pt x="20595" y="12561"/>
                  </a:lnTo>
                  <a:lnTo>
                    <a:pt x="20595" y="11504"/>
                  </a:lnTo>
                  <a:lnTo>
                    <a:pt x="19340" y="11504"/>
                  </a:lnTo>
                  <a:lnTo>
                    <a:pt x="19340" y="12561"/>
                  </a:lnTo>
                  <a:close/>
                </a:path>
                <a:path w="21600" h="21600" extrusionOk="0">
                  <a:moveTo>
                    <a:pt x="19340" y="13970"/>
                  </a:moveTo>
                  <a:lnTo>
                    <a:pt x="20595" y="13970"/>
                  </a:lnTo>
                  <a:lnTo>
                    <a:pt x="20595" y="12913"/>
                  </a:lnTo>
                  <a:lnTo>
                    <a:pt x="19340" y="12913"/>
                  </a:lnTo>
                  <a:lnTo>
                    <a:pt x="19340" y="13970"/>
                  </a:lnTo>
                  <a:close/>
                </a:path>
                <a:path w="21600" h="21600" extrusionOk="0">
                  <a:moveTo>
                    <a:pt x="19340" y="15378"/>
                  </a:moveTo>
                  <a:lnTo>
                    <a:pt x="20595" y="15378"/>
                  </a:lnTo>
                  <a:lnTo>
                    <a:pt x="20595" y="14322"/>
                  </a:lnTo>
                  <a:lnTo>
                    <a:pt x="19340" y="14322"/>
                  </a:lnTo>
                  <a:lnTo>
                    <a:pt x="19340" y="15378"/>
                  </a:lnTo>
                  <a:close/>
                </a:path>
                <a:path w="21600" h="21600" extrusionOk="0">
                  <a:moveTo>
                    <a:pt x="19340" y="16787"/>
                  </a:moveTo>
                  <a:lnTo>
                    <a:pt x="20595" y="16787"/>
                  </a:lnTo>
                  <a:lnTo>
                    <a:pt x="20595" y="15730"/>
                  </a:lnTo>
                  <a:lnTo>
                    <a:pt x="19340" y="15730"/>
                  </a:lnTo>
                  <a:lnTo>
                    <a:pt x="19340" y="16787"/>
                  </a:lnTo>
                  <a:close/>
                </a:path>
                <a:path w="21600" h="21600" extrusionOk="0">
                  <a:moveTo>
                    <a:pt x="19340" y="18196"/>
                  </a:moveTo>
                  <a:lnTo>
                    <a:pt x="20595" y="18196"/>
                  </a:lnTo>
                  <a:lnTo>
                    <a:pt x="20595" y="17139"/>
                  </a:lnTo>
                  <a:lnTo>
                    <a:pt x="19340" y="17139"/>
                  </a:lnTo>
                  <a:lnTo>
                    <a:pt x="19340" y="18196"/>
                  </a:lnTo>
                  <a:close/>
                </a:path>
                <a:path w="21600" h="21600" extrusionOk="0">
                  <a:moveTo>
                    <a:pt x="19340" y="19604"/>
                  </a:moveTo>
                  <a:lnTo>
                    <a:pt x="20595" y="19604"/>
                  </a:lnTo>
                  <a:lnTo>
                    <a:pt x="20595" y="18548"/>
                  </a:lnTo>
                  <a:lnTo>
                    <a:pt x="19340" y="18548"/>
                  </a:lnTo>
                  <a:lnTo>
                    <a:pt x="19340" y="19604"/>
                  </a:lnTo>
                  <a:close/>
                </a:path>
                <a:path w="21600" h="21600" extrusionOk="0">
                  <a:moveTo>
                    <a:pt x="19340" y="21013"/>
                  </a:moveTo>
                  <a:lnTo>
                    <a:pt x="20595" y="21013"/>
                  </a:lnTo>
                  <a:lnTo>
                    <a:pt x="20595" y="19957"/>
                  </a:lnTo>
                  <a:lnTo>
                    <a:pt x="19340" y="19957"/>
                  </a:lnTo>
                  <a:lnTo>
                    <a:pt x="19340" y="21013"/>
                  </a:lnTo>
                  <a:close/>
                </a:path>
              </a:pathLst>
            </a:custGeom>
            <a:solidFill>
              <a:srgbClr val="CCCCFF"/>
            </a:solidFill>
            <a:ln w="9525">
              <a:solidFill>
                <a:srgbClr val="000000"/>
              </a:solidFill>
              <a:miter lim="800000"/>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13" name="Sound"/>
            <p:cNvSpPr>
              <a:spLocks noChangeAspect="1" noEditPoints="1" noChangeArrowheads="1"/>
            </p:cNvSpPr>
            <p:nvPr/>
          </p:nvSpPr>
          <p:spPr bwMode="auto">
            <a:xfrm>
              <a:off x="2724" y="1584"/>
              <a:ext cx="1008" cy="768"/>
            </a:xfrm>
            <a:custGeom>
              <a:avLst/>
              <a:gdLst>
                <a:gd name="T0" fmla="*/ 11164 w 21600"/>
                <a:gd name="T1" fmla="*/ 21159 h 21600"/>
                <a:gd name="T2" fmla="*/ 11164 w 21600"/>
                <a:gd name="T3" fmla="*/ 0 h 21600"/>
                <a:gd name="T4" fmla="*/ 0 w 21600"/>
                <a:gd name="T5" fmla="*/ 10800 h 21600"/>
                <a:gd name="T6" fmla="*/ 21600 w 21600"/>
                <a:gd name="T7" fmla="*/ 10800 h 21600"/>
                <a:gd name="T8" fmla="*/ 242 w 21600"/>
                <a:gd name="T9" fmla="*/ 7604 h 21600"/>
                <a:gd name="T10" fmla="*/ 10760 w 21600"/>
                <a:gd name="T11" fmla="*/ 13555 h 21600"/>
              </a:gdLst>
              <a:ahLst/>
              <a:cxnLst>
                <a:cxn ang="0">
                  <a:pos x="T0" y="T1"/>
                </a:cxn>
                <a:cxn ang="0">
                  <a:pos x="T2" y="T3"/>
                </a:cxn>
                <a:cxn ang="0">
                  <a:pos x="T4" y="T5"/>
                </a:cxn>
                <a:cxn ang="0">
                  <a:pos x="T6" y="T7"/>
                </a:cxn>
              </a:cxnLst>
              <a:rect l="T8" t="T9" r="T10" b="T11"/>
              <a:pathLst>
                <a:path w="21600" h="21600">
                  <a:moveTo>
                    <a:pt x="0" y="7273"/>
                  </a:moveTo>
                  <a:lnTo>
                    <a:pt x="5824" y="7273"/>
                  </a:lnTo>
                  <a:lnTo>
                    <a:pt x="11164" y="0"/>
                  </a:lnTo>
                  <a:lnTo>
                    <a:pt x="11164" y="21159"/>
                  </a:lnTo>
                  <a:lnTo>
                    <a:pt x="5824" y="13885"/>
                  </a:lnTo>
                  <a:lnTo>
                    <a:pt x="0" y="13885"/>
                  </a:lnTo>
                  <a:lnTo>
                    <a:pt x="0" y="7273"/>
                  </a:lnTo>
                  <a:close/>
                </a:path>
                <a:path w="21600" h="21600">
                  <a:moveTo>
                    <a:pt x="13024" y="7273"/>
                  </a:moveTo>
                  <a:lnTo>
                    <a:pt x="13591" y="6722"/>
                  </a:lnTo>
                  <a:lnTo>
                    <a:pt x="13833" y="7548"/>
                  </a:lnTo>
                  <a:lnTo>
                    <a:pt x="14076" y="8485"/>
                  </a:lnTo>
                  <a:lnTo>
                    <a:pt x="14157" y="9367"/>
                  </a:lnTo>
                  <a:lnTo>
                    <a:pt x="14197" y="10524"/>
                  </a:lnTo>
                  <a:lnTo>
                    <a:pt x="14197" y="11406"/>
                  </a:lnTo>
                  <a:lnTo>
                    <a:pt x="14116" y="12012"/>
                  </a:lnTo>
                  <a:lnTo>
                    <a:pt x="13995" y="12728"/>
                  </a:lnTo>
                  <a:lnTo>
                    <a:pt x="13833" y="13444"/>
                  </a:lnTo>
                  <a:lnTo>
                    <a:pt x="13712" y="14106"/>
                  </a:lnTo>
                  <a:lnTo>
                    <a:pt x="13591" y="14546"/>
                  </a:lnTo>
                  <a:lnTo>
                    <a:pt x="13065" y="13885"/>
                  </a:lnTo>
                  <a:lnTo>
                    <a:pt x="13307" y="12893"/>
                  </a:lnTo>
                  <a:lnTo>
                    <a:pt x="13469" y="11791"/>
                  </a:lnTo>
                  <a:lnTo>
                    <a:pt x="13550" y="10910"/>
                  </a:lnTo>
                  <a:lnTo>
                    <a:pt x="13591" y="10138"/>
                  </a:lnTo>
                  <a:lnTo>
                    <a:pt x="13469" y="9367"/>
                  </a:lnTo>
                  <a:lnTo>
                    <a:pt x="13388" y="8595"/>
                  </a:lnTo>
                  <a:lnTo>
                    <a:pt x="13267" y="7934"/>
                  </a:lnTo>
                  <a:lnTo>
                    <a:pt x="13024" y="7273"/>
                  </a:lnTo>
                  <a:close/>
                </a:path>
                <a:path w="21600" h="21600">
                  <a:moveTo>
                    <a:pt x="16382" y="3967"/>
                  </a:moveTo>
                  <a:lnTo>
                    <a:pt x="16786" y="5179"/>
                  </a:lnTo>
                  <a:lnTo>
                    <a:pt x="17150" y="6612"/>
                  </a:lnTo>
                  <a:lnTo>
                    <a:pt x="17474" y="8651"/>
                  </a:lnTo>
                  <a:lnTo>
                    <a:pt x="17595" y="9753"/>
                  </a:lnTo>
                  <a:lnTo>
                    <a:pt x="17635" y="12012"/>
                  </a:lnTo>
                  <a:lnTo>
                    <a:pt x="17393" y="13665"/>
                  </a:lnTo>
                  <a:lnTo>
                    <a:pt x="17150" y="15208"/>
                  </a:lnTo>
                  <a:lnTo>
                    <a:pt x="16786" y="16310"/>
                  </a:lnTo>
                  <a:lnTo>
                    <a:pt x="16341" y="17687"/>
                  </a:lnTo>
                  <a:lnTo>
                    <a:pt x="15815" y="17081"/>
                  </a:lnTo>
                  <a:lnTo>
                    <a:pt x="16503" y="14602"/>
                  </a:lnTo>
                  <a:lnTo>
                    <a:pt x="16786" y="13169"/>
                  </a:lnTo>
                  <a:lnTo>
                    <a:pt x="16867" y="12012"/>
                  </a:lnTo>
                  <a:lnTo>
                    <a:pt x="16867" y="9642"/>
                  </a:lnTo>
                  <a:lnTo>
                    <a:pt x="16705" y="7989"/>
                  </a:lnTo>
                  <a:lnTo>
                    <a:pt x="16422" y="6612"/>
                  </a:lnTo>
                  <a:lnTo>
                    <a:pt x="16220" y="5675"/>
                  </a:lnTo>
                  <a:lnTo>
                    <a:pt x="15856" y="4518"/>
                  </a:lnTo>
                  <a:lnTo>
                    <a:pt x="16382" y="3967"/>
                  </a:lnTo>
                  <a:close/>
                </a:path>
                <a:path w="21600" h="21600">
                  <a:moveTo>
                    <a:pt x="18889" y="1377"/>
                  </a:moveTo>
                  <a:lnTo>
                    <a:pt x="19415" y="826"/>
                  </a:lnTo>
                  <a:lnTo>
                    <a:pt x="20194" y="2576"/>
                  </a:lnTo>
                  <a:lnTo>
                    <a:pt x="20831" y="4683"/>
                  </a:lnTo>
                  <a:lnTo>
                    <a:pt x="21357" y="7204"/>
                  </a:lnTo>
                  <a:lnTo>
                    <a:pt x="21650" y="9450"/>
                  </a:lnTo>
                  <a:lnTo>
                    <a:pt x="21600" y="12301"/>
                  </a:lnTo>
                  <a:lnTo>
                    <a:pt x="21215" y="15938"/>
                  </a:lnTo>
                  <a:lnTo>
                    <a:pt x="20629" y="18348"/>
                  </a:lnTo>
                  <a:lnTo>
                    <a:pt x="19415" y="21655"/>
                  </a:lnTo>
                  <a:lnTo>
                    <a:pt x="18889" y="21159"/>
                  </a:lnTo>
                  <a:lnTo>
                    <a:pt x="19901" y="18404"/>
                  </a:lnTo>
                  <a:lnTo>
                    <a:pt x="20467" y="15593"/>
                  </a:lnTo>
                  <a:lnTo>
                    <a:pt x="20791" y="12342"/>
                  </a:lnTo>
                  <a:lnTo>
                    <a:pt x="20871" y="9532"/>
                  </a:lnTo>
                  <a:lnTo>
                    <a:pt x="20629" y="7411"/>
                  </a:lnTo>
                  <a:lnTo>
                    <a:pt x="20062" y="4628"/>
                  </a:lnTo>
                  <a:lnTo>
                    <a:pt x="19415" y="2810"/>
                  </a:lnTo>
                  <a:lnTo>
                    <a:pt x="18889" y="1377"/>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14" name="Photo"/>
            <p:cNvSpPr>
              <a:spLocks noChangeAspect="1" noEditPoints="1" noChangeArrowheads="1"/>
            </p:cNvSpPr>
            <p:nvPr/>
          </p:nvSpPr>
          <p:spPr bwMode="auto">
            <a:xfrm>
              <a:off x="3108" y="2040"/>
              <a:ext cx="936" cy="696"/>
            </a:xfrm>
            <a:custGeom>
              <a:avLst/>
              <a:gdLst>
                <a:gd name="T0" fmla="*/ 0 w 21600"/>
                <a:gd name="T1" fmla="*/ 3085 h 21600"/>
                <a:gd name="T2" fmla="*/ 10800 w 21600"/>
                <a:gd name="T3" fmla="*/ 0 h 21600"/>
                <a:gd name="T4" fmla="*/ 21600 w 21600"/>
                <a:gd name="T5" fmla="*/ 3085 h 21600"/>
                <a:gd name="T6" fmla="*/ 21600 w 21600"/>
                <a:gd name="T7" fmla="*/ 10800 h 21600"/>
                <a:gd name="T8" fmla="*/ 21600 w 21600"/>
                <a:gd name="T9" fmla="*/ 21600 h 21600"/>
                <a:gd name="T10" fmla="*/ 10800 w 21600"/>
                <a:gd name="T11" fmla="*/ 21800 h 21600"/>
                <a:gd name="T12" fmla="*/ 0 w 21600"/>
                <a:gd name="T13" fmla="*/ 21600 h 21600"/>
                <a:gd name="T14" fmla="*/ 0 w 21600"/>
                <a:gd name="T15" fmla="*/ 10800 h 21600"/>
                <a:gd name="T16" fmla="*/ 7778 w 21600"/>
                <a:gd name="T17" fmla="*/ 8228 h 21600"/>
                <a:gd name="T18" fmla="*/ 13757 w 21600"/>
                <a:gd name="T19" fmla="*/ 16886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21600"/>
                  </a:moveTo>
                  <a:lnTo>
                    <a:pt x="0" y="3085"/>
                  </a:lnTo>
                  <a:lnTo>
                    <a:pt x="1542" y="3085"/>
                  </a:lnTo>
                  <a:lnTo>
                    <a:pt x="1542" y="1028"/>
                  </a:lnTo>
                  <a:lnTo>
                    <a:pt x="3857" y="1028"/>
                  </a:lnTo>
                  <a:lnTo>
                    <a:pt x="3857" y="3085"/>
                  </a:lnTo>
                  <a:lnTo>
                    <a:pt x="5400" y="3085"/>
                  </a:lnTo>
                  <a:lnTo>
                    <a:pt x="6942" y="0"/>
                  </a:lnTo>
                  <a:lnTo>
                    <a:pt x="14657" y="0"/>
                  </a:lnTo>
                  <a:lnTo>
                    <a:pt x="16200" y="3085"/>
                  </a:lnTo>
                  <a:lnTo>
                    <a:pt x="21600" y="3085"/>
                  </a:lnTo>
                  <a:lnTo>
                    <a:pt x="21600" y="21600"/>
                  </a:lnTo>
                  <a:lnTo>
                    <a:pt x="0" y="21600"/>
                  </a:lnTo>
                  <a:close/>
                </a:path>
                <a:path w="21600" h="21600" extrusionOk="0">
                  <a:moveTo>
                    <a:pt x="0" y="3085"/>
                  </a:moveTo>
                  <a:lnTo>
                    <a:pt x="21600" y="3085"/>
                  </a:lnTo>
                  <a:lnTo>
                    <a:pt x="21600" y="21600"/>
                  </a:lnTo>
                  <a:lnTo>
                    <a:pt x="0" y="21600"/>
                  </a:lnTo>
                  <a:lnTo>
                    <a:pt x="0" y="3085"/>
                  </a:lnTo>
                  <a:close/>
                </a:path>
                <a:path w="21600" h="21600" extrusionOk="0">
                  <a:moveTo>
                    <a:pt x="10800" y="4800"/>
                  </a:moveTo>
                  <a:lnTo>
                    <a:pt x="11925" y="4971"/>
                  </a:lnTo>
                  <a:lnTo>
                    <a:pt x="13017" y="5442"/>
                  </a:lnTo>
                  <a:lnTo>
                    <a:pt x="14046" y="6128"/>
                  </a:lnTo>
                  <a:lnTo>
                    <a:pt x="14914" y="7071"/>
                  </a:lnTo>
                  <a:lnTo>
                    <a:pt x="15621" y="8271"/>
                  </a:lnTo>
                  <a:lnTo>
                    <a:pt x="16167" y="9514"/>
                  </a:lnTo>
                  <a:lnTo>
                    <a:pt x="16425" y="11014"/>
                  </a:lnTo>
                  <a:lnTo>
                    <a:pt x="16585" y="12471"/>
                  </a:lnTo>
                  <a:lnTo>
                    <a:pt x="16489" y="14014"/>
                  </a:lnTo>
                  <a:lnTo>
                    <a:pt x="16135" y="15471"/>
                  </a:lnTo>
                  <a:lnTo>
                    <a:pt x="15621" y="16800"/>
                  </a:lnTo>
                  <a:lnTo>
                    <a:pt x="14914" y="18000"/>
                  </a:lnTo>
                  <a:lnTo>
                    <a:pt x="14046" y="18942"/>
                  </a:lnTo>
                  <a:lnTo>
                    <a:pt x="13050" y="19671"/>
                  </a:lnTo>
                  <a:lnTo>
                    <a:pt x="11925" y="20057"/>
                  </a:lnTo>
                  <a:lnTo>
                    <a:pt x="10832" y="20185"/>
                  </a:lnTo>
                  <a:lnTo>
                    <a:pt x="9675" y="20142"/>
                  </a:lnTo>
                  <a:lnTo>
                    <a:pt x="8582" y="19628"/>
                  </a:lnTo>
                  <a:lnTo>
                    <a:pt x="7553" y="18942"/>
                  </a:lnTo>
                  <a:lnTo>
                    <a:pt x="6717" y="17957"/>
                  </a:lnTo>
                  <a:lnTo>
                    <a:pt x="5946" y="16842"/>
                  </a:lnTo>
                  <a:lnTo>
                    <a:pt x="5464" y="15514"/>
                  </a:lnTo>
                  <a:lnTo>
                    <a:pt x="5078" y="14014"/>
                  </a:lnTo>
                  <a:lnTo>
                    <a:pt x="5014" y="12514"/>
                  </a:lnTo>
                  <a:lnTo>
                    <a:pt x="5110" y="11014"/>
                  </a:lnTo>
                  <a:lnTo>
                    <a:pt x="5528" y="9557"/>
                  </a:lnTo>
                  <a:lnTo>
                    <a:pt x="6010" y="8228"/>
                  </a:lnTo>
                  <a:lnTo>
                    <a:pt x="6750" y="7114"/>
                  </a:lnTo>
                  <a:lnTo>
                    <a:pt x="7650" y="6085"/>
                  </a:lnTo>
                  <a:lnTo>
                    <a:pt x="8614" y="5400"/>
                  </a:lnTo>
                  <a:lnTo>
                    <a:pt x="9707" y="4971"/>
                  </a:lnTo>
                  <a:lnTo>
                    <a:pt x="10800" y="4800"/>
                  </a:lnTo>
                  <a:close/>
                </a:path>
                <a:path w="21600" h="21600" extrusionOk="0">
                  <a:moveTo>
                    <a:pt x="8003" y="8057"/>
                  </a:moveTo>
                  <a:lnTo>
                    <a:pt x="8807" y="7371"/>
                  </a:lnTo>
                  <a:lnTo>
                    <a:pt x="9546" y="6985"/>
                  </a:lnTo>
                  <a:lnTo>
                    <a:pt x="10446" y="6771"/>
                  </a:lnTo>
                  <a:lnTo>
                    <a:pt x="11217" y="6771"/>
                  </a:lnTo>
                  <a:lnTo>
                    <a:pt x="12053" y="7028"/>
                  </a:lnTo>
                  <a:lnTo>
                    <a:pt x="12889" y="7457"/>
                  </a:lnTo>
                  <a:lnTo>
                    <a:pt x="13628" y="8100"/>
                  </a:lnTo>
                  <a:lnTo>
                    <a:pt x="14175" y="8871"/>
                  </a:lnTo>
                  <a:lnTo>
                    <a:pt x="14625" y="9814"/>
                  </a:lnTo>
                  <a:lnTo>
                    <a:pt x="14978" y="10885"/>
                  </a:lnTo>
                  <a:lnTo>
                    <a:pt x="15171" y="12042"/>
                  </a:lnTo>
                  <a:lnTo>
                    <a:pt x="15107" y="13114"/>
                  </a:lnTo>
                  <a:lnTo>
                    <a:pt x="15042" y="14228"/>
                  </a:lnTo>
                  <a:lnTo>
                    <a:pt x="14689" y="15257"/>
                  </a:lnTo>
                  <a:lnTo>
                    <a:pt x="14207" y="16285"/>
                  </a:lnTo>
                  <a:lnTo>
                    <a:pt x="13596" y="17057"/>
                  </a:lnTo>
                  <a:lnTo>
                    <a:pt x="12889" y="17657"/>
                  </a:lnTo>
                  <a:lnTo>
                    <a:pt x="12053" y="18085"/>
                  </a:lnTo>
                  <a:lnTo>
                    <a:pt x="11185" y="18257"/>
                  </a:lnTo>
                  <a:lnTo>
                    <a:pt x="10414" y="18214"/>
                  </a:lnTo>
                  <a:lnTo>
                    <a:pt x="9546" y="18042"/>
                  </a:lnTo>
                  <a:lnTo>
                    <a:pt x="8742" y="17614"/>
                  </a:lnTo>
                  <a:lnTo>
                    <a:pt x="8003" y="17014"/>
                  </a:lnTo>
                  <a:lnTo>
                    <a:pt x="7457" y="16242"/>
                  </a:lnTo>
                  <a:lnTo>
                    <a:pt x="6975" y="15257"/>
                  </a:lnTo>
                  <a:lnTo>
                    <a:pt x="6653" y="14142"/>
                  </a:lnTo>
                  <a:lnTo>
                    <a:pt x="6492" y="13114"/>
                  </a:lnTo>
                  <a:lnTo>
                    <a:pt x="6525" y="11914"/>
                  </a:lnTo>
                  <a:lnTo>
                    <a:pt x="6621" y="10842"/>
                  </a:lnTo>
                  <a:lnTo>
                    <a:pt x="6942" y="9771"/>
                  </a:lnTo>
                  <a:lnTo>
                    <a:pt x="7457" y="8785"/>
                  </a:lnTo>
                  <a:lnTo>
                    <a:pt x="8003" y="8057"/>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15" name="Music"/>
            <p:cNvSpPr>
              <a:spLocks noChangeAspect="1" noEditPoints="1" noChangeArrowheads="1"/>
            </p:cNvSpPr>
            <p:nvPr/>
          </p:nvSpPr>
          <p:spPr bwMode="auto">
            <a:xfrm>
              <a:off x="3216" y="2448"/>
              <a:ext cx="768" cy="672"/>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a:lstStyle/>
            <a:p>
              <a:endParaRPr lang="ko-KR" altLang="en-US">
                <a:latin typeface="서울남산체 B" panose="02020603020101020101" pitchFamily="18" charset="-127"/>
                <a:ea typeface="서울남산체 B" panose="02020603020101020101" pitchFamily="18" charset="-127"/>
              </a:endParaRPr>
            </a:p>
          </p:txBody>
        </p:sp>
      </p:grpSp>
      <p:grpSp>
        <p:nvGrpSpPr>
          <p:cNvPr id="16" name="Group 68"/>
          <p:cNvGrpSpPr>
            <a:grpSpLocks noChangeAspect="1"/>
          </p:cNvGrpSpPr>
          <p:nvPr/>
        </p:nvGrpSpPr>
        <p:grpSpPr bwMode="auto">
          <a:xfrm>
            <a:off x="7595229" y="3564457"/>
            <a:ext cx="576263" cy="514350"/>
            <a:chOff x="2304" y="1584"/>
            <a:chExt cx="1740" cy="1554"/>
          </a:xfrm>
        </p:grpSpPr>
        <p:sp>
          <p:nvSpPr>
            <p:cNvPr id="17" name="Film"/>
            <p:cNvSpPr>
              <a:spLocks noChangeAspect="1" noEditPoints="1" noChangeArrowheads="1"/>
            </p:cNvSpPr>
            <p:nvPr/>
          </p:nvSpPr>
          <p:spPr bwMode="auto">
            <a:xfrm>
              <a:off x="2304" y="1980"/>
              <a:ext cx="726" cy="1158"/>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4960 w 21600"/>
                <a:gd name="T17" fmla="*/ 8129 h 21600"/>
                <a:gd name="T18" fmla="*/ 17079 w 21600"/>
                <a:gd name="T19" fmla="*/ 1342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21600" y="0"/>
                  </a:moveTo>
                  <a:lnTo>
                    <a:pt x="21600" y="21600"/>
                  </a:lnTo>
                  <a:lnTo>
                    <a:pt x="0" y="21600"/>
                  </a:lnTo>
                  <a:lnTo>
                    <a:pt x="0" y="0"/>
                  </a:lnTo>
                  <a:lnTo>
                    <a:pt x="21600" y="0"/>
                  </a:lnTo>
                  <a:close/>
                </a:path>
                <a:path w="21600" h="21600" extrusionOk="0">
                  <a:moveTo>
                    <a:pt x="3014" y="21600"/>
                  </a:moveTo>
                  <a:lnTo>
                    <a:pt x="3014" y="0"/>
                  </a:lnTo>
                  <a:lnTo>
                    <a:pt x="0" y="0"/>
                  </a:lnTo>
                  <a:lnTo>
                    <a:pt x="0" y="21600"/>
                  </a:lnTo>
                  <a:lnTo>
                    <a:pt x="3014" y="21600"/>
                  </a:lnTo>
                  <a:close/>
                </a:path>
                <a:path w="21600" h="21600" extrusionOk="0">
                  <a:moveTo>
                    <a:pt x="21600" y="21600"/>
                  </a:moveTo>
                  <a:lnTo>
                    <a:pt x="21600" y="0"/>
                  </a:lnTo>
                  <a:lnTo>
                    <a:pt x="18586" y="0"/>
                  </a:lnTo>
                  <a:lnTo>
                    <a:pt x="18586" y="21600"/>
                  </a:lnTo>
                  <a:lnTo>
                    <a:pt x="21600" y="21600"/>
                  </a:lnTo>
                  <a:close/>
                </a:path>
                <a:path w="21600" h="21600" extrusionOk="0">
                  <a:moveTo>
                    <a:pt x="6028" y="6574"/>
                  </a:moveTo>
                  <a:lnTo>
                    <a:pt x="15572" y="6574"/>
                  </a:lnTo>
                  <a:lnTo>
                    <a:pt x="16074" y="6574"/>
                  </a:lnTo>
                  <a:lnTo>
                    <a:pt x="16326" y="6457"/>
                  </a:lnTo>
                  <a:lnTo>
                    <a:pt x="16577" y="6339"/>
                  </a:lnTo>
                  <a:lnTo>
                    <a:pt x="16828" y="6222"/>
                  </a:lnTo>
                  <a:lnTo>
                    <a:pt x="17079" y="6222"/>
                  </a:lnTo>
                  <a:lnTo>
                    <a:pt x="17330" y="5987"/>
                  </a:lnTo>
                  <a:lnTo>
                    <a:pt x="17330" y="5870"/>
                  </a:lnTo>
                  <a:lnTo>
                    <a:pt x="17581" y="5635"/>
                  </a:lnTo>
                  <a:lnTo>
                    <a:pt x="17581" y="1526"/>
                  </a:lnTo>
                  <a:lnTo>
                    <a:pt x="17330" y="1291"/>
                  </a:lnTo>
                  <a:lnTo>
                    <a:pt x="17330" y="1174"/>
                  </a:lnTo>
                  <a:lnTo>
                    <a:pt x="17079" y="1057"/>
                  </a:lnTo>
                  <a:lnTo>
                    <a:pt x="16828" y="939"/>
                  </a:lnTo>
                  <a:lnTo>
                    <a:pt x="16577" y="822"/>
                  </a:lnTo>
                  <a:lnTo>
                    <a:pt x="16326" y="704"/>
                  </a:lnTo>
                  <a:lnTo>
                    <a:pt x="16074" y="704"/>
                  </a:lnTo>
                  <a:lnTo>
                    <a:pt x="15572" y="587"/>
                  </a:lnTo>
                  <a:lnTo>
                    <a:pt x="6028" y="587"/>
                  </a:lnTo>
                  <a:lnTo>
                    <a:pt x="5526" y="704"/>
                  </a:lnTo>
                  <a:lnTo>
                    <a:pt x="5274" y="704"/>
                  </a:lnTo>
                  <a:lnTo>
                    <a:pt x="5023" y="822"/>
                  </a:lnTo>
                  <a:lnTo>
                    <a:pt x="4772" y="939"/>
                  </a:lnTo>
                  <a:lnTo>
                    <a:pt x="4521" y="1057"/>
                  </a:lnTo>
                  <a:lnTo>
                    <a:pt x="4270" y="1174"/>
                  </a:lnTo>
                  <a:lnTo>
                    <a:pt x="4270" y="1291"/>
                  </a:lnTo>
                  <a:lnTo>
                    <a:pt x="4019" y="1526"/>
                  </a:lnTo>
                  <a:lnTo>
                    <a:pt x="4019" y="5635"/>
                  </a:lnTo>
                  <a:lnTo>
                    <a:pt x="4270" y="5870"/>
                  </a:lnTo>
                  <a:lnTo>
                    <a:pt x="4270" y="5987"/>
                  </a:lnTo>
                  <a:lnTo>
                    <a:pt x="4521" y="6222"/>
                  </a:lnTo>
                  <a:lnTo>
                    <a:pt x="4772" y="6222"/>
                  </a:lnTo>
                  <a:lnTo>
                    <a:pt x="5023" y="6339"/>
                  </a:lnTo>
                  <a:lnTo>
                    <a:pt x="5274" y="6457"/>
                  </a:lnTo>
                  <a:lnTo>
                    <a:pt x="5526" y="6574"/>
                  </a:lnTo>
                  <a:lnTo>
                    <a:pt x="6028" y="6574"/>
                  </a:lnTo>
                  <a:close/>
                </a:path>
                <a:path w="21600" h="21600" extrusionOk="0">
                  <a:moveTo>
                    <a:pt x="6028" y="13617"/>
                  </a:moveTo>
                  <a:lnTo>
                    <a:pt x="15572" y="13617"/>
                  </a:lnTo>
                  <a:lnTo>
                    <a:pt x="16074" y="13617"/>
                  </a:lnTo>
                  <a:lnTo>
                    <a:pt x="16326" y="13617"/>
                  </a:lnTo>
                  <a:lnTo>
                    <a:pt x="16577" y="13500"/>
                  </a:lnTo>
                  <a:lnTo>
                    <a:pt x="16828" y="13383"/>
                  </a:lnTo>
                  <a:lnTo>
                    <a:pt x="17079" y="13265"/>
                  </a:lnTo>
                  <a:lnTo>
                    <a:pt x="17330" y="13148"/>
                  </a:lnTo>
                  <a:lnTo>
                    <a:pt x="17330" y="12913"/>
                  </a:lnTo>
                  <a:lnTo>
                    <a:pt x="17581" y="12796"/>
                  </a:lnTo>
                  <a:lnTo>
                    <a:pt x="17581" y="8687"/>
                  </a:lnTo>
                  <a:lnTo>
                    <a:pt x="17330" y="8452"/>
                  </a:lnTo>
                  <a:lnTo>
                    <a:pt x="17330" y="8335"/>
                  </a:lnTo>
                  <a:lnTo>
                    <a:pt x="17079" y="8217"/>
                  </a:lnTo>
                  <a:lnTo>
                    <a:pt x="16828" y="7983"/>
                  </a:lnTo>
                  <a:lnTo>
                    <a:pt x="16577" y="7983"/>
                  </a:lnTo>
                  <a:lnTo>
                    <a:pt x="16326" y="7865"/>
                  </a:lnTo>
                  <a:lnTo>
                    <a:pt x="16074" y="7865"/>
                  </a:lnTo>
                  <a:lnTo>
                    <a:pt x="15572" y="7748"/>
                  </a:lnTo>
                  <a:lnTo>
                    <a:pt x="6028" y="7748"/>
                  </a:lnTo>
                  <a:lnTo>
                    <a:pt x="5526" y="7865"/>
                  </a:lnTo>
                  <a:lnTo>
                    <a:pt x="5274" y="7865"/>
                  </a:lnTo>
                  <a:lnTo>
                    <a:pt x="5023" y="7983"/>
                  </a:lnTo>
                  <a:lnTo>
                    <a:pt x="4772" y="7983"/>
                  </a:lnTo>
                  <a:lnTo>
                    <a:pt x="4521" y="8217"/>
                  </a:lnTo>
                  <a:lnTo>
                    <a:pt x="4270" y="8335"/>
                  </a:lnTo>
                  <a:lnTo>
                    <a:pt x="4270" y="8452"/>
                  </a:lnTo>
                  <a:lnTo>
                    <a:pt x="4019" y="8687"/>
                  </a:lnTo>
                  <a:lnTo>
                    <a:pt x="4019" y="12796"/>
                  </a:lnTo>
                  <a:lnTo>
                    <a:pt x="4270" y="12913"/>
                  </a:lnTo>
                  <a:lnTo>
                    <a:pt x="4270" y="13148"/>
                  </a:lnTo>
                  <a:lnTo>
                    <a:pt x="4521" y="13265"/>
                  </a:lnTo>
                  <a:lnTo>
                    <a:pt x="4772" y="13383"/>
                  </a:lnTo>
                  <a:lnTo>
                    <a:pt x="5023" y="13500"/>
                  </a:lnTo>
                  <a:lnTo>
                    <a:pt x="5274" y="13617"/>
                  </a:lnTo>
                  <a:lnTo>
                    <a:pt x="5526" y="13617"/>
                  </a:lnTo>
                  <a:lnTo>
                    <a:pt x="6028" y="13617"/>
                  </a:lnTo>
                  <a:close/>
                </a:path>
                <a:path w="21600" h="21600" extrusionOk="0">
                  <a:moveTo>
                    <a:pt x="6028" y="20778"/>
                  </a:moveTo>
                  <a:lnTo>
                    <a:pt x="15572" y="20778"/>
                  </a:lnTo>
                  <a:lnTo>
                    <a:pt x="16074" y="20778"/>
                  </a:lnTo>
                  <a:lnTo>
                    <a:pt x="16326" y="20661"/>
                  </a:lnTo>
                  <a:lnTo>
                    <a:pt x="16577" y="20661"/>
                  </a:lnTo>
                  <a:lnTo>
                    <a:pt x="16828" y="20543"/>
                  </a:lnTo>
                  <a:lnTo>
                    <a:pt x="17079" y="20426"/>
                  </a:lnTo>
                  <a:lnTo>
                    <a:pt x="17330" y="20309"/>
                  </a:lnTo>
                  <a:lnTo>
                    <a:pt x="17330" y="20074"/>
                  </a:lnTo>
                  <a:lnTo>
                    <a:pt x="17581" y="19957"/>
                  </a:lnTo>
                  <a:lnTo>
                    <a:pt x="17581" y="15730"/>
                  </a:lnTo>
                  <a:lnTo>
                    <a:pt x="17330" y="15613"/>
                  </a:lnTo>
                  <a:lnTo>
                    <a:pt x="17330" y="15378"/>
                  </a:lnTo>
                  <a:lnTo>
                    <a:pt x="17079" y="15378"/>
                  </a:lnTo>
                  <a:lnTo>
                    <a:pt x="16828" y="15143"/>
                  </a:lnTo>
                  <a:lnTo>
                    <a:pt x="16577" y="15026"/>
                  </a:lnTo>
                  <a:lnTo>
                    <a:pt x="16326" y="15026"/>
                  </a:lnTo>
                  <a:lnTo>
                    <a:pt x="16074" y="15026"/>
                  </a:lnTo>
                  <a:lnTo>
                    <a:pt x="15572" y="14909"/>
                  </a:lnTo>
                  <a:lnTo>
                    <a:pt x="6028" y="14909"/>
                  </a:lnTo>
                  <a:lnTo>
                    <a:pt x="5526" y="15026"/>
                  </a:lnTo>
                  <a:lnTo>
                    <a:pt x="5274" y="15026"/>
                  </a:lnTo>
                  <a:lnTo>
                    <a:pt x="5023" y="15026"/>
                  </a:lnTo>
                  <a:lnTo>
                    <a:pt x="4772" y="15143"/>
                  </a:lnTo>
                  <a:lnTo>
                    <a:pt x="4521" y="15378"/>
                  </a:lnTo>
                  <a:lnTo>
                    <a:pt x="4270" y="15378"/>
                  </a:lnTo>
                  <a:lnTo>
                    <a:pt x="4270" y="15613"/>
                  </a:lnTo>
                  <a:lnTo>
                    <a:pt x="4019" y="15730"/>
                  </a:lnTo>
                  <a:lnTo>
                    <a:pt x="4019" y="19957"/>
                  </a:lnTo>
                  <a:lnTo>
                    <a:pt x="4270" y="20074"/>
                  </a:lnTo>
                  <a:lnTo>
                    <a:pt x="4270" y="20309"/>
                  </a:lnTo>
                  <a:lnTo>
                    <a:pt x="4521" y="20426"/>
                  </a:lnTo>
                  <a:lnTo>
                    <a:pt x="4772" y="20543"/>
                  </a:lnTo>
                  <a:lnTo>
                    <a:pt x="5023" y="20661"/>
                  </a:lnTo>
                  <a:lnTo>
                    <a:pt x="5274" y="20661"/>
                  </a:lnTo>
                  <a:lnTo>
                    <a:pt x="5526" y="20778"/>
                  </a:lnTo>
                  <a:lnTo>
                    <a:pt x="6028" y="20778"/>
                  </a:lnTo>
                  <a:close/>
                </a:path>
                <a:path w="21600" h="21600" extrusionOk="0">
                  <a:moveTo>
                    <a:pt x="753" y="1291"/>
                  </a:moveTo>
                  <a:lnTo>
                    <a:pt x="2260" y="1291"/>
                  </a:lnTo>
                  <a:lnTo>
                    <a:pt x="2260" y="235"/>
                  </a:lnTo>
                  <a:lnTo>
                    <a:pt x="753" y="235"/>
                  </a:lnTo>
                  <a:lnTo>
                    <a:pt x="753" y="1291"/>
                  </a:lnTo>
                  <a:close/>
                </a:path>
                <a:path w="21600" h="21600" extrusionOk="0">
                  <a:moveTo>
                    <a:pt x="753" y="2700"/>
                  </a:moveTo>
                  <a:lnTo>
                    <a:pt x="2260" y="2700"/>
                  </a:lnTo>
                  <a:lnTo>
                    <a:pt x="2260" y="1643"/>
                  </a:lnTo>
                  <a:lnTo>
                    <a:pt x="753" y="1643"/>
                  </a:lnTo>
                  <a:lnTo>
                    <a:pt x="753" y="2700"/>
                  </a:lnTo>
                  <a:close/>
                </a:path>
                <a:path w="21600" h="21600" extrusionOk="0">
                  <a:moveTo>
                    <a:pt x="753" y="4109"/>
                  </a:moveTo>
                  <a:lnTo>
                    <a:pt x="2260" y="4109"/>
                  </a:lnTo>
                  <a:lnTo>
                    <a:pt x="2260" y="3052"/>
                  </a:lnTo>
                  <a:lnTo>
                    <a:pt x="753" y="3052"/>
                  </a:lnTo>
                  <a:lnTo>
                    <a:pt x="753" y="4109"/>
                  </a:lnTo>
                  <a:close/>
                </a:path>
                <a:path w="21600" h="21600" extrusionOk="0">
                  <a:moveTo>
                    <a:pt x="753" y="5517"/>
                  </a:moveTo>
                  <a:lnTo>
                    <a:pt x="2260" y="5517"/>
                  </a:lnTo>
                  <a:lnTo>
                    <a:pt x="2260" y="4461"/>
                  </a:lnTo>
                  <a:lnTo>
                    <a:pt x="753" y="4461"/>
                  </a:lnTo>
                  <a:lnTo>
                    <a:pt x="753" y="5517"/>
                  </a:lnTo>
                  <a:close/>
                </a:path>
                <a:path w="21600" h="21600" extrusionOk="0">
                  <a:moveTo>
                    <a:pt x="753" y="6926"/>
                  </a:moveTo>
                  <a:lnTo>
                    <a:pt x="2260" y="6926"/>
                  </a:lnTo>
                  <a:lnTo>
                    <a:pt x="2260" y="5870"/>
                  </a:lnTo>
                  <a:lnTo>
                    <a:pt x="753" y="5870"/>
                  </a:lnTo>
                  <a:lnTo>
                    <a:pt x="753" y="6926"/>
                  </a:lnTo>
                  <a:close/>
                </a:path>
                <a:path w="21600" h="21600" extrusionOk="0">
                  <a:moveTo>
                    <a:pt x="753" y="8335"/>
                  </a:moveTo>
                  <a:lnTo>
                    <a:pt x="2260" y="8335"/>
                  </a:lnTo>
                  <a:lnTo>
                    <a:pt x="2260" y="7278"/>
                  </a:lnTo>
                  <a:lnTo>
                    <a:pt x="753" y="7278"/>
                  </a:lnTo>
                  <a:lnTo>
                    <a:pt x="753" y="8335"/>
                  </a:lnTo>
                  <a:close/>
                </a:path>
                <a:path w="21600" h="21600" extrusionOk="0">
                  <a:moveTo>
                    <a:pt x="753" y="9743"/>
                  </a:moveTo>
                  <a:lnTo>
                    <a:pt x="2260" y="9743"/>
                  </a:lnTo>
                  <a:lnTo>
                    <a:pt x="2260" y="8687"/>
                  </a:lnTo>
                  <a:lnTo>
                    <a:pt x="753" y="8687"/>
                  </a:lnTo>
                  <a:lnTo>
                    <a:pt x="753" y="9743"/>
                  </a:lnTo>
                  <a:close/>
                </a:path>
                <a:path w="21600" h="21600" extrusionOk="0">
                  <a:moveTo>
                    <a:pt x="753" y="11152"/>
                  </a:moveTo>
                  <a:lnTo>
                    <a:pt x="2260" y="11152"/>
                  </a:lnTo>
                  <a:lnTo>
                    <a:pt x="2260" y="10096"/>
                  </a:lnTo>
                  <a:lnTo>
                    <a:pt x="753" y="10096"/>
                  </a:lnTo>
                  <a:lnTo>
                    <a:pt x="753" y="11152"/>
                  </a:lnTo>
                  <a:close/>
                </a:path>
                <a:path w="21600" h="21600" extrusionOk="0">
                  <a:moveTo>
                    <a:pt x="753" y="12561"/>
                  </a:moveTo>
                  <a:lnTo>
                    <a:pt x="2260" y="12561"/>
                  </a:lnTo>
                  <a:lnTo>
                    <a:pt x="2260" y="11504"/>
                  </a:lnTo>
                  <a:lnTo>
                    <a:pt x="753" y="11504"/>
                  </a:lnTo>
                  <a:lnTo>
                    <a:pt x="753" y="12561"/>
                  </a:lnTo>
                  <a:close/>
                </a:path>
                <a:path w="21600" h="21600" extrusionOk="0">
                  <a:moveTo>
                    <a:pt x="753" y="13970"/>
                  </a:moveTo>
                  <a:lnTo>
                    <a:pt x="2260" y="13970"/>
                  </a:lnTo>
                  <a:lnTo>
                    <a:pt x="2260" y="12913"/>
                  </a:lnTo>
                  <a:lnTo>
                    <a:pt x="753" y="12913"/>
                  </a:lnTo>
                  <a:lnTo>
                    <a:pt x="753" y="13970"/>
                  </a:lnTo>
                  <a:close/>
                </a:path>
                <a:path w="21600" h="21600" extrusionOk="0">
                  <a:moveTo>
                    <a:pt x="753" y="15378"/>
                  </a:moveTo>
                  <a:lnTo>
                    <a:pt x="2260" y="15378"/>
                  </a:lnTo>
                  <a:lnTo>
                    <a:pt x="2260" y="14322"/>
                  </a:lnTo>
                  <a:lnTo>
                    <a:pt x="753" y="14322"/>
                  </a:lnTo>
                  <a:lnTo>
                    <a:pt x="753" y="15378"/>
                  </a:lnTo>
                  <a:close/>
                </a:path>
                <a:path w="21600" h="21600" extrusionOk="0">
                  <a:moveTo>
                    <a:pt x="753" y="16787"/>
                  </a:moveTo>
                  <a:lnTo>
                    <a:pt x="2260" y="16787"/>
                  </a:lnTo>
                  <a:lnTo>
                    <a:pt x="2260" y="15730"/>
                  </a:lnTo>
                  <a:lnTo>
                    <a:pt x="753" y="15730"/>
                  </a:lnTo>
                  <a:lnTo>
                    <a:pt x="753" y="16787"/>
                  </a:lnTo>
                  <a:close/>
                </a:path>
                <a:path w="21600" h="21600" extrusionOk="0">
                  <a:moveTo>
                    <a:pt x="753" y="18196"/>
                  </a:moveTo>
                  <a:lnTo>
                    <a:pt x="2260" y="18196"/>
                  </a:lnTo>
                  <a:lnTo>
                    <a:pt x="2260" y="17139"/>
                  </a:lnTo>
                  <a:lnTo>
                    <a:pt x="753" y="17139"/>
                  </a:lnTo>
                  <a:lnTo>
                    <a:pt x="753" y="18196"/>
                  </a:lnTo>
                  <a:close/>
                </a:path>
                <a:path w="21600" h="21600" extrusionOk="0">
                  <a:moveTo>
                    <a:pt x="753" y="19604"/>
                  </a:moveTo>
                  <a:lnTo>
                    <a:pt x="2260" y="19604"/>
                  </a:lnTo>
                  <a:lnTo>
                    <a:pt x="2260" y="18548"/>
                  </a:lnTo>
                  <a:lnTo>
                    <a:pt x="753" y="18548"/>
                  </a:lnTo>
                  <a:lnTo>
                    <a:pt x="753" y="19604"/>
                  </a:lnTo>
                  <a:close/>
                </a:path>
                <a:path w="21600" h="21600" extrusionOk="0">
                  <a:moveTo>
                    <a:pt x="753" y="21013"/>
                  </a:moveTo>
                  <a:lnTo>
                    <a:pt x="2260" y="21013"/>
                  </a:lnTo>
                  <a:lnTo>
                    <a:pt x="2260" y="19957"/>
                  </a:lnTo>
                  <a:lnTo>
                    <a:pt x="753" y="19957"/>
                  </a:lnTo>
                  <a:lnTo>
                    <a:pt x="753" y="21013"/>
                  </a:lnTo>
                  <a:close/>
                </a:path>
                <a:path w="21600" h="21600" extrusionOk="0">
                  <a:moveTo>
                    <a:pt x="19340" y="1409"/>
                  </a:moveTo>
                  <a:lnTo>
                    <a:pt x="20595" y="1409"/>
                  </a:lnTo>
                  <a:lnTo>
                    <a:pt x="20595" y="352"/>
                  </a:lnTo>
                  <a:lnTo>
                    <a:pt x="19340" y="352"/>
                  </a:lnTo>
                  <a:lnTo>
                    <a:pt x="19340" y="1409"/>
                  </a:lnTo>
                  <a:close/>
                </a:path>
                <a:path w="21600" h="21600" extrusionOk="0">
                  <a:moveTo>
                    <a:pt x="19340" y="2700"/>
                  </a:moveTo>
                  <a:lnTo>
                    <a:pt x="20595" y="2700"/>
                  </a:lnTo>
                  <a:lnTo>
                    <a:pt x="20595" y="1643"/>
                  </a:lnTo>
                  <a:lnTo>
                    <a:pt x="19340" y="1643"/>
                  </a:lnTo>
                  <a:lnTo>
                    <a:pt x="19340" y="2700"/>
                  </a:lnTo>
                  <a:close/>
                </a:path>
                <a:path w="21600" h="21600" extrusionOk="0">
                  <a:moveTo>
                    <a:pt x="19340" y="4109"/>
                  </a:moveTo>
                  <a:lnTo>
                    <a:pt x="20595" y="4109"/>
                  </a:lnTo>
                  <a:lnTo>
                    <a:pt x="20595" y="3052"/>
                  </a:lnTo>
                  <a:lnTo>
                    <a:pt x="19340" y="3052"/>
                  </a:lnTo>
                  <a:lnTo>
                    <a:pt x="19340" y="4109"/>
                  </a:lnTo>
                  <a:close/>
                </a:path>
                <a:path w="21600" h="21600" extrusionOk="0">
                  <a:moveTo>
                    <a:pt x="19340" y="5517"/>
                  </a:moveTo>
                  <a:lnTo>
                    <a:pt x="20595" y="5517"/>
                  </a:lnTo>
                  <a:lnTo>
                    <a:pt x="20595" y="4461"/>
                  </a:lnTo>
                  <a:lnTo>
                    <a:pt x="19340" y="4461"/>
                  </a:lnTo>
                  <a:lnTo>
                    <a:pt x="19340" y="5517"/>
                  </a:lnTo>
                  <a:close/>
                </a:path>
                <a:path w="21600" h="21600" extrusionOk="0">
                  <a:moveTo>
                    <a:pt x="19340" y="6926"/>
                  </a:moveTo>
                  <a:lnTo>
                    <a:pt x="20595" y="6926"/>
                  </a:lnTo>
                  <a:lnTo>
                    <a:pt x="20595" y="5870"/>
                  </a:lnTo>
                  <a:lnTo>
                    <a:pt x="19340" y="5870"/>
                  </a:lnTo>
                  <a:lnTo>
                    <a:pt x="19340" y="6926"/>
                  </a:lnTo>
                  <a:close/>
                </a:path>
                <a:path w="21600" h="21600" extrusionOk="0">
                  <a:moveTo>
                    <a:pt x="19340" y="8335"/>
                  </a:moveTo>
                  <a:lnTo>
                    <a:pt x="20595" y="8335"/>
                  </a:lnTo>
                  <a:lnTo>
                    <a:pt x="20595" y="7278"/>
                  </a:lnTo>
                  <a:lnTo>
                    <a:pt x="19340" y="7278"/>
                  </a:lnTo>
                  <a:lnTo>
                    <a:pt x="19340" y="8335"/>
                  </a:lnTo>
                  <a:close/>
                </a:path>
                <a:path w="21600" h="21600" extrusionOk="0">
                  <a:moveTo>
                    <a:pt x="19340" y="9743"/>
                  </a:moveTo>
                  <a:lnTo>
                    <a:pt x="20595" y="9743"/>
                  </a:lnTo>
                  <a:lnTo>
                    <a:pt x="20595" y="8687"/>
                  </a:lnTo>
                  <a:lnTo>
                    <a:pt x="19340" y="8687"/>
                  </a:lnTo>
                  <a:lnTo>
                    <a:pt x="19340" y="9743"/>
                  </a:lnTo>
                  <a:close/>
                </a:path>
                <a:path w="21600" h="21600" extrusionOk="0">
                  <a:moveTo>
                    <a:pt x="19340" y="11152"/>
                  </a:moveTo>
                  <a:lnTo>
                    <a:pt x="20595" y="11152"/>
                  </a:lnTo>
                  <a:lnTo>
                    <a:pt x="20595" y="10096"/>
                  </a:lnTo>
                  <a:lnTo>
                    <a:pt x="19340" y="10096"/>
                  </a:lnTo>
                  <a:lnTo>
                    <a:pt x="19340" y="11152"/>
                  </a:lnTo>
                  <a:close/>
                </a:path>
                <a:path w="21600" h="21600" extrusionOk="0">
                  <a:moveTo>
                    <a:pt x="19340" y="12561"/>
                  </a:moveTo>
                  <a:lnTo>
                    <a:pt x="20595" y="12561"/>
                  </a:lnTo>
                  <a:lnTo>
                    <a:pt x="20595" y="11504"/>
                  </a:lnTo>
                  <a:lnTo>
                    <a:pt x="19340" y="11504"/>
                  </a:lnTo>
                  <a:lnTo>
                    <a:pt x="19340" y="12561"/>
                  </a:lnTo>
                  <a:close/>
                </a:path>
                <a:path w="21600" h="21600" extrusionOk="0">
                  <a:moveTo>
                    <a:pt x="19340" y="13970"/>
                  </a:moveTo>
                  <a:lnTo>
                    <a:pt x="20595" y="13970"/>
                  </a:lnTo>
                  <a:lnTo>
                    <a:pt x="20595" y="12913"/>
                  </a:lnTo>
                  <a:lnTo>
                    <a:pt x="19340" y="12913"/>
                  </a:lnTo>
                  <a:lnTo>
                    <a:pt x="19340" y="13970"/>
                  </a:lnTo>
                  <a:close/>
                </a:path>
                <a:path w="21600" h="21600" extrusionOk="0">
                  <a:moveTo>
                    <a:pt x="19340" y="15378"/>
                  </a:moveTo>
                  <a:lnTo>
                    <a:pt x="20595" y="15378"/>
                  </a:lnTo>
                  <a:lnTo>
                    <a:pt x="20595" y="14322"/>
                  </a:lnTo>
                  <a:lnTo>
                    <a:pt x="19340" y="14322"/>
                  </a:lnTo>
                  <a:lnTo>
                    <a:pt x="19340" y="15378"/>
                  </a:lnTo>
                  <a:close/>
                </a:path>
                <a:path w="21600" h="21600" extrusionOk="0">
                  <a:moveTo>
                    <a:pt x="19340" y="16787"/>
                  </a:moveTo>
                  <a:lnTo>
                    <a:pt x="20595" y="16787"/>
                  </a:lnTo>
                  <a:lnTo>
                    <a:pt x="20595" y="15730"/>
                  </a:lnTo>
                  <a:lnTo>
                    <a:pt x="19340" y="15730"/>
                  </a:lnTo>
                  <a:lnTo>
                    <a:pt x="19340" y="16787"/>
                  </a:lnTo>
                  <a:close/>
                </a:path>
                <a:path w="21600" h="21600" extrusionOk="0">
                  <a:moveTo>
                    <a:pt x="19340" y="18196"/>
                  </a:moveTo>
                  <a:lnTo>
                    <a:pt x="20595" y="18196"/>
                  </a:lnTo>
                  <a:lnTo>
                    <a:pt x="20595" y="17139"/>
                  </a:lnTo>
                  <a:lnTo>
                    <a:pt x="19340" y="17139"/>
                  </a:lnTo>
                  <a:lnTo>
                    <a:pt x="19340" y="18196"/>
                  </a:lnTo>
                  <a:close/>
                </a:path>
                <a:path w="21600" h="21600" extrusionOk="0">
                  <a:moveTo>
                    <a:pt x="19340" y="19604"/>
                  </a:moveTo>
                  <a:lnTo>
                    <a:pt x="20595" y="19604"/>
                  </a:lnTo>
                  <a:lnTo>
                    <a:pt x="20595" y="18548"/>
                  </a:lnTo>
                  <a:lnTo>
                    <a:pt x="19340" y="18548"/>
                  </a:lnTo>
                  <a:lnTo>
                    <a:pt x="19340" y="19604"/>
                  </a:lnTo>
                  <a:close/>
                </a:path>
                <a:path w="21600" h="21600" extrusionOk="0">
                  <a:moveTo>
                    <a:pt x="19340" y="21013"/>
                  </a:moveTo>
                  <a:lnTo>
                    <a:pt x="20595" y="21013"/>
                  </a:lnTo>
                  <a:lnTo>
                    <a:pt x="20595" y="19957"/>
                  </a:lnTo>
                  <a:lnTo>
                    <a:pt x="19340" y="19957"/>
                  </a:lnTo>
                  <a:lnTo>
                    <a:pt x="19340" y="21013"/>
                  </a:lnTo>
                  <a:close/>
                </a:path>
              </a:pathLst>
            </a:custGeom>
            <a:solidFill>
              <a:srgbClr val="CCCCFF"/>
            </a:solidFill>
            <a:ln w="9525">
              <a:solidFill>
                <a:srgbClr val="000000"/>
              </a:solidFill>
              <a:miter lim="800000"/>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18" name="Sound"/>
            <p:cNvSpPr>
              <a:spLocks noChangeAspect="1" noEditPoints="1" noChangeArrowheads="1"/>
            </p:cNvSpPr>
            <p:nvPr/>
          </p:nvSpPr>
          <p:spPr bwMode="auto">
            <a:xfrm>
              <a:off x="2724" y="1584"/>
              <a:ext cx="1008" cy="768"/>
            </a:xfrm>
            <a:custGeom>
              <a:avLst/>
              <a:gdLst>
                <a:gd name="T0" fmla="*/ 11164 w 21600"/>
                <a:gd name="T1" fmla="*/ 21159 h 21600"/>
                <a:gd name="T2" fmla="*/ 11164 w 21600"/>
                <a:gd name="T3" fmla="*/ 0 h 21600"/>
                <a:gd name="T4" fmla="*/ 0 w 21600"/>
                <a:gd name="T5" fmla="*/ 10800 h 21600"/>
                <a:gd name="T6" fmla="*/ 21600 w 21600"/>
                <a:gd name="T7" fmla="*/ 10800 h 21600"/>
                <a:gd name="T8" fmla="*/ 242 w 21600"/>
                <a:gd name="T9" fmla="*/ 7604 h 21600"/>
                <a:gd name="T10" fmla="*/ 10760 w 21600"/>
                <a:gd name="T11" fmla="*/ 13555 h 21600"/>
              </a:gdLst>
              <a:ahLst/>
              <a:cxnLst>
                <a:cxn ang="0">
                  <a:pos x="T0" y="T1"/>
                </a:cxn>
                <a:cxn ang="0">
                  <a:pos x="T2" y="T3"/>
                </a:cxn>
                <a:cxn ang="0">
                  <a:pos x="T4" y="T5"/>
                </a:cxn>
                <a:cxn ang="0">
                  <a:pos x="T6" y="T7"/>
                </a:cxn>
              </a:cxnLst>
              <a:rect l="T8" t="T9" r="T10" b="T11"/>
              <a:pathLst>
                <a:path w="21600" h="21600">
                  <a:moveTo>
                    <a:pt x="0" y="7273"/>
                  </a:moveTo>
                  <a:lnTo>
                    <a:pt x="5824" y="7273"/>
                  </a:lnTo>
                  <a:lnTo>
                    <a:pt x="11164" y="0"/>
                  </a:lnTo>
                  <a:lnTo>
                    <a:pt x="11164" y="21159"/>
                  </a:lnTo>
                  <a:lnTo>
                    <a:pt x="5824" y="13885"/>
                  </a:lnTo>
                  <a:lnTo>
                    <a:pt x="0" y="13885"/>
                  </a:lnTo>
                  <a:lnTo>
                    <a:pt x="0" y="7273"/>
                  </a:lnTo>
                  <a:close/>
                </a:path>
                <a:path w="21600" h="21600">
                  <a:moveTo>
                    <a:pt x="13024" y="7273"/>
                  </a:moveTo>
                  <a:lnTo>
                    <a:pt x="13591" y="6722"/>
                  </a:lnTo>
                  <a:lnTo>
                    <a:pt x="13833" y="7548"/>
                  </a:lnTo>
                  <a:lnTo>
                    <a:pt x="14076" y="8485"/>
                  </a:lnTo>
                  <a:lnTo>
                    <a:pt x="14157" y="9367"/>
                  </a:lnTo>
                  <a:lnTo>
                    <a:pt x="14197" y="10524"/>
                  </a:lnTo>
                  <a:lnTo>
                    <a:pt x="14197" y="11406"/>
                  </a:lnTo>
                  <a:lnTo>
                    <a:pt x="14116" y="12012"/>
                  </a:lnTo>
                  <a:lnTo>
                    <a:pt x="13995" y="12728"/>
                  </a:lnTo>
                  <a:lnTo>
                    <a:pt x="13833" y="13444"/>
                  </a:lnTo>
                  <a:lnTo>
                    <a:pt x="13712" y="14106"/>
                  </a:lnTo>
                  <a:lnTo>
                    <a:pt x="13591" y="14546"/>
                  </a:lnTo>
                  <a:lnTo>
                    <a:pt x="13065" y="13885"/>
                  </a:lnTo>
                  <a:lnTo>
                    <a:pt x="13307" y="12893"/>
                  </a:lnTo>
                  <a:lnTo>
                    <a:pt x="13469" y="11791"/>
                  </a:lnTo>
                  <a:lnTo>
                    <a:pt x="13550" y="10910"/>
                  </a:lnTo>
                  <a:lnTo>
                    <a:pt x="13591" y="10138"/>
                  </a:lnTo>
                  <a:lnTo>
                    <a:pt x="13469" y="9367"/>
                  </a:lnTo>
                  <a:lnTo>
                    <a:pt x="13388" y="8595"/>
                  </a:lnTo>
                  <a:lnTo>
                    <a:pt x="13267" y="7934"/>
                  </a:lnTo>
                  <a:lnTo>
                    <a:pt x="13024" y="7273"/>
                  </a:lnTo>
                  <a:close/>
                </a:path>
                <a:path w="21600" h="21600">
                  <a:moveTo>
                    <a:pt x="16382" y="3967"/>
                  </a:moveTo>
                  <a:lnTo>
                    <a:pt x="16786" y="5179"/>
                  </a:lnTo>
                  <a:lnTo>
                    <a:pt x="17150" y="6612"/>
                  </a:lnTo>
                  <a:lnTo>
                    <a:pt x="17474" y="8651"/>
                  </a:lnTo>
                  <a:lnTo>
                    <a:pt x="17595" y="9753"/>
                  </a:lnTo>
                  <a:lnTo>
                    <a:pt x="17635" y="12012"/>
                  </a:lnTo>
                  <a:lnTo>
                    <a:pt x="17393" y="13665"/>
                  </a:lnTo>
                  <a:lnTo>
                    <a:pt x="17150" y="15208"/>
                  </a:lnTo>
                  <a:lnTo>
                    <a:pt x="16786" y="16310"/>
                  </a:lnTo>
                  <a:lnTo>
                    <a:pt x="16341" y="17687"/>
                  </a:lnTo>
                  <a:lnTo>
                    <a:pt x="15815" y="17081"/>
                  </a:lnTo>
                  <a:lnTo>
                    <a:pt x="16503" y="14602"/>
                  </a:lnTo>
                  <a:lnTo>
                    <a:pt x="16786" y="13169"/>
                  </a:lnTo>
                  <a:lnTo>
                    <a:pt x="16867" y="12012"/>
                  </a:lnTo>
                  <a:lnTo>
                    <a:pt x="16867" y="9642"/>
                  </a:lnTo>
                  <a:lnTo>
                    <a:pt x="16705" y="7989"/>
                  </a:lnTo>
                  <a:lnTo>
                    <a:pt x="16422" y="6612"/>
                  </a:lnTo>
                  <a:lnTo>
                    <a:pt x="16220" y="5675"/>
                  </a:lnTo>
                  <a:lnTo>
                    <a:pt x="15856" y="4518"/>
                  </a:lnTo>
                  <a:lnTo>
                    <a:pt x="16382" y="3967"/>
                  </a:lnTo>
                  <a:close/>
                </a:path>
                <a:path w="21600" h="21600">
                  <a:moveTo>
                    <a:pt x="18889" y="1377"/>
                  </a:moveTo>
                  <a:lnTo>
                    <a:pt x="19415" y="826"/>
                  </a:lnTo>
                  <a:lnTo>
                    <a:pt x="20194" y="2576"/>
                  </a:lnTo>
                  <a:lnTo>
                    <a:pt x="20831" y="4683"/>
                  </a:lnTo>
                  <a:lnTo>
                    <a:pt x="21357" y="7204"/>
                  </a:lnTo>
                  <a:lnTo>
                    <a:pt x="21650" y="9450"/>
                  </a:lnTo>
                  <a:lnTo>
                    <a:pt x="21600" y="12301"/>
                  </a:lnTo>
                  <a:lnTo>
                    <a:pt x="21215" y="15938"/>
                  </a:lnTo>
                  <a:lnTo>
                    <a:pt x="20629" y="18348"/>
                  </a:lnTo>
                  <a:lnTo>
                    <a:pt x="19415" y="21655"/>
                  </a:lnTo>
                  <a:lnTo>
                    <a:pt x="18889" y="21159"/>
                  </a:lnTo>
                  <a:lnTo>
                    <a:pt x="19901" y="18404"/>
                  </a:lnTo>
                  <a:lnTo>
                    <a:pt x="20467" y="15593"/>
                  </a:lnTo>
                  <a:lnTo>
                    <a:pt x="20791" y="12342"/>
                  </a:lnTo>
                  <a:lnTo>
                    <a:pt x="20871" y="9532"/>
                  </a:lnTo>
                  <a:lnTo>
                    <a:pt x="20629" y="7411"/>
                  </a:lnTo>
                  <a:lnTo>
                    <a:pt x="20062" y="4628"/>
                  </a:lnTo>
                  <a:lnTo>
                    <a:pt x="19415" y="2810"/>
                  </a:lnTo>
                  <a:lnTo>
                    <a:pt x="18889" y="1377"/>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19" name="Photo"/>
            <p:cNvSpPr>
              <a:spLocks noChangeAspect="1" noEditPoints="1" noChangeArrowheads="1"/>
            </p:cNvSpPr>
            <p:nvPr/>
          </p:nvSpPr>
          <p:spPr bwMode="auto">
            <a:xfrm>
              <a:off x="3108" y="2040"/>
              <a:ext cx="936" cy="696"/>
            </a:xfrm>
            <a:custGeom>
              <a:avLst/>
              <a:gdLst>
                <a:gd name="T0" fmla="*/ 0 w 21600"/>
                <a:gd name="T1" fmla="*/ 3085 h 21600"/>
                <a:gd name="T2" fmla="*/ 10800 w 21600"/>
                <a:gd name="T3" fmla="*/ 0 h 21600"/>
                <a:gd name="T4" fmla="*/ 21600 w 21600"/>
                <a:gd name="T5" fmla="*/ 3085 h 21600"/>
                <a:gd name="T6" fmla="*/ 21600 w 21600"/>
                <a:gd name="T7" fmla="*/ 10800 h 21600"/>
                <a:gd name="T8" fmla="*/ 21600 w 21600"/>
                <a:gd name="T9" fmla="*/ 21600 h 21600"/>
                <a:gd name="T10" fmla="*/ 10800 w 21600"/>
                <a:gd name="T11" fmla="*/ 21800 h 21600"/>
                <a:gd name="T12" fmla="*/ 0 w 21600"/>
                <a:gd name="T13" fmla="*/ 21600 h 21600"/>
                <a:gd name="T14" fmla="*/ 0 w 21600"/>
                <a:gd name="T15" fmla="*/ 10800 h 21600"/>
                <a:gd name="T16" fmla="*/ 7778 w 21600"/>
                <a:gd name="T17" fmla="*/ 8228 h 21600"/>
                <a:gd name="T18" fmla="*/ 13757 w 21600"/>
                <a:gd name="T19" fmla="*/ 16886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21600"/>
                  </a:moveTo>
                  <a:lnTo>
                    <a:pt x="0" y="3085"/>
                  </a:lnTo>
                  <a:lnTo>
                    <a:pt x="1542" y="3085"/>
                  </a:lnTo>
                  <a:lnTo>
                    <a:pt x="1542" y="1028"/>
                  </a:lnTo>
                  <a:lnTo>
                    <a:pt x="3857" y="1028"/>
                  </a:lnTo>
                  <a:lnTo>
                    <a:pt x="3857" y="3085"/>
                  </a:lnTo>
                  <a:lnTo>
                    <a:pt x="5400" y="3085"/>
                  </a:lnTo>
                  <a:lnTo>
                    <a:pt x="6942" y="0"/>
                  </a:lnTo>
                  <a:lnTo>
                    <a:pt x="14657" y="0"/>
                  </a:lnTo>
                  <a:lnTo>
                    <a:pt x="16200" y="3085"/>
                  </a:lnTo>
                  <a:lnTo>
                    <a:pt x="21600" y="3085"/>
                  </a:lnTo>
                  <a:lnTo>
                    <a:pt x="21600" y="21600"/>
                  </a:lnTo>
                  <a:lnTo>
                    <a:pt x="0" y="21600"/>
                  </a:lnTo>
                  <a:close/>
                </a:path>
                <a:path w="21600" h="21600" extrusionOk="0">
                  <a:moveTo>
                    <a:pt x="0" y="3085"/>
                  </a:moveTo>
                  <a:lnTo>
                    <a:pt x="21600" y="3085"/>
                  </a:lnTo>
                  <a:lnTo>
                    <a:pt x="21600" y="21600"/>
                  </a:lnTo>
                  <a:lnTo>
                    <a:pt x="0" y="21600"/>
                  </a:lnTo>
                  <a:lnTo>
                    <a:pt x="0" y="3085"/>
                  </a:lnTo>
                  <a:close/>
                </a:path>
                <a:path w="21600" h="21600" extrusionOk="0">
                  <a:moveTo>
                    <a:pt x="10800" y="4800"/>
                  </a:moveTo>
                  <a:lnTo>
                    <a:pt x="11925" y="4971"/>
                  </a:lnTo>
                  <a:lnTo>
                    <a:pt x="13017" y="5442"/>
                  </a:lnTo>
                  <a:lnTo>
                    <a:pt x="14046" y="6128"/>
                  </a:lnTo>
                  <a:lnTo>
                    <a:pt x="14914" y="7071"/>
                  </a:lnTo>
                  <a:lnTo>
                    <a:pt x="15621" y="8271"/>
                  </a:lnTo>
                  <a:lnTo>
                    <a:pt x="16167" y="9514"/>
                  </a:lnTo>
                  <a:lnTo>
                    <a:pt x="16425" y="11014"/>
                  </a:lnTo>
                  <a:lnTo>
                    <a:pt x="16585" y="12471"/>
                  </a:lnTo>
                  <a:lnTo>
                    <a:pt x="16489" y="14014"/>
                  </a:lnTo>
                  <a:lnTo>
                    <a:pt x="16135" y="15471"/>
                  </a:lnTo>
                  <a:lnTo>
                    <a:pt x="15621" y="16800"/>
                  </a:lnTo>
                  <a:lnTo>
                    <a:pt x="14914" y="18000"/>
                  </a:lnTo>
                  <a:lnTo>
                    <a:pt x="14046" y="18942"/>
                  </a:lnTo>
                  <a:lnTo>
                    <a:pt x="13050" y="19671"/>
                  </a:lnTo>
                  <a:lnTo>
                    <a:pt x="11925" y="20057"/>
                  </a:lnTo>
                  <a:lnTo>
                    <a:pt x="10832" y="20185"/>
                  </a:lnTo>
                  <a:lnTo>
                    <a:pt x="9675" y="20142"/>
                  </a:lnTo>
                  <a:lnTo>
                    <a:pt x="8582" y="19628"/>
                  </a:lnTo>
                  <a:lnTo>
                    <a:pt x="7553" y="18942"/>
                  </a:lnTo>
                  <a:lnTo>
                    <a:pt x="6717" y="17957"/>
                  </a:lnTo>
                  <a:lnTo>
                    <a:pt x="5946" y="16842"/>
                  </a:lnTo>
                  <a:lnTo>
                    <a:pt x="5464" y="15514"/>
                  </a:lnTo>
                  <a:lnTo>
                    <a:pt x="5078" y="14014"/>
                  </a:lnTo>
                  <a:lnTo>
                    <a:pt x="5014" y="12514"/>
                  </a:lnTo>
                  <a:lnTo>
                    <a:pt x="5110" y="11014"/>
                  </a:lnTo>
                  <a:lnTo>
                    <a:pt x="5528" y="9557"/>
                  </a:lnTo>
                  <a:lnTo>
                    <a:pt x="6010" y="8228"/>
                  </a:lnTo>
                  <a:lnTo>
                    <a:pt x="6750" y="7114"/>
                  </a:lnTo>
                  <a:lnTo>
                    <a:pt x="7650" y="6085"/>
                  </a:lnTo>
                  <a:lnTo>
                    <a:pt x="8614" y="5400"/>
                  </a:lnTo>
                  <a:lnTo>
                    <a:pt x="9707" y="4971"/>
                  </a:lnTo>
                  <a:lnTo>
                    <a:pt x="10800" y="4800"/>
                  </a:lnTo>
                  <a:close/>
                </a:path>
                <a:path w="21600" h="21600" extrusionOk="0">
                  <a:moveTo>
                    <a:pt x="8003" y="8057"/>
                  </a:moveTo>
                  <a:lnTo>
                    <a:pt x="8807" y="7371"/>
                  </a:lnTo>
                  <a:lnTo>
                    <a:pt x="9546" y="6985"/>
                  </a:lnTo>
                  <a:lnTo>
                    <a:pt x="10446" y="6771"/>
                  </a:lnTo>
                  <a:lnTo>
                    <a:pt x="11217" y="6771"/>
                  </a:lnTo>
                  <a:lnTo>
                    <a:pt x="12053" y="7028"/>
                  </a:lnTo>
                  <a:lnTo>
                    <a:pt x="12889" y="7457"/>
                  </a:lnTo>
                  <a:lnTo>
                    <a:pt x="13628" y="8100"/>
                  </a:lnTo>
                  <a:lnTo>
                    <a:pt x="14175" y="8871"/>
                  </a:lnTo>
                  <a:lnTo>
                    <a:pt x="14625" y="9814"/>
                  </a:lnTo>
                  <a:lnTo>
                    <a:pt x="14978" y="10885"/>
                  </a:lnTo>
                  <a:lnTo>
                    <a:pt x="15171" y="12042"/>
                  </a:lnTo>
                  <a:lnTo>
                    <a:pt x="15107" y="13114"/>
                  </a:lnTo>
                  <a:lnTo>
                    <a:pt x="15042" y="14228"/>
                  </a:lnTo>
                  <a:lnTo>
                    <a:pt x="14689" y="15257"/>
                  </a:lnTo>
                  <a:lnTo>
                    <a:pt x="14207" y="16285"/>
                  </a:lnTo>
                  <a:lnTo>
                    <a:pt x="13596" y="17057"/>
                  </a:lnTo>
                  <a:lnTo>
                    <a:pt x="12889" y="17657"/>
                  </a:lnTo>
                  <a:lnTo>
                    <a:pt x="12053" y="18085"/>
                  </a:lnTo>
                  <a:lnTo>
                    <a:pt x="11185" y="18257"/>
                  </a:lnTo>
                  <a:lnTo>
                    <a:pt x="10414" y="18214"/>
                  </a:lnTo>
                  <a:lnTo>
                    <a:pt x="9546" y="18042"/>
                  </a:lnTo>
                  <a:lnTo>
                    <a:pt x="8742" y="17614"/>
                  </a:lnTo>
                  <a:lnTo>
                    <a:pt x="8003" y="17014"/>
                  </a:lnTo>
                  <a:lnTo>
                    <a:pt x="7457" y="16242"/>
                  </a:lnTo>
                  <a:lnTo>
                    <a:pt x="6975" y="15257"/>
                  </a:lnTo>
                  <a:lnTo>
                    <a:pt x="6653" y="14142"/>
                  </a:lnTo>
                  <a:lnTo>
                    <a:pt x="6492" y="13114"/>
                  </a:lnTo>
                  <a:lnTo>
                    <a:pt x="6525" y="11914"/>
                  </a:lnTo>
                  <a:lnTo>
                    <a:pt x="6621" y="10842"/>
                  </a:lnTo>
                  <a:lnTo>
                    <a:pt x="6942" y="9771"/>
                  </a:lnTo>
                  <a:lnTo>
                    <a:pt x="7457" y="8785"/>
                  </a:lnTo>
                  <a:lnTo>
                    <a:pt x="8003" y="8057"/>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20" name="Music"/>
            <p:cNvSpPr>
              <a:spLocks noChangeAspect="1" noEditPoints="1" noChangeArrowheads="1"/>
            </p:cNvSpPr>
            <p:nvPr/>
          </p:nvSpPr>
          <p:spPr bwMode="auto">
            <a:xfrm>
              <a:off x="3216" y="2448"/>
              <a:ext cx="768" cy="672"/>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a:lstStyle/>
            <a:p>
              <a:endParaRPr lang="ko-KR" altLang="en-US">
                <a:latin typeface="서울남산체 B" panose="02020603020101020101" pitchFamily="18" charset="-127"/>
                <a:ea typeface="서울남산체 B" panose="02020603020101020101" pitchFamily="18" charset="-127"/>
              </a:endParaRPr>
            </a:p>
          </p:txBody>
        </p:sp>
      </p:grpSp>
      <p:grpSp>
        <p:nvGrpSpPr>
          <p:cNvPr id="21" name="Group 73"/>
          <p:cNvGrpSpPr>
            <a:grpSpLocks noChangeAspect="1"/>
          </p:cNvGrpSpPr>
          <p:nvPr/>
        </p:nvGrpSpPr>
        <p:grpSpPr bwMode="auto">
          <a:xfrm>
            <a:off x="7595229" y="2700857"/>
            <a:ext cx="576263" cy="514350"/>
            <a:chOff x="2304" y="1584"/>
            <a:chExt cx="1740" cy="1554"/>
          </a:xfrm>
        </p:grpSpPr>
        <p:sp>
          <p:nvSpPr>
            <p:cNvPr id="22" name="Film"/>
            <p:cNvSpPr>
              <a:spLocks noChangeAspect="1" noEditPoints="1" noChangeArrowheads="1"/>
            </p:cNvSpPr>
            <p:nvPr/>
          </p:nvSpPr>
          <p:spPr bwMode="auto">
            <a:xfrm>
              <a:off x="2304" y="1980"/>
              <a:ext cx="726" cy="1158"/>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4960 w 21600"/>
                <a:gd name="T17" fmla="*/ 8129 h 21600"/>
                <a:gd name="T18" fmla="*/ 17079 w 21600"/>
                <a:gd name="T19" fmla="*/ 1342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21600" y="0"/>
                  </a:moveTo>
                  <a:lnTo>
                    <a:pt x="21600" y="21600"/>
                  </a:lnTo>
                  <a:lnTo>
                    <a:pt x="0" y="21600"/>
                  </a:lnTo>
                  <a:lnTo>
                    <a:pt x="0" y="0"/>
                  </a:lnTo>
                  <a:lnTo>
                    <a:pt x="21600" y="0"/>
                  </a:lnTo>
                  <a:close/>
                </a:path>
                <a:path w="21600" h="21600" extrusionOk="0">
                  <a:moveTo>
                    <a:pt x="3014" y="21600"/>
                  </a:moveTo>
                  <a:lnTo>
                    <a:pt x="3014" y="0"/>
                  </a:lnTo>
                  <a:lnTo>
                    <a:pt x="0" y="0"/>
                  </a:lnTo>
                  <a:lnTo>
                    <a:pt x="0" y="21600"/>
                  </a:lnTo>
                  <a:lnTo>
                    <a:pt x="3014" y="21600"/>
                  </a:lnTo>
                  <a:close/>
                </a:path>
                <a:path w="21600" h="21600" extrusionOk="0">
                  <a:moveTo>
                    <a:pt x="21600" y="21600"/>
                  </a:moveTo>
                  <a:lnTo>
                    <a:pt x="21600" y="0"/>
                  </a:lnTo>
                  <a:lnTo>
                    <a:pt x="18586" y="0"/>
                  </a:lnTo>
                  <a:lnTo>
                    <a:pt x="18586" y="21600"/>
                  </a:lnTo>
                  <a:lnTo>
                    <a:pt x="21600" y="21600"/>
                  </a:lnTo>
                  <a:close/>
                </a:path>
                <a:path w="21600" h="21600" extrusionOk="0">
                  <a:moveTo>
                    <a:pt x="6028" y="6574"/>
                  </a:moveTo>
                  <a:lnTo>
                    <a:pt x="15572" y="6574"/>
                  </a:lnTo>
                  <a:lnTo>
                    <a:pt x="16074" y="6574"/>
                  </a:lnTo>
                  <a:lnTo>
                    <a:pt x="16326" y="6457"/>
                  </a:lnTo>
                  <a:lnTo>
                    <a:pt x="16577" y="6339"/>
                  </a:lnTo>
                  <a:lnTo>
                    <a:pt x="16828" y="6222"/>
                  </a:lnTo>
                  <a:lnTo>
                    <a:pt x="17079" y="6222"/>
                  </a:lnTo>
                  <a:lnTo>
                    <a:pt x="17330" y="5987"/>
                  </a:lnTo>
                  <a:lnTo>
                    <a:pt x="17330" y="5870"/>
                  </a:lnTo>
                  <a:lnTo>
                    <a:pt x="17581" y="5635"/>
                  </a:lnTo>
                  <a:lnTo>
                    <a:pt x="17581" y="1526"/>
                  </a:lnTo>
                  <a:lnTo>
                    <a:pt x="17330" y="1291"/>
                  </a:lnTo>
                  <a:lnTo>
                    <a:pt x="17330" y="1174"/>
                  </a:lnTo>
                  <a:lnTo>
                    <a:pt x="17079" y="1057"/>
                  </a:lnTo>
                  <a:lnTo>
                    <a:pt x="16828" y="939"/>
                  </a:lnTo>
                  <a:lnTo>
                    <a:pt x="16577" y="822"/>
                  </a:lnTo>
                  <a:lnTo>
                    <a:pt x="16326" y="704"/>
                  </a:lnTo>
                  <a:lnTo>
                    <a:pt x="16074" y="704"/>
                  </a:lnTo>
                  <a:lnTo>
                    <a:pt x="15572" y="587"/>
                  </a:lnTo>
                  <a:lnTo>
                    <a:pt x="6028" y="587"/>
                  </a:lnTo>
                  <a:lnTo>
                    <a:pt x="5526" y="704"/>
                  </a:lnTo>
                  <a:lnTo>
                    <a:pt x="5274" y="704"/>
                  </a:lnTo>
                  <a:lnTo>
                    <a:pt x="5023" y="822"/>
                  </a:lnTo>
                  <a:lnTo>
                    <a:pt x="4772" y="939"/>
                  </a:lnTo>
                  <a:lnTo>
                    <a:pt x="4521" y="1057"/>
                  </a:lnTo>
                  <a:lnTo>
                    <a:pt x="4270" y="1174"/>
                  </a:lnTo>
                  <a:lnTo>
                    <a:pt x="4270" y="1291"/>
                  </a:lnTo>
                  <a:lnTo>
                    <a:pt x="4019" y="1526"/>
                  </a:lnTo>
                  <a:lnTo>
                    <a:pt x="4019" y="5635"/>
                  </a:lnTo>
                  <a:lnTo>
                    <a:pt x="4270" y="5870"/>
                  </a:lnTo>
                  <a:lnTo>
                    <a:pt x="4270" y="5987"/>
                  </a:lnTo>
                  <a:lnTo>
                    <a:pt x="4521" y="6222"/>
                  </a:lnTo>
                  <a:lnTo>
                    <a:pt x="4772" y="6222"/>
                  </a:lnTo>
                  <a:lnTo>
                    <a:pt x="5023" y="6339"/>
                  </a:lnTo>
                  <a:lnTo>
                    <a:pt x="5274" y="6457"/>
                  </a:lnTo>
                  <a:lnTo>
                    <a:pt x="5526" y="6574"/>
                  </a:lnTo>
                  <a:lnTo>
                    <a:pt x="6028" y="6574"/>
                  </a:lnTo>
                  <a:close/>
                </a:path>
                <a:path w="21600" h="21600" extrusionOk="0">
                  <a:moveTo>
                    <a:pt x="6028" y="13617"/>
                  </a:moveTo>
                  <a:lnTo>
                    <a:pt x="15572" y="13617"/>
                  </a:lnTo>
                  <a:lnTo>
                    <a:pt x="16074" y="13617"/>
                  </a:lnTo>
                  <a:lnTo>
                    <a:pt x="16326" y="13617"/>
                  </a:lnTo>
                  <a:lnTo>
                    <a:pt x="16577" y="13500"/>
                  </a:lnTo>
                  <a:lnTo>
                    <a:pt x="16828" y="13383"/>
                  </a:lnTo>
                  <a:lnTo>
                    <a:pt x="17079" y="13265"/>
                  </a:lnTo>
                  <a:lnTo>
                    <a:pt x="17330" y="13148"/>
                  </a:lnTo>
                  <a:lnTo>
                    <a:pt x="17330" y="12913"/>
                  </a:lnTo>
                  <a:lnTo>
                    <a:pt x="17581" y="12796"/>
                  </a:lnTo>
                  <a:lnTo>
                    <a:pt x="17581" y="8687"/>
                  </a:lnTo>
                  <a:lnTo>
                    <a:pt x="17330" y="8452"/>
                  </a:lnTo>
                  <a:lnTo>
                    <a:pt x="17330" y="8335"/>
                  </a:lnTo>
                  <a:lnTo>
                    <a:pt x="17079" y="8217"/>
                  </a:lnTo>
                  <a:lnTo>
                    <a:pt x="16828" y="7983"/>
                  </a:lnTo>
                  <a:lnTo>
                    <a:pt x="16577" y="7983"/>
                  </a:lnTo>
                  <a:lnTo>
                    <a:pt x="16326" y="7865"/>
                  </a:lnTo>
                  <a:lnTo>
                    <a:pt x="16074" y="7865"/>
                  </a:lnTo>
                  <a:lnTo>
                    <a:pt x="15572" y="7748"/>
                  </a:lnTo>
                  <a:lnTo>
                    <a:pt x="6028" y="7748"/>
                  </a:lnTo>
                  <a:lnTo>
                    <a:pt x="5526" y="7865"/>
                  </a:lnTo>
                  <a:lnTo>
                    <a:pt x="5274" y="7865"/>
                  </a:lnTo>
                  <a:lnTo>
                    <a:pt x="5023" y="7983"/>
                  </a:lnTo>
                  <a:lnTo>
                    <a:pt x="4772" y="7983"/>
                  </a:lnTo>
                  <a:lnTo>
                    <a:pt x="4521" y="8217"/>
                  </a:lnTo>
                  <a:lnTo>
                    <a:pt x="4270" y="8335"/>
                  </a:lnTo>
                  <a:lnTo>
                    <a:pt x="4270" y="8452"/>
                  </a:lnTo>
                  <a:lnTo>
                    <a:pt x="4019" y="8687"/>
                  </a:lnTo>
                  <a:lnTo>
                    <a:pt x="4019" y="12796"/>
                  </a:lnTo>
                  <a:lnTo>
                    <a:pt x="4270" y="12913"/>
                  </a:lnTo>
                  <a:lnTo>
                    <a:pt x="4270" y="13148"/>
                  </a:lnTo>
                  <a:lnTo>
                    <a:pt x="4521" y="13265"/>
                  </a:lnTo>
                  <a:lnTo>
                    <a:pt x="4772" y="13383"/>
                  </a:lnTo>
                  <a:lnTo>
                    <a:pt x="5023" y="13500"/>
                  </a:lnTo>
                  <a:lnTo>
                    <a:pt x="5274" y="13617"/>
                  </a:lnTo>
                  <a:lnTo>
                    <a:pt x="5526" y="13617"/>
                  </a:lnTo>
                  <a:lnTo>
                    <a:pt x="6028" y="13617"/>
                  </a:lnTo>
                  <a:close/>
                </a:path>
                <a:path w="21600" h="21600" extrusionOk="0">
                  <a:moveTo>
                    <a:pt x="6028" y="20778"/>
                  </a:moveTo>
                  <a:lnTo>
                    <a:pt x="15572" y="20778"/>
                  </a:lnTo>
                  <a:lnTo>
                    <a:pt x="16074" y="20778"/>
                  </a:lnTo>
                  <a:lnTo>
                    <a:pt x="16326" y="20661"/>
                  </a:lnTo>
                  <a:lnTo>
                    <a:pt x="16577" y="20661"/>
                  </a:lnTo>
                  <a:lnTo>
                    <a:pt x="16828" y="20543"/>
                  </a:lnTo>
                  <a:lnTo>
                    <a:pt x="17079" y="20426"/>
                  </a:lnTo>
                  <a:lnTo>
                    <a:pt x="17330" y="20309"/>
                  </a:lnTo>
                  <a:lnTo>
                    <a:pt x="17330" y="20074"/>
                  </a:lnTo>
                  <a:lnTo>
                    <a:pt x="17581" y="19957"/>
                  </a:lnTo>
                  <a:lnTo>
                    <a:pt x="17581" y="15730"/>
                  </a:lnTo>
                  <a:lnTo>
                    <a:pt x="17330" y="15613"/>
                  </a:lnTo>
                  <a:lnTo>
                    <a:pt x="17330" y="15378"/>
                  </a:lnTo>
                  <a:lnTo>
                    <a:pt x="17079" y="15378"/>
                  </a:lnTo>
                  <a:lnTo>
                    <a:pt x="16828" y="15143"/>
                  </a:lnTo>
                  <a:lnTo>
                    <a:pt x="16577" y="15026"/>
                  </a:lnTo>
                  <a:lnTo>
                    <a:pt x="16326" y="15026"/>
                  </a:lnTo>
                  <a:lnTo>
                    <a:pt x="16074" y="15026"/>
                  </a:lnTo>
                  <a:lnTo>
                    <a:pt x="15572" y="14909"/>
                  </a:lnTo>
                  <a:lnTo>
                    <a:pt x="6028" y="14909"/>
                  </a:lnTo>
                  <a:lnTo>
                    <a:pt x="5526" y="15026"/>
                  </a:lnTo>
                  <a:lnTo>
                    <a:pt x="5274" y="15026"/>
                  </a:lnTo>
                  <a:lnTo>
                    <a:pt x="5023" y="15026"/>
                  </a:lnTo>
                  <a:lnTo>
                    <a:pt x="4772" y="15143"/>
                  </a:lnTo>
                  <a:lnTo>
                    <a:pt x="4521" y="15378"/>
                  </a:lnTo>
                  <a:lnTo>
                    <a:pt x="4270" y="15378"/>
                  </a:lnTo>
                  <a:lnTo>
                    <a:pt x="4270" y="15613"/>
                  </a:lnTo>
                  <a:lnTo>
                    <a:pt x="4019" y="15730"/>
                  </a:lnTo>
                  <a:lnTo>
                    <a:pt x="4019" y="19957"/>
                  </a:lnTo>
                  <a:lnTo>
                    <a:pt x="4270" y="20074"/>
                  </a:lnTo>
                  <a:lnTo>
                    <a:pt x="4270" y="20309"/>
                  </a:lnTo>
                  <a:lnTo>
                    <a:pt x="4521" y="20426"/>
                  </a:lnTo>
                  <a:lnTo>
                    <a:pt x="4772" y="20543"/>
                  </a:lnTo>
                  <a:lnTo>
                    <a:pt x="5023" y="20661"/>
                  </a:lnTo>
                  <a:lnTo>
                    <a:pt x="5274" y="20661"/>
                  </a:lnTo>
                  <a:lnTo>
                    <a:pt x="5526" y="20778"/>
                  </a:lnTo>
                  <a:lnTo>
                    <a:pt x="6028" y="20778"/>
                  </a:lnTo>
                  <a:close/>
                </a:path>
                <a:path w="21600" h="21600" extrusionOk="0">
                  <a:moveTo>
                    <a:pt x="753" y="1291"/>
                  </a:moveTo>
                  <a:lnTo>
                    <a:pt x="2260" y="1291"/>
                  </a:lnTo>
                  <a:lnTo>
                    <a:pt x="2260" y="235"/>
                  </a:lnTo>
                  <a:lnTo>
                    <a:pt x="753" y="235"/>
                  </a:lnTo>
                  <a:lnTo>
                    <a:pt x="753" y="1291"/>
                  </a:lnTo>
                  <a:close/>
                </a:path>
                <a:path w="21600" h="21600" extrusionOk="0">
                  <a:moveTo>
                    <a:pt x="753" y="2700"/>
                  </a:moveTo>
                  <a:lnTo>
                    <a:pt x="2260" y="2700"/>
                  </a:lnTo>
                  <a:lnTo>
                    <a:pt x="2260" y="1643"/>
                  </a:lnTo>
                  <a:lnTo>
                    <a:pt x="753" y="1643"/>
                  </a:lnTo>
                  <a:lnTo>
                    <a:pt x="753" y="2700"/>
                  </a:lnTo>
                  <a:close/>
                </a:path>
                <a:path w="21600" h="21600" extrusionOk="0">
                  <a:moveTo>
                    <a:pt x="753" y="4109"/>
                  </a:moveTo>
                  <a:lnTo>
                    <a:pt x="2260" y="4109"/>
                  </a:lnTo>
                  <a:lnTo>
                    <a:pt x="2260" y="3052"/>
                  </a:lnTo>
                  <a:lnTo>
                    <a:pt x="753" y="3052"/>
                  </a:lnTo>
                  <a:lnTo>
                    <a:pt x="753" y="4109"/>
                  </a:lnTo>
                  <a:close/>
                </a:path>
                <a:path w="21600" h="21600" extrusionOk="0">
                  <a:moveTo>
                    <a:pt x="753" y="5517"/>
                  </a:moveTo>
                  <a:lnTo>
                    <a:pt x="2260" y="5517"/>
                  </a:lnTo>
                  <a:lnTo>
                    <a:pt x="2260" y="4461"/>
                  </a:lnTo>
                  <a:lnTo>
                    <a:pt x="753" y="4461"/>
                  </a:lnTo>
                  <a:lnTo>
                    <a:pt x="753" y="5517"/>
                  </a:lnTo>
                  <a:close/>
                </a:path>
                <a:path w="21600" h="21600" extrusionOk="0">
                  <a:moveTo>
                    <a:pt x="753" y="6926"/>
                  </a:moveTo>
                  <a:lnTo>
                    <a:pt x="2260" y="6926"/>
                  </a:lnTo>
                  <a:lnTo>
                    <a:pt x="2260" y="5870"/>
                  </a:lnTo>
                  <a:lnTo>
                    <a:pt x="753" y="5870"/>
                  </a:lnTo>
                  <a:lnTo>
                    <a:pt x="753" y="6926"/>
                  </a:lnTo>
                  <a:close/>
                </a:path>
                <a:path w="21600" h="21600" extrusionOk="0">
                  <a:moveTo>
                    <a:pt x="753" y="8335"/>
                  </a:moveTo>
                  <a:lnTo>
                    <a:pt x="2260" y="8335"/>
                  </a:lnTo>
                  <a:lnTo>
                    <a:pt x="2260" y="7278"/>
                  </a:lnTo>
                  <a:lnTo>
                    <a:pt x="753" y="7278"/>
                  </a:lnTo>
                  <a:lnTo>
                    <a:pt x="753" y="8335"/>
                  </a:lnTo>
                  <a:close/>
                </a:path>
                <a:path w="21600" h="21600" extrusionOk="0">
                  <a:moveTo>
                    <a:pt x="753" y="9743"/>
                  </a:moveTo>
                  <a:lnTo>
                    <a:pt x="2260" y="9743"/>
                  </a:lnTo>
                  <a:lnTo>
                    <a:pt x="2260" y="8687"/>
                  </a:lnTo>
                  <a:lnTo>
                    <a:pt x="753" y="8687"/>
                  </a:lnTo>
                  <a:lnTo>
                    <a:pt x="753" y="9743"/>
                  </a:lnTo>
                  <a:close/>
                </a:path>
                <a:path w="21600" h="21600" extrusionOk="0">
                  <a:moveTo>
                    <a:pt x="753" y="11152"/>
                  </a:moveTo>
                  <a:lnTo>
                    <a:pt x="2260" y="11152"/>
                  </a:lnTo>
                  <a:lnTo>
                    <a:pt x="2260" y="10096"/>
                  </a:lnTo>
                  <a:lnTo>
                    <a:pt x="753" y="10096"/>
                  </a:lnTo>
                  <a:lnTo>
                    <a:pt x="753" y="11152"/>
                  </a:lnTo>
                  <a:close/>
                </a:path>
                <a:path w="21600" h="21600" extrusionOk="0">
                  <a:moveTo>
                    <a:pt x="753" y="12561"/>
                  </a:moveTo>
                  <a:lnTo>
                    <a:pt x="2260" y="12561"/>
                  </a:lnTo>
                  <a:lnTo>
                    <a:pt x="2260" y="11504"/>
                  </a:lnTo>
                  <a:lnTo>
                    <a:pt x="753" y="11504"/>
                  </a:lnTo>
                  <a:lnTo>
                    <a:pt x="753" y="12561"/>
                  </a:lnTo>
                  <a:close/>
                </a:path>
                <a:path w="21600" h="21600" extrusionOk="0">
                  <a:moveTo>
                    <a:pt x="753" y="13970"/>
                  </a:moveTo>
                  <a:lnTo>
                    <a:pt x="2260" y="13970"/>
                  </a:lnTo>
                  <a:lnTo>
                    <a:pt x="2260" y="12913"/>
                  </a:lnTo>
                  <a:lnTo>
                    <a:pt x="753" y="12913"/>
                  </a:lnTo>
                  <a:lnTo>
                    <a:pt x="753" y="13970"/>
                  </a:lnTo>
                  <a:close/>
                </a:path>
                <a:path w="21600" h="21600" extrusionOk="0">
                  <a:moveTo>
                    <a:pt x="753" y="15378"/>
                  </a:moveTo>
                  <a:lnTo>
                    <a:pt x="2260" y="15378"/>
                  </a:lnTo>
                  <a:lnTo>
                    <a:pt x="2260" y="14322"/>
                  </a:lnTo>
                  <a:lnTo>
                    <a:pt x="753" y="14322"/>
                  </a:lnTo>
                  <a:lnTo>
                    <a:pt x="753" y="15378"/>
                  </a:lnTo>
                  <a:close/>
                </a:path>
                <a:path w="21600" h="21600" extrusionOk="0">
                  <a:moveTo>
                    <a:pt x="753" y="16787"/>
                  </a:moveTo>
                  <a:lnTo>
                    <a:pt x="2260" y="16787"/>
                  </a:lnTo>
                  <a:lnTo>
                    <a:pt x="2260" y="15730"/>
                  </a:lnTo>
                  <a:lnTo>
                    <a:pt x="753" y="15730"/>
                  </a:lnTo>
                  <a:lnTo>
                    <a:pt x="753" y="16787"/>
                  </a:lnTo>
                  <a:close/>
                </a:path>
                <a:path w="21600" h="21600" extrusionOk="0">
                  <a:moveTo>
                    <a:pt x="753" y="18196"/>
                  </a:moveTo>
                  <a:lnTo>
                    <a:pt x="2260" y="18196"/>
                  </a:lnTo>
                  <a:lnTo>
                    <a:pt x="2260" y="17139"/>
                  </a:lnTo>
                  <a:lnTo>
                    <a:pt x="753" y="17139"/>
                  </a:lnTo>
                  <a:lnTo>
                    <a:pt x="753" y="18196"/>
                  </a:lnTo>
                  <a:close/>
                </a:path>
                <a:path w="21600" h="21600" extrusionOk="0">
                  <a:moveTo>
                    <a:pt x="753" y="19604"/>
                  </a:moveTo>
                  <a:lnTo>
                    <a:pt x="2260" y="19604"/>
                  </a:lnTo>
                  <a:lnTo>
                    <a:pt x="2260" y="18548"/>
                  </a:lnTo>
                  <a:lnTo>
                    <a:pt x="753" y="18548"/>
                  </a:lnTo>
                  <a:lnTo>
                    <a:pt x="753" y="19604"/>
                  </a:lnTo>
                  <a:close/>
                </a:path>
                <a:path w="21600" h="21600" extrusionOk="0">
                  <a:moveTo>
                    <a:pt x="753" y="21013"/>
                  </a:moveTo>
                  <a:lnTo>
                    <a:pt x="2260" y="21013"/>
                  </a:lnTo>
                  <a:lnTo>
                    <a:pt x="2260" y="19957"/>
                  </a:lnTo>
                  <a:lnTo>
                    <a:pt x="753" y="19957"/>
                  </a:lnTo>
                  <a:lnTo>
                    <a:pt x="753" y="21013"/>
                  </a:lnTo>
                  <a:close/>
                </a:path>
                <a:path w="21600" h="21600" extrusionOk="0">
                  <a:moveTo>
                    <a:pt x="19340" y="1409"/>
                  </a:moveTo>
                  <a:lnTo>
                    <a:pt x="20595" y="1409"/>
                  </a:lnTo>
                  <a:lnTo>
                    <a:pt x="20595" y="352"/>
                  </a:lnTo>
                  <a:lnTo>
                    <a:pt x="19340" y="352"/>
                  </a:lnTo>
                  <a:lnTo>
                    <a:pt x="19340" y="1409"/>
                  </a:lnTo>
                  <a:close/>
                </a:path>
                <a:path w="21600" h="21600" extrusionOk="0">
                  <a:moveTo>
                    <a:pt x="19340" y="2700"/>
                  </a:moveTo>
                  <a:lnTo>
                    <a:pt x="20595" y="2700"/>
                  </a:lnTo>
                  <a:lnTo>
                    <a:pt x="20595" y="1643"/>
                  </a:lnTo>
                  <a:lnTo>
                    <a:pt x="19340" y="1643"/>
                  </a:lnTo>
                  <a:lnTo>
                    <a:pt x="19340" y="2700"/>
                  </a:lnTo>
                  <a:close/>
                </a:path>
                <a:path w="21600" h="21600" extrusionOk="0">
                  <a:moveTo>
                    <a:pt x="19340" y="4109"/>
                  </a:moveTo>
                  <a:lnTo>
                    <a:pt x="20595" y="4109"/>
                  </a:lnTo>
                  <a:lnTo>
                    <a:pt x="20595" y="3052"/>
                  </a:lnTo>
                  <a:lnTo>
                    <a:pt x="19340" y="3052"/>
                  </a:lnTo>
                  <a:lnTo>
                    <a:pt x="19340" y="4109"/>
                  </a:lnTo>
                  <a:close/>
                </a:path>
                <a:path w="21600" h="21600" extrusionOk="0">
                  <a:moveTo>
                    <a:pt x="19340" y="5517"/>
                  </a:moveTo>
                  <a:lnTo>
                    <a:pt x="20595" y="5517"/>
                  </a:lnTo>
                  <a:lnTo>
                    <a:pt x="20595" y="4461"/>
                  </a:lnTo>
                  <a:lnTo>
                    <a:pt x="19340" y="4461"/>
                  </a:lnTo>
                  <a:lnTo>
                    <a:pt x="19340" y="5517"/>
                  </a:lnTo>
                  <a:close/>
                </a:path>
                <a:path w="21600" h="21600" extrusionOk="0">
                  <a:moveTo>
                    <a:pt x="19340" y="6926"/>
                  </a:moveTo>
                  <a:lnTo>
                    <a:pt x="20595" y="6926"/>
                  </a:lnTo>
                  <a:lnTo>
                    <a:pt x="20595" y="5870"/>
                  </a:lnTo>
                  <a:lnTo>
                    <a:pt x="19340" y="5870"/>
                  </a:lnTo>
                  <a:lnTo>
                    <a:pt x="19340" y="6926"/>
                  </a:lnTo>
                  <a:close/>
                </a:path>
                <a:path w="21600" h="21600" extrusionOk="0">
                  <a:moveTo>
                    <a:pt x="19340" y="8335"/>
                  </a:moveTo>
                  <a:lnTo>
                    <a:pt x="20595" y="8335"/>
                  </a:lnTo>
                  <a:lnTo>
                    <a:pt x="20595" y="7278"/>
                  </a:lnTo>
                  <a:lnTo>
                    <a:pt x="19340" y="7278"/>
                  </a:lnTo>
                  <a:lnTo>
                    <a:pt x="19340" y="8335"/>
                  </a:lnTo>
                  <a:close/>
                </a:path>
                <a:path w="21600" h="21600" extrusionOk="0">
                  <a:moveTo>
                    <a:pt x="19340" y="9743"/>
                  </a:moveTo>
                  <a:lnTo>
                    <a:pt x="20595" y="9743"/>
                  </a:lnTo>
                  <a:lnTo>
                    <a:pt x="20595" y="8687"/>
                  </a:lnTo>
                  <a:lnTo>
                    <a:pt x="19340" y="8687"/>
                  </a:lnTo>
                  <a:lnTo>
                    <a:pt x="19340" y="9743"/>
                  </a:lnTo>
                  <a:close/>
                </a:path>
                <a:path w="21600" h="21600" extrusionOk="0">
                  <a:moveTo>
                    <a:pt x="19340" y="11152"/>
                  </a:moveTo>
                  <a:lnTo>
                    <a:pt x="20595" y="11152"/>
                  </a:lnTo>
                  <a:lnTo>
                    <a:pt x="20595" y="10096"/>
                  </a:lnTo>
                  <a:lnTo>
                    <a:pt x="19340" y="10096"/>
                  </a:lnTo>
                  <a:lnTo>
                    <a:pt x="19340" y="11152"/>
                  </a:lnTo>
                  <a:close/>
                </a:path>
                <a:path w="21600" h="21600" extrusionOk="0">
                  <a:moveTo>
                    <a:pt x="19340" y="12561"/>
                  </a:moveTo>
                  <a:lnTo>
                    <a:pt x="20595" y="12561"/>
                  </a:lnTo>
                  <a:lnTo>
                    <a:pt x="20595" y="11504"/>
                  </a:lnTo>
                  <a:lnTo>
                    <a:pt x="19340" y="11504"/>
                  </a:lnTo>
                  <a:lnTo>
                    <a:pt x="19340" y="12561"/>
                  </a:lnTo>
                  <a:close/>
                </a:path>
                <a:path w="21600" h="21600" extrusionOk="0">
                  <a:moveTo>
                    <a:pt x="19340" y="13970"/>
                  </a:moveTo>
                  <a:lnTo>
                    <a:pt x="20595" y="13970"/>
                  </a:lnTo>
                  <a:lnTo>
                    <a:pt x="20595" y="12913"/>
                  </a:lnTo>
                  <a:lnTo>
                    <a:pt x="19340" y="12913"/>
                  </a:lnTo>
                  <a:lnTo>
                    <a:pt x="19340" y="13970"/>
                  </a:lnTo>
                  <a:close/>
                </a:path>
                <a:path w="21600" h="21600" extrusionOk="0">
                  <a:moveTo>
                    <a:pt x="19340" y="15378"/>
                  </a:moveTo>
                  <a:lnTo>
                    <a:pt x="20595" y="15378"/>
                  </a:lnTo>
                  <a:lnTo>
                    <a:pt x="20595" y="14322"/>
                  </a:lnTo>
                  <a:lnTo>
                    <a:pt x="19340" y="14322"/>
                  </a:lnTo>
                  <a:lnTo>
                    <a:pt x="19340" y="15378"/>
                  </a:lnTo>
                  <a:close/>
                </a:path>
                <a:path w="21600" h="21600" extrusionOk="0">
                  <a:moveTo>
                    <a:pt x="19340" y="16787"/>
                  </a:moveTo>
                  <a:lnTo>
                    <a:pt x="20595" y="16787"/>
                  </a:lnTo>
                  <a:lnTo>
                    <a:pt x="20595" y="15730"/>
                  </a:lnTo>
                  <a:lnTo>
                    <a:pt x="19340" y="15730"/>
                  </a:lnTo>
                  <a:lnTo>
                    <a:pt x="19340" y="16787"/>
                  </a:lnTo>
                  <a:close/>
                </a:path>
                <a:path w="21600" h="21600" extrusionOk="0">
                  <a:moveTo>
                    <a:pt x="19340" y="18196"/>
                  </a:moveTo>
                  <a:lnTo>
                    <a:pt x="20595" y="18196"/>
                  </a:lnTo>
                  <a:lnTo>
                    <a:pt x="20595" y="17139"/>
                  </a:lnTo>
                  <a:lnTo>
                    <a:pt x="19340" y="17139"/>
                  </a:lnTo>
                  <a:lnTo>
                    <a:pt x="19340" y="18196"/>
                  </a:lnTo>
                  <a:close/>
                </a:path>
                <a:path w="21600" h="21600" extrusionOk="0">
                  <a:moveTo>
                    <a:pt x="19340" y="19604"/>
                  </a:moveTo>
                  <a:lnTo>
                    <a:pt x="20595" y="19604"/>
                  </a:lnTo>
                  <a:lnTo>
                    <a:pt x="20595" y="18548"/>
                  </a:lnTo>
                  <a:lnTo>
                    <a:pt x="19340" y="18548"/>
                  </a:lnTo>
                  <a:lnTo>
                    <a:pt x="19340" y="19604"/>
                  </a:lnTo>
                  <a:close/>
                </a:path>
                <a:path w="21600" h="21600" extrusionOk="0">
                  <a:moveTo>
                    <a:pt x="19340" y="21013"/>
                  </a:moveTo>
                  <a:lnTo>
                    <a:pt x="20595" y="21013"/>
                  </a:lnTo>
                  <a:lnTo>
                    <a:pt x="20595" y="19957"/>
                  </a:lnTo>
                  <a:lnTo>
                    <a:pt x="19340" y="19957"/>
                  </a:lnTo>
                  <a:lnTo>
                    <a:pt x="19340" y="21013"/>
                  </a:lnTo>
                  <a:close/>
                </a:path>
              </a:pathLst>
            </a:custGeom>
            <a:solidFill>
              <a:srgbClr val="CCCCFF"/>
            </a:solidFill>
            <a:ln w="9525">
              <a:solidFill>
                <a:srgbClr val="000000"/>
              </a:solidFill>
              <a:miter lim="800000"/>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23" name="Sound"/>
            <p:cNvSpPr>
              <a:spLocks noChangeAspect="1" noEditPoints="1" noChangeArrowheads="1"/>
            </p:cNvSpPr>
            <p:nvPr/>
          </p:nvSpPr>
          <p:spPr bwMode="auto">
            <a:xfrm>
              <a:off x="2724" y="1584"/>
              <a:ext cx="1008" cy="768"/>
            </a:xfrm>
            <a:custGeom>
              <a:avLst/>
              <a:gdLst>
                <a:gd name="T0" fmla="*/ 11164 w 21600"/>
                <a:gd name="T1" fmla="*/ 21159 h 21600"/>
                <a:gd name="T2" fmla="*/ 11164 w 21600"/>
                <a:gd name="T3" fmla="*/ 0 h 21600"/>
                <a:gd name="T4" fmla="*/ 0 w 21600"/>
                <a:gd name="T5" fmla="*/ 10800 h 21600"/>
                <a:gd name="T6" fmla="*/ 21600 w 21600"/>
                <a:gd name="T7" fmla="*/ 10800 h 21600"/>
                <a:gd name="T8" fmla="*/ 242 w 21600"/>
                <a:gd name="T9" fmla="*/ 7604 h 21600"/>
                <a:gd name="T10" fmla="*/ 10760 w 21600"/>
                <a:gd name="T11" fmla="*/ 13555 h 21600"/>
              </a:gdLst>
              <a:ahLst/>
              <a:cxnLst>
                <a:cxn ang="0">
                  <a:pos x="T0" y="T1"/>
                </a:cxn>
                <a:cxn ang="0">
                  <a:pos x="T2" y="T3"/>
                </a:cxn>
                <a:cxn ang="0">
                  <a:pos x="T4" y="T5"/>
                </a:cxn>
                <a:cxn ang="0">
                  <a:pos x="T6" y="T7"/>
                </a:cxn>
              </a:cxnLst>
              <a:rect l="T8" t="T9" r="T10" b="T11"/>
              <a:pathLst>
                <a:path w="21600" h="21600">
                  <a:moveTo>
                    <a:pt x="0" y="7273"/>
                  </a:moveTo>
                  <a:lnTo>
                    <a:pt x="5824" y="7273"/>
                  </a:lnTo>
                  <a:lnTo>
                    <a:pt x="11164" y="0"/>
                  </a:lnTo>
                  <a:lnTo>
                    <a:pt x="11164" y="21159"/>
                  </a:lnTo>
                  <a:lnTo>
                    <a:pt x="5824" y="13885"/>
                  </a:lnTo>
                  <a:lnTo>
                    <a:pt x="0" y="13885"/>
                  </a:lnTo>
                  <a:lnTo>
                    <a:pt x="0" y="7273"/>
                  </a:lnTo>
                  <a:close/>
                </a:path>
                <a:path w="21600" h="21600">
                  <a:moveTo>
                    <a:pt x="13024" y="7273"/>
                  </a:moveTo>
                  <a:lnTo>
                    <a:pt x="13591" y="6722"/>
                  </a:lnTo>
                  <a:lnTo>
                    <a:pt x="13833" y="7548"/>
                  </a:lnTo>
                  <a:lnTo>
                    <a:pt x="14076" y="8485"/>
                  </a:lnTo>
                  <a:lnTo>
                    <a:pt x="14157" y="9367"/>
                  </a:lnTo>
                  <a:lnTo>
                    <a:pt x="14197" y="10524"/>
                  </a:lnTo>
                  <a:lnTo>
                    <a:pt x="14197" y="11406"/>
                  </a:lnTo>
                  <a:lnTo>
                    <a:pt x="14116" y="12012"/>
                  </a:lnTo>
                  <a:lnTo>
                    <a:pt x="13995" y="12728"/>
                  </a:lnTo>
                  <a:lnTo>
                    <a:pt x="13833" y="13444"/>
                  </a:lnTo>
                  <a:lnTo>
                    <a:pt x="13712" y="14106"/>
                  </a:lnTo>
                  <a:lnTo>
                    <a:pt x="13591" y="14546"/>
                  </a:lnTo>
                  <a:lnTo>
                    <a:pt x="13065" y="13885"/>
                  </a:lnTo>
                  <a:lnTo>
                    <a:pt x="13307" y="12893"/>
                  </a:lnTo>
                  <a:lnTo>
                    <a:pt x="13469" y="11791"/>
                  </a:lnTo>
                  <a:lnTo>
                    <a:pt x="13550" y="10910"/>
                  </a:lnTo>
                  <a:lnTo>
                    <a:pt x="13591" y="10138"/>
                  </a:lnTo>
                  <a:lnTo>
                    <a:pt x="13469" y="9367"/>
                  </a:lnTo>
                  <a:lnTo>
                    <a:pt x="13388" y="8595"/>
                  </a:lnTo>
                  <a:lnTo>
                    <a:pt x="13267" y="7934"/>
                  </a:lnTo>
                  <a:lnTo>
                    <a:pt x="13024" y="7273"/>
                  </a:lnTo>
                  <a:close/>
                </a:path>
                <a:path w="21600" h="21600">
                  <a:moveTo>
                    <a:pt x="16382" y="3967"/>
                  </a:moveTo>
                  <a:lnTo>
                    <a:pt x="16786" y="5179"/>
                  </a:lnTo>
                  <a:lnTo>
                    <a:pt x="17150" y="6612"/>
                  </a:lnTo>
                  <a:lnTo>
                    <a:pt x="17474" y="8651"/>
                  </a:lnTo>
                  <a:lnTo>
                    <a:pt x="17595" y="9753"/>
                  </a:lnTo>
                  <a:lnTo>
                    <a:pt x="17635" y="12012"/>
                  </a:lnTo>
                  <a:lnTo>
                    <a:pt x="17393" y="13665"/>
                  </a:lnTo>
                  <a:lnTo>
                    <a:pt x="17150" y="15208"/>
                  </a:lnTo>
                  <a:lnTo>
                    <a:pt x="16786" y="16310"/>
                  </a:lnTo>
                  <a:lnTo>
                    <a:pt x="16341" y="17687"/>
                  </a:lnTo>
                  <a:lnTo>
                    <a:pt x="15815" y="17081"/>
                  </a:lnTo>
                  <a:lnTo>
                    <a:pt x="16503" y="14602"/>
                  </a:lnTo>
                  <a:lnTo>
                    <a:pt x="16786" y="13169"/>
                  </a:lnTo>
                  <a:lnTo>
                    <a:pt x="16867" y="12012"/>
                  </a:lnTo>
                  <a:lnTo>
                    <a:pt x="16867" y="9642"/>
                  </a:lnTo>
                  <a:lnTo>
                    <a:pt x="16705" y="7989"/>
                  </a:lnTo>
                  <a:lnTo>
                    <a:pt x="16422" y="6612"/>
                  </a:lnTo>
                  <a:lnTo>
                    <a:pt x="16220" y="5675"/>
                  </a:lnTo>
                  <a:lnTo>
                    <a:pt x="15856" y="4518"/>
                  </a:lnTo>
                  <a:lnTo>
                    <a:pt x="16382" y="3967"/>
                  </a:lnTo>
                  <a:close/>
                </a:path>
                <a:path w="21600" h="21600">
                  <a:moveTo>
                    <a:pt x="18889" y="1377"/>
                  </a:moveTo>
                  <a:lnTo>
                    <a:pt x="19415" y="826"/>
                  </a:lnTo>
                  <a:lnTo>
                    <a:pt x="20194" y="2576"/>
                  </a:lnTo>
                  <a:lnTo>
                    <a:pt x="20831" y="4683"/>
                  </a:lnTo>
                  <a:lnTo>
                    <a:pt x="21357" y="7204"/>
                  </a:lnTo>
                  <a:lnTo>
                    <a:pt x="21650" y="9450"/>
                  </a:lnTo>
                  <a:lnTo>
                    <a:pt x="21600" y="12301"/>
                  </a:lnTo>
                  <a:lnTo>
                    <a:pt x="21215" y="15938"/>
                  </a:lnTo>
                  <a:lnTo>
                    <a:pt x="20629" y="18348"/>
                  </a:lnTo>
                  <a:lnTo>
                    <a:pt x="19415" y="21655"/>
                  </a:lnTo>
                  <a:lnTo>
                    <a:pt x="18889" y="21159"/>
                  </a:lnTo>
                  <a:lnTo>
                    <a:pt x="19901" y="18404"/>
                  </a:lnTo>
                  <a:lnTo>
                    <a:pt x="20467" y="15593"/>
                  </a:lnTo>
                  <a:lnTo>
                    <a:pt x="20791" y="12342"/>
                  </a:lnTo>
                  <a:lnTo>
                    <a:pt x="20871" y="9532"/>
                  </a:lnTo>
                  <a:lnTo>
                    <a:pt x="20629" y="7411"/>
                  </a:lnTo>
                  <a:lnTo>
                    <a:pt x="20062" y="4628"/>
                  </a:lnTo>
                  <a:lnTo>
                    <a:pt x="19415" y="2810"/>
                  </a:lnTo>
                  <a:lnTo>
                    <a:pt x="18889" y="1377"/>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24" name="Photo"/>
            <p:cNvSpPr>
              <a:spLocks noChangeAspect="1" noEditPoints="1" noChangeArrowheads="1"/>
            </p:cNvSpPr>
            <p:nvPr/>
          </p:nvSpPr>
          <p:spPr bwMode="auto">
            <a:xfrm>
              <a:off x="3108" y="2040"/>
              <a:ext cx="936" cy="696"/>
            </a:xfrm>
            <a:custGeom>
              <a:avLst/>
              <a:gdLst>
                <a:gd name="T0" fmla="*/ 0 w 21600"/>
                <a:gd name="T1" fmla="*/ 3085 h 21600"/>
                <a:gd name="T2" fmla="*/ 10800 w 21600"/>
                <a:gd name="T3" fmla="*/ 0 h 21600"/>
                <a:gd name="T4" fmla="*/ 21600 w 21600"/>
                <a:gd name="T5" fmla="*/ 3085 h 21600"/>
                <a:gd name="T6" fmla="*/ 21600 w 21600"/>
                <a:gd name="T7" fmla="*/ 10800 h 21600"/>
                <a:gd name="T8" fmla="*/ 21600 w 21600"/>
                <a:gd name="T9" fmla="*/ 21600 h 21600"/>
                <a:gd name="T10" fmla="*/ 10800 w 21600"/>
                <a:gd name="T11" fmla="*/ 21800 h 21600"/>
                <a:gd name="T12" fmla="*/ 0 w 21600"/>
                <a:gd name="T13" fmla="*/ 21600 h 21600"/>
                <a:gd name="T14" fmla="*/ 0 w 21600"/>
                <a:gd name="T15" fmla="*/ 10800 h 21600"/>
                <a:gd name="T16" fmla="*/ 7778 w 21600"/>
                <a:gd name="T17" fmla="*/ 8228 h 21600"/>
                <a:gd name="T18" fmla="*/ 13757 w 21600"/>
                <a:gd name="T19" fmla="*/ 16886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21600"/>
                  </a:moveTo>
                  <a:lnTo>
                    <a:pt x="0" y="3085"/>
                  </a:lnTo>
                  <a:lnTo>
                    <a:pt x="1542" y="3085"/>
                  </a:lnTo>
                  <a:lnTo>
                    <a:pt x="1542" y="1028"/>
                  </a:lnTo>
                  <a:lnTo>
                    <a:pt x="3857" y="1028"/>
                  </a:lnTo>
                  <a:lnTo>
                    <a:pt x="3857" y="3085"/>
                  </a:lnTo>
                  <a:lnTo>
                    <a:pt x="5400" y="3085"/>
                  </a:lnTo>
                  <a:lnTo>
                    <a:pt x="6942" y="0"/>
                  </a:lnTo>
                  <a:lnTo>
                    <a:pt x="14657" y="0"/>
                  </a:lnTo>
                  <a:lnTo>
                    <a:pt x="16200" y="3085"/>
                  </a:lnTo>
                  <a:lnTo>
                    <a:pt x="21600" y="3085"/>
                  </a:lnTo>
                  <a:lnTo>
                    <a:pt x="21600" y="21600"/>
                  </a:lnTo>
                  <a:lnTo>
                    <a:pt x="0" y="21600"/>
                  </a:lnTo>
                  <a:close/>
                </a:path>
                <a:path w="21600" h="21600" extrusionOk="0">
                  <a:moveTo>
                    <a:pt x="0" y="3085"/>
                  </a:moveTo>
                  <a:lnTo>
                    <a:pt x="21600" y="3085"/>
                  </a:lnTo>
                  <a:lnTo>
                    <a:pt x="21600" y="21600"/>
                  </a:lnTo>
                  <a:lnTo>
                    <a:pt x="0" y="21600"/>
                  </a:lnTo>
                  <a:lnTo>
                    <a:pt x="0" y="3085"/>
                  </a:lnTo>
                  <a:close/>
                </a:path>
                <a:path w="21600" h="21600" extrusionOk="0">
                  <a:moveTo>
                    <a:pt x="10800" y="4800"/>
                  </a:moveTo>
                  <a:lnTo>
                    <a:pt x="11925" y="4971"/>
                  </a:lnTo>
                  <a:lnTo>
                    <a:pt x="13017" y="5442"/>
                  </a:lnTo>
                  <a:lnTo>
                    <a:pt x="14046" y="6128"/>
                  </a:lnTo>
                  <a:lnTo>
                    <a:pt x="14914" y="7071"/>
                  </a:lnTo>
                  <a:lnTo>
                    <a:pt x="15621" y="8271"/>
                  </a:lnTo>
                  <a:lnTo>
                    <a:pt x="16167" y="9514"/>
                  </a:lnTo>
                  <a:lnTo>
                    <a:pt x="16425" y="11014"/>
                  </a:lnTo>
                  <a:lnTo>
                    <a:pt x="16585" y="12471"/>
                  </a:lnTo>
                  <a:lnTo>
                    <a:pt x="16489" y="14014"/>
                  </a:lnTo>
                  <a:lnTo>
                    <a:pt x="16135" y="15471"/>
                  </a:lnTo>
                  <a:lnTo>
                    <a:pt x="15621" y="16800"/>
                  </a:lnTo>
                  <a:lnTo>
                    <a:pt x="14914" y="18000"/>
                  </a:lnTo>
                  <a:lnTo>
                    <a:pt x="14046" y="18942"/>
                  </a:lnTo>
                  <a:lnTo>
                    <a:pt x="13050" y="19671"/>
                  </a:lnTo>
                  <a:lnTo>
                    <a:pt x="11925" y="20057"/>
                  </a:lnTo>
                  <a:lnTo>
                    <a:pt x="10832" y="20185"/>
                  </a:lnTo>
                  <a:lnTo>
                    <a:pt x="9675" y="20142"/>
                  </a:lnTo>
                  <a:lnTo>
                    <a:pt x="8582" y="19628"/>
                  </a:lnTo>
                  <a:lnTo>
                    <a:pt x="7553" y="18942"/>
                  </a:lnTo>
                  <a:lnTo>
                    <a:pt x="6717" y="17957"/>
                  </a:lnTo>
                  <a:lnTo>
                    <a:pt x="5946" y="16842"/>
                  </a:lnTo>
                  <a:lnTo>
                    <a:pt x="5464" y="15514"/>
                  </a:lnTo>
                  <a:lnTo>
                    <a:pt x="5078" y="14014"/>
                  </a:lnTo>
                  <a:lnTo>
                    <a:pt x="5014" y="12514"/>
                  </a:lnTo>
                  <a:lnTo>
                    <a:pt x="5110" y="11014"/>
                  </a:lnTo>
                  <a:lnTo>
                    <a:pt x="5528" y="9557"/>
                  </a:lnTo>
                  <a:lnTo>
                    <a:pt x="6010" y="8228"/>
                  </a:lnTo>
                  <a:lnTo>
                    <a:pt x="6750" y="7114"/>
                  </a:lnTo>
                  <a:lnTo>
                    <a:pt x="7650" y="6085"/>
                  </a:lnTo>
                  <a:lnTo>
                    <a:pt x="8614" y="5400"/>
                  </a:lnTo>
                  <a:lnTo>
                    <a:pt x="9707" y="4971"/>
                  </a:lnTo>
                  <a:lnTo>
                    <a:pt x="10800" y="4800"/>
                  </a:lnTo>
                  <a:close/>
                </a:path>
                <a:path w="21600" h="21600" extrusionOk="0">
                  <a:moveTo>
                    <a:pt x="8003" y="8057"/>
                  </a:moveTo>
                  <a:lnTo>
                    <a:pt x="8807" y="7371"/>
                  </a:lnTo>
                  <a:lnTo>
                    <a:pt x="9546" y="6985"/>
                  </a:lnTo>
                  <a:lnTo>
                    <a:pt x="10446" y="6771"/>
                  </a:lnTo>
                  <a:lnTo>
                    <a:pt x="11217" y="6771"/>
                  </a:lnTo>
                  <a:lnTo>
                    <a:pt x="12053" y="7028"/>
                  </a:lnTo>
                  <a:lnTo>
                    <a:pt x="12889" y="7457"/>
                  </a:lnTo>
                  <a:lnTo>
                    <a:pt x="13628" y="8100"/>
                  </a:lnTo>
                  <a:lnTo>
                    <a:pt x="14175" y="8871"/>
                  </a:lnTo>
                  <a:lnTo>
                    <a:pt x="14625" y="9814"/>
                  </a:lnTo>
                  <a:lnTo>
                    <a:pt x="14978" y="10885"/>
                  </a:lnTo>
                  <a:lnTo>
                    <a:pt x="15171" y="12042"/>
                  </a:lnTo>
                  <a:lnTo>
                    <a:pt x="15107" y="13114"/>
                  </a:lnTo>
                  <a:lnTo>
                    <a:pt x="15042" y="14228"/>
                  </a:lnTo>
                  <a:lnTo>
                    <a:pt x="14689" y="15257"/>
                  </a:lnTo>
                  <a:lnTo>
                    <a:pt x="14207" y="16285"/>
                  </a:lnTo>
                  <a:lnTo>
                    <a:pt x="13596" y="17057"/>
                  </a:lnTo>
                  <a:lnTo>
                    <a:pt x="12889" y="17657"/>
                  </a:lnTo>
                  <a:lnTo>
                    <a:pt x="12053" y="18085"/>
                  </a:lnTo>
                  <a:lnTo>
                    <a:pt x="11185" y="18257"/>
                  </a:lnTo>
                  <a:lnTo>
                    <a:pt x="10414" y="18214"/>
                  </a:lnTo>
                  <a:lnTo>
                    <a:pt x="9546" y="18042"/>
                  </a:lnTo>
                  <a:lnTo>
                    <a:pt x="8742" y="17614"/>
                  </a:lnTo>
                  <a:lnTo>
                    <a:pt x="8003" y="17014"/>
                  </a:lnTo>
                  <a:lnTo>
                    <a:pt x="7457" y="16242"/>
                  </a:lnTo>
                  <a:lnTo>
                    <a:pt x="6975" y="15257"/>
                  </a:lnTo>
                  <a:lnTo>
                    <a:pt x="6653" y="14142"/>
                  </a:lnTo>
                  <a:lnTo>
                    <a:pt x="6492" y="13114"/>
                  </a:lnTo>
                  <a:lnTo>
                    <a:pt x="6525" y="11914"/>
                  </a:lnTo>
                  <a:lnTo>
                    <a:pt x="6621" y="10842"/>
                  </a:lnTo>
                  <a:lnTo>
                    <a:pt x="6942" y="9771"/>
                  </a:lnTo>
                  <a:lnTo>
                    <a:pt x="7457" y="8785"/>
                  </a:lnTo>
                  <a:lnTo>
                    <a:pt x="8003" y="8057"/>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25" name="Music"/>
            <p:cNvSpPr>
              <a:spLocks noChangeAspect="1" noEditPoints="1" noChangeArrowheads="1"/>
            </p:cNvSpPr>
            <p:nvPr/>
          </p:nvSpPr>
          <p:spPr bwMode="auto">
            <a:xfrm>
              <a:off x="3216" y="2448"/>
              <a:ext cx="768" cy="672"/>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a:lstStyle/>
            <a:p>
              <a:endParaRPr lang="ko-KR" altLang="en-US">
                <a:latin typeface="서울남산체 B" panose="02020603020101020101" pitchFamily="18" charset="-127"/>
                <a:ea typeface="서울남산체 B" panose="02020603020101020101" pitchFamily="18" charset="-127"/>
              </a:endParaRPr>
            </a:p>
          </p:txBody>
        </p:sp>
      </p:grpSp>
      <p:pic>
        <p:nvPicPr>
          <p:cNvPr id="26" name="Picture 78" descr="MCj0312136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43617" y="3843857"/>
            <a:ext cx="431800" cy="296863"/>
          </a:xfrm>
          <a:prstGeom prst="rect">
            <a:avLst/>
          </a:prstGeom>
          <a:noFill/>
        </p:spPr>
      </p:pic>
      <p:pic>
        <p:nvPicPr>
          <p:cNvPr id="27" name="Picture 79" descr="MCj0312136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7217" y="3564457"/>
            <a:ext cx="431800" cy="296863"/>
          </a:xfrm>
          <a:prstGeom prst="rect">
            <a:avLst/>
          </a:prstGeom>
          <a:noFill/>
        </p:spPr>
      </p:pic>
      <p:grpSp>
        <p:nvGrpSpPr>
          <p:cNvPr id="28" name="Group 80"/>
          <p:cNvGrpSpPr>
            <a:grpSpLocks noChangeAspect="1"/>
          </p:cNvGrpSpPr>
          <p:nvPr/>
        </p:nvGrpSpPr>
        <p:grpSpPr bwMode="auto">
          <a:xfrm>
            <a:off x="7955592" y="2988195"/>
            <a:ext cx="236537" cy="287337"/>
            <a:chOff x="4722" y="314"/>
            <a:chExt cx="622" cy="756"/>
          </a:xfrm>
        </p:grpSpPr>
        <p:sp>
          <p:nvSpPr>
            <p:cNvPr id="29" name="Freeform 81"/>
            <p:cNvSpPr>
              <a:spLocks noChangeAspect="1"/>
            </p:cNvSpPr>
            <p:nvPr/>
          </p:nvSpPr>
          <p:spPr bwMode="auto">
            <a:xfrm>
              <a:off x="4750" y="488"/>
              <a:ext cx="579" cy="566"/>
            </a:xfrm>
            <a:custGeom>
              <a:avLst/>
              <a:gdLst/>
              <a:ahLst/>
              <a:cxnLst>
                <a:cxn ang="0">
                  <a:pos x="1155" y="592"/>
                </a:cxn>
                <a:cxn ang="0">
                  <a:pos x="1137" y="561"/>
                </a:cxn>
                <a:cxn ang="0">
                  <a:pos x="1104" y="503"/>
                </a:cxn>
                <a:cxn ang="0">
                  <a:pos x="1064" y="431"/>
                </a:cxn>
                <a:cxn ang="0">
                  <a:pos x="1019" y="348"/>
                </a:cxn>
                <a:cxn ang="0">
                  <a:pos x="974" y="262"/>
                </a:cxn>
                <a:cxn ang="0">
                  <a:pos x="936" y="184"/>
                </a:cxn>
                <a:cxn ang="0">
                  <a:pos x="907" y="119"/>
                </a:cxn>
                <a:cxn ang="0">
                  <a:pos x="891" y="73"/>
                </a:cxn>
                <a:cxn ang="0">
                  <a:pos x="873" y="40"/>
                </a:cxn>
                <a:cxn ang="0">
                  <a:pos x="850" y="18"/>
                </a:cxn>
                <a:cxn ang="0">
                  <a:pos x="823" y="4"/>
                </a:cxn>
                <a:cxn ang="0">
                  <a:pos x="794" y="0"/>
                </a:cxn>
                <a:cxn ang="0">
                  <a:pos x="762" y="2"/>
                </a:cxn>
                <a:cxn ang="0">
                  <a:pos x="729" y="11"/>
                </a:cxn>
                <a:cxn ang="0">
                  <a:pos x="694" y="25"/>
                </a:cxn>
                <a:cxn ang="0">
                  <a:pos x="654" y="47"/>
                </a:cxn>
                <a:cxn ang="0">
                  <a:pos x="588" y="85"/>
                </a:cxn>
                <a:cxn ang="0">
                  <a:pos x="504" y="138"/>
                </a:cxn>
                <a:cxn ang="0">
                  <a:pos x="408" y="198"/>
                </a:cxn>
                <a:cxn ang="0">
                  <a:pos x="313" y="258"/>
                </a:cxn>
                <a:cxn ang="0">
                  <a:pos x="228" y="313"/>
                </a:cxn>
                <a:cxn ang="0">
                  <a:pos x="161" y="356"/>
                </a:cxn>
                <a:cxn ang="0">
                  <a:pos x="123" y="380"/>
                </a:cxn>
                <a:cxn ang="0">
                  <a:pos x="110" y="388"/>
                </a:cxn>
                <a:cxn ang="0">
                  <a:pos x="65" y="420"/>
                </a:cxn>
                <a:cxn ang="0">
                  <a:pos x="16" y="475"/>
                </a:cxn>
                <a:cxn ang="0">
                  <a:pos x="0" y="546"/>
                </a:cxn>
                <a:cxn ang="0">
                  <a:pos x="33" y="602"/>
                </a:cxn>
                <a:cxn ang="0">
                  <a:pos x="67" y="643"/>
                </a:cxn>
                <a:cxn ang="0">
                  <a:pos x="107" y="687"/>
                </a:cxn>
                <a:cxn ang="0">
                  <a:pos x="148" y="739"/>
                </a:cxn>
                <a:cxn ang="0">
                  <a:pos x="192" y="800"/>
                </a:cxn>
                <a:cxn ang="0">
                  <a:pos x="235" y="871"/>
                </a:cxn>
                <a:cxn ang="0">
                  <a:pos x="277" y="954"/>
                </a:cxn>
                <a:cxn ang="0">
                  <a:pos x="316" y="1050"/>
                </a:cxn>
                <a:cxn ang="0">
                  <a:pos x="336" y="1106"/>
                </a:cxn>
                <a:cxn ang="0">
                  <a:pos x="343" y="1109"/>
                </a:cxn>
                <a:cxn ang="0">
                  <a:pos x="358" y="1116"/>
                </a:cxn>
                <a:cxn ang="0">
                  <a:pos x="379" y="1124"/>
                </a:cxn>
                <a:cxn ang="0">
                  <a:pos x="406" y="1130"/>
                </a:cxn>
                <a:cxn ang="0">
                  <a:pos x="440" y="1131"/>
                </a:cxn>
                <a:cxn ang="0">
                  <a:pos x="478" y="1126"/>
                </a:cxn>
                <a:cxn ang="0">
                  <a:pos x="521" y="1115"/>
                </a:cxn>
                <a:cxn ang="0">
                  <a:pos x="571" y="1092"/>
                </a:cxn>
                <a:cxn ang="0">
                  <a:pos x="635" y="1060"/>
                </a:cxn>
                <a:cxn ang="0">
                  <a:pos x="714" y="1016"/>
                </a:cxn>
                <a:cxn ang="0">
                  <a:pos x="799" y="963"/>
                </a:cxn>
                <a:cxn ang="0">
                  <a:pos x="889" y="899"/>
                </a:cxn>
                <a:cxn ang="0">
                  <a:pos x="976" y="825"/>
                </a:cxn>
                <a:cxn ang="0">
                  <a:pos x="1058" y="740"/>
                </a:cxn>
                <a:cxn ang="0">
                  <a:pos x="1127" y="647"/>
                </a:cxn>
              </a:cxnLst>
              <a:rect l="0" t="0" r="r" b="b"/>
              <a:pathLst>
                <a:path w="1157" h="1131">
                  <a:moveTo>
                    <a:pt x="1157" y="596"/>
                  </a:moveTo>
                  <a:lnTo>
                    <a:pt x="1155" y="592"/>
                  </a:lnTo>
                  <a:lnTo>
                    <a:pt x="1148" y="579"/>
                  </a:lnTo>
                  <a:lnTo>
                    <a:pt x="1137" y="561"/>
                  </a:lnTo>
                  <a:lnTo>
                    <a:pt x="1122" y="534"/>
                  </a:lnTo>
                  <a:lnTo>
                    <a:pt x="1104" y="503"/>
                  </a:lnTo>
                  <a:lnTo>
                    <a:pt x="1085" y="469"/>
                  </a:lnTo>
                  <a:lnTo>
                    <a:pt x="1064" y="431"/>
                  </a:lnTo>
                  <a:lnTo>
                    <a:pt x="1042" y="389"/>
                  </a:lnTo>
                  <a:lnTo>
                    <a:pt x="1019" y="348"/>
                  </a:lnTo>
                  <a:lnTo>
                    <a:pt x="996" y="305"/>
                  </a:lnTo>
                  <a:lnTo>
                    <a:pt x="974" y="262"/>
                  </a:lnTo>
                  <a:lnTo>
                    <a:pt x="955" y="222"/>
                  </a:lnTo>
                  <a:lnTo>
                    <a:pt x="936" y="184"/>
                  </a:lnTo>
                  <a:lnTo>
                    <a:pt x="920" y="149"/>
                  </a:lnTo>
                  <a:lnTo>
                    <a:pt x="907" y="119"/>
                  </a:lnTo>
                  <a:lnTo>
                    <a:pt x="898" y="94"/>
                  </a:lnTo>
                  <a:lnTo>
                    <a:pt x="891" y="73"/>
                  </a:lnTo>
                  <a:lnTo>
                    <a:pt x="882" y="55"/>
                  </a:lnTo>
                  <a:lnTo>
                    <a:pt x="873" y="40"/>
                  </a:lnTo>
                  <a:lnTo>
                    <a:pt x="861" y="27"/>
                  </a:lnTo>
                  <a:lnTo>
                    <a:pt x="850" y="18"/>
                  </a:lnTo>
                  <a:lnTo>
                    <a:pt x="837" y="10"/>
                  </a:lnTo>
                  <a:lnTo>
                    <a:pt x="823" y="4"/>
                  </a:lnTo>
                  <a:lnTo>
                    <a:pt x="809" y="1"/>
                  </a:lnTo>
                  <a:lnTo>
                    <a:pt x="794" y="0"/>
                  </a:lnTo>
                  <a:lnTo>
                    <a:pt x="778" y="0"/>
                  </a:lnTo>
                  <a:lnTo>
                    <a:pt x="762" y="2"/>
                  </a:lnTo>
                  <a:lnTo>
                    <a:pt x="746" y="5"/>
                  </a:lnTo>
                  <a:lnTo>
                    <a:pt x="729" y="11"/>
                  </a:lnTo>
                  <a:lnTo>
                    <a:pt x="711" y="18"/>
                  </a:lnTo>
                  <a:lnTo>
                    <a:pt x="694" y="25"/>
                  </a:lnTo>
                  <a:lnTo>
                    <a:pt x="676" y="34"/>
                  </a:lnTo>
                  <a:lnTo>
                    <a:pt x="654" y="47"/>
                  </a:lnTo>
                  <a:lnTo>
                    <a:pt x="624" y="64"/>
                  </a:lnTo>
                  <a:lnTo>
                    <a:pt x="588" y="85"/>
                  </a:lnTo>
                  <a:lnTo>
                    <a:pt x="548" y="110"/>
                  </a:lnTo>
                  <a:lnTo>
                    <a:pt x="504" y="138"/>
                  </a:lnTo>
                  <a:lnTo>
                    <a:pt x="457" y="167"/>
                  </a:lnTo>
                  <a:lnTo>
                    <a:pt x="408" y="198"/>
                  </a:lnTo>
                  <a:lnTo>
                    <a:pt x="360" y="228"/>
                  </a:lnTo>
                  <a:lnTo>
                    <a:pt x="313" y="258"/>
                  </a:lnTo>
                  <a:lnTo>
                    <a:pt x="269" y="287"/>
                  </a:lnTo>
                  <a:lnTo>
                    <a:pt x="228" y="313"/>
                  </a:lnTo>
                  <a:lnTo>
                    <a:pt x="191" y="336"/>
                  </a:lnTo>
                  <a:lnTo>
                    <a:pt x="161" y="356"/>
                  </a:lnTo>
                  <a:lnTo>
                    <a:pt x="137" y="371"/>
                  </a:lnTo>
                  <a:lnTo>
                    <a:pt x="123" y="380"/>
                  </a:lnTo>
                  <a:lnTo>
                    <a:pt x="117" y="383"/>
                  </a:lnTo>
                  <a:lnTo>
                    <a:pt x="110" y="388"/>
                  </a:lnTo>
                  <a:lnTo>
                    <a:pt x="91" y="401"/>
                  </a:lnTo>
                  <a:lnTo>
                    <a:pt x="65" y="420"/>
                  </a:lnTo>
                  <a:lnTo>
                    <a:pt x="39" y="446"/>
                  </a:lnTo>
                  <a:lnTo>
                    <a:pt x="16" y="475"/>
                  </a:lnTo>
                  <a:lnTo>
                    <a:pt x="1" y="510"/>
                  </a:lnTo>
                  <a:lnTo>
                    <a:pt x="0" y="546"/>
                  </a:lnTo>
                  <a:lnTo>
                    <a:pt x="18" y="583"/>
                  </a:lnTo>
                  <a:lnTo>
                    <a:pt x="33" y="602"/>
                  </a:lnTo>
                  <a:lnTo>
                    <a:pt x="50" y="622"/>
                  </a:lnTo>
                  <a:lnTo>
                    <a:pt x="67" y="643"/>
                  </a:lnTo>
                  <a:lnTo>
                    <a:pt x="87" y="664"/>
                  </a:lnTo>
                  <a:lnTo>
                    <a:pt x="107" y="687"/>
                  </a:lnTo>
                  <a:lnTo>
                    <a:pt x="127" y="713"/>
                  </a:lnTo>
                  <a:lnTo>
                    <a:pt x="148" y="739"/>
                  </a:lnTo>
                  <a:lnTo>
                    <a:pt x="170" y="769"/>
                  </a:lnTo>
                  <a:lnTo>
                    <a:pt x="192" y="800"/>
                  </a:lnTo>
                  <a:lnTo>
                    <a:pt x="214" y="834"/>
                  </a:lnTo>
                  <a:lnTo>
                    <a:pt x="235" y="871"/>
                  </a:lnTo>
                  <a:lnTo>
                    <a:pt x="256" y="911"/>
                  </a:lnTo>
                  <a:lnTo>
                    <a:pt x="277" y="954"/>
                  </a:lnTo>
                  <a:lnTo>
                    <a:pt x="297" y="1000"/>
                  </a:lnTo>
                  <a:lnTo>
                    <a:pt x="316" y="1050"/>
                  </a:lnTo>
                  <a:lnTo>
                    <a:pt x="335" y="1105"/>
                  </a:lnTo>
                  <a:lnTo>
                    <a:pt x="336" y="1106"/>
                  </a:lnTo>
                  <a:lnTo>
                    <a:pt x="338" y="1107"/>
                  </a:lnTo>
                  <a:lnTo>
                    <a:pt x="343" y="1109"/>
                  </a:lnTo>
                  <a:lnTo>
                    <a:pt x="350" y="1113"/>
                  </a:lnTo>
                  <a:lnTo>
                    <a:pt x="358" y="1116"/>
                  </a:lnTo>
                  <a:lnTo>
                    <a:pt x="367" y="1121"/>
                  </a:lnTo>
                  <a:lnTo>
                    <a:pt x="379" y="1124"/>
                  </a:lnTo>
                  <a:lnTo>
                    <a:pt x="391" y="1126"/>
                  </a:lnTo>
                  <a:lnTo>
                    <a:pt x="406" y="1130"/>
                  </a:lnTo>
                  <a:lnTo>
                    <a:pt x="422" y="1131"/>
                  </a:lnTo>
                  <a:lnTo>
                    <a:pt x="440" y="1131"/>
                  </a:lnTo>
                  <a:lnTo>
                    <a:pt x="458" y="1130"/>
                  </a:lnTo>
                  <a:lnTo>
                    <a:pt x="478" y="1126"/>
                  </a:lnTo>
                  <a:lnTo>
                    <a:pt x="498" y="1122"/>
                  </a:lnTo>
                  <a:lnTo>
                    <a:pt x="521" y="1115"/>
                  </a:lnTo>
                  <a:lnTo>
                    <a:pt x="544" y="1105"/>
                  </a:lnTo>
                  <a:lnTo>
                    <a:pt x="571" y="1092"/>
                  </a:lnTo>
                  <a:lnTo>
                    <a:pt x="601" y="1077"/>
                  </a:lnTo>
                  <a:lnTo>
                    <a:pt x="635" y="1060"/>
                  </a:lnTo>
                  <a:lnTo>
                    <a:pt x="673" y="1039"/>
                  </a:lnTo>
                  <a:lnTo>
                    <a:pt x="714" y="1016"/>
                  </a:lnTo>
                  <a:lnTo>
                    <a:pt x="755" y="990"/>
                  </a:lnTo>
                  <a:lnTo>
                    <a:pt x="799" y="963"/>
                  </a:lnTo>
                  <a:lnTo>
                    <a:pt x="844" y="932"/>
                  </a:lnTo>
                  <a:lnTo>
                    <a:pt x="889" y="899"/>
                  </a:lnTo>
                  <a:lnTo>
                    <a:pt x="933" y="864"/>
                  </a:lnTo>
                  <a:lnTo>
                    <a:pt x="976" y="825"/>
                  </a:lnTo>
                  <a:lnTo>
                    <a:pt x="1018" y="784"/>
                  </a:lnTo>
                  <a:lnTo>
                    <a:pt x="1058" y="740"/>
                  </a:lnTo>
                  <a:lnTo>
                    <a:pt x="1094" y="696"/>
                  </a:lnTo>
                  <a:lnTo>
                    <a:pt x="1127" y="647"/>
                  </a:lnTo>
                  <a:lnTo>
                    <a:pt x="1157" y="596"/>
                  </a:lnTo>
                  <a:close/>
                </a:path>
              </a:pathLst>
            </a:custGeom>
            <a:solidFill>
              <a:srgbClr val="FFFFFF"/>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30" name="Freeform 82"/>
            <p:cNvSpPr>
              <a:spLocks noChangeAspect="1"/>
            </p:cNvSpPr>
            <p:nvPr/>
          </p:nvSpPr>
          <p:spPr bwMode="auto">
            <a:xfrm>
              <a:off x="4754" y="326"/>
              <a:ext cx="371" cy="376"/>
            </a:xfrm>
            <a:custGeom>
              <a:avLst/>
              <a:gdLst/>
              <a:ahLst/>
              <a:cxnLst>
                <a:cxn ang="0">
                  <a:pos x="550" y="86"/>
                </a:cxn>
                <a:cxn ang="0">
                  <a:pos x="547" y="82"/>
                </a:cxn>
                <a:cxn ang="0">
                  <a:pos x="538" y="71"/>
                </a:cxn>
                <a:cxn ang="0">
                  <a:pos x="521" y="56"/>
                </a:cxn>
                <a:cxn ang="0">
                  <a:pos x="498" y="39"/>
                </a:cxn>
                <a:cxn ang="0">
                  <a:pos x="468" y="23"/>
                </a:cxn>
                <a:cxn ang="0">
                  <a:pos x="433" y="9"/>
                </a:cxn>
                <a:cxn ang="0">
                  <a:pos x="390" y="1"/>
                </a:cxn>
                <a:cxn ang="0">
                  <a:pos x="341" y="0"/>
                </a:cxn>
                <a:cxn ang="0">
                  <a:pos x="284" y="10"/>
                </a:cxn>
                <a:cxn ang="0">
                  <a:pos x="225" y="33"/>
                </a:cxn>
                <a:cxn ang="0">
                  <a:pos x="165" y="69"/>
                </a:cxn>
                <a:cxn ang="0">
                  <a:pos x="109" y="114"/>
                </a:cxn>
                <a:cxn ang="0">
                  <a:pos x="61" y="167"/>
                </a:cxn>
                <a:cxn ang="0">
                  <a:pos x="25" y="227"/>
                </a:cxn>
                <a:cxn ang="0">
                  <a:pos x="3" y="293"/>
                </a:cxn>
                <a:cxn ang="0">
                  <a:pos x="1" y="363"/>
                </a:cxn>
                <a:cxn ang="0">
                  <a:pos x="33" y="505"/>
                </a:cxn>
                <a:cxn ang="0">
                  <a:pos x="84" y="629"/>
                </a:cxn>
                <a:cxn ang="0">
                  <a:pos x="130" y="719"/>
                </a:cxn>
                <a:cxn ang="0">
                  <a:pos x="151" y="752"/>
                </a:cxn>
                <a:cxn ang="0">
                  <a:pos x="266" y="690"/>
                </a:cxn>
                <a:cxn ang="0">
                  <a:pos x="221" y="635"/>
                </a:cxn>
                <a:cxn ang="0">
                  <a:pos x="163" y="533"/>
                </a:cxn>
                <a:cxn ang="0">
                  <a:pos x="127" y="399"/>
                </a:cxn>
                <a:cxn ang="0">
                  <a:pos x="129" y="320"/>
                </a:cxn>
                <a:cxn ang="0">
                  <a:pos x="136" y="303"/>
                </a:cxn>
                <a:cxn ang="0">
                  <a:pos x="149" y="273"/>
                </a:cxn>
                <a:cxn ang="0">
                  <a:pos x="172" y="237"/>
                </a:cxn>
                <a:cxn ang="0">
                  <a:pos x="203" y="203"/>
                </a:cxn>
                <a:cxn ang="0">
                  <a:pos x="245" y="174"/>
                </a:cxn>
                <a:cxn ang="0">
                  <a:pos x="297" y="157"/>
                </a:cxn>
                <a:cxn ang="0">
                  <a:pos x="360" y="159"/>
                </a:cxn>
                <a:cxn ang="0">
                  <a:pos x="397" y="169"/>
                </a:cxn>
                <a:cxn ang="0">
                  <a:pos x="407" y="175"/>
                </a:cxn>
                <a:cxn ang="0">
                  <a:pos x="428" y="189"/>
                </a:cxn>
                <a:cxn ang="0">
                  <a:pos x="455" y="212"/>
                </a:cxn>
                <a:cxn ang="0">
                  <a:pos x="489" y="245"/>
                </a:cxn>
                <a:cxn ang="0">
                  <a:pos x="527" y="293"/>
                </a:cxn>
                <a:cxn ang="0">
                  <a:pos x="568" y="354"/>
                </a:cxn>
                <a:cxn ang="0">
                  <a:pos x="610" y="432"/>
                </a:cxn>
                <a:cxn ang="0">
                  <a:pos x="638" y="477"/>
                </a:cxn>
                <a:cxn ang="0">
                  <a:pos x="675" y="475"/>
                </a:cxn>
                <a:cxn ang="0">
                  <a:pos x="720" y="461"/>
                </a:cxn>
                <a:cxn ang="0">
                  <a:pos x="741" y="425"/>
                </a:cxn>
              </a:cxnLst>
              <a:rect l="0" t="0" r="r" b="b"/>
              <a:pathLst>
                <a:path w="741" h="752">
                  <a:moveTo>
                    <a:pt x="733" y="397"/>
                  </a:moveTo>
                  <a:lnTo>
                    <a:pt x="550" y="86"/>
                  </a:lnTo>
                  <a:lnTo>
                    <a:pt x="549" y="85"/>
                  </a:lnTo>
                  <a:lnTo>
                    <a:pt x="547" y="82"/>
                  </a:lnTo>
                  <a:lnTo>
                    <a:pt x="543" y="77"/>
                  </a:lnTo>
                  <a:lnTo>
                    <a:pt x="538" y="71"/>
                  </a:lnTo>
                  <a:lnTo>
                    <a:pt x="530" y="64"/>
                  </a:lnTo>
                  <a:lnTo>
                    <a:pt x="521" y="56"/>
                  </a:lnTo>
                  <a:lnTo>
                    <a:pt x="510" y="48"/>
                  </a:lnTo>
                  <a:lnTo>
                    <a:pt x="498" y="39"/>
                  </a:lnTo>
                  <a:lnTo>
                    <a:pt x="485" y="31"/>
                  </a:lnTo>
                  <a:lnTo>
                    <a:pt x="468" y="23"/>
                  </a:lnTo>
                  <a:lnTo>
                    <a:pt x="451" y="16"/>
                  </a:lnTo>
                  <a:lnTo>
                    <a:pt x="433" y="9"/>
                  </a:lnTo>
                  <a:lnTo>
                    <a:pt x="412" y="4"/>
                  </a:lnTo>
                  <a:lnTo>
                    <a:pt x="390" y="1"/>
                  </a:lnTo>
                  <a:lnTo>
                    <a:pt x="366" y="0"/>
                  </a:lnTo>
                  <a:lnTo>
                    <a:pt x="341" y="0"/>
                  </a:lnTo>
                  <a:lnTo>
                    <a:pt x="313" y="3"/>
                  </a:lnTo>
                  <a:lnTo>
                    <a:pt x="284" y="10"/>
                  </a:lnTo>
                  <a:lnTo>
                    <a:pt x="255" y="21"/>
                  </a:lnTo>
                  <a:lnTo>
                    <a:pt x="225" y="33"/>
                  </a:lnTo>
                  <a:lnTo>
                    <a:pt x="194" y="49"/>
                  </a:lnTo>
                  <a:lnTo>
                    <a:pt x="165" y="69"/>
                  </a:lnTo>
                  <a:lnTo>
                    <a:pt x="137" y="90"/>
                  </a:lnTo>
                  <a:lnTo>
                    <a:pt x="109" y="114"/>
                  </a:lnTo>
                  <a:lnTo>
                    <a:pt x="84" y="139"/>
                  </a:lnTo>
                  <a:lnTo>
                    <a:pt x="61" y="167"/>
                  </a:lnTo>
                  <a:lnTo>
                    <a:pt x="41" y="196"/>
                  </a:lnTo>
                  <a:lnTo>
                    <a:pt x="25" y="227"/>
                  </a:lnTo>
                  <a:lnTo>
                    <a:pt x="11" y="259"/>
                  </a:lnTo>
                  <a:lnTo>
                    <a:pt x="3" y="293"/>
                  </a:lnTo>
                  <a:lnTo>
                    <a:pt x="0" y="327"/>
                  </a:lnTo>
                  <a:lnTo>
                    <a:pt x="1" y="363"/>
                  </a:lnTo>
                  <a:lnTo>
                    <a:pt x="13" y="434"/>
                  </a:lnTo>
                  <a:lnTo>
                    <a:pt x="33" y="505"/>
                  </a:lnTo>
                  <a:lnTo>
                    <a:pt x="57" y="570"/>
                  </a:lnTo>
                  <a:lnTo>
                    <a:pt x="84" y="629"/>
                  </a:lnTo>
                  <a:lnTo>
                    <a:pt x="109" y="680"/>
                  </a:lnTo>
                  <a:lnTo>
                    <a:pt x="130" y="719"/>
                  </a:lnTo>
                  <a:lnTo>
                    <a:pt x="145" y="743"/>
                  </a:lnTo>
                  <a:lnTo>
                    <a:pt x="151" y="752"/>
                  </a:lnTo>
                  <a:lnTo>
                    <a:pt x="273" y="698"/>
                  </a:lnTo>
                  <a:lnTo>
                    <a:pt x="266" y="690"/>
                  </a:lnTo>
                  <a:lnTo>
                    <a:pt x="247" y="669"/>
                  </a:lnTo>
                  <a:lnTo>
                    <a:pt x="221" y="635"/>
                  </a:lnTo>
                  <a:lnTo>
                    <a:pt x="192" y="589"/>
                  </a:lnTo>
                  <a:lnTo>
                    <a:pt x="163" y="533"/>
                  </a:lnTo>
                  <a:lnTo>
                    <a:pt x="140" y="469"/>
                  </a:lnTo>
                  <a:lnTo>
                    <a:pt x="127" y="399"/>
                  </a:lnTo>
                  <a:lnTo>
                    <a:pt x="127" y="322"/>
                  </a:lnTo>
                  <a:lnTo>
                    <a:pt x="129" y="320"/>
                  </a:lnTo>
                  <a:lnTo>
                    <a:pt x="131" y="313"/>
                  </a:lnTo>
                  <a:lnTo>
                    <a:pt x="136" y="303"/>
                  </a:lnTo>
                  <a:lnTo>
                    <a:pt x="141" y="289"/>
                  </a:lnTo>
                  <a:lnTo>
                    <a:pt x="149" y="273"/>
                  </a:lnTo>
                  <a:lnTo>
                    <a:pt x="160" y="256"/>
                  </a:lnTo>
                  <a:lnTo>
                    <a:pt x="172" y="237"/>
                  </a:lnTo>
                  <a:lnTo>
                    <a:pt x="186" y="220"/>
                  </a:lnTo>
                  <a:lnTo>
                    <a:pt x="203" y="203"/>
                  </a:lnTo>
                  <a:lnTo>
                    <a:pt x="223" y="187"/>
                  </a:lnTo>
                  <a:lnTo>
                    <a:pt x="245" y="174"/>
                  </a:lnTo>
                  <a:lnTo>
                    <a:pt x="269" y="163"/>
                  </a:lnTo>
                  <a:lnTo>
                    <a:pt x="297" y="157"/>
                  </a:lnTo>
                  <a:lnTo>
                    <a:pt x="327" y="155"/>
                  </a:lnTo>
                  <a:lnTo>
                    <a:pt x="360" y="159"/>
                  </a:lnTo>
                  <a:lnTo>
                    <a:pt x="396" y="168"/>
                  </a:lnTo>
                  <a:lnTo>
                    <a:pt x="397" y="169"/>
                  </a:lnTo>
                  <a:lnTo>
                    <a:pt x="402" y="170"/>
                  </a:lnTo>
                  <a:lnTo>
                    <a:pt x="407" y="175"/>
                  </a:lnTo>
                  <a:lnTo>
                    <a:pt x="417" y="181"/>
                  </a:lnTo>
                  <a:lnTo>
                    <a:pt x="428" y="189"/>
                  </a:lnTo>
                  <a:lnTo>
                    <a:pt x="441" y="199"/>
                  </a:lnTo>
                  <a:lnTo>
                    <a:pt x="455" y="212"/>
                  </a:lnTo>
                  <a:lnTo>
                    <a:pt x="471" y="227"/>
                  </a:lnTo>
                  <a:lnTo>
                    <a:pt x="489" y="245"/>
                  </a:lnTo>
                  <a:lnTo>
                    <a:pt x="508" y="267"/>
                  </a:lnTo>
                  <a:lnTo>
                    <a:pt x="527" y="293"/>
                  </a:lnTo>
                  <a:lnTo>
                    <a:pt x="547" y="321"/>
                  </a:lnTo>
                  <a:lnTo>
                    <a:pt x="568" y="354"/>
                  </a:lnTo>
                  <a:lnTo>
                    <a:pt x="589" y="390"/>
                  </a:lnTo>
                  <a:lnTo>
                    <a:pt x="610" y="432"/>
                  </a:lnTo>
                  <a:lnTo>
                    <a:pt x="632" y="477"/>
                  </a:lnTo>
                  <a:lnTo>
                    <a:pt x="638" y="477"/>
                  </a:lnTo>
                  <a:lnTo>
                    <a:pt x="654" y="477"/>
                  </a:lnTo>
                  <a:lnTo>
                    <a:pt x="675" y="475"/>
                  </a:lnTo>
                  <a:lnTo>
                    <a:pt x="699" y="470"/>
                  </a:lnTo>
                  <a:lnTo>
                    <a:pt x="720" y="461"/>
                  </a:lnTo>
                  <a:lnTo>
                    <a:pt x="735" y="446"/>
                  </a:lnTo>
                  <a:lnTo>
                    <a:pt x="741" y="425"/>
                  </a:lnTo>
                  <a:lnTo>
                    <a:pt x="733" y="397"/>
                  </a:lnTo>
                  <a:close/>
                </a:path>
              </a:pathLst>
            </a:custGeom>
            <a:solidFill>
              <a:srgbClr val="FFFFFF"/>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31" name="Freeform 83"/>
            <p:cNvSpPr>
              <a:spLocks noChangeAspect="1"/>
            </p:cNvSpPr>
            <p:nvPr/>
          </p:nvSpPr>
          <p:spPr bwMode="auto">
            <a:xfrm>
              <a:off x="4747" y="314"/>
              <a:ext cx="378" cy="397"/>
            </a:xfrm>
            <a:custGeom>
              <a:avLst/>
              <a:gdLst/>
              <a:ahLst/>
              <a:cxnLst>
                <a:cxn ang="0">
                  <a:pos x="146" y="752"/>
                </a:cxn>
                <a:cxn ang="0">
                  <a:pos x="102" y="665"/>
                </a:cxn>
                <a:cxn ang="0">
                  <a:pos x="66" y="571"/>
                </a:cxn>
                <a:cxn ang="0">
                  <a:pos x="40" y="477"/>
                </a:cxn>
                <a:cxn ang="0">
                  <a:pos x="26" y="385"/>
                </a:cxn>
                <a:cxn ang="0">
                  <a:pos x="38" y="295"/>
                </a:cxn>
                <a:cxn ang="0">
                  <a:pos x="73" y="211"/>
                </a:cxn>
                <a:cxn ang="0">
                  <a:pos x="129" y="137"/>
                </a:cxn>
                <a:cxn ang="0">
                  <a:pos x="182" y="91"/>
                </a:cxn>
                <a:cxn ang="0">
                  <a:pos x="224" y="68"/>
                </a:cxn>
                <a:cxn ang="0">
                  <a:pos x="270" y="52"/>
                </a:cxn>
                <a:cxn ang="0">
                  <a:pos x="319" y="45"/>
                </a:cxn>
                <a:cxn ang="0">
                  <a:pos x="368" y="46"/>
                </a:cxn>
                <a:cxn ang="0">
                  <a:pos x="417" y="54"/>
                </a:cxn>
                <a:cxn ang="0">
                  <a:pos x="462" y="70"/>
                </a:cxn>
                <a:cxn ang="0">
                  <a:pos x="504" y="93"/>
                </a:cxn>
                <a:cxn ang="0">
                  <a:pos x="540" y="124"/>
                </a:cxn>
                <a:cxn ang="0">
                  <a:pos x="570" y="158"/>
                </a:cxn>
                <a:cxn ang="0">
                  <a:pos x="595" y="195"/>
                </a:cxn>
                <a:cxn ang="0">
                  <a:pos x="621" y="233"/>
                </a:cxn>
                <a:cxn ang="0">
                  <a:pos x="646" y="274"/>
                </a:cxn>
                <a:cxn ang="0">
                  <a:pos x="675" y="316"/>
                </a:cxn>
                <a:cxn ang="0">
                  <a:pos x="705" y="357"/>
                </a:cxn>
                <a:cxn ang="0">
                  <a:pos x="733" y="400"/>
                </a:cxn>
                <a:cxn ang="0">
                  <a:pos x="751" y="422"/>
                </a:cxn>
                <a:cxn ang="0">
                  <a:pos x="755" y="418"/>
                </a:cxn>
                <a:cxn ang="0">
                  <a:pos x="740" y="390"/>
                </a:cxn>
                <a:cxn ang="0">
                  <a:pos x="712" y="339"/>
                </a:cxn>
                <a:cxn ang="0">
                  <a:pos x="683" y="286"/>
                </a:cxn>
                <a:cxn ang="0">
                  <a:pos x="656" y="233"/>
                </a:cxn>
                <a:cxn ang="0">
                  <a:pos x="632" y="184"/>
                </a:cxn>
                <a:cxn ang="0">
                  <a:pos x="607" y="142"/>
                </a:cxn>
                <a:cxn ang="0">
                  <a:pos x="577" y="101"/>
                </a:cxn>
                <a:cxn ang="0">
                  <a:pos x="542" y="65"/>
                </a:cxn>
                <a:cxn ang="0">
                  <a:pos x="503" y="36"/>
                </a:cxn>
                <a:cxn ang="0">
                  <a:pos x="460" y="16"/>
                </a:cxn>
                <a:cxn ang="0">
                  <a:pos x="414" y="4"/>
                </a:cxn>
                <a:cxn ang="0">
                  <a:pos x="367" y="0"/>
                </a:cxn>
                <a:cxn ang="0">
                  <a:pos x="319" y="3"/>
                </a:cxn>
                <a:cxn ang="0">
                  <a:pos x="270" y="14"/>
                </a:cxn>
                <a:cxn ang="0">
                  <a:pos x="225" y="30"/>
                </a:cxn>
                <a:cxn ang="0">
                  <a:pos x="184" y="51"/>
                </a:cxn>
                <a:cxn ang="0">
                  <a:pos x="132" y="89"/>
                </a:cxn>
                <a:cxn ang="0">
                  <a:pos x="73" y="154"/>
                </a:cxn>
                <a:cxn ang="0">
                  <a:pos x="30" y="233"/>
                </a:cxn>
                <a:cxn ang="0">
                  <a:pos x="4" y="317"/>
                </a:cxn>
                <a:cxn ang="0">
                  <a:pos x="0" y="386"/>
                </a:cxn>
                <a:cxn ang="0">
                  <a:pos x="8" y="438"/>
                </a:cxn>
                <a:cxn ang="0">
                  <a:pos x="24" y="489"/>
                </a:cxn>
                <a:cxn ang="0">
                  <a:pos x="43" y="539"/>
                </a:cxn>
                <a:cxn ang="0">
                  <a:pos x="68" y="593"/>
                </a:cxn>
                <a:cxn ang="0">
                  <a:pos x="94" y="652"/>
                </a:cxn>
                <a:cxn ang="0">
                  <a:pos x="122" y="710"/>
                </a:cxn>
                <a:cxn ang="0">
                  <a:pos x="152" y="766"/>
                </a:cxn>
                <a:cxn ang="0">
                  <a:pos x="169" y="794"/>
                </a:cxn>
                <a:cxn ang="0">
                  <a:pos x="170" y="794"/>
                </a:cxn>
                <a:cxn ang="0">
                  <a:pos x="170" y="794"/>
                </a:cxn>
              </a:cxnLst>
              <a:rect l="0" t="0" r="r" b="b"/>
              <a:pathLst>
                <a:path w="755" h="794">
                  <a:moveTo>
                    <a:pt x="170" y="794"/>
                  </a:moveTo>
                  <a:lnTo>
                    <a:pt x="146" y="752"/>
                  </a:lnTo>
                  <a:lnTo>
                    <a:pt x="123" y="710"/>
                  </a:lnTo>
                  <a:lnTo>
                    <a:pt x="102" y="665"/>
                  </a:lnTo>
                  <a:lnTo>
                    <a:pt x="84" y="619"/>
                  </a:lnTo>
                  <a:lnTo>
                    <a:pt x="66" y="571"/>
                  </a:lnTo>
                  <a:lnTo>
                    <a:pt x="53" y="524"/>
                  </a:lnTo>
                  <a:lnTo>
                    <a:pt x="40" y="477"/>
                  </a:lnTo>
                  <a:lnTo>
                    <a:pt x="31" y="431"/>
                  </a:lnTo>
                  <a:lnTo>
                    <a:pt x="26" y="385"/>
                  </a:lnTo>
                  <a:lnTo>
                    <a:pt x="28" y="339"/>
                  </a:lnTo>
                  <a:lnTo>
                    <a:pt x="38" y="295"/>
                  </a:lnTo>
                  <a:lnTo>
                    <a:pt x="54" y="251"/>
                  </a:lnTo>
                  <a:lnTo>
                    <a:pt x="73" y="211"/>
                  </a:lnTo>
                  <a:lnTo>
                    <a:pt x="99" y="173"/>
                  </a:lnTo>
                  <a:lnTo>
                    <a:pt x="129" y="137"/>
                  </a:lnTo>
                  <a:lnTo>
                    <a:pt x="162" y="106"/>
                  </a:lnTo>
                  <a:lnTo>
                    <a:pt x="182" y="91"/>
                  </a:lnTo>
                  <a:lnTo>
                    <a:pt x="202" y="78"/>
                  </a:lnTo>
                  <a:lnTo>
                    <a:pt x="224" y="68"/>
                  </a:lnTo>
                  <a:lnTo>
                    <a:pt x="246" y="59"/>
                  </a:lnTo>
                  <a:lnTo>
                    <a:pt x="270" y="52"/>
                  </a:lnTo>
                  <a:lnTo>
                    <a:pt x="295" y="47"/>
                  </a:lnTo>
                  <a:lnTo>
                    <a:pt x="319" y="45"/>
                  </a:lnTo>
                  <a:lnTo>
                    <a:pt x="343" y="45"/>
                  </a:lnTo>
                  <a:lnTo>
                    <a:pt x="368" y="46"/>
                  </a:lnTo>
                  <a:lnTo>
                    <a:pt x="392" y="49"/>
                  </a:lnTo>
                  <a:lnTo>
                    <a:pt x="417" y="54"/>
                  </a:lnTo>
                  <a:lnTo>
                    <a:pt x="440" y="61"/>
                  </a:lnTo>
                  <a:lnTo>
                    <a:pt x="462" y="70"/>
                  </a:lnTo>
                  <a:lnTo>
                    <a:pt x="483" y="80"/>
                  </a:lnTo>
                  <a:lnTo>
                    <a:pt x="504" y="93"/>
                  </a:lnTo>
                  <a:lnTo>
                    <a:pt x="523" y="108"/>
                  </a:lnTo>
                  <a:lnTo>
                    <a:pt x="540" y="124"/>
                  </a:lnTo>
                  <a:lnTo>
                    <a:pt x="555" y="140"/>
                  </a:lnTo>
                  <a:lnTo>
                    <a:pt x="570" y="158"/>
                  </a:lnTo>
                  <a:lnTo>
                    <a:pt x="583" y="176"/>
                  </a:lnTo>
                  <a:lnTo>
                    <a:pt x="595" y="195"/>
                  </a:lnTo>
                  <a:lnTo>
                    <a:pt x="608" y="214"/>
                  </a:lnTo>
                  <a:lnTo>
                    <a:pt x="621" y="233"/>
                  </a:lnTo>
                  <a:lnTo>
                    <a:pt x="632" y="252"/>
                  </a:lnTo>
                  <a:lnTo>
                    <a:pt x="646" y="274"/>
                  </a:lnTo>
                  <a:lnTo>
                    <a:pt x="661" y="295"/>
                  </a:lnTo>
                  <a:lnTo>
                    <a:pt x="675" y="316"/>
                  </a:lnTo>
                  <a:lnTo>
                    <a:pt x="690" y="336"/>
                  </a:lnTo>
                  <a:lnTo>
                    <a:pt x="705" y="357"/>
                  </a:lnTo>
                  <a:lnTo>
                    <a:pt x="720" y="379"/>
                  </a:lnTo>
                  <a:lnTo>
                    <a:pt x="733" y="400"/>
                  </a:lnTo>
                  <a:lnTo>
                    <a:pt x="748" y="420"/>
                  </a:lnTo>
                  <a:lnTo>
                    <a:pt x="751" y="422"/>
                  </a:lnTo>
                  <a:lnTo>
                    <a:pt x="754" y="420"/>
                  </a:lnTo>
                  <a:lnTo>
                    <a:pt x="755" y="418"/>
                  </a:lnTo>
                  <a:lnTo>
                    <a:pt x="755" y="416"/>
                  </a:lnTo>
                  <a:lnTo>
                    <a:pt x="740" y="390"/>
                  </a:lnTo>
                  <a:lnTo>
                    <a:pt x="727" y="364"/>
                  </a:lnTo>
                  <a:lnTo>
                    <a:pt x="712" y="339"/>
                  </a:lnTo>
                  <a:lnTo>
                    <a:pt x="698" y="312"/>
                  </a:lnTo>
                  <a:lnTo>
                    <a:pt x="683" y="286"/>
                  </a:lnTo>
                  <a:lnTo>
                    <a:pt x="670" y="260"/>
                  </a:lnTo>
                  <a:lnTo>
                    <a:pt x="656" y="233"/>
                  </a:lnTo>
                  <a:lnTo>
                    <a:pt x="644" y="206"/>
                  </a:lnTo>
                  <a:lnTo>
                    <a:pt x="632" y="184"/>
                  </a:lnTo>
                  <a:lnTo>
                    <a:pt x="621" y="162"/>
                  </a:lnTo>
                  <a:lnTo>
                    <a:pt x="607" y="142"/>
                  </a:lnTo>
                  <a:lnTo>
                    <a:pt x="592" y="121"/>
                  </a:lnTo>
                  <a:lnTo>
                    <a:pt x="577" y="101"/>
                  </a:lnTo>
                  <a:lnTo>
                    <a:pt x="559" y="83"/>
                  </a:lnTo>
                  <a:lnTo>
                    <a:pt x="542" y="65"/>
                  </a:lnTo>
                  <a:lnTo>
                    <a:pt x="523" y="49"/>
                  </a:lnTo>
                  <a:lnTo>
                    <a:pt x="503" y="36"/>
                  </a:lnTo>
                  <a:lnTo>
                    <a:pt x="482" y="25"/>
                  </a:lnTo>
                  <a:lnTo>
                    <a:pt x="460" y="16"/>
                  </a:lnTo>
                  <a:lnTo>
                    <a:pt x="439" y="9"/>
                  </a:lnTo>
                  <a:lnTo>
                    <a:pt x="414" y="4"/>
                  </a:lnTo>
                  <a:lnTo>
                    <a:pt x="391" y="1"/>
                  </a:lnTo>
                  <a:lnTo>
                    <a:pt x="367" y="0"/>
                  </a:lnTo>
                  <a:lnTo>
                    <a:pt x="343" y="1"/>
                  </a:lnTo>
                  <a:lnTo>
                    <a:pt x="319" y="3"/>
                  </a:lnTo>
                  <a:lnTo>
                    <a:pt x="295" y="8"/>
                  </a:lnTo>
                  <a:lnTo>
                    <a:pt x="270" y="14"/>
                  </a:lnTo>
                  <a:lnTo>
                    <a:pt x="247" y="21"/>
                  </a:lnTo>
                  <a:lnTo>
                    <a:pt x="225" y="30"/>
                  </a:lnTo>
                  <a:lnTo>
                    <a:pt x="204" y="39"/>
                  </a:lnTo>
                  <a:lnTo>
                    <a:pt x="184" y="51"/>
                  </a:lnTo>
                  <a:lnTo>
                    <a:pt x="164" y="63"/>
                  </a:lnTo>
                  <a:lnTo>
                    <a:pt x="132" y="89"/>
                  </a:lnTo>
                  <a:lnTo>
                    <a:pt x="101" y="120"/>
                  </a:lnTo>
                  <a:lnTo>
                    <a:pt x="73" y="154"/>
                  </a:lnTo>
                  <a:lnTo>
                    <a:pt x="49" y="192"/>
                  </a:lnTo>
                  <a:lnTo>
                    <a:pt x="30" y="233"/>
                  </a:lnTo>
                  <a:lnTo>
                    <a:pt x="15" y="274"/>
                  </a:lnTo>
                  <a:lnTo>
                    <a:pt x="4" y="317"/>
                  </a:lnTo>
                  <a:lnTo>
                    <a:pt x="0" y="358"/>
                  </a:lnTo>
                  <a:lnTo>
                    <a:pt x="0" y="386"/>
                  </a:lnTo>
                  <a:lnTo>
                    <a:pt x="3" y="412"/>
                  </a:lnTo>
                  <a:lnTo>
                    <a:pt x="8" y="438"/>
                  </a:lnTo>
                  <a:lnTo>
                    <a:pt x="16" y="464"/>
                  </a:lnTo>
                  <a:lnTo>
                    <a:pt x="24" y="489"/>
                  </a:lnTo>
                  <a:lnTo>
                    <a:pt x="33" y="515"/>
                  </a:lnTo>
                  <a:lnTo>
                    <a:pt x="43" y="539"/>
                  </a:lnTo>
                  <a:lnTo>
                    <a:pt x="55" y="564"/>
                  </a:lnTo>
                  <a:lnTo>
                    <a:pt x="68" y="593"/>
                  </a:lnTo>
                  <a:lnTo>
                    <a:pt x="80" y="622"/>
                  </a:lnTo>
                  <a:lnTo>
                    <a:pt x="94" y="652"/>
                  </a:lnTo>
                  <a:lnTo>
                    <a:pt x="107" y="681"/>
                  </a:lnTo>
                  <a:lnTo>
                    <a:pt x="122" y="710"/>
                  </a:lnTo>
                  <a:lnTo>
                    <a:pt x="136" y="738"/>
                  </a:lnTo>
                  <a:lnTo>
                    <a:pt x="152" y="766"/>
                  </a:lnTo>
                  <a:lnTo>
                    <a:pt x="169" y="794"/>
                  </a:lnTo>
                  <a:lnTo>
                    <a:pt x="169" y="794"/>
                  </a:lnTo>
                  <a:lnTo>
                    <a:pt x="170" y="794"/>
                  </a:lnTo>
                  <a:lnTo>
                    <a:pt x="170" y="794"/>
                  </a:lnTo>
                  <a:lnTo>
                    <a:pt x="170" y="794"/>
                  </a:lnTo>
                  <a:lnTo>
                    <a:pt x="170" y="794"/>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32" name="Freeform 84"/>
            <p:cNvSpPr>
              <a:spLocks noChangeAspect="1"/>
            </p:cNvSpPr>
            <p:nvPr/>
          </p:nvSpPr>
          <p:spPr bwMode="auto">
            <a:xfrm>
              <a:off x="4810" y="392"/>
              <a:ext cx="254" cy="271"/>
            </a:xfrm>
            <a:custGeom>
              <a:avLst/>
              <a:gdLst/>
              <a:ahLst/>
              <a:cxnLst>
                <a:cxn ang="0">
                  <a:pos x="119" y="513"/>
                </a:cxn>
                <a:cxn ang="0">
                  <a:pos x="92" y="460"/>
                </a:cxn>
                <a:cxn ang="0">
                  <a:pos x="66" y="407"/>
                </a:cxn>
                <a:cxn ang="0">
                  <a:pos x="42" y="352"/>
                </a:cxn>
                <a:cxn ang="0">
                  <a:pos x="23" y="287"/>
                </a:cxn>
                <a:cxn ang="0">
                  <a:pos x="26" y="216"/>
                </a:cxn>
                <a:cxn ang="0">
                  <a:pos x="51" y="149"/>
                </a:cxn>
                <a:cxn ang="0">
                  <a:pos x="99" y="96"/>
                </a:cxn>
                <a:cxn ang="0">
                  <a:pos x="145" y="69"/>
                </a:cxn>
                <a:cxn ang="0">
                  <a:pos x="174" y="59"/>
                </a:cxn>
                <a:cxn ang="0">
                  <a:pos x="204" y="56"/>
                </a:cxn>
                <a:cxn ang="0">
                  <a:pos x="235" y="59"/>
                </a:cxn>
                <a:cxn ang="0">
                  <a:pos x="266" y="73"/>
                </a:cxn>
                <a:cxn ang="0">
                  <a:pos x="295" y="96"/>
                </a:cxn>
                <a:cxn ang="0">
                  <a:pos x="322" y="125"/>
                </a:cxn>
                <a:cxn ang="0">
                  <a:pos x="345" y="155"/>
                </a:cxn>
                <a:cxn ang="0">
                  <a:pos x="364" y="180"/>
                </a:cxn>
                <a:cxn ang="0">
                  <a:pos x="380" y="205"/>
                </a:cxn>
                <a:cxn ang="0">
                  <a:pos x="395" y="231"/>
                </a:cxn>
                <a:cxn ang="0">
                  <a:pos x="410" y="255"/>
                </a:cxn>
                <a:cxn ang="0">
                  <a:pos x="426" y="278"/>
                </a:cxn>
                <a:cxn ang="0">
                  <a:pos x="444" y="296"/>
                </a:cxn>
                <a:cxn ang="0">
                  <a:pos x="462" y="315"/>
                </a:cxn>
                <a:cxn ang="0">
                  <a:pos x="481" y="332"/>
                </a:cxn>
                <a:cxn ang="0">
                  <a:pos x="496" y="344"/>
                </a:cxn>
                <a:cxn ang="0">
                  <a:pos x="508" y="331"/>
                </a:cxn>
                <a:cxn ang="0">
                  <a:pos x="496" y="294"/>
                </a:cxn>
                <a:cxn ang="0">
                  <a:pos x="464" y="227"/>
                </a:cxn>
                <a:cxn ang="0">
                  <a:pos x="426" y="159"/>
                </a:cxn>
                <a:cxn ang="0">
                  <a:pos x="383" y="97"/>
                </a:cxn>
                <a:cxn ang="0">
                  <a:pos x="332" y="44"/>
                </a:cxn>
                <a:cxn ang="0">
                  <a:pos x="276" y="10"/>
                </a:cxn>
                <a:cxn ang="0">
                  <a:pos x="212" y="0"/>
                </a:cxn>
                <a:cxn ang="0">
                  <a:pos x="143" y="20"/>
                </a:cxn>
                <a:cxn ang="0">
                  <a:pos x="83" y="64"/>
                </a:cxn>
                <a:cxn ang="0">
                  <a:pos x="45" y="108"/>
                </a:cxn>
                <a:cxn ang="0">
                  <a:pos x="19" y="159"/>
                </a:cxn>
                <a:cxn ang="0">
                  <a:pos x="4" y="215"/>
                </a:cxn>
                <a:cxn ang="0">
                  <a:pos x="1" y="262"/>
                </a:cxn>
                <a:cxn ang="0">
                  <a:pos x="8" y="298"/>
                </a:cxn>
                <a:cxn ang="0">
                  <a:pos x="21" y="333"/>
                </a:cxn>
                <a:cxn ang="0">
                  <a:pos x="36" y="366"/>
                </a:cxn>
                <a:cxn ang="0">
                  <a:pos x="54" y="402"/>
                </a:cxn>
                <a:cxn ang="0">
                  <a:pos x="76" y="442"/>
                </a:cxn>
                <a:cxn ang="0">
                  <a:pos x="99" y="482"/>
                </a:cxn>
                <a:cxn ang="0">
                  <a:pos x="121" y="521"/>
                </a:cxn>
                <a:cxn ang="0">
                  <a:pos x="132" y="542"/>
                </a:cxn>
                <a:cxn ang="0">
                  <a:pos x="133" y="542"/>
                </a:cxn>
                <a:cxn ang="0">
                  <a:pos x="133" y="541"/>
                </a:cxn>
              </a:cxnLst>
              <a:rect l="0" t="0" r="r" b="b"/>
              <a:pathLst>
                <a:path w="508" h="542">
                  <a:moveTo>
                    <a:pt x="133" y="541"/>
                  </a:moveTo>
                  <a:lnTo>
                    <a:pt x="119" y="513"/>
                  </a:lnTo>
                  <a:lnTo>
                    <a:pt x="105" y="487"/>
                  </a:lnTo>
                  <a:lnTo>
                    <a:pt x="92" y="460"/>
                  </a:lnTo>
                  <a:lnTo>
                    <a:pt x="79" y="434"/>
                  </a:lnTo>
                  <a:lnTo>
                    <a:pt x="66" y="407"/>
                  </a:lnTo>
                  <a:lnTo>
                    <a:pt x="53" y="379"/>
                  </a:lnTo>
                  <a:lnTo>
                    <a:pt x="42" y="352"/>
                  </a:lnTo>
                  <a:lnTo>
                    <a:pt x="31" y="323"/>
                  </a:lnTo>
                  <a:lnTo>
                    <a:pt x="23" y="287"/>
                  </a:lnTo>
                  <a:lnTo>
                    <a:pt x="21" y="252"/>
                  </a:lnTo>
                  <a:lnTo>
                    <a:pt x="26" y="216"/>
                  </a:lnTo>
                  <a:lnTo>
                    <a:pt x="36" y="181"/>
                  </a:lnTo>
                  <a:lnTo>
                    <a:pt x="51" y="149"/>
                  </a:lnTo>
                  <a:lnTo>
                    <a:pt x="73" y="120"/>
                  </a:lnTo>
                  <a:lnTo>
                    <a:pt x="99" y="96"/>
                  </a:lnTo>
                  <a:lnTo>
                    <a:pt x="130" y="76"/>
                  </a:lnTo>
                  <a:lnTo>
                    <a:pt x="145" y="69"/>
                  </a:lnTo>
                  <a:lnTo>
                    <a:pt x="160" y="64"/>
                  </a:lnTo>
                  <a:lnTo>
                    <a:pt x="174" y="59"/>
                  </a:lnTo>
                  <a:lnTo>
                    <a:pt x="189" y="57"/>
                  </a:lnTo>
                  <a:lnTo>
                    <a:pt x="204" y="56"/>
                  </a:lnTo>
                  <a:lnTo>
                    <a:pt x="219" y="57"/>
                  </a:lnTo>
                  <a:lnTo>
                    <a:pt x="235" y="59"/>
                  </a:lnTo>
                  <a:lnTo>
                    <a:pt x="250" y="65"/>
                  </a:lnTo>
                  <a:lnTo>
                    <a:pt x="266" y="73"/>
                  </a:lnTo>
                  <a:lnTo>
                    <a:pt x="281" y="83"/>
                  </a:lnTo>
                  <a:lnTo>
                    <a:pt x="295" y="96"/>
                  </a:lnTo>
                  <a:lnTo>
                    <a:pt x="309" y="110"/>
                  </a:lnTo>
                  <a:lnTo>
                    <a:pt x="322" y="125"/>
                  </a:lnTo>
                  <a:lnTo>
                    <a:pt x="333" y="140"/>
                  </a:lnTo>
                  <a:lnTo>
                    <a:pt x="345" y="155"/>
                  </a:lnTo>
                  <a:lnTo>
                    <a:pt x="355" y="169"/>
                  </a:lnTo>
                  <a:lnTo>
                    <a:pt x="364" y="180"/>
                  </a:lnTo>
                  <a:lnTo>
                    <a:pt x="372" y="193"/>
                  </a:lnTo>
                  <a:lnTo>
                    <a:pt x="380" y="205"/>
                  </a:lnTo>
                  <a:lnTo>
                    <a:pt x="387" y="218"/>
                  </a:lnTo>
                  <a:lnTo>
                    <a:pt x="395" y="231"/>
                  </a:lnTo>
                  <a:lnTo>
                    <a:pt x="402" y="243"/>
                  </a:lnTo>
                  <a:lnTo>
                    <a:pt x="410" y="255"/>
                  </a:lnTo>
                  <a:lnTo>
                    <a:pt x="418" y="268"/>
                  </a:lnTo>
                  <a:lnTo>
                    <a:pt x="426" y="278"/>
                  </a:lnTo>
                  <a:lnTo>
                    <a:pt x="434" y="287"/>
                  </a:lnTo>
                  <a:lnTo>
                    <a:pt x="444" y="296"/>
                  </a:lnTo>
                  <a:lnTo>
                    <a:pt x="453" y="306"/>
                  </a:lnTo>
                  <a:lnTo>
                    <a:pt x="462" y="315"/>
                  </a:lnTo>
                  <a:lnTo>
                    <a:pt x="471" y="324"/>
                  </a:lnTo>
                  <a:lnTo>
                    <a:pt x="481" y="332"/>
                  </a:lnTo>
                  <a:lnTo>
                    <a:pt x="490" y="341"/>
                  </a:lnTo>
                  <a:lnTo>
                    <a:pt x="496" y="344"/>
                  </a:lnTo>
                  <a:lnTo>
                    <a:pt x="502" y="339"/>
                  </a:lnTo>
                  <a:lnTo>
                    <a:pt x="508" y="331"/>
                  </a:lnTo>
                  <a:lnTo>
                    <a:pt x="508" y="324"/>
                  </a:lnTo>
                  <a:lnTo>
                    <a:pt x="496" y="294"/>
                  </a:lnTo>
                  <a:lnTo>
                    <a:pt x="481" y="262"/>
                  </a:lnTo>
                  <a:lnTo>
                    <a:pt x="464" y="227"/>
                  </a:lnTo>
                  <a:lnTo>
                    <a:pt x="446" y="194"/>
                  </a:lnTo>
                  <a:lnTo>
                    <a:pt x="426" y="159"/>
                  </a:lnTo>
                  <a:lnTo>
                    <a:pt x="406" y="127"/>
                  </a:lnTo>
                  <a:lnTo>
                    <a:pt x="383" y="97"/>
                  </a:lnTo>
                  <a:lnTo>
                    <a:pt x="358" y="68"/>
                  </a:lnTo>
                  <a:lnTo>
                    <a:pt x="332" y="44"/>
                  </a:lnTo>
                  <a:lnTo>
                    <a:pt x="304" y="25"/>
                  </a:lnTo>
                  <a:lnTo>
                    <a:pt x="276" y="10"/>
                  </a:lnTo>
                  <a:lnTo>
                    <a:pt x="244" y="2"/>
                  </a:lnTo>
                  <a:lnTo>
                    <a:pt x="212" y="0"/>
                  </a:lnTo>
                  <a:lnTo>
                    <a:pt x="179" y="6"/>
                  </a:lnTo>
                  <a:lnTo>
                    <a:pt x="143" y="20"/>
                  </a:lnTo>
                  <a:lnTo>
                    <a:pt x="106" y="44"/>
                  </a:lnTo>
                  <a:lnTo>
                    <a:pt x="83" y="64"/>
                  </a:lnTo>
                  <a:lnTo>
                    <a:pt x="62" y="84"/>
                  </a:lnTo>
                  <a:lnTo>
                    <a:pt x="45" y="108"/>
                  </a:lnTo>
                  <a:lnTo>
                    <a:pt x="30" y="133"/>
                  </a:lnTo>
                  <a:lnTo>
                    <a:pt x="19" y="159"/>
                  </a:lnTo>
                  <a:lnTo>
                    <a:pt x="9" y="186"/>
                  </a:lnTo>
                  <a:lnTo>
                    <a:pt x="4" y="215"/>
                  </a:lnTo>
                  <a:lnTo>
                    <a:pt x="0" y="245"/>
                  </a:lnTo>
                  <a:lnTo>
                    <a:pt x="1" y="262"/>
                  </a:lnTo>
                  <a:lnTo>
                    <a:pt x="4" y="280"/>
                  </a:lnTo>
                  <a:lnTo>
                    <a:pt x="8" y="298"/>
                  </a:lnTo>
                  <a:lnTo>
                    <a:pt x="14" y="315"/>
                  </a:lnTo>
                  <a:lnTo>
                    <a:pt x="21" y="333"/>
                  </a:lnTo>
                  <a:lnTo>
                    <a:pt x="29" y="349"/>
                  </a:lnTo>
                  <a:lnTo>
                    <a:pt x="36" y="366"/>
                  </a:lnTo>
                  <a:lnTo>
                    <a:pt x="44" y="382"/>
                  </a:lnTo>
                  <a:lnTo>
                    <a:pt x="54" y="402"/>
                  </a:lnTo>
                  <a:lnTo>
                    <a:pt x="66" y="422"/>
                  </a:lnTo>
                  <a:lnTo>
                    <a:pt x="76" y="442"/>
                  </a:lnTo>
                  <a:lnTo>
                    <a:pt x="88" y="461"/>
                  </a:lnTo>
                  <a:lnTo>
                    <a:pt x="99" y="482"/>
                  </a:lnTo>
                  <a:lnTo>
                    <a:pt x="110" y="502"/>
                  </a:lnTo>
                  <a:lnTo>
                    <a:pt x="121" y="521"/>
                  </a:lnTo>
                  <a:lnTo>
                    <a:pt x="132" y="542"/>
                  </a:lnTo>
                  <a:lnTo>
                    <a:pt x="132" y="542"/>
                  </a:lnTo>
                  <a:lnTo>
                    <a:pt x="133" y="542"/>
                  </a:lnTo>
                  <a:lnTo>
                    <a:pt x="133" y="542"/>
                  </a:lnTo>
                  <a:lnTo>
                    <a:pt x="133" y="541"/>
                  </a:lnTo>
                  <a:lnTo>
                    <a:pt x="133" y="541"/>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33" name="Freeform 85"/>
            <p:cNvSpPr>
              <a:spLocks noChangeAspect="1"/>
            </p:cNvSpPr>
            <p:nvPr/>
          </p:nvSpPr>
          <p:spPr bwMode="auto">
            <a:xfrm>
              <a:off x="4794" y="367"/>
              <a:ext cx="286" cy="218"/>
            </a:xfrm>
            <a:custGeom>
              <a:avLst/>
              <a:gdLst/>
              <a:ahLst/>
              <a:cxnLst>
                <a:cxn ang="0">
                  <a:pos x="2" y="215"/>
                </a:cxn>
                <a:cxn ang="0">
                  <a:pos x="29" y="149"/>
                </a:cxn>
                <a:cxn ang="0">
                  <a:pos x="78" y="95"/>
                </a:cxn>
                <a:cxn ang="0">
                  <a:pos x="141" y="54"/>
                </a:cxn>
                <a:cxn ang="0">
                  <a:pos x="188" y="33"/>
                </a:cxn>
                <a:cxn ang="0">
                  <a:pos x="217" y="27"/>
                </a:cxn>
                <a:cxn ang="0">
                  <a:pos x="243" y="25"/>
                </a:cxn>
                <a:cxn ang="0">
                  <a:pos x="270" y="28"/>
                </a:cxn>
                <a:cxn ang="0">
                  <a:pos x="295" y="37"/>
                </a:cxn>
                <a:cxn ang="0">
                  <a:pos x="319" y="48"/>
                </a:cxn>
                <a:cxn ang="0">
                  <a:pos x="342" y="64"/>
                </a:cxn>
                <a:cxn ang="0">
                  <a:pos x="364" y="83"/>
                </a:cxn>
                <a:cxn ang="0">
                  <a:pos x="392" y="111"/>
                </a:cxn>
                <a:cxn ang="0">
                  <a:pos x="422" y="151"/>
                </a:cxn>
                <a:cxn ang="0">
                  <a:pos x="447" y="193"/>
                </a:cxn>
                <a:cxn ang="0">
                  <a:pos x="470" y="236"/>
                </a:cxn>
                <a:cxn ang="0">
                  <a:pos x="491" y="281"/>
                </a:cxn>
                <a:cxn ang="0">
                  <a:pos x="512" y="326"/>
                </a:cxn>
                <a:cxn ang="0">
                  <a:pos x="532" y="371"/>
                </a:cxn>
                <a:cxn ang="0">
                  <a:pos x="555" y="414"/>
                </a:cxn>
                <a:cxn ang="0">
                  <a:pos x="569" y="436"/>
                </a:cxn>
                <a:cxn ang="0">
                  <a:pos x="573" y="434"/>
                </a:cxn>
                <a:cxn ang="0">
                  <a:pos x="558" y="398"/>
                </a:cxn>
                <a:cxn ang="0">
                  <a:pos x="531" y="331"/>
                </a:cxn>
                <a:cxn ang="0">
                  <a:pos x="505" y="264"/>
                </a:cxn>
                <a:cxn ang="0">
                  <a:pos x="476" y="197"/>
                </a:cxn>
                <a:cxn ang="0">
                  <a:pos x="446" y="139"/>
                </a:cxn>
                <a:cxn ang="0">
                  <a:pos x="412" y="88"/>
                </a:cxn>
                <a:cxn ang="0">
                  <a:pos x="370" y="45"/>
                </a:cxn>
                <a:cxn ang="0">
                  <a:pos x="320" y="11"/>
                </a:cxn>
                <a:cxn ang="0">
                  <a:pos x="283" y="0"/>
                </a:cxn>
                <a:cxn ang="0">
                  <a:pos x="263" y="0"/>
                </a:cxn>
                <a:cxn ang="0">
                  <a:pos x="240" y="3"/>
                </a:cxn>
                <a:cxn ang="0">
                  <a:pos x="219" y="8"/>
                </a:cxn>
                <a:cxn ang="0">
                  <a:pos x="195" y="15"/>
                </a:cxn>
                <a:cxn ang="0">
                  <a:pos x="165" y="26"/>
                </a:cxn>
                <a:cxn ang="0">
                  <a:pos x="137" y="42"/>
                </a:cxn>
                <a:cxn ang="0">
                  <a:pos x="112" y="61"/>
                </a:cxn>
                <a:cxn ang="0">
                  <a:pos x="78" y="90"/>
                </a:cxn>
                <a:cxn ang="0">
                  <a:pos x="42" y="129"/>
                </a:cxn>
                <a:cxn ang="0">
                  <a:pos x="14" y="174"/>
                </a:cxn>
                <a:cxn ang="0">
                  <a:pos x="0" y="224"/>
                </a:cxn>
                <a:cxn ang="0">
                  <a:pos x="0" y="253"/>
                </a:cxn>
                <a:cxn ang="0">
                  <a:pos x="0" y="253"/>
                </a:cxn>
                <a:cxn ang="0">
                  <a:pos x="0" y="252"/>
                </a:cxn>
              </a:cxnLst>
              <a:rect l="0" t="0" r="r" b="b"/>
              <a:pathLst>
                <a:path w="573" h="436">
                  <a:moveTo>
                    <a:pt x="0" y="252"/>
                  </a:moveTo>
                  <a:lnTo>
                    <a:pt x="2" y="215"/>
                  </a:lnTo>
                  <a:lnTo>
                    <a:pt x="13" y="182"/>
                  </a:lnTo>
                  <a:lnTo>
                    <a:pt x="29" y="149"/>
                  </a:lnTo>
                  <a:lnTo>
                    <a:pt x="52" y="121"/>
                  </a:lnTo>
                  <a:lnTo>
                    <a:pt x="78" y="95"/>
                  </a:lnTo>
                  <a:lnTo>
                    <a:pt x="108" y="72"/>
                  </a:lnTo>
                  <a:lnTo>
                    <a:pt x="141" y="54"/>
                  </a:lnTo>
                  <a:lnTo>
                    <a:pt x="173" y="39"/>
                  </a:lnTo>
                  <a:lnTo>
                    <a:pt x="188" y="33"/>
                  </a:lnTo>
                  <a:lnTo>
                    <a:pt x="202" y="30"/>
                  </a:lnTo>
                  <a:lnTo>
                    <a:pt x="217" y="27"/>
                  </a:lnTo>
                  <a:lnTo>
                    <a:pt x="230" y="25"/>
                  </a:lnTo>
                  <a:lnTo>
                    <a:pt x="243" y="25"/>
                  </a:lnTo>
                  <a:lnTo>
                    <a:pt x="257" y="26"/>
                  </a:lnTo>
                  <a:lnTo>
                    <a:pt x="270" y="28"/>
                  </a:lnTo>
                  <a:lnTo>
                    <a:pt x="282" y="32"/>
                  </a:lnTo>
                  <a:lnTo>
                    <a:pt x="295" y="37"/>
                  </a:lnTo>
                  <a:lnTo>
                    <a:pt x="307" y="42"/>
                  </a:lnTo>
                  <a:lnTo>
                    <a:pt x="319" y="48"/>
                  </a:lnTo>
                  <a:lnTo>
                    <a:pt x="331" y="56"/>
                  </a:lnTo>
                  <a:lnTo>
                    <a:pt x="342" y="64"/>
                  </a:lnTo>
                  <a:lnTo>
                    <a:pt x="353" y="72"/>
                  </a:lnTo>
                  <a:lnTo>
                    <a:pt x="364" y="83"/>
                  </a:lnTo>
                  <a:lnTo>
                    <a:pt x="374" y="93"/>
                  </a:lnTo>
                  <a:lnTo>
                    <a:pt x="392" y="111"/>
                  </a:lnTo>
                  <a:lnTo>
                    <a:pt x="407" y="131"/>
                  </a:lnTo>
                  <a:lnTo>
                    <a:pt x="422" y="151"/>
                  </a:lnTo>
                  <a:lnTo>
                    <a:pt x="434" y="171"/>
                  </a:lnTo>
                  <a:lnTo>
                    <a:pt x="447" y="193"/>
                  </a:lnTo>
                  <a:lnTo>
                    <a:pt x="459" y="214"/>
                  </a:lnTo>
                  <a:lnTo>
                    <a:pt x="470" y="236"/>
                  </a:lnTo>
                  <a:lnTo>
                    <a:pt x="480" y="259"/>
                  </a:lnTo>
                  <a:lnTo>
                    <a:pt x="491" y="281"/>
                  </a:lnTo>
                  <a:lnTo>
                    <a:pt x="501" y="304"/>
                  </a:lnTo>
                  <a:lnTo>
                    <a:pt x="512" y="326"/>
                  </a:lnTo>
                  <a:lnTo>
                    <a:pt x="522" y="349"/>
                  </a:lnTo>
                  <a:lnTo>
                    <a:pt x="532" y="371"/>
                  </a:lnTo>
                  <a:lnTo>
                    <a:pt x="544" y="394"/>
                  </a:lnTo>
                  <a:lnTo>
                    <a:pt x="555" y="414"/>
                  </a:lnTo>
                  <a:lnTo>
                    <a:pt x="568" y="436"/>
                  </a:lnTo>
                  <a:lnTo>
                    <a:pt x="569" y="436"/>
                  </a:lnTo>
                  <a:lnTo>
                    <a:pt x="571" y="435"/>
                  </a:lnTo>
                  <a:lnTo>
                    <a:pt x="573" y="434"/>
                  </a:lnTo>
                  <a:lnTo>
                    <a:pt x="573" y="432"/>
                  </a:lnTo>
                  <a:lnTo>
                    <a:pt x="558" y="398"/>
                  </a:lnTo>
                  <a:lnTo>
                    <a:pt x="544" y="365"/>
                  </a:lnTo>
                  <a:lnTo>
                    <a:pt x="531" y="331"/>
                  </a:lnTo>
                  <a:lnTo>
                    <a:pt x="518" y="298"/>
                  </a:lnTo>
                  <a:lnTo>
                    <a:pt x="505" y="264"/>
                  </a:lnTo>
                  <a:lnTo>
                    <a:pt x="491" y="230"/>
                  </a:lnTo>
                  <a:lnTo>
                    <a:pt x="476" y="197"/>
                  </a:lnTo>
                  <a:lnTo>
                    <a:pt x="460" y="164"/>
                  </a:lnTo>
                  <a:lnTo>
                    <a:pt x="446" y="139"/>
                  </a:lnTo>
                  <a:lnTo>
                    <a:pt x="430" y="114"/>
                  </a:lnTo>
                  <a:lnTo>
                    <a:pt x="412" y="88"/>
                  </a:lnTo>
                  <a:lnTo>
                    <a:pt x="392" y="65"/>
                  </a:lnTo>
                  <a:lnTo>
                    <a:pt x="370" y="45"/>
                  </a:lnTo>
                  <a:lnTo>
                    <a:pt x="346" y="26"/>
                  </a:lnTo>
                  <a:lnTo>
                    <a:pt x="320" y="11"/>
                  </a:lnTo>
                  <a:lnTo>
                    <a:pt x="293" y="1"/>
                  </a:lnTo>
                  <a:lnTo>
                    <a:pt x="283" y="0"/>
                  </a:lnTo>
                  <a:lnTo>
                    <a:pt x="273" y="0"/>
                  </a:lnTo>
                  <a:lnTo>
                    <a:pt x="263" y="0"/>
                  </a:lnTo>
                  <a:lnTo>
                    <a:pt x="251" y="2"/>
                  </a:lnTo>
                  <a:lnTo>
                    <a:pt x="240" y="3"/>
                  </a:lnTo>
                  <a:lnTo>
                    <a:pt x="229" y="5"/>
                  </a:lnTo>
                  <a:lnTo>
                    <a:pt x="219" y="8"/>
                  </a:lnTo>
                  <a:lnTo>
                    <a:pt x="211" y="10"/>
                  </a:lnTo>
                  <a:lnTo>
                    <a:pt x="195" y="15"/>
                  </a:lnTo>
                  <a:lnTo>
                    <a:pt x="180" y="20"/>
                  </a:lnTo>
                  <a:lnTo>
                    <a:pt x="165" y="26"/>
                  </a:lnTo>
                  <a:lnTo>
                    <a:pt x="151" y="33"/>
                  </a:lnTo>
                  <a:lnTo>
                    <a:pt x="137" y="42"/>
                  </a:lnTo>
                  <a:lnTo>
                    <a:pt x="124" y="50"/>
                  </a:lnTo>
                  <a:lnTo>
                    <a:pt x="112" y="61"/>
                  </a:lnTo>
                  <a:lnTo>
                    <a:pt x="99" y="71"/>
                  </a:lnTo>
                  <a:lnTo>
                    <a:pt x="78" y="90"/>
                  </a:lnTo>
                  <a:lnTo>
                    <a:pt x="59" y="109"/>
                  </a:lnTo>
                  <a:lnTo>
                    <a:pt x="42" y="129"/>
                  </a:lnTo>
                  <a:lnTo>
                    <a:pt x="25" y="151"/>
                  </a:lnTo>
                  <a:lnTo>
                    <a:pt x="14" y="174"/>
                  </a:lnTo>
                  <a:lnTo>
                    <a:pt x="5" y="198"/>
                  </a:lnTo>
                  <a:lnTo>
                    <a:pt x="0" y="224"/>
                  </a:lnTo>
                  <a:lnTo>
                    <a:pt x="0" y="253"/>
                  </a:lnTo>
                  <a:lnTo>
                    <a:pt x="0" y="253"/>
                  </a:lnTo>
                  <a:lnTo>
                    <a:pt x="0" y="253"/>
                  </a:lnTo>
                  <a:lnTo>
                    <a:pt x="0" y="253"/>
                  </a:lnTo>
                  <a:lnTo>
                    <a:pt x="0" y="252"/>
                  </a:lnTo>
                  <a:lnTo>
                    <a:pt x="0" y="252"/>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34" name="Freeform 86"/>
            <p:cNvSpPr>
              <a:spLocks noChangeAspect="1"/>
            </p:cNvSpPr>
            <p:nvPr/>
          </p:nvSpPr>
          <p:spPr bwMode="auto">
            <a:xfrm>
              <a:off x="5053" y="504"/>
              <a:ext cx="88" cy="70"/>
            </a:xfrm>
            <a:custGeom>
              <a:avLst/>
              <a:gdLst/>
              <a:ahLst/>
              <a:cxnLst>
                <a:cxn ang="0">
                  <a:pos x="168" y="1"/>
                </a:cxn>
                <a:cxn ang="0">
                  <a:pos x="173" y="19"/>
                </a:cxn>
                <a:cxn ang="0">
                  <a:pos x="173" y="38"/>
                </a:cxn>
                <a:cxn ang="0">
                  <a:pos x="168" y="55"/>
                </a:cxn>
                <a:cxn ang="0">
                  <a:pos x="158" y="71"/>
                </a:cxn>
                <a:cxn ang="0">
                  <a:pos x="146" y="85"/>
                </a:cxn>
                <a:cxn ang="0">
                  <a:pos x="131" y="97"/>
                </a:cxn>
                <a:cxn ang="0">
                  <a:pos x="113" y="106"/>
                </a:cxn>
                <a:cxn ang="0">
                  <a:pos x="96" y="112"/>
                </a:cxn>
                <a:cxn ang="0">
                  <a:pos x="86" y="114"/>
                </a:cxn>
                <a:cxn ang="0">
                  <a:pos x="75" y="115"/>
                </a:cxn>
                <a:cxn ang="0">
                  <a:pos x="65" y="116"/>
                </a:cxn>
                <a:cxn ang="0">
                  <a:pos x="55" y="116"/>
                </a:cxn>
                <a:cxn ang="0">
                  <a:pos x="43" y="116"/>
                </a:cxn>
                <a:cxn ang="0">
                  <a:pos x="33" y="116"/>
                </a:cxn>
                <a:cxn ang="0">
                  <a:pos x="22" y="115"/>
                </a:cxn>
                <a:cxn ang="0">
                  <a:pos x="12" y="113"/>
                </a:cxn>
                <a:cxn ang="0">
                  <a:pos x="7" y="114"/>
                </a:cxn>
                <a:cxn ang="0">
                  <a:pos x="4" y="119"/>
                </a:cxn>
                <a:cxn ang="0">
                  <a:pos x="0" y="124"/>
                </a:cxn>
                <a:cxn ang="0">
                  <a:pos x="2" y="129"/>
                </a:cxn>
                <a:cxn ang="0">
                  <a:pos x="7" y="135"/>
                </a:cxn>
                <a:cxn ang="0">
                  <a:pos x="15" y="138"/>
                </a:cxn>
                <a:cxn ang="0">
                  <a:pos x="22" y="140"/>
                </a:cxn>
                <a:cxn ang="0">
                  <a:pos x="32" y="140"/>
                </a:cxn>
                <a:cxn ang="0">
                  <a:pos x="40" y="139"/>
                </a:cxn>
                <a:cxn ang="0">
                  <a:pos x="48" y="138"/>
                </a:cxn>
                <a:cxn ang="0">
                  <a:pos x="56" y="137"/>
                </a:cxn>
                <a:cxn ang="0">
                  <a:pos x="64" y="135"/>
                </a:cxn>
                <a:cxn ang="0">
                  <a:pos x="73" y="132"/>
                </a:cxn>
                <a:cxn ang="0">
                  <a:pos x="81" y="130"/>
                </a:cxn>
                <a:cxn ang="0">
                  <a:pos x="90" y="128"/>
                </a:cxn>
                <a:cxn ang="0">
                  <a:pos x="100" y="124"/>
                </a:cxn>
                <a:cxn ang="0">
                  <a:pos x="108" y="121"/>
                </a:cxn>
                <a:cxn ang="0">
                  <a:pos x="116" y="117"/>
                </a:cxn>
                <a:cxn ang="0">
                  <a:pos x="124" y="113"/>
                </a:cxn>
                <a:cxn ang="0">
                  <a:pos x="131" y="107"/>
                </a:cxn>
                <a:cxn ang="0">
                  <a:pos x="142" y="96"/>
                </a:cxn>
                <a:cxn ang="0">
                  <a:pos x="153" y="84"/>
                </a:cxn>
                <a:cxn ang="0">
                  <a:pos x="162" y="71"/>
                </a:cxn>
                <a:cxn ang="0">
                  <a:pos x="170" y="59"/>
                </a:cxn>
                <a:cxn ang="0">
                  <a:pos x="174" y="45"/>
                </a:cxn>
                <a:cxn ang="0">
                  <a:pos x="177" y="31"/>
                </a:cxn>
                <a:cxn ang="0">
                  <a:pos x="174" y="16"/>
                </a:cxn>
                <a:cxn ang="0">
                  <a:pos x="169" y="0"/>
                </a:cxn>
                <a:cxn ang="0">
                  <a:pos x="168" y="0"/>
                </a:cxn>
                <a:cxn ang="0">
                  <a:pos x="168" y="0"/>
                </a:cxn>
                <a:cxn ang="0">
                  <a:pos x="168" y="0"/>
                </a:cxn>
                <a:cxn ang="0">
                  <a:pos x="168" y="1"/>
                </a:cxn>
                <a:cxn ang="0">
                  <a:pos x="168" y="1"/>
                </a:cxn>
              </a:cxnLst>
              <a:rect l="0" t="0" r="r" b="b"/>
              <a:pathLst>
                <a:path w="177" h="140">
                  <a:moveTo>
                    <a:pt x="168" y="1"/>
                  </a:moveTo>
                  <a:lnTo>
                    <a:pt x="173" y="19"/>
                  </a:lnTo>
                  <a:lnTo>
                    <a:pt x="173" y="38"/>
                  </a:lnTo>
                  <a:lnTo>
                    <a:pt x="168" y="55"/>
                  </a:lnTo>
                  <a:lnTo>
                    <a:pt x="158" y="71"/>
                  </a:lnTo>
                  <a:lnTo>
                    <a:pt x="146" y="85"/>
                  </a:lnTo>
                  <a:lnTo>
                    <a:pt x="131" y="97"/>
                  </a:lnTo>
                  <a:lnTo>
                    <a:pt x="113" y="106"/>
                  </a:lnTo>
                  <a:lnTo>
                    <a:pt x="96" y="112"/>
                  </a:lnTo>
                  <a:lnTo>
                    <a:pt x="86" y="114"/>
                  </a:lnTo>
                  <a:lnTo>
                    <a:pt x="75" y="115"/>
                  </a:lnTo>
                  <a:lnTo>
                    <a:pt x="65" y="116"/>
                  </a:lnTo>
                  <a:lnTo>
                    <a:pt x="55" y="116"/>
                  </a:lnTo>
                  <a:lnTo>
                    <a:pt x="43" y="116"/>
                  </a:lnTo>
                  <a:lnTo>
                    <a:pt x="33" y="116"/>
                  </a:lnTo>
                  <a:lnTo>
                    <a:pt x="22" y="115"/>
                  </a:lnTo>
                  <a:lnTo>
                    <a:pt x="12" y="113"/>
                  </a:lnTo>
                  <a:lnTo>
                    <a:pt x="7" y="114"/>
                  </a:lnTo>
                  <a:lnTo>
                    <a:pt x="4" y="119"/>
                  </a:lnTo>
                  <a:lnTo>
                    <a:pt x="0" y="124"/>
                  </a:lnTo>
                  <a:lnTo>
                    <a:pt x="2" y="129"/>
                  </a:lnTo>
                  <a:lnTo>
                    <a:pt x="7" y="135"/>
                  </a:lnTo>
                  <a:lnTo>
                    <a:pt x="15" y="138"/>
                  </a:lnTo>
                  <a:lnTo>
                    <a:pt x="22" y="140"/>
                  </a:lnTo>
                  <a:lnTo>
                    <a:pt x="32" y="140"/>
                  </a:lnTo>
                  <a:lnTo>
                    <a:pt x="40" y="139"/>
                  </a:lnTo>
                  <a:lnTo>
                    <a:pt x="48" y="138"/>
                  </a:lnTo>
                  <a:lnTo>
                    <a:pt x="56" y="137"/>
                  </a:lnTo>
                  <a:lnTo>
                    <a:pt x="64" y="135"/>
                  </a:lnTo>
                  <a:lnTo>
                    <a:pt x="73" y="132"/>
                  </a:lnTo>
                  <a:lnTo>
                    <a:pt x="81" y="130"/>
                  </a:lnTo>
                  <a:lnTo>
                    <a:pt x="90" y="128"/>
                  </a:lnTo>
                  <a:lnTo>
                    <a:pt x="100" y="124"/>
                  </a:lnTo>
                  <a:lnTo>
                    <a:pt x="108" y="121"/>
                  </a:lnTo>
                  <a:lnTo>
                    <a:pt x="116" y="117"/>
                  </a:lnTo>
                  <a:lnTo>
                    <a:pt x="124" y="113"/>
                  </a:lnTo>
                  <a:lnTo>
                    <a:pt x="131" y="107"/>
                  </a:lnTo>
                  <a:lnTo>
                    <a:pt x="142" y="96"/>
                  </a:lnTo>
                  <a:lnTo>
                    <a:pt x="153" y="84"/>
                  </a:lnTo>
                  <a:lnTo>
                    <a:pt x="162" y="71"/>
                  </a:lnTo>
                  <a:lnTo>
                    <a:pt x="170" y="59"/>
                  </a:lnTo>
                  <a:lnTo>
                    <a:pt x="174" y="45"/>
                  </a:lnTo>
                  <a:lnTo>
                    <a:pt x="177" y="31"/>
                  </a:lnTo>
                  <a:lnTo>
                    <a:pt x="174" y="16"/>
                  </a:lnTo>
                  <a:lnTo>
                    <a:pt x="169" y="0"/>
                  </a:lnTo>
                  <a:lnTo>
                    <a:pt x="168" y="0"/>
                  </a:lnTo>
                  <a:lnTo>
                    <a:pt x="168" y="0"/>
                  </a:lnTo>
                  <a:lnTo>
                    <a:pt x="168" y="0"/>
                  </a:lnTo>
                  <a:lnTo>
                    <a:pt x="168" y="1"/>
                  </a:lnTo>
                  <a:lnTo>
                    <a:pt x="168" y="1"/>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35" name="Freeform 87"/>
            <p:cNvSpPr>
              <a:spLocks noChangeAspect="1"/>
            </p:cNvSpPr>
            <p:nvPr/>
          </p:nvSpPr>
          <p:spPr bwMode="auto">
            <a:xfrm>
              <a:off x="4804" y="638"/>
              <a:ext cx="92" cy="83"/>
            </a:xfrm>
            <a:custGeom>
              <a:avLst/>
              <a:gdLst/>
              <a:ahLst/>
              <a:cxnLst>
                <a:cxn ang="0">
                  <a:pos x="162" y="9"/>
                </a:cxn>
                <a:cxn ang="0">
                  <a:pos x="172" y="41"/>
                </a:cxn>
                <a:cxn ang="0">
                  <a:pos x="171" y="68"/>
                </a:cxn>
                <a:cxn ang="0">
                  <a:pos x="163" y="87"/>
                </a:cxn>
                <a:cxn ang="0">
                  <a:pos x="149" y="100"/>
                </a:cxn>
                <a:cxn ang="0">
                  <a:pos x="131" y="112"/>
                </a:cxn>
                <a:cxn ang="0">
                  <a:pos x="116" y="119"/>
                </a:cxn>
                <a:cxn ang="0">
                  <a:pos x="103" y="122"/>
                </a:cxn>
                <a:cxn ang="0">
                  <a:pos x="91" y="125"/>
                </a:cxn>
                <a:cxn ang="0">
                  <a:pos x="78" y="126"/>
                </a:cxn>
                <a:cxn ang="0">
                  <a:pos x="64" y="125"/>
                </a:cxn>
                <a:cxn ang="0">
                  <a:pos x="53" y="120"/>
                </a:cxn>
                <a:cxn ang="0">
                  <a:pos x="42" y="114"/>
                </a:cxn>
                <a:cxn ang="0">
                  <a:pos x="32" y="110"/>
                </a:cxn>
                <a:cxn ang="0">
                  <a:pos x="17" y="107"/>
                </a:cxn>
                <a:cxn ang="0">
                  <a:pos x="3" y="117"/>
                </a:cxn>
                <a:cxn ang="0">
                  <a:pos x="0" y="135"/>
                </a:cxn>
                <a:cxn ang="0">
                  <a:pos x="7" y="152"/>
                </a:cxn>
                <a:cxn ang="0">
                  <a:pos x="22" y="161"/>
                </a:cxn>
                <a:cxn ang="0">
                  <a:pos x="41" y="167"/>
                </a:cxn>
                <a:cxn ang="0">
                  <a:pos x="63" y="167"/>
                </a:cxn>
                <a:cxn ang="0">
                  <a:pos x="86" y="163"/>
                </a:cxn>
                <a:cxn ang="0">
                  <a:pos x="108" y="153"/>
                </a:cxn>
                <a:cxn ang="0">
                  <a:pos x="129" y="142"/>
                </a:cxn>
                <a:cxn ang="0">
                  <a:pos x="147" y="130"/>
                </a:cxn>
                <a:cxn ang="0">
                  <a:pos x="161" y="118"/>
                </a:cxn>
                <a:cxn ang="0">
                  <a:pos x="174" y="102"/>
                </a:cxn>
                <a:cxn ang="0">
                  <a:pos x="182" y="84"/>
                </a:cxn>
                <a:cxn ang="0">
                  <a:pos x="184" y="65"/>
                </a:cxn>
                <a:cxn ang="0">
                  <a:pos x="182" y="42"/>
                </a:cxn>
                <a:cxn ang="0">
                  <a:pos x="174" y="20"/>
                </a:cxn>
                <a:cxn ang="0">
                  <a:pos x="160" y="4"/>
                </a:cxn>
                <a:cxn ang="0">
                  <a:pos x="149" y="0"/>
                </a:cxn>
                <a:cxn ang="0">
                  <a:pos x="148" y="0"/>
                </a:cxn>
                <a:cxn ang="0">
                  <a:pos x="148" y="0"/>
                </a:cxn>
              </a:cxnLst>
              <a:rect l="0" t="0" r="r" b="b"/>
              <a:pathLst>
                <a:path w="184" h="167">
                  <a:moveTo>
                    <a:pt x="148" y="0"/>
                  </a:moveTo>
                  <a:lnTo>
                    <a:pt x="162" y="9"/>
                  </a:lnTo>
                  <a:lnTo>
                    <a:pt x="170" y="23"/>
                  </a:lnTo>
                  <a:lnTo>
                    <a:pt x="172" y="41"/>
                  </a:lnTo>
                  <a:lnTo>
                    <a:pt x="172" y="57"/>
                  </a:lnTo>
                  <a:lnTo>
                    <a:pt x="171" y="68"/>
                  </a:lnTo>
                  <a:lnTo>
                    <a:pt x="168" y="77"/>
                  </a:lnTo>
                  <a:lnTo>
                    <a:pt x="163" y="87"/>
                  </a:lnTo>
                  <a:lnTo>
                    <a:pt x="156" y="94"/>
                  </a:lnTo>
                  <a:lnTo>
                    <a:pt x="149" y="100"/>
                  </a:lnTo>
                  <a:lnTo>
                    <a:pt x="140" y="106"/>
                  </a:lnTo>
                  <a:lnTo>
                    <a:pt x="131" y="112"/>
                  </a:lnTo>
                  <a:lnTo>
                    <a:pt x="122" y="117"/>
                  </a:lnTo>
                  <a:lnTo>
                    <a:pt x="116" y="119"/>
                  </a:lnTo>
                  <a:lnTo>
                    <a:pt x="109" y="121"/>
                  </a:lnTo>
                  <a:lnTo>
                    <a:pt x="103" y="122"/>
                  </a:lnTo>
                  <a:lnTo>
                    <a:pt x="96" y="123"/>
                  </a:lnTo>
                  <a:lnTo>
                    <a:pt x="91" y="125"/>
                  </a:lnTo>
                  <a:lnTo>
                    <a:pt x="84" y="126"/>
                  </a:lnTo>
                  <a:lnTo>
                    <a:pt x="78" y="126"/>
                  </a:lnTo>
                  <a:lnTo>
                    <a:pt x="71" y="126"/>
                  </a:lnTo>
                  <a:lnTo>
                    <a:pt x="64" y="125"/>
                  </a:lnTo>
                  <a:lnTo>
                    <a:pt x="58" y="122"/>
                  </a:lnTo>
                  <a:lnTo>
                    <a:pt x="53" y="120"/>
                  </a:lnTo>
                  <a:lnTo>
                    <a:pt x="47" y="118"/>
                  </a:lnTo>
                  <a:lnTo>
                    <a:pt x="42" y="114"/>
                  </a:lnTo>
                  <a:lnTo>
                    <a:pt x="38" y="112"/>
                  </a:lnTo>
                  <a:lnTo>
                    <a:pt x="32" y="110"/>
                  </a:lnTo>
                  <a:lnTo>
                    <a:pt x="26" y="107"/>
                  </a:lnTo>
                  <a:lnTo>
                    <a:pt x="17" y="107"/>
                  </a:lnTo>
                  <a:lnTo>
                    <a:pt x="10" y="111"/>
                  </a:lnTo>
                  <a:lnTo>
                    <a:pt x="3" y="117"/>
                  </a:lnTo>
                  <a:lnTo>
                    <a:pt x="0" y="125"/>
                  </a:lnTo>
                  <a:lnTo>
                    <a:pt x="0" y="135"/>
                  </a:lnTo>
                  <a:lnTo>
                    <a:pt x="2" y="144"/>
                  </a:lnTo>
                  <a:lnTo>
                    <a:pt x="7" y="152"/>
                  </a:lnTo>
                  <a:lnTo>
                    <a:pt x="13" y="158"/>
                  </a:lnTo>
                  <a:lnTo>
                    <a:pt x="22" y="161"/>
                  </a:lnTo>
                  <a:lnTo>
                    <a:pt x="32" y="165"/>
                  </a:lnTo>
                  <a:lnTo>
                    <a:pt x="41" y="167"/>
                  </a:lnTo>
                  <a:lnTo>
                    <a:pt x="52" y="167"/>
                  </a:lnTo>
                  <a:lnTo>
                    <a:pt x="63" y="167"/>
                  </a:lnTo>
                  <a:lnTo>
                    <a:pt x="75" y="165"/>
                  </a:lnTo>
                  <a:lnTo>
                    <a:pt x="86" y="163"/>
                  </a:lnTo>
                  <a:lnTo>
                    <a:pt x="98" y="158"/>
                  </a:lnTo>
                  <a:lnTo>
                    <a:pt x="108" y="153"/>
                  </a:lnTo>
                  <a:lnTo>
                    <a:pt x="119" y="148"/>
                  </a:lnTo>
                  <a:lnTo>
                    <a:pt x="129" y="142"/>
                  </a:lnTo>
                  <a:lnTo>
                    <a:pt x="139" y="136"/>
                  </a:lnTo>
                  <a:lnTo>
                    <a:pt x="147" y="130"/>
                  </a:lnTo>
                  <a:lnTo>
                    <a:pt x="154" y="125"/>
                  </a:lnTo>
                  <a:lnTo>
                    <a:pt x="161" y="118"/>
                  </a:lnTo>
                  <a:lnTo>
                    <a:pt x="168" y="110"/>
                  </a:lnTo>
                  <a:lnTo>
                    <a:pt x="174" y="102"/>
                  </a:lnTo>
                  <a:lnTo>
                    <a:pt x="178" y="94"/>
                  </a:lnTo>
                  <a:lnTo>
                    <a:pt x="182" y="84"/>
                  </a:lnTo>
                  <a:lnTo>
                    <a:pt x="184" y="75"/>
                  </a:lnTo>
                  <a:lnTo>
                    <a:pt x="184" y="65"/>
                  </a:lnTo>
                  <a:lnTo>
                    <a:pt x="184" y="53"/>
                  </a:lnTo>
                  <a:lnTo>
                    <a:pt x="182" y="42"/>
                  </a:lnTo>
                  <a:lnTo>
                    <a:pt x="178" y="30"/>
                  </a:lnTo>
                  <a:lnTo>
                    <a:pt x="174" y="20"/>
                  </a:lnTo>
                  <a:lnTo>
                    <a:pt x="168" y="11"/>
                  </a:lnTo>
                  <a:lnTo>
                    <a:pt x="160" y="4"/>
                  </a:lnTo>
                  <a:lnTo>
                    <a:pt x="149" y="0"/>
                  </a:lnTo>
                  <a:lnTo>
                    <a:pt x="149" y="0"/>
                  </a:lnTo>
                  <a:lnTo>
                    <a:pt x="149" y="0"/>
                  </a:lnTo>
                  <a:lnTo>
                    <a:pt x="148" y="0"/>
                  </a:lnTo>
                  <a:lnTo>
                    <a:pt x="148" y="0"/>
                  </a:lnTo>
                  <a:lnTo>
                    <a:pt x="148"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36" name="Freeform 88"/>
            <p:cNvSpPr>
              <a:spLocks noChangeAspect="1"/>
            </p:cNvSpPr>
            <p:nvPr/>
          </p:nvSpPr>
          <p:spPr bwMode="auto">
            <a:xfrm>
              <a:off x="4735" y="473"/>
              <a:ext cx="473" cy="326"/>
            </a:xfrm>
            <a:custGeom>
              <a:avLst/>
              <a:gdLst/>
              <a:ahLst/>
              <a:cxnLst>
                <a:cxn ang="0">
                  <a:pos x="33" y="477"/>
                </a:cxn>
                <a:cxn ang="0">
                  <a:pos x="6" y="523"/>
                </a:cxn>
                <a:cxn ang="0">
                  <a:pos x="0" y="582"/>
                </a:cxn>
                <a:cxn ang="0">
                  <a:pos x="34" y="631"/>
                </a:cxn>
                <a:cxn ang="0">
                  <a:pos x="100" y="645"/>
                </a:cxn>
                <a:cxn ang="0">
                  <a:pos x="161" y="652"/>
                </a:cxn>
                <a:cxn ang="0">
                  <a:pos x="228" y="639"/>
                </a:cxn>
                <a:cxn ang="0">
                  <a:pos x="293" y="615"/>
                </a:cxn>
                <a:cxn ang="0">
                  <a:pos x="342" y="595"/>
                </a:cxn>
                <a:cxn ang="0">
                  <a:pos x="383" y="573"/>
                </a:cxn>
                <a:cxn ang="0">
                  <a:pos x="424" y="548"/>
                </a:cxn>
                <a:cxn ang="0">
                  <a:pos x="464" y="523"/>
                </a:cxn>
                <a:cxn ang="0">
                  <a:pos x="503" y="496"/>
                </a:cxn>
                <a:cxn ang="0">
                  <a:pos x="542" y="472"/>
                </a:cxn>
                <a:cxn ang="0">
                  <a:pos x="581" y="448"/>
                </a:cxn>
                <a:cxn ang="0">
                  <a:pos x="618" y="421"/>
                </a:cxn>
                <a:cxn ang="0">
                  <a:pos x="655" y="395"/>
                </a:cxn>
                <a:cxn ang="0">
                  <a:pos x="691" y="367"/>
                </a:cxn>
                <a:cxn ang="0">
                  <a:pos x="726" y="338"/>
                </a:cxn>
                <a:cxn ang="0">
                  <a:pos x="793" y="285"/>
                </a:cxn>
                <a:cxn ang="0">
                  <a:pos x="858" y="229"/>
                </a:cxn>
                <a:cxn ang="0">
                  <a:pos x="906" y="172"/>
                </a:cxn>
                <a:cxn ang="0">
                  <a:pos x="936" y="116"/>
                </a:cxn>
                <a:cxn ang="0">
                  <a:pos x="944" y="56"/>
                </a:cxn>
                <a:cxn ang="0">
                  <a:pos x="910" y="9"/>
                </a:cxn>
                <a:cxn ang="0">
                  <a:pos x="850" y="1"/>
                </a:cxn>
                <a:cxn ang="0">
                  <a:pos x="786" y="7"/>
                </a:cxn>
                <a:cxn ang="0">
                  <a:pos x="778" y="15"/>
                </a:cxn>
                <a:cxn ang="0">
                  <a:pos x="821" y="15"/>
                </a:cxn>
                <a:cxn ang="0">
                  <a:pos x="880" y="22"/>
                </a:cxn>
                <a:cxn ang="0">
                  <a:pos x="912" y="65"/>
                </a:cxn>
                <a:cxn ang="0">
                  <a:pos x="898" y="131"/>
                </a:cxn>
                <a:cxn ang="0">
                  <a:pos x="857" y="192"/>
                </a:cxn>
                <a:cxn ang="0">
                  <a:pos x="813" y="239"/>
                </a:cxn>
                <a:cxn ang="0">
                  <a:pos x="765" y="285"/>
                </a:cxn>
                <a:cxn ang="0">
                  <a:pos x="714" y="329"/>
                </a:cxn>
                <a:cxn ang="0">
                  <a:pos x="661" y="371"/>
                </a:cxn>
                <a:cxn ang="0">
                  <a:pos x="607" y="411"/>
                </a:cxn>
                <a:cxn ang="0">
                  <a:pos x="553" y="447"/>
                </a:cxn>
                <a:cxn ang="0">
                  <a:pos x="494" y="484"/>
                </a:cxn>
                <a:cxn ang="0">
                  <a:pos x="436" y="518"/>
                </a:cxn>
                <a:cxn ang="0">
                  <a:pos x="376" y="552"/>
                </a:cxn>
                <a:cxn ang="0">
                  <a:pos x="315" y="580"/>
                </a:cxn>
                <a:cxn ang="0">
                  <a:pos x="252" y="606"/>
                </a:cxn>
                <a:cxn ang="0">
                  <a:pos x="191" y="622"/>
                </a:cxn>
                <a:cxn ang="0">
                  <a:pos x="130" y="625"/>
                </a:cxn>
                <a:cxn ang="0">
                  <a:pos x="69" y="615"/>
                </a:cxn>
                <a:cxn ang="0">
                  <a:pos x="13" y="563"/>
                </a:cxn>
                <a:cxn ang="0">
                  <a:pos x="30" y="489"/>
                </a:cxn>
                <a:cxn ang="0">
                  <a:pos x="56" y="444"/>
                </a:cxn>
                <a:cxn ang="0">
                  <a:pos x="56" y="444"/>
                </a:cxn>
              </a:cxnLst>
              <a:rect l="0" t="0" r="r" b="b"/>
              <a:pathLst>
                <a:path w="945" h="652">
                  <a:moveTo>
                    <a:pt x="56" y="444"/>
                  </a:moveTo>
                  <a:lnTo>
                    <a:pt x="43" y="461"/>
                  </a:lnTo>
                  <a:lnTo>
                    <a:pt x="33" y="477"/>
                  </a:lnTo>
                  <a:lnTo>
                    <a:pt x="23" y="492"/>
                  </a:lnTo>
                  <a:lnTo>
                    <a:pt x="13" y="507"/>
                  </a:lnTo>
                  <a:lnTo>
                    <a:pt x="6" y="523"/>
                  </a:lnTo>
                  <a:lnTo>
                    <a:pt x="2" y="541"/>
                  </a:lnTo>
                  <a:lnTo>
                    <a:pt x="0" y="560"/>
                  </a:lnTo>
                  <a:lnTo>
                    <a:pt x="0" y="582"/>
                  </a:lnTo>
                  <a:lnTo>
                    <a:pt x="5" y="603"/>
                  </a:lnTo>
                  <a:lnTo>
                    <a:pt x="18" y="620"/>
                  </a:lnTo>
                  <a:lnTo>
                    <a:pt x="34" y="631"/>
                  </a:lnTo>
                  <a:lnTo>
                    <a:pt x="55" y="638"/>
                  </a:lnTo>
                  <a:lnTo>
                    <a:pt x="77" y="643"/>
                  </a:lnTo>
                  <a:lnTo>
                    <a:pt x="100" y="645"/>
                  </a:lnTo>
                  <a:lnTo>
                    <a:pt x="121" y="647"/>
                  </a:lnTo>
                  <a:lnTo>
                    <a:pt x="139" y="649"/>
                  </a:lnTo>
                  <a:lnTo>
                    <a:pt x="161" y="652"/>
                  </a:lnTo>
                  <a:lnTo>
                    <a:pt x="183" y="649"/>
                  </a:lnTo>
                  <a:lnTo>
                    <a:pt x="206" y="646"/>
                  </a:lnTo>
                  <a:lnTo>
                    <a:pt x="228" y="639"/>
                  </a:lnTo>
                  <a:lnTo>
                    <a:pt x="251" y="632"/>
                  </a:lnTo>
                  <a:lnTo>
                    <a:pt x="271" y="623"/>
                  </a:lnTo>
                  <a:lnTo>
                    <a:pt x="293" y="615"/>
                  </a:lnTo>
                  <a:lnTo>
                    <a:pt x="313" y="607"/>
                  </a:lnTo>
                  <a:lnTo>
                    <a:pt x="327" y="601"/>
                  </a:lnTo>
                  <a:lnTo>
                    <a:pt x="342" y="595"/>
                  </a:lnTo>
                  <a:lnTo>
                    <a:pt x="356" y="588"/>
                  </a:lnTo>
                  <a:lnTo>
                    <a:pt x="369" y="580"/>
                  </a:lnTo>
                  <a:lnTo>
                    <a:pt x="383" y="573"/>
                  </a:lnTo>
                  <a:lnTo>
                    <a:pt x="397" y="565"/>
                  </a:lnTo>
                  <a:lnTo>
                    <a:pt x="411" y="557"/>
                  </a:lnTo>
                  <a:lnTo>
                    <a:pt x="424" y="548"/>
                  </a:lnTo>
                  <a:lnTo>
                    <a:pt x="437" y="540"/>
                  </a:lnTo>
                  <a:lnTo>
                    <a:pt x="450" y="531"/>
                  </a:lnTo>
                  <a:lnTo>
                    <a:pt x="464" y="523"/>
                  </a:lnTo>
                  <a:lnTo>
                    <a:pt x="477" y="514"/>
                  </a:lnTo>
                  <a:lnTo>
                    <a:pt x="490" y="505"/>
                  </a:lnTo>
                  <a:lnTo>
                    <a:pt x="503" y="496"/>
                  </a:lnTo>
                  <a:lnTo>
                    <a:pt x="517" y="488"/>
                  </a:lnTo>
                  <a:lnTo>
                    <a:pt x="529" y="480"/>
                  </a:lnTo>
                  <a:lnTo>
                    <a:pt x="542" y="472"/>
                  </a:lnTo>
                  <a:lnTo>
                    <a:pt x="556" y="464"/>
                  </a:lnTo>
                  <a:lnTo>
                    <a:pt x="569" y="456"/>
                  </a:lnTo>
                  <a:lnTo>
                    <a:pt x="581" y="448"/>
                  </a:lnTo>
                  <a:lnTo>
                    <a:pt x="594" y="439"/>
                  </a:lnTo>
                  <a:lnTo>
                    <a:pt x="606" y="431"/>
                  </a:lnTo>
                  <a:lnTo>
                    <a:pt x="618" y="421"/>
                  </a:lnTo>
                  <a:lnTo>
                    <a:pt x="631" y="413"/>
                  </a:lnTo>
                  <a:lnTo>
                    <a:pt x="642" y="404"/>
                  </a:lnTo>
                  <a:lnTo>
                    <a:pt x="655" y="395"/>
                  </a:lnTo>
                  <a:lnTo>
                    <a:pt x="667" y="386"/>
                  </a:lnTo>
                  <a:lnTo>
                    <a:pt x="679" y="376"/>
                  </a:lnTo>
                  <a:lnTo>
                    <a:pt x="691" y="367"/>
                  </a:lnTo>
                  <a:lnTo>
                    <a:pt x="702" y="358"/>
                  </a:lnTo>
                  <a:lnTo>
                    <a:pt x="715" y="349"/>
                  </a:lnTo>
                  <a:lnTo>
                    <a:pt x="726" y="338"/>
                  </a:lnTo>
                  <a:lnTo>
                    <a:pt x="748" y="321"/>
                  </a:lnTo>
                  <a:lnTo>
                    <a:pt x="771" y="304"/>
                  </a:lnTo>
                  <a:lnTo>
                    <a:pt x="793" y="285"/>
                  </a:lnTo>
                  <a:lnTo>
                    <a:pt x="815" y="267"/>
                  </a:lnTo>
                  <a:lnTo>
                    <a:pt x="837" y="249"/>
                  </a:lnTo>
                  <a:lnTo>
                    <a:pt x="858" y="229"/>
                  </a:lnTo>
                  <a:lnTo>
                    <a:pt x="877" y="208"/>
                  </a:lnTo>
                  <a:lnTo>
                    <a:pt x="896" y="186"/>
                  </a:lnTo>
                  <a:lnTo>
                    <a:pt x="906" y="172"/>
                  </a:lnTo>
                  <a:lnTo>
                    <a:pt x="917" y="155"/>
                  </a:lnTo>
                  <a:lnTo>
                    <a:pt x="927" y="137"/>
                  </a:lnTo>
                  <a:lnTo>
                    <a:pt x="936" y="116"/>
                  </a:lnTo>
                  <a:lnTo>
                    <a:pt x="942" y="95"/>
                  </a:lnTo>
                  <a:lnTo>
                    <a:pt x="945" y="76"/>
                  </a:lnTo>
                  <a:lnTo>
                    <a:pt x="944" y="56"/>
                  </a:lnTo>
                  <a:lnTo>
                    <a:pt x="938" y="38"/>
                  </a:lnTo>
                  <a:lnTo>
                    <a:pt x="926" y="20"/>
                  </a:lnTo>
                  <a:lnTo>
                    <a:pt x="910" y="9"/>
                  </a:lnTo>
                  <a:lnTo>
                    <a:pt x="891" y="3"/>
                  </a:lnTo>
                  <a:lnTo>
                    <a:pt x="870" y="0"/>
                  </a:lnTo>
                  <a:lnTo>
                    <a:pt x="850" y="1"/>
                  </a:lnTo>
                  <a:lnTo>
                    <a:pt x="828" y="2"/>
                  </a:lnTo>
                  <a:lnTo>
                    <a:pt x="806" y="4"/>
                  </a:lnTo>
                  <a:lnTo>
                    <a:pt x="786" y="7"/>
                  </a:lnTo>
                  <a:lnTo>
                    <a:pt x="783" y="8"/>
                  </a:lnTo>
                  <a:lnTo>
                    <a:pt x="779" y="11"/>
                  </a:lnTo>
                  <a:lnTo>
                    <a:pt x="778" y="15"/>
                  </a:lnTo>
                  <a:lnTo>
                    <a:pt x="782" y="16"/>
                  </a:lnTo>
                  <a:lnTo>
                    <a:pt x="800" y="16"/>
                  </a:lnTo>
                  <a:lnTo>
                    <a:pt x="821" y="15"/>
                  </a:lnTo>
                  <a:lnTo>
                    <a:pt x="842" y="16"/>
                  </a:lnTo>
                  <a:lnTo>
                    <a:pt x="861" y="17"/>
                  </a:lnTo>
                  <a:lnTo>
                    <a:pt x="880" y="22"/>
                  </a:lnTo>
                  <a:lnTo>
                    <a:pt x="895" y="31"/>
                  </a:lnTo>
                  <a:lnTo>
                    <a:pt x="906" y="45"/>
                  </a:lnTo>
                  <a:lnTo>
                    <a:pt x="912" y="65"/>
                  </a:lnTo>
                  <a:lnTo>
                    <a:pt x="912" y="87"/>
                  </a:lnTo>
                  <a:lnTo>
                    <a:pt x="907" y="109"/>
                  </a:lnTo>
                  <a:lnTo>
                    <a:pt x="898" y="131"/>
                  </a:lnTo>
                  <a:lnTo>
                    <a:pt x="887" y="152"/>
                  </a:lnTo>
                  <a:lnTo>
                    <a:pt x="873" y="172"/>
                  </a:lnTo>
                  <a:lnTo>
                    <a:pt x="857" y="192"/>
                  </a:lnTo>
                  <a:lnTo>
                    <a:pt x="842" y="209"/>
                  </a:lnTo>
                  <a:lnTo>
                    <a:pt x="828" y="224"/>
                  </a:lnTo>
                  <a:lnTo>
                    <a:pt x="813" y="239"/>
                  </a:lnTo>
                  <a:lnTo>
                    <a:pt x="797" y="255"/>
                  </a:lnTo>
                  <a:lnTo>
                    <a:pt x="782" y="270"/>
                  </a:lnTo>
                  <a:lnTo>
                    <a:pt x="765" y="285"/>
                  </a:lnTo>
                  <a:lnTo>
                    <a:pt x="748" y="300"/>
                  </a:lnTo>
                  <a:lnTo>
                    <a:pt x="731" y="314"/>
                  </a:lnTo>
                  <a:lnTo>
                    <a:pt x="714" y="329"/>
                  </a:lnTo>
                  <a:lnTo>
                    <a:pt x="697" y="343"/>
                  </a:lnTo>
                  <a:lnTo>
                    <a:pt x="679" y="357"/>
                  </a:lnTo>
                  <a:lnTo>
                    <a:pt x="661" y="371"/>
                  </a:lnTo>
                  <a:lnTo>
                    <a:pt x="644" y="384"/>
                  </a:lnTo>
                  <a:lnTo>
                    <a:pt x="625" y="397"/>
                  </a:lnTo>
                  <a:lnTo>
                    <a:pt x="607" y="411"/>
                  </a:lnTo>
                  <a:lnTo>
                    <a:pt x="589" y="423"/>
                  </a:lnTo>
                  <a:lnTo>
                    <a:pt x="571" y="435"/>
                  </a:lnTo>
                  <a:lnTo>
                    <a:pt x="553" y="447"/>
                  </a:lnTo>
                  <a:lnTo>
                    <a:pt x="533" y="459"/>
                  </a:lnTo>
                  <a:lnTo>
                    <a:pt x="513" y="471"/>
                  </a:lnTo>
                  <a:lnTo>
                    <a:pt x="494" y="484"/>
                  </a:lnTo>
                  <a:lnTo>
                    <a:pt x="474" y="495"/>
                  </a:lnTo>
                  <a:lnTo>
                    <a:pt x="455" y="507"/>
                  </a:lnTo>
                  <a:lnTo>
                    <a:pt x="436" y="518"/>
                  </a:lnTo>
                  <a:lnTo>
                    <a:pt x="417" y="530"/>
                  </a:lnTo>
                  <a:lnTo>
                    <a:pt x="397" y="540"/>
                  </a:lnTo>
                  <a:lnTo>
                    <a:pt x="376" y="552"/>
                  </a:lnTo>
                  <a:lnTo>
                    <a:pt x="357" y="561"/>
                  </a:lnTo>
                  <a:lnTo>
                    <a:pt x="336" y="571"/>
                  </a:lnTo>
                  <a:lnTo>
                    <a:pt x="315" y="580"/>
                  </a:lnTo>
                  <a:lnTo>
                    <a:pt x="294" y="590"/>
                  </a:lnTo>
                  <a:lnTo>
                    <a:pt x="274" y="598"/>
                  </a:lnTo>
                  <a:lnTo>
                    <a:pt x="252" y="606"/>
                  </a:lnTo>
                  <a:lnTo>
                    <a:pt x="230" y="613"/>
                  </a:lnTo>
                  <a:lnTo>
                    <a:pt x="210" y="618"/>
                  </a:lnTo>
                  <a:lnTo>
                    <a:pt x="191" y="622"/>
                  </a:lnTo>
                  <a:lnTo>
                    <a:pt x="170" y="625"/>
                  </a:lnTo>
                  <a:lnTo>
                    <a:pt x="150" y="625"/>
                  </a:lnTo>
                  <a:lnTo>
                    <a:pt x="130" y="625"/>
                  </a:lnTo>
                  <a:lnTo>
                    <a:pt x="109" y="623"/>
                  </a:lnTo>
                  <a:lnTo>
                    <a:pt x="88" y="620"/>
                  </a:lnTo>
                  <a:lnTo>
                    <a:pt x="69" y="615"/>
                  </a:lnTo>
                  <a:lnTo>
                    <a:pt x="40" y="602"/>
                  </a:lnTo>
                  <a:lnTo>
                    <a:pt x="21" y="584"/>
                  </a:lnTo>
                  <a:lnTo>
                    <a:pt x="13" y="563"/>
                  </a:lnTo>
                  <a:lnTo>
                    <a:pt x="13" y="539"/>
                  </a:lnTo>
                  <a:lnTo>
                    <a:pt x="19" y="515"/>
                  </a:lnTo>
                  <a:lnTo>
                    <a:pt x="30" y="489"/>
                  </a:lnTo>
                  <a:lnTo>
                    <a:pt x="42" y="466"/>
                  </a:lnTo>
                  <a:lnTo>
                    <a:pt x="56" y="444"/>
                  </a:lnTo>
                  <a:lnTo>
                    <a:pt x="56" y="444"/>
                  </a:lnTo>
                  <a:lnTo>
                    <a:pt x="56" y="444"/>
                  </a:lnTo>
                  <a:lnTo>
                    <a:pt x="56" y="444"/>
                  </a:lnTo>
                  <a:lnTo>
                    <a:pt x="56" y="444"/>
                  </a:lnTo>
                  <a:lnTo>
                    <a:pt x="56" y="444"/>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37" name="Freeform 89"/>
            <p:cNvSpPr>
              <a:spLocks noChangeAspect="1"/>
            </p:cNvSpPr>
            <p:nvPr/>
          </p:nvSpPr>
          <p:spPr bwMode="auto">
            <a:xfrm>
              <a:off x="4865" y="521"/>
              <a:ext cx="177" cy="114"/>
            </a:xfrm>
            <a:custGeom>
              <a:avLst/>
              <a:gdLst/>
              <a:ahLst/>
              <a:cxnLst>
                <a:cxn ang="0">
                  <a:pos x="0" y="228"/>
                </a:cxn>
                <a:cxn ang="0">
                  <a:pos x="11" y="222"/>
                </a:cxn>
                <a:cxn ang="0">
                  <a:pos x="23" y="215"/>
                </a:cxn>
                <a:cxn ang="0">
                  <a:pos x="34" y="208"/>
                </a:cxn>
                <a:cxn ang="0">
                  <a:pos x="45" y="202"/>
                </a:cxn>
                <a:cxn ang="0">
                  <a:pos x="56" y="195"/>
                </a:cxn>
                <a:cxn ang="0">
                  <a:pos x="69" y="188"/>
                </a:cxn>
                <a:cxn ang="0">
                  <a:pos x="81" y="182"/>
                </a:cxn>
                <a:cxn ang="0">
                  <a:pos x="92" y="175"/>
                </a:cxn>
                <a:cxn ang="0">
                  <a:pos x="104" y="170"/>
                </a:cxn>
                <a:cxn ang="0">
                  <a:pos x="115" y="163"/>
                </a:cxn>
                <a:cxn ang="0">
                  <a:pos x="127" y="156"/>
                </a:cxn>
                <a:cxn ang="0">
                  <a:pos x="138" y="150"/>
                </a:cxn>
                <a:cxn ang="0">
                  <a:pos x="150" y="143"/>
                </a:cxn>
                <a:cxn ang="0">
                  <a:pos x="161" y="136"/>
                </a:cxn>
                <a:cxn ang="0">
                  <a:pos x="173" y="130"/>
                </a:cxn>
                <a:cxn ang="0">
                  <a:pos x="184" y="124"/>
                </a:cxn>
                <a:cxn ang="0">
                  <a:pos x="195" y="118"/>
                </a:cxn>
                <a:cxn ang="0">
                  <a:pos x="204" y="111"/>
                </a:cxn>
                <a:cxn ang="0">
                  <a:pos x="214" y="105"/>
                </a:cxn>
                <a:cxn ang="0">
                  <a:pos x="225" y="99"/>
                </a:cxn>
                <a:cxn ang="0">
                  <a:pos x="235" y="92"/>
                </a:cxn>
                <a:cxn ang="0">
                  <a:pos x="245" y="87"/>
                </a:cxn>
                <a:cxn ang="0">
                  <a:pos x="255" y="80"/>
                </a:cxn>
                <a:cxn ang="0">
                  <a:pos x="265" y="73"/>
                </a:cxn>
                <a:cxn ang="0">
                  <a:pos x="274" y="67"/>
                </a:cxn>
                <a:cxn ang="0">
                  <a:pos x="284" y="63"/>
                </a:cxn>
                <a:cxn ang="0">
                  <a:pos x="295" y="58"/>
                </a:cxn>
                <a:cxn ang="0">
                  <a:pos x="304" y="53"/>
                </a:cxn>
                <a:cxn ang="0">
                  <a:pos x="314" y="49"/>
                </a:cxn>
                <a:cxn ang="0">
                  <a:pos x="325" y="44"/>
                </a:cxn>
                <a:cxn ang="0">
                  <a:pos x="334" y="38"/>
                </a:cxn>
                <a:cxn ang="0">
                  <a:pos x="343" y="33"/>
                </a:cxn>
                <a:cxn ang="0">
                  <a:pos x="350" y="24"/>
                </a:cxn>
                <a:cxn ang="0">
                  <a:pos x="354" y="13"/>
                </a:cxn>
                <a:cxn ang="0">
                  <a:pos x="351" y="3"/>
                </a:cxn>
                <a:cxn ang="0">
                  <a:pos x="342" y="0"/>
                </a:cxn>
                <a:cxn ang="0">
                  <a:pos x="319" y="6"/>
                </a:cxn>
                <a:cxn ang="0">
                  <a:pos x="297" y="15"/>
                </a:cxn>
                <a:cxn ang="0">
                  <a:pos x="275" y="27"/>
                </a:cxn>
                <a:cxn ang="0">
                  <a:pos x="256" y="41"/>
                </a:cxn>
                <a:cxn ang="0">
                  <a:pos x="236" y="56"/>
                </a:cxn>
                <a:cxn ang="0">
                  <a:pos x="218" y="71"/>
                </a:cxn>
                <a:cxn ang="0">
                  <a:pos x="199" y="87"/>
                </a:cxn>
                <a:cxn ang="0">
                  <a:pos x="181" y="102"/>
                </a:cxn>
                <a:cxn ang="0">
                  <a:pos x="159" y="118"/>
                </a:cxn>
                <a:cxn ang="0">
                  <a:pos x="136" y="134"/>
                </a:cxn>
                <a:cxn ang="0">
                  <a:pos x="114" y="150"/>
                </a:cxn>
                <a:cxn ang="0">
                  <a:pos x="91" y="165"/>
                </a:cxn>
                <a:cxn ang="0">
                  <a:pos x="68" y="181"/>
                </a:cxn>
                <a:cxn ang="0">
                  <a:pos x="45" y="196"/>
                </a:cxn>
                <a:cxn ang="0">
                  <a:pos x="23" y="211"/>
                </a:cxn>
                <a:cxn ang="0">
                  <a:pos x="0" y="227"/>
                </a:cxn>
                <a:cxn ang="0">
                  <a:pos x="0" y="227"/>
                </a:cxn>
                <a:cxn ang="0">
                  <a:pos x="0" y="227"/>
                </a:cxn>
                <a:cxn ang="0">
                  <a:pos x="0" y="228"/>
                </a:cxn>
                <a:cxn ang="0">
                  <a:pos x="0" y="228"/>
                </a:cxn>
                <a:cxn ang="0">
                  <a:pos x="0" y="228"/>
                </a:cxn>
              </a:cxnLst>
              <a:rect l="0" t="0" r="r" b="b"/>
              <a:pathLst>
                <a:path w="354" h="228">
                  <a:moveTo>
                    <a:pt x="0" y="228"/>
                  </a:moveTo>
                  <a:lnTo>
                    <a:pt x="11" y="222"/>
                  </a:lnTo>
                  <a:lnTo>
                    <a:pt x="23" y="215"/>
                  </a:lnTo>
                  <a:lnTo>
                    <a:pt x="34" y="208"/>
                  </a:lnTo>
                  <a:lnTo>
                    <a:pt x="45" y="202"/>
                  </a:lnTo>
                  <a:lnTo>
                    <a:pt x="56" y="195"/>
                  </a:lnTo>
                  <a:lnTo>
                    <a:pt x="69" y="188"/>
                  </a:lnTo>
                  <a:lnTo>
                    <a:pt x="81" y="182"/>
                  </a:lnTo>
                  <a:lnTo>
                    <a:pt x="92" y="175"/>
                  </a:lnTo>
                  <a:lnTo>
                    <a:pt x="104" y="170"/>
                  </a:lnTo>
                  <a:lnTo>
                    <a:pt x="115" y="163"/>
                  </a:lnTo>
                  <a:lnTo>
                    <a:pt x="127" y="156"/>
                  </a:lnTo>
                  <a:lnTo>
                    <a:pt x="138" y="150"/>
                  </a:lnTo>
                  <a:lnTo>
                    <a:pt x="150" y="143"/>
                  </a:lnTo>
                  <a:lnTo>
                    <a:pt x="161" y="136"/>
                  </a:lnTo>
                  <a:lnTo>
                    <a:pt x="173" y="130"/>
                  </a:lnTo>
                  <a:lnTo>
                    <a:pt x="184" y="124"/>
                  </a:lnTo>
                  <a:lnTo>
                    <a:pt x="195" y="118"/>
                  </a:lnTo>
                  <a:lnTo>
                    <a:pt x="204" y="111"/>
                  </a:lnTo>
                  <a:lnTo>
                    <a:pt x="214" y="105"/>
                  </a:lnTo>
                  <a:lnTo>
                    <a:pt x="225" y="99"/>
                  </a:lnTo>
                  <a:lnTo>
                    <a:pt x="235" y="92"/>
                  </a:lnTo>
                  <a:lnTo>
                    <a:pt x="245" y="87"/>
                  </a:lnTo>
                  <a:lnTo>
                    <a:pt x="255" y="80"/>
                  </a:lnTo>
                  <a:lnTo>
                    <a:pt x="265" y="73"/>
                  </a:lnTo>
                  <a:lnTo>
                    <a:pt x="274" y="67"/>
                  </a:lnTo>
                  <a:lnTo>
                    <a:pt x="284" y="63"/>
                  </a:lnTo>
                  <a:lnTo>
                    <a:pt x="295" y="58"/>
                  </a:lnTo>
                  <a:lnTo>
                    <a:pt x="304" y="53"/>
                  </a:lnTo>
                  <a:lnTo>
                    <a:pt x="314" y="49"/>
                  </a:lnTo>
                  <a:lnTo>
                    <a:pt x="325" y="44"/>
                  </a:lnTo>
                  <a:lnTo>
                    <a:pt x="334" y="38"/>
                  </a:lnTo>
                  <a:lnTo>
                    <a:pt x="343" y="33"/>
                  </a:lnTo>
                  <a:lnTo>
                    <a:pt x="350" y="24"/>
                  </a:lnTo>
                  <a:lnTo>
                    <a:pt x="354" y="13"/>
                  </a:lnTo>
                  <a:lnTo>
                    <a:pt x="351" y="3"/>
                  </a:lnTo>
                  <a:lnTo>
                    <a:pt x="342" y="0"/>
                  </a:lnTo>
                  <a:lnTo>
                    <a:pt x="319" y="6"/>
                  </a:lnTo>
                  <a:lnTo>
                    <a:pt x="297" y="15"/>
                  </a:lnTo>
                  <a:lnTo>
                    <a:pt x="275" y="27"/>
                  </a:lnTo>
                  <a:lnTo>
                    <a:pt x="256" y="41"/>
                  </a:lnTo>
                  <a:lnTo>
                    <a:pt x="236" y="56"/>
                  </a:lnTo>
                  <a:lnTo>
                    <a:pt x="218" y="71"/>
                  </a:lnTo>
                  <a:lnTo>
                    <a:pt x="199" y="87"/>
                  </a:lnTo>
                  <a:lnTo>
                    <a:pt x="181" y="102"/>
                  </a:lnTo>
                  <a:lnTo>
                    <a:pt x="159" y="118"/>
                  </a:lnTo>
                  <a:lnTo>
                    <a:pt x="136" y="134"/>
                  </a:lnTo>
                  <a:lnTo>
                    <a:pt x="114" y="150"/>
                  </a:lnTo>
                  <a:lnTo>
                    <a:pt x="91" y="165"/>
                  </a:lnTo>
                  <a:lnTo>
                    <a:pt x="68" y="181"/>
                  </a:lnTo>
                  <a:lnTo>
                    <a:pt x="45" y="196"/>
                  </a:lnTo>
                  <a:lnTo>
                    <a:pt x="23" y="211"/>
                  </a:lnTo>
                  <a:lnTo>
                    <a:pt x="0" y="227"/>
                  </a:lnTo>
                  <a:lnTo>
                    <a:pt x="0" y="227"/>
                  </a:lnTo>
                  <a:lnTo>
                    <a:pt x="0" y="227"/>
                  </a:lnTo>
                  <a:lnTo>
                    <a:pt x="0" y="228"/>
                  </a:lnTo>
                  <a:lnTo>
                    <a:pt x="0" y="228"/>
                  </a:lnTo>
                  <a:lnTo>
                    <a:pt x="0" y="228"/>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38" name="Freeform 90"/>
            <p:cNvSpPr>
              <a:spLocks noChangeAspect="1"/>
            </p:cNvSpPr>
            <p:nvPr/>
          </p:nvSpPr>
          <p:spPr bwMode="auto">
            <a:xfrm>
              <a:off x="5187" y="461"/>
              <a:ext cx="157" cy="352"/>
            </a:xfrm>
            <a:custGeom>
              <a:avLst/>
              <a:gdLst/>
              <a:ahLst/>
              <a:cxnLst>
                <a:cxn ang="0">
                  <a:pos x="0" y="0"/>
                </a:cxn>
                <a:cxn ang="0">
                  <a:pos x="15" y="45"/>
                </a:cxn>
                <a:cxn ang="0">
                  <a:pos x="29" y="91"/>
                </a:cxn>
                <a:cxn ang="0">
                  <a:pos x="44" y="136"/>
                </a:cxn>
                <a:cxn ang="0">
                  <a:pos x="57" y="181"/>
                </a:cxn>
                <a:cxn ang="0">
                  <a:pos x="72" y="225"/>
                </a:cxn>
                <a:cxn ang="0">
                  <a:pos x="87" y="270"/>
                </a:cxn>
                <a:cxn ang="0">
                  <a:pos x="102" y="315"/>
                </a:cxn>
                <a:cxn ang="0">
                  <a:pos x="117" y="360"/>
                </a:cxn>
                <a:cxn ang="0">
                  <a:pos x="126" y="384"/>
                </a:cxn>
                <a:cxn ang="0">
                  <a:pos x="137" y="409"/>
                </a:cxn>
                <a:cxn ang="0">
                  <a:pos x="147" y="433"/>
                </a:cxn>
                <a:cxn ang="0">
                  <a:pos x="159" y="457"/>
                </a:cxn>
                <a:cxn ang="0">
                  <a:pos x="171" y="481"/>
                </a:cxn>
                <a:cxn ang="0">
                  <a:pos x="183" y="504"/>
                </a:cxn>
                <a:cxn ang="0">
                  <a:pos x="194" y="528"/>
                </a:cxn>
                <a:cxn ang="0">
                  <a:pos x="206" y="552"/>
                </a:cxn>
                <a:cxn ang="0">
                  <a:pos x="216" y="571"/>
                </a:cxn>
                <a:cxn ang="0">
                  <a:pos x="227" y="590"/>
                </a:cxn>
                <a:cxn ang="0">
                  <a:pos x="238" y="608"/>
                </a:cxn>
                <a:cxn ang="0">
                  <a:pos x="250" y="625"/>
                </a:cxn>
                <a:cxn ang="0">
                  <a:pos x="261" y="644"/>
                </a:cxn>
                <a:cxn ang="0">
                  <a:pos x="273" y="662"/>
                </a:cxn>
                <a:cxn ang="0">
                  <a:pos x="284" y="681"/>
                </a:cxn>
                <a:cxn ang="0">
                  <a:pos x="295" y="699"/>
                </a:cxn>
                <a:cxn ang="0">
                  <a:pos x="299" y="704"/>
                </a:cxn>
                <a:cxn ang="0">
                  <a:pos x="305" y="701"/>
                </a:cxn>
                <a:cxn ang="0">
                  <a:pos x="311" y="696"/>
                </a:cxn>
                <a:cxn ang="0">
                  <a:pos x="313" y="689"/>
                </a:cxn>
                <a:cxn ang="0">
                  <a:pos x="314" y="672"/>
                </a:cxn>
                <a:cxn ang="0">
                  <a:pos x="311" y="656"/>
                </a:cxn>
                <a:cxn ang="0">
                  <a:pos x="305" y="641"/>
                </a:cxn>
                <a:cxn ang="0">
                  <a:pos x="298" y="626"/>
                </a:cxn>
                <a:cxn ang="0">
                  <a:pos x="289" y="611"/>
                </a:cxn>
                <a:cxn ang="0">
                  <a:pos x="280" y="596"/>
                </a:cxn>
                <a:cxn ang="0">
                  <a:pos x="270" y="583"/>
                </a:cxn>
                <a:cxn ang="0">
                  <a:pos x="262" y="569"/>
                </a:cxn>
                <a:cxn ang="0">
                  <a:pos x="249" y="545"/>
                </a:cxn>
                <a:cxn ang="0">
                  <a:pos x="235" y="520"/>
                </a:cxn>
                <a:cxn ang="0">
                  <a:pos x="221" y="495"/>
                </a:cxn>
                <a:cxn ang="0">
                  <a:pos x="208" y="470"/>
                </a:cxn>
                <a:cxn ang="0">
                  <a:pos x="196" y="444"/>
                </a:cxn>
                <a:cxn ang="0">
                  <a:pos x="184" y="419"/>
                </a:cxn>
                <a:cxn ang="0">
                  <a:pos x="170" y="395"/>
                </a:cxn>
                <a:cxn ang="0">
                  <a:pos x="158" y="369"/>
                </a:cxn>
                <a:cxn ang="0">
                  <a:pos x="135" y="326"/>
                </a:cxn>
                <a:cxn ang="0">
                  <a:pos x="113" y="281"/>
                </a:cxn>
                <a:cxn ang="0">
                  <a:pos x="92" y="235"/>
                </a:cxn>
                <a:cxn ang="0">
                  <a:pos x="72" y="187"/>
                </a:cxn>
                <a:cxn ang="0">
                  <a:pos x="54" y="140"/>
                </a:cxn>
                <a:cxn ang="0">
                  <a:pos x="35" y="93"/>
                </a:cxn>
                <a:cxn ang="0">
                  <a:pos x="18" y="46"/>
                </a:cxn>
                <a:cxn ang="0">
                  <a:pos x="1" y="0"/>
                </a:cxn>
                <a:cxn ang="0">
                  <a:pos x="1" y="0"/>
                </a:cxn>
                <a:cxn ang="0">
                  <a:pos x="1" y="0"/>
                </a:cxn>
                <a:cxn ang="0">
                  <a:pos x="0" y="0"/>
                </a:cxn>
                <a:cxn ang="0">
                  <a:pos x="0" y="0"/>
                </a:cxn>
                <a:cxn ang="0">
                  <a:pos x="0" y="0"/>
                </a:cxn>
              </a:cxnLst>
              <a:rect l="0" t="0" r="r" b="b"/>
              <a:pathLst>
                <a:path w="314" h="704">
                  <a:moveTo>
                    <a:pt x="0" y="0"/>
                  </a:moveTo>
                  <a:lnTo>
                    <a:pt x="15" y="45"/>
                  </a:lnTo>
                  <a:lnTo>
                    <a:pt x="29" y="91"/>
                  </a:lnTo>
                  <a:lnTo>
                    <a:pt x="44" y="136"/>
                  </a:lnTo>
                  <a:lnTo>
                    <a:pt x="57" y="181"/>
                  </a:lnTo>
                  <a:lnTo>
                    <a:pt x="72" y="225"/>
                  </a:lnTo>
                  <a:lnTo>
                    <a:pt x="87" y="270"/>
                  </a:lnTo>
                  <a:lnTo>
                    <a:pt x="102" y="315"/>
                  </a:lnTo>
                  <a:lnTo>
                    <a:pt x="117" y="360"/>
                  </a:lnTo>
                  <a:lnTo>
                    <a:pt x="126" y="384"/>
                  </a:lnTo>
                  <a:lnTo>
                    <a:pt x="137" y="409"/>
                  </a:lnTo>
                  <a:lnTo>
                    <a:pt x="147" y="433"/>
                  </a:lnTo>
                  <a:lnTo>
                    <a:pt x="159" y="457"/>
                  </a:lnTo>
                  <a:lnTo>
                    <a:pt x="171" y="481"/>
                  </a:lnTo>
                  <a:lnTo>
                    <a:pt x="183" y="504"/>
                  </a:lnTo>
                  <a:lnTo>
                    <a:pt x="194" y="528"/>
                  </a:lnTo>
                  <a:lnTo>
                    <a:pt x="206" y="552"/>
                  </a:lnTo>
                  <a:lnTo>
                    <a:pt x="216" y="571"/>
                  </a:lnTo>
                  <a:lnTo>
                    <a:pt x="227" y="590"/>
                  </a:lnTo>
                  <a:lnTo>
                    <a:pt x="238" y="608"/>
                  </a:lnTo>
                  <a:lnTo>
                    <a:pt x="250" y="625"/>
                  </a:lnTo>
                  <a:lnTo>
                    <a:pt x="261" y="644"/>
                  </a:lnTo>
                  <a:lnTo>
                    <a:pt x="273" y="662"/>
                  </a:lnTo>
                  <a:lnTo>
                    <a:pt x="284" y="681"/>
                  </a:lnTo>
                  <a:lnTo>
                    <a:pt x="295" y="699"/>
                  </a:lnTo>
                  <a:lnTo>
                    <a:pt x="299" y="704"/>
                  </a:lnTo>
                  <a:lnTo>
                    <a:pt x="305" y="701"/>
                  </a:lnTo>
                  <a:lnTo>
                    <a:pt x="311" y="696"/>
                  </a:lnTo>
                  <a:lnTo>
                    <a:pt x="313" y="689"/>
                  </a:lnTo>
                  <a:lnTo>
                    <a:pt x="314" y="672"/>
                  </a:lnTo>
                  <a:lnTo>
                    <a:pt x="311" y="656"/>
                  </a:lnTo>
                  <a:lnTo>
                    <a:pt x="305" y="641"/>
                  </a:lnTo>
                  <a:lnTo>
                    <a:pt x="298" y="626"/>
                  </a:lnTo>
                  <a:lnTo>
                    <a:pt x="289" y="611"/>
                  </a:lnTo>
                  <a:lnTo>
                    <a:pt x="280" y="596"/>
                  </a:lnTo>
                  <a:lnTo>
                    <a:pt x="270" y="583"/>
                  </a:lnTo>
                  <a:lnTo>
                    <a:pt x="262" y="569"/>
                  </a:lnTo>
                  <a:lnTo>
                    <a:pt x="249" y="545"/>
                  </a:lnTo>
                  <a:lnTo>
                    <a:pt x="235" y="520"/>
                  </a:lnTo>
                  <a:lnTo>
                    <a:pt x="221" y="495"/>
                  </a:lnTo>
                  <a:lnTo>
                    <a:pt x="208" y="470"/>
                  </a:lnTo>
                  <a:lnTo>
                    <a:pt x="196" y="444"/>
                  </a:lnTo>
                  <a:lnTo>
                    <a:pt x="184" y="419"/>
                  </a:lnTo>
                  <a:lnTo>
                    <a:pt x="170" y="395"/>
                  </a:lnTo>
                  <a:lnTo>
                    <a:pt x="158" y="369"/>
                  </a:lnTo>
                  <a:lnTo>
                    <a:pt x="135" y="326"/>
                  </a:lnTo>
                  <a:lnTo>
                    <a:pt x="113" y="281"/>
                  </a:lnTo>
                  <a:lnTo>
                    <a:pt x="92" y="235"/>
                  </a:lnTo>
                  <a:lnTo>
                    <a:pt x="72" y="187"/>
                  </a:lnTo>
                  <a:lnTo>
                    <a:pt x="54" y="140"/>
                  </a:lnTo>
                  <a:lnTo>
                    <a:pt x="35" y="93"/>
                  </a:lnTo>
                  <a:lnTo>
                    <a:pt x="18" y="46"/>
                  </a:lnTo>
                  <a:lnTo>
                    <a:pt x="1" y="0"/>
                  </a:lnTo>
                  <a:lnTo>
                    <a:pt x="1" y="0"/>
                  </a:lnTo>
                  <a:lnTo>
                    <a:pt x="1" y="0"/>
                  </a:lnTo>
                  <a:lnTo>
                    <a:pt x="0" y="0"/>
                  </a:lnTo>
                  <a:lnTo>
                    <a:pt x="0" y="0"/>
                  </a:lnTo>
                  <a:lnTo>
                    <a:pt x="0"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39" name="Freeform 91"/>
            <p:cNvSpPr>
              <a:spLocks noChangeAspect="1"/>
            </p:cNvSpPr>
            <p:nvPr/>
          </p:nvSpPr>
          <p:spPr bwMode="auto">
            <a:xfrm>
              <a:off x="4899" y="762"/>
              <a:ext cx="426" cy="298"/>
            </a:xfrm>
            <a:custGeom>
              <a:avLst/>
              <a:gdLst/>
              <a:ahLst/>
              <a:cxnLst>
                <a:cxn ang="0">
                  <a:pos x="849" y="33"/>
                </a:cxn>
                <a:cxn ang="0">
                  <a:pos x="833" y="98"/>
                </a:cxn>
                <a:cxn ang="0">
                  <a:pos x="788" y="158"/>
                </a:cxn>
                <a:cxn ang="0">
                  <a:pos x="735" y="207"/>
                </a:cxn>
                <a:cxn ang="0">
                  <a:pos x="698" y="237"/>
                </a:cxn>
                <a:cxn ang="0">
                  <a:pos x="671" y="259"/>
                </a:cxn>
                <a:cxn ang="0">
                  <a:pos x="645" y="281"/>
                </a:cxn>
                <a:cxn ang="0">
                  <a:pos x="618" y="303"/>
                </a:cxn>
                <a:cxn ang="0">
                  <a:pos x="592" y="325"/>
                </a:cxn>
                <a:cxn ang="0">
                  <a:pos x="565" y="346"/>
                </a:cxn>
                <a:cxn ang="0">
                  <a:pos x="538" y="366"/>
                </a:cxn>
                <a:cxn ang="0">
                  <a:pos x="510" y="387"/>
                </a:cxn>
                <a:cxn ang="0">
                  <a:pos x="470" y="415"/>
                </a:cxn>
                <a:cxn ang="0">
                  <a:pos x="413" y="452"/>
                </a:cxn>
                <a:cxn ang="0">
                  <a:pos x="357" y="487"/>
                </a:cxn>
                <a:cxn ang="0">
                  <a:pos x="297" y="520"/>
                </a:cxn>
                <a:cxn ang="0">
                  <a:pos x="236" y="545"/>
                </a:cxn>
                <a:cxn ang="0">
                  <a:pos x="173" y="562"/>
                </a:cxn>
                <a:cxn ang="0">
                  <a:pos x="108" y="568"/>
                </a:cxn>
                <a:cxn ang="0">
                  <a:pos x="41" y="560"/>
                </a:cxn>
                <a:cxn ang="0">
                  <a:pos x="3" y="552"/>
                </a:cxn>
                <a:cxn ang="0">
                  <a:pos x="0" y="558"/>
                </a:cxn>
                <a:cxn ang="0">
                  <a:pos x="38" y="577"/>
                </a:cxn>
                <a:cxn ang="0">
                  <a:pos x="111" y="595"/>
                </a:cxn>
                <a:cxn ang="0">
                  <a:pos x="184" y="593"/>
                </a:cxn>
                <a:cxn ang="0">
                  <a:pos x="255" y="576"/>
                </a:cxn>
                <a:cxn ang="0">
                  <a:pos x="326" y="547"/>
                </a:cxn>
                <a:cxn ang="0">
                  <a:pos x="393" y="509"/>
                </a:cxn>
                <a:cxn ang="0">
                  <a:pos x="457" y="467"/>
                </a:cxn>
                <a:cxn ang="0">
                  <a:pos x="518" y="421"/>
                </a:cxn>
                <a:cxn ang="0">
                  <a:pos x="563" y="386"/>
                </a:cxn>
                <a:cxn ang="0">
                  <a:pos x="595" y="361"/>
                </a:cxn>
                <a:cxn ang="0">
                  <a:pos x="629" y="333"/>
                </a:cxn>
                <a:cxn ang="0">
                  <a:pos x="661" y="305"/>
                </a:cxn>
                <a:cxn ang="0">
                  <a:pos x="692" y="277"/>
                </a:cxn>
                <a:cxn ang="0">
                  <a:pos x="723" y="247"/>
                </a:cxn>
                <a:cxn ang="0">
                  <a:pos x="752" y="216"/>
                </a:cxn>
                <a:cxn ang="0">
                  <a:pos x="778" y="184"/>
                </a:cxn>
                <a:cxn ang="0">
                  <a:pos x="804" y="150"/>
                </a:cxn>
                <a:cxn ang="0">
                  <a:pos x="830" y="111"/>
                </a:cxn>
                <a:cxn ang="0">
                  <a:pos x="848" y="67"/>
                </a:cxn>
                <a:cxn ang="0">
                  <a:pos x="850" y="22"/>
                </a:cxn>
                <a:cxn ang="0">
                  <a:pos x="842" y="0"/>
                </a:cxn>
                <a:cxn ang="0">
                  <a:pos x="841" y="0"/>
                </a:cxn>
                <a:cxn ang="0">
                  <a:pos x="841" y="0"/>
                </a:cxn>
              </a:cxnLst>
              <a:rect l="0" t="0" r="r" b="b"/>
              <a:pathLst>
                <a:path w="851" h="596">
                  <a:moveTo>
                    <a:pt x="841" y="0"/>
                  </a:moveTo>
                  <a:lnTo>
                    <a:pt x="849" y="33"/>
                  </a:lnTo>
                  <a:lnTo>
                    <a:pt x="845" y="66"/>
                  </a:lnTo>
                  <a:lnTo>
                    <a:pt x="833" y="98"/>
                  </a:lnTo>
                  <a:lnTo>
                    <a:pt x="813" y="129"/>
                  </a:lnTo>
                  <a:lnTo>
                    <a:pt x="788" y="158"/>
                  </a:lnTo>
                  <a:lnTo>
                    <a:pt x="761" y="183"/>
                  </a:lnTo>
                  <a:lnTo>
                    <a:pt x="735" y="207"/>
                  </a:lnTo>
                  <a:lnTo>
                    <a:pt x="711" y="227"/>
                  </a:lnTo>
                  <a:lnTo>
                    <a:pt x="698" y="237"/>
                  </a:lnTo>
                  <a:lnTo>
                    <a:pt x="684" y="249"/>
                  </a:lnTo>
                  <a:lnTo>
                    <a:pt x="671" y="259"/>
                  </a:lnTo>
                  <a:lnTo>
                    <a:pt x="658" y="271"/>
                  </a:lnTo>
                  <a:lnTo>
                    <a:pt x="645" y="281"/>
                  </a:lnTo>
                  <a:lnTo>
                    <a:pt x="631" y="293"/>
                  </a:lnTo>
                  <a:lnTo>
                    <a:pt x="618" y="303"/>
                  </a:lnTo>
                  <a:lnTo>
                    <a:pt x="606" y="315"/>
                  </a:lnTo>
                  <a:lnTo>
                    <a:pt x="592" y="325"/>
                  </a:lnTo>
                  <a:lnTo>
                    <a:pt x="578" y="335"/>
                  </a:lnTo>
                  <a:lnTo>
                    <a:pt x="565" y="346"/>
                  </a:lnTo>
                  <a:lnTo>
                    <a:pt x="552" y="356"/>
                  </a:lnTo>
                  <a:lnTo>
                    <a:pt x="538" y="366"/>
                  </a:lnTo>
                  <a:lnTo>
                    <a:pt x="524" y="377"/>
                  </a:lnTo>
                  <a:lnTo>
                    <a:pt x="510" y="387"/>
                  </a:lnTo>
                  <a:lnTo>
                    <a:pt x="496" y="396"/>
                  </a:lnTo>
                  <a:lnTo>
                    <a:pt x="470" y="415"/>
                  </a:lnTo>
                  <a:lnTo>
                    <a:pt x="442" y="433"/>
                  </a:lnTo>
                  <a:lnTo>
                    <a:pt x="413" y="452"/>
                  </a:lnTo>
                  <a:lnTo>
                    <a:pt x="386" y="470"/>
                  </a:lnTo>
                  <a:lnTo>
                    <a:pt x="357" y="487"/>
                  </a:lnTo>
                  <a:lnTo>
                    <a:pt x="327" y="505"/>
                  </a:lnTo>
                  <a:lnTo>
                    <a:pt x="297" y="520"/>
                  </a:lnTo>
                  <a:lnTo>
                    <a:pt x="267" y="534"/>
                  </a:lnTo>
                  <a:lnTo>
                    <a:pt x="236" y="545"/>
                  </a:lnTo>
                  <a:lnTo>
                    <a:pt x="205" y="554"/>
                  </a:lnTo>
                  <a:lnTo>
                    <a:pt x="173" y="562"/>
                  </a:lnTo>
                  <a:lnTo>
                    <a:pt x="140" y="566"/>
                  </a:lnTo>
                  <a:lnTo>
                    <a:pt x="108" y="568"/>
                  </a:lnTo>
                  <a:lnTo>
                    <a:pt x="75" y="566"/>
                  </a:lnTo>
                  <a:lnTo>
                    <a:pt x="41" y="560"/>
                  </a:lnTo>
                  <a:lnTo>
                    <a:pt x="7" y="551"/>
                  </a:lnTo>
                  <a:lnTo>
                    <a:pt x="3" y="552"/>
                  </a:lnTo>
                  <a:lnTo>
                    <a:pt x="1" y="554"/>
                  </a:lnTo>
                  <a:lnTo>
                    <a:pt x="0" y="558"/>
                  </a:lnTo>
                  <a:lnTo>
                    <a:pt x="1" y="560"/>
                  </a:lnTo>
                  <a:lnTo>
                    <a:pt x="38" y="577"/>
                  </a:lnTo>
                  <a:lnTo>
                    <a:pt x="75" y="589"/>
                  </a:lnTo>
                  <a:lnTo>
                    <a:pt x="111" y="595"/>
                  </a:lnTo>
                  <a:lnTo>
                    <a:pt x="148" y="596"/>
                  </a:lnTo>
                  <a:lnTo>
                    <a:pt x="184" y="593"/>
                  </a:lnTo>
                  <a:lnTo>
                    <a:pt x="220" y="587"/>
                  </a:lnTo>
                  <a:lnTo>
                    <a:pt x="255" y="576"/>
                  </a:lnTo>
                  <a:lnTo>
                    <a:pt x="291" y="563"/>
                  </a:lnTo>
                  <a:lnTo>
                    <a:pt x="326" y="547"/>
                  </a:lnTo>
                  <a:lnTo>
                    <a:pt x="359" y="529"/>
                  </a:lnTo>
                  <a:lnTo>
                    <a:pt x="393" y="509"/>
                  </a:lnTo>
                  <a:lnTo>
                    <a:pt x="425" y="489"/>
                  </a:lnTo>
                  <a:lnTo>
                    <a:pt x="457" y="467"/>
                  </a:lnTo>
                  <a:lnTo>
                    <a:pt x="488" y="444"/>
                  </a:lnTo>
                  <a:lnTo>
                    <a:pt x="518" y="421"/>
                  </a:lnTo>
                  <a:lnTo>
                    <a:pt x="547" y="399"/>
                  </a:lnTo>
                  <a:lnTo>
                    <a:pt x="563" y="386"/>
                  </a:lnTo>
                  <a:lnTo>
                    <a:pt x="579" y="373"/>
                  </a:lnTo>
                  <a:lnTo>
                    <a:pt x="595" y="361"/>
                  </a:lnTo>
                  <a:lnTo>
                    <a:pt x="611" y="347"/>
                  </a:lnTo>
                  <a:lnTo>
                    <a:pt x="629" y="333"/>
                  </a:lnTo>
                  <a:lnTo>
                    <a:pt x="645" y="319"/>
                  </a:lnTo>
                  <a:lnTo>
                    <a:pt x="661" y="305"/>
                  </a:lnTo>
                  <a:lnTo>
                    <a:pt x="677" y="292"/>
                  </a:lnTo>
                  <a:lnTo>
                    <a:pt x="692" y="277"/>
                  </a:lnTo>
                  <a:lnTo>
                    <a:pt x="708" y="262"/>
                  </a:lnTo>
                  <a:lnTo>
                    <a:pt x="723" y="247"/>
                  </a:lnTo>
                  <a:lnTo>
                    <a:pt x="738" y="232"/>
                  </a:lnTo>
                  <a:lnTo>
                    <a:pt x="752" y="216"/>
                  </a:lnTo>
                  <a:lnTo>
                    <a:pt x="766" y="201"/>
                  </a:lnTo>
                  <a:lnTo>
                    <a:pt x="778" y="184"/>
                  </a:lnTo>
                  <a:lnTo>
                    <a:pt x="791" y="168"/>
                  </a:lnTo>
                  <a:lnTo>
                    <a:pt x="804" y="150"/>
                  </a:lnTo>
                  <a:lnTo>
                    <a:pt x="818" y="130"/>
                  </a:lnTo>
                  <a:lnTo>
                    <a:pt x="830" y="111"/>
                  </a:lnTo>
                  <a:lnTo>
                    <a:pt x="841" y="89"/>
                  </a:lnTo>
                  <a:lnTo>
                    <a:pt x="848" y="67"/>
                  </a:lnTo>
                  <a:lnTo>
                    <a:pt x="851" y="45"/>
                  </a:lnTo>
                  <a:lnTo>
                    <a:pt x="850" y="22"/>
                  </a:lnTo>
                  <a:lnTo>
                    <a:pt x="842" y="0"/>
                  </a:lnTo>
                  <a:lnTo>
                    <a:pt x="842" y="0"/>
                  </a:lnTo>
                  <a:lnTo>
                    <a:pt x="842" y="0"/>
                  </a:lnTo>
                  <a:lnTo>
                    <a:pt x="841" y="0"/>
                  </a:lnTo>
                  <a:lnTo>
                    <a:pt x="841" y="0"/>
                  </a:lnTo>
                  <a:lnTo>
                    <a:pt x="841"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40" name="Freeform 92"/>
            <p:cNvSpPr>
              <a:spLocks noChangeAspect="1"/>
            </p:cNvSpPr>
            <p:nvPr/>
          </p:nvSpPr>
          <p:spPr bwMode="auto">
            <a:xfrm>
              <a:off x="4848" y="613"/>
              <a:ext cx="334" cy="203"/>
            </a:xfrm>
            <a:custGeom>
              <a:avLst/>
              <a:gdLst/>
              <a:ahLst/>
              <a:cxnLst>
                <a:cxn ang="0">
                  <a:pos x="650" y="11"/>
                </a:cxn>
                <a:cxn ang="0">
                  <a:pos x="614" y="37"/>
                </a:cxn>
                <a:cxn ang="0">
                  <a:pos x="580" y="64"/>
                </a:cxn>
                <a:cxn ang="0">
                  <a:pos x="545" y="92"/>
                </a:cxn>
                <a:cxn ang="0">
                  <a:pos x="507" y="118"/>
                </a:cxn>
                <a:cxn ang="0">
                  <a:pos x="469" y="146"/>
                </a:cxn>
                <a:cxn ang="0">
                  <a:pos x="431" y="172"/>
                </a:cxn>
                <a:cxn ang="0">
                  <a:pos x="391" y="198"/>
                </a:cxn>
                <a:cxn ang="0">
                  <a:pos x="349" y="223"/>
                </a:cxn>
                <a:cxn ang="0">
                  <a:pos x="304" y="250"/>
                </a:cxn>
                <a:cxn ang="0">
                  <a:pos x="259" y="274"/>
                </a:cxn>
                <a:cxn ang="0">
                  <a:pos x="214" y="297"/>
                </a:cxn>
                <a:cxn ang="0">
                  <a:pos x="168" y="320"/>
                </a:cxn>
                <a:cxn ang="0">
                  <a:pos x="122" y="342"/>
                </a:cxn>
                <a:cxn ang="0">
                  <a:pos x="75" y="363"/>
                </a:cxn>
                <a:cxn ang="0">
                  <a:pos x="29" y="383"/>
                </a:cxn>
                <a:cxn ang="0">
                  <a:pos x="3" y="397"/>
                </a:cxn>
                <a:cxn ang="0">
                  <a:pos x="0" y="405"/>
                </a:cxn>
                <a:cxn ang="0">
                  <a:pos x="27" y="402"/>
                </a:cxn>
                <a:cxn ang="0">
                  <a:pos x="72" y="389"/>
                </a:cxn>
                <a:cxn ang="0">
                  <a:pos x="115" y="372"/>
                </a:cxn>
                <a:cxn ang="0">
                  <a:pos x="158" y="352"/>
                </a:cxn>
                <a:cxn ang="0">
                  <a:pos x="200" y="330"/>
                </a:cxn>
                <a:cxn ang="0">
                  <a:pos x="241" y="307"/>
                </a:cxn>
                <a:cxn ang="0">
                  <a:pos x="281" y="283"/>
                </a:cxn>
                <a:cxn ang="0">
                  <a:pos x="320" y="259"/>
                </a:cxn>
                <a:cxn ang="0">
                  <a:pos x="362" y="231"/>
                </a:cxn>
                <a:cxn ang="0">
                  <a:pos x="406" y="202"/>
                </a:cxn>
                <a:cxn ang="0">
                  <a:pos x="449" y="171"/>
                </a:cxn>
                <a:cxn ang="0">
                  <a:pos x="492" y="140"/>
                </a:cxn>
                <a:cxn ang="0">
                  <a:pos x="532" y="109"/>
                </a:cxn>
                <a:cxn ang="0">
                  <a:pos x="570" y="77"/>
                </a:cxn>
                <a:cxn ang="0">
                  <a:pos x="608" y="45"/>
                </a:cxn>
                <a:cxn ang="0">
                  <a:pos x="649" y="13"/>
                </a:cxn>
                <a:cxn ang="0">
                  <a:pos x="668" y="0"/>
                </a:cxn>
                <a:cxn ang="0">
                  <a:pos x="668" y="0"/>
                </a:cxn>
                <a:cxn ang="0">
                  <a:pos x="668" y="0"/>
                </a:cxn>
              </a:cxnLst>
              <a:rect l="0" t="0" r="r" b="b"/>
              <a:pathLst>
                <a:path w="668" h="406">
                  <a:moveTo>
                    <a:pt x="668" y="0"/>
                  </a:moveTo>
                  <a:lnTo>
                    <a:pt x="650" y="11"/>
                  </a:lnTo>
                  <a:lnTo>
                    <a:pt x="633" y="24"/>
                  </a:lnTo>
                  <a:lnTo>
                    <a:pt x="614" y="37"/>
                  </a:lnTo>
                  <a:lnTo>
                    <a:pt x="597" y="50"/>
                  </a:lnTo>
                  <a:lnTo>
                    <a:pt x="580" y="64"/>
                  </a:lnTo>
                  <a:lnTo>
                    <a:pt x="562" y="78"/>
                  </a:lnTo>
                  <a:lnTo>
                    <a:pt x="545" y="92"/>
                  </a:lnTo>
                  <a:lnTo>
                    <a:pt x="527" y="104"/>
                  </a:lnTo>
                  <a:lnTo>
                    <a:pt x="507" y="118"/>
                  </a:lnTo>
                  <a:lnTo>
                    <a:pt x="489" y="132"/>
                  </a:lnTo>
                  <a:lnTo>
                    <a:pt x="469" y="146"/>
                  </a:lnTo>
                  <a:lnTo>
                    <a:pt x="451" y="159"/>
                  </a:lnTo>
                  <a:lnTo>
                    <a:pt x="431" y="172"/>
                  </a:lnTo>
                  <a:lnTo>
                    <a:pt x="411" y="185"/>
                  </a:lnTo>
                  <a:lnTo>
                    <a:pt x="391" y="198"/>
                  </a:lnTo>
                  <a:lnTo>
                    <a:pt x="371" y="210"/>
                  </a:lnTo>
                  <a:lnTo>
                    <a:pt x="349" y="223"/>
                  </a:lnTo>
                  <a:lnTo>
                    <a:pt x="327" y="237"/>
                  </a:lnTo>
                  <a:lnTo>
                    <a:pt x="304" y="250"/>
                  </a:lnTo>
                  <a:lnTo>
                    <a:pt x="282" y="261"/>
                  </a:lnTo>
                  <a:lnTo>
                    <a:pt x="259" y="274"/>
                  </a:lnTo>
                  <a:lnTo>
                    <a:pt x="238" y="285"/>
                  </a:lnTo>
                  <a:lnTo>
                    <a:pt x="214" y="297"/>
                  </a:lnTo>
                  <a:lnTo>
                    <a:pt x="191" y="308"/>
                  </a:lnTo>
                  <a:lnTo>
                    <a:pt x="168" y="320"/>
                  </a:lnTo>
                  <a:lnTo>
                    <a:pt x="145" y="330"/>
                  </a:lnTo>
                  <a:lnTo>
                    <a:pt x="122" y="342"/>
                  </a:lnTo>
                  <a:lnTo>
                    <a:pt x="99" y="352"/>
                  </a:lnTo>
                  <a:lnTo>
                    <a:pt x="75" y="363"/>
                  </a:lnTo>
                  <a:lnTo>
                    <a:pt x="52" y="373"/>
                  </a:lnTo>
                  <a:lnTo>
                    <a:pt x="29" y="383"/>
                  </a:lnTo>
                  <a:lnTo>
                    <a:pt x="5" y="394"/>
                  </a:lnTo>
                  <a:lnTo>
                    <a:pt x="3" y="397"/>
                  </a:lnTo>
                  <a:lnTo>
                    <a:pt x="0" y="402"/>
                  </a:lnTo>
                  <a:lnTo>
                    <a:pt x="0" y="405"/>
                  </a:lnTo>
                  <a:lnTo>
                    <a:pt x="4" y="406"/>
                  </a:lnTo>
                  <a:lnTo>
                    <a:pt x="27" y="402"/>
                  </a:lnTo>
                  <a:lnTo>
                    <a:pt x="50" y="396"/>
                  </a:lnTo>
                  <a:lnTo>
                    <a:pt x="72" y="389"/>
                  </a:lnTo>
                  <a:lnTo>
                    <a:pt x="94" y="381"/>
                  </a:lnTo>
                  <a:lnTo>
                    <a:pt x="115" y="372"/>
                  </a:lnTo>
                  <a:lnTo>
                    <a:pt x="137" y="363"/>
                  </a:lnTo>
                  <a:lnTo>
                    <a:pt x="158" y="352"/>
                  </a:lnTo>
                  <a:lnTo>
                    <a:pt x="179" y="342"/>
                  </a:lnTo>
                  <a:lnTo>
                    <a:pt x="200" y="330"/>
                  </a:lnTo>
                  <a:lnTo>
                    <a:pt x="220" y="319"/>
                  </a:lnTo>
                  <a:lnTo>
                    <a:pt x="241" y="307"/>
                  </a:lnTo>
                  <a:lnTo>
                    <a:pt x="261" y="296"/>
                  </a:lnTo>
                  <a:lnTo>
                    <a:pt x="281" y="283"/>
                  </a:lnTo>
                  <a:lnTo>
                    <a:pt x="301" y="270"/>
                  </a:lnTo>
                  <a:lnTo>
                    <a:pt x="320" y="259"/>
                  </a:lnTo>
                  <a:lnTo>
                    <a:pt x="340" y="246"/>
                  </a:lnTo>
                  <a:lnTo>
                    <a:pt x="362" y="231"/>
                  </a:lnTo>
                  <a:lnTo>
                    <a:pt x="384" y="217"/>
                  </a:lnTo>
                  <a:lnTo>
                    <a:pt x="406" y="202"/>
                  </a:lnTo>
                  <a:lnTo>
                    <a:pt x="428" y="186"/>
                  </a:lnTo>
                  <a:lnTo>
                    <a:pt x="449" y="171"/>
                  </a:lnTo>
                  <a:lnTo>
                    <a:pt x="470" y="156"/>
                  </a:lnTo>
                  <a:lnTo>
                    <a:pt x="492" y="140"/>
                  </a:lnTo>
                  <a:lnTo>
                    <a:pt x="513" y="124"/>
                  </a:lnTo>
                  <a:lnTo>
                    <a:pt x="532" y="109"/>
                  </a:lnTo>
                  <a:lnTo>
                    <a:pt x="551" y="93"/>
                  </a:lnTo>
                  <a:lnTo>
                    <a:pt x="570" y="77"/>
                  </a:lnTo>
                  <a:lnTo>
                    <a:pt x="590" y="60"/>
                  </a:lnTo>
                  <a:lnTo>
                    <a:pt x="608" y="45"/>
                  </a:lnTo>
                  <a:lnTo>
                    <a:pt x="628" y="28"/>
                  </a:lnTo>
                  <a:lnTo>
                    <a:pt x="649" y="13"/>
                  </a:lnTo>
                  <a:lnTo>
                    <a:pt x="668" y="0"/>
                  </a:lnTo>
                  <a:lnTo>
                    <a:pt x="668" y="0"/>
                  </a:lnTo>
                  <a:lnTo>
                    <a:pt x="668" y="0"/>
                  </a:lnTo>
                  <a:lnTo>
                    <a:pt x="668" y="0"/>
                  </a:lnTo>
                  <a:lnTo>
                    <a:pt x="668" y="0"/>
                  </a:lnTo>
                  <a:lnTo>
                    <a:pt x="668"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41" name="Freeform 93"/>
            <p:cNvSpPr>
              <a:spLocks noChangeAspect="1"/>
            </p:cNvSpPr>
            <p:nvPr/>
          </p:nvSpPr>
          <p:spPr bwMode="auto">
            <a:xfrm>
              <a:off x="4848" y="640"/>
              <a:ext cx="334" cy="205"/>
            </a:xfrm>
            <a:custGeom>
              <a:avLst/>
              <a:gdLst/>
              <a:ahLst/>
              <a:cxnLst>
                <a:cxn ang="0">
                  <a:pos x="650" y="13"/>
                </a:cxn>
                <a:cxn ang="0">
                  <a:pos x="614" y="39"/>
                </a:cxn>
                <a:cxn ang="0">
                  <a:pos x="580" y="67"/>
                </a:cxn>
                <a:cxn ang="0">
                  <a:pos x="545" y="94"/>
                </a:cxn>
                <a:cxn ang="0">
                  <a:pos x="507" y="121"/>
                </a:cxn>
                <a:cxn ang="0">
                  <a:pos x="469" y="149"/>
                </a:cxn>
                <a:cxn ang="0">
                  <a:pos x="431" y="175"/>
                </a:cxn>
                <a:cxn ang="0">
                  <a:pos x="391" y="200"/>
                </a:cxn>
                <a:cxn ang="0">
                  <a:pos x="349" y="226"/>
                </a:cxn>
                <a:cxn ang="0">
                  <a:pos x="304" y="251"/>
                </a:cxn>
                <a:cxn ang="0">
                  <a:pos x="259" y="275"/>
                </a:cxn>
                <a:cxn ang="0">
                  <a:pos x="214" y="300"/>
                </a:cxn>
                <a:cxn ang="0">
                  <a:pos x="168" y="323"/>
                </a:cxn>
                <a:cxn ang="0">
                  <a:pos x="122" y="344"/>
                </a:cxn>
                <a:cxn ang="0">
                  <a:pos x="75" y="365"/>
                </a:cxn>
                <a:cxn ang="0">
                  <a:pos x="29" y="386"/>
                </a:cxn>
                <a:cxn ang="0">
                  <a:pos x="3" y="400"/>
                </a:cxn>
                <a:cxn ang="0">
                  <a:pos x="0" y="408"/>
                </a:cxn>
                <a:cxn ang="0">
                  <a:pos x="27" y="404"/>
                </a:cxn>
                <a:cxn ang="0">
                  <a:pos x="72" y="392"/>
                </a:cxn>
                <a:cxn ang="0">
                  <a:pos x="115" y="374"/>
                </a:cxn>
                <a:cxn ang="0">
                  <a:pos x="158" y="355"/>
                </a:cxn>
                <a:cxn ang="0">
                  <a:pos x="200" y="333"/>
                </a:cxn>
                <a:cxn ang="0">
                  <a:pos x="241" y="310"/>
                </a:cxn>
                <a:cxn ang="0">
                  <a:pos x="281" y="286"/>
                </a:cxn>
                <a:cxn ang="0">
                  <a:pos x="320" y="261"/>
                </a:cxn>
                <a:cxn ang="0">
                  <a:pos x="362" y="234"/>
                </a:cxn>
                <a:cxn ang="0">
                  <a:pos x="406" y="205"/>
                </a:cxn>
                <a:cxn ang="0">
                  <a:pos x="449" y="174"/>
                </a:cxn>
                <a:cxn ang="0">
                  <a:pos x="492" y="143"/>
                </a:cxn>
                <a:cxn ang="0">
                  <a:pos x="532" y="111"/>
                </a:cxn>
                <a:cxn ang="0">
                  <a:pos x="570" y="78"/>
                </a:cxn>
                <a:cxn ang="0">
                  <a:pos x="608" y="46"/>
                </a:cxn>
                <a:cxn ang="0">
                  <a:pos x="649" y="15"/>
                </a:cxn>
                <a:cxn ang="0">
                  <a:pos x="668" y="1"/>
                </a:cxn>
                <a:cxn ang="0">
                  <a:pos x="668" y="0"/>
                </a:cxn>
                <a:cxn ang="0">
                  <a:pos x="668" y="0"/>
                </a:cxn>
              </a:cxnLst>
              <a:rect l="0" t="0" r="r" b="b"/>
              <a:pathLst>
                <a:path w="668" h="409">
                  <a:moveTo>
                    <a:pt x="668" y="0"/>
                  </a:moveTo>
                  <a:lnTo>
                    <a:pt x="650" y="13"/>
                  </a:lnTo>
                  <a:lnTo>
                    <a:pt x="633" y="25"/>
                  </a:lnTo>
                  <a:lnTo>
                    <a:pt x="614" y="39"/>
                  </a:lnTo>
                  <a:lnTo>
                    <a:pt x="597" y="53"/>
                  </a:lnTo>
                  <a:lnTo>
                    <a:pt x="580" y="67"/>
                  </a:lnTo>
                  <a:lnTo>
                    <a:pt x="562" y="81"/>
                  </a:lnTo>
                  <a:lnTo>
                    <a:pt x="545" y="94"/>
                  </a:lnTo>
                  <a:lnTo>
                    <a:pt x="527" y="107"/>
                  </a:lnTo>
                  <a:lnTo>
                    <a:pt x="507" y="121"/>
                  </a:lnTo>
                  <a:lnTo>
                    <a:pt x="489" y="135"/>
                  </a:lnTo>
                  <a:lnTo>
                    <a:pt x="469" y="149"/>
                  </a:lnTo>
                  <a:lnTo>
                    <a:pt x="451" y="161"/>
                  </a:lnTo>
                  <a:lnTo>
                    <a:pt x="431" y="175"/>
                  </a:lnTo>
                  <a:lnTo>
                    <a:pt x="411" y="188"/>
                  </a:lnTo>
                  <a:lnTo>
                    <a:pt x="391" y="200"/>
                  </a:lnTo>
                  <a:lnTo>
                    <a:pt x="371" y="213"/>
                  </a:lnTo>
                  <a:lnTo>
                    <a:pt x="349" y="226"/>
                  </a:lnTo>
                  <a:lnTo>
                    <a:pt x="327" y="238"/>
                  </a:lnTo>
                  <a:lnTo>
                    <a:pt x="304" y="251"/>
                  </a:lnTo>
                  <a:lnTo>
                    <a:pt x="282" y="264"/>
                  </a:lnTo>
                  <a:lnTo>
                    <a:pt x="259" y="275"/>
                  </a:lnTo>
                  <a:lnTo>
                    <a:pt x="238" y="288"/>
                  </a:lnTo>
                  <a:lnTo>
                    <a:pt x="214" y="300"/>
                  </a:lnTo>
                  <a:lnTo>
                    <a:pt x="191" y="311"/>
                  </a:lnTo>
                  <a:lnTo>
                    <a:pt x="168" y="323"/>
                  </a:lnTo>
                  <a:lnTo>
                    <a:pt x="145" y="333"/>
                  </a:lnTo>
                  <a:lnTo>
                    <a:pt x="122" y="344"/>
                  </a:lnTo>
                  <a:lnTo>
                    <a:pt x="99" y="355"/>
                  </a:lnTo>
                  <a:lnTo>
                    <a:pt x="75" y="365"/>
                  </a:lnTo>
                  <a:lnTo>
                    <a:pt x="52" y="376"/>
                  </a:lnTo>
                  <a:lnTo>
                    <a:pt x="29" y="386"/>
                  </a:lnTo>
                  <a:lnTo>
                    <a:pt x="5" y="396"/>
                  </a:lnTo>
                  <a:lnTo>
                    <a:pt x="3" y="400"/>
                  </a:lnTo>
                  <a:lnTo>
                    <a:pt x="0" y="404"/>
                  </a:lnTo>
                  <a:lnTo>
                    <a:pt x="0" y="408"/>
                  </a:lnTo>
                  <a:lnTo>
                    <a:pt x="4" y="409"/>
                  </a:lnTo>
                  <a:lnTo>
                    <a:pt x="27" y="404"/>
                  </a:lnTo>
                  <a:lnTo>
                    <a:pt x="50" y="399"/>
                  </a:lnTo>
                  <a:lnTo>
                    <a:pt x="72" y="392"/>
                  </a:lnTo>
                  <a:lnTo>
                    <a:pt x="94" y="384"/>
                  </a:lnTo>
                  <a:lnTo>
                    <a:pt x="115" y="374"/>
                  </a:lnTo>
                  <a:lnTo>
                    <a:pt x="137" y="365"/>
                  </a:lnTo>
                  <a:lnTo>
                    <a:pt x="158" y="355"/>
                  </a:lnTo>
                  <a:lnTo>
                    <a:pt x="179" y="344"/>
                  </a:lnTo>
                  <a:lnTo>
                    <a:pt x="200" y="333"/>
                  </a:lnTo>
                  <a:lnTo>
                    <a:pt x="220" y="321"/>
                  </a:lnTo>
                  <a:lnTo>
                    <a:pt x="241" y="310"/>
                  </a:lnTo>
                  <a:lnTo>
                    <a:pt x="261" y="298"/>
                  </a:lnTo>
                  <a:lnTo>
                    <a:pt x="281" y="286"/>
                  </a:lnTo>
                  <a:lnTo>
                    <a:pt x="301" y="273"/>
                  </a:lnTo>
                  <a:lnTo>
                    <a:pt x="320" y="261"/>
                  </a:lnTo>
                  <a:lnTo>
                    <a:pt x="340" y="249"/>
                  </a:lnTo>
                  <a:lnTo>
                    <a:pt x="362" y="234"/>
                  </a:lnTo>
                  <a:lnTo>
                    <a:pt x="384" y="220"/>
                  </a:lnTo>
                  <a:lnTo>
                    <a:pt x="406" y="205"/>
                  </a:lnTo>
                  <a:lnTo>
                    <a:pt x="428" y="189"/>
                  </a:lnTo>
                  <a:lnTo>
                    <a:pt x="449" y="174"/>
                  </a:lnTo>
                  <a:lnTo>
                    <a:pt x="470" y="159"/>
                  </a:lnTo>
                  <a:lnTo>
                    <a:pt x="492" y="143"/>
                  </a:lnTo>
                  <a:lnTo>
                    <a:pt x="513" y="127"/>
                  </a:lnTo>
                  <a:lnTo>
                    <a:pt x="532" y="111"/>
                  </a:lnTo>
                  <a:lnTo>
                    <a:pt x="551" y="94"/>
                  </a:lnTo>
                  <a:lnTo>
                    <a:pt x="570" y="78"/>
                  </a:lnTo>
                  <a:lnTo>
                    <a:pt x="590" y="62"/>
                  </a:lnTo>
                  <a:lnTo>
                    <a:pt x="608" y="46"/>
                  </a:lnTo>
                  <a:lnTo>
                    <a:pt x="628" y="30"/>
                  </a:lnTo>
                  <a:lnTo>
                    <a:pt x="649" y="15"/>
                  </a:lnTo>
                  <a:lnTo>
                    <a:pt x="668" y="1"/>
                  </a:lnTo>
                  <a:lnTo>
                    <a:pt x="668" y="1"/>
                  </a:lnTo>
                  <a:lnTo>
                    <a:pt x="668" y="0"/>
                  </a:lnTo>
                  <a:lnTo>
                    <a:pt x="668" y="0"/>
                  </a:lnTo>
                  <a:lnTo>
                    <a:pt x="668" y="0"/>
                  </a:lnTo>
                  <a:lnTo>
                    <a:pt x="668"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42" name="Freeform 94"/>
            <p:cNvSpPr>
              <a:spLocks noChangeAspect="1"/>
            </p:cNvSpPr>
            <p:nvPr/>
          </p:nvSpPr>
          <p:spPr bwMode="auto">
            <a:xfrm>
              <a:off x="4867" y="663"/>
              <a:ext cx="334" cy="204"/>
            </a:xfrm>
            <a:custGeom>
              <a:avLst/>
              <a:gdLst/>
              <a:ahLst/>
              <a:cxnLst>
                <a:cxn ang="0">
                  <a:pos x="650" y="13"/>
                </a:cxn>
                <a:cxn ang="0">
                  <a:pos x="614" y="38"/>
                </a:cxn>
                <a:cxn ang="0">
                  <a:pos x="580" y="67"/>
                </a:cxn>
                <a:cxn ang="0">
                  <a:pos x="545" y="93"/>
                </a:cxn>
                <a:cxn ang="0">
                  <a:pos x="507" y="121"/>
                </a:cxn>
                <a:cxn ang="0">
                  <a:pos x="469" y="149"/>
                </a:cxn>
                <a:cxn ang="0">
                  <a:pos x="431" y="175"/>
                </a:cxn>
                <a:cxn ang="0">
                  <a:pos x="391" y="200"/>
                </a:cxn>
                <a:cxn ang="0">
                  <a:pos x="349" y="226"/>
                </a:cxn>
                <a:cxn ang="0">
                  <a:pos x="304" y="251"/>
                </a:cxn>
                <a:cxn ang="0">
                  <a:pos x="259" y="275"/>
                </a:cxn>
                <a:cxn ang="0">
                  <a:pos x="215" y="299"/>
                </a:cxn>
                <a:cxn ang="0">
                  <a:pos x="168" y="322"/>
                </a:cxn>
                <a:cxn ang="0">
                  <a:pos x="122" y="344"/>
                </a:cxn>
                <a:cxn ang="0">
                  <a:pos x="76" y="365"/>
                </a:cxn>
                <a:cxn ang="0">
                  <a:pos x="29" y="386"/>
                </a:cxn>
                <a:cxn ang="0">
                  <a:pos x="3" y="399"/>
                </a:cxn>
                <a:cxn ang="0">
                  <a:pos x="0" y="408"/>
                </a:cxn>
                <a:cxn ang="0">
                  <a:pos x="27" y="404"/>
                </a:cxn>
                <a:cxn ang="0">
                  <a:pos x="72" y="392"/>
                </a:cxn>
                <a:cxn ang="0">
                  <a:pos x="115" y="374"/>
                </a:cxn>
                <a:cxn ang="0">
                  <a:pos x="158" y="355"/>
                </a:cxn>
                <a:cxn ang="0">
                  <a:pos x="200" y="333"/>
                </a:cxn>
                <a:cxn ang="0">
                  <a:pos x="241" y="310"/>
                </a:cxn>
                <a:cxn ang="0">
                  <a:pos x="281" y="284"/>
                </a:cxn>
                <a:cxn ang="0">
                  <a:pos x="320" y="260"/>
                </a:cxn>
                <a:cxn ang="0">
                  <a:pos x="363" y="234"/>
                </a:cxn>
                <a:cxn ang="0">
                  <a:pos x="407" y="204"/>
                </a:cxn>
                <a:cxn ang="0">
                  <a:pos x="450" y="174"/>
                </a:cxn>
                <a:cxn ang="0">
                  <a:pos x="492" y="142"/>
                </a:cxn>
                <a:cxn ang="0">
                  <a:pos x="532" y="110"/>
                </a:cxn>
                <a:cxn ang="0">
                  <a:pos x="570" y="78"/>
                </a:cxn>
                <a:cxn ang="0">
                  <a:pos x="608" y="46"/>
                </a:cxn>
                <a:cxn ang="0">
                  <a:pos x="649" y="15"/>
                </a:cxn>
                <a:cxn ang="0">
                  <a:pos x="668" y="1"/>
                </a:cxn>
                <a:cxn ang="0">
                  <a:pos x="668" y="0"/>
                </a:cxn>
                <a:cxn ang="0">
                  <a:pos x="668" y="0"/>
                </a:cxn>
              </a:cxnLst>
              <a:rect l="0" t="0" r="r" b="b"/>
              <a:pathLst>
                <a:path w="668" h="409">
                  <a:moveTo>
                    <a:pt x="668" y="0"/>
                  </a:moveTo>
                  <a:lnTo>
                    <a:pt x="650" y="13"/>
                  </a:lnTo>
                  <a:lnTo>
                    <a:pt x="633" y="25"/>
                  </a:lnTo>
                  <a:lnTo>
                    <a:pt x="614" y="38"/>
                  </a:lnTo>
                  <a:lnTo>
                    <a:pt x="597" y="52"/>
                  </a:lnTo>
                  <a:lnTo>
                    <a:pt x="580" y="67"/>
                  </a:lnTo>
                  <a:lnTo>
                    <a:pt x="562" y="81"/>
                  </a:lnTo>
                  <a:lnTo>
                    <a:pt x="545" y="93"/>
                  </a:lnTo>
                  <a:lnTo>
                    <a:pt x="527" y="107"/>
                  </a:lnTo>
                  <a:lnTo>
                    <a:pt x="507" y="121"/>
                  </a:lnTo>
                  <a:lnTo>
                    <a:pt x="489" y="135"/>
                  </a:lnTo>
                  <a:lnTo>
                    <a:pt x="469" y="149"/>
                  </a:lnTo>
                  <a:lnTo>
                    <a:pt x="451" y="161"/>
                  </a:lnTo>
                  <a:lnTo>
                    <a:pt x="431" y="175"/>
                  </a:lnTo>
                  <a:lnTo>
                    <a:pt x="411" y="188"/>
                  </a:lnTo>
                  <a:lnTo>
                    <a:pt x="391" y="200"/>
                  </a:lnTo>
                  <a:lnTo>
                    <a:pt x="371" y="213"/>
                  </a:lnTo>
                  <a:lnTo>
                    <a:pt x="349" y="226"/>
                  </a:lnTo>
                  <a:lnTo>
                    <a:pt x="327" y="238"/>
                  </a:lnTo>
                  <a:lnTo>
                    <a:pt x="304" y="251"/>
                  </a:lnTo>
                  <a:lnTo>
                    <a:pt x="282" y="264"/>
                  </a:lnTo>
                  <a:lnTo>
                    <a:pt x="259" y="275"/>
                  </a:lnTo>
                  <a:lnTo>
                    <a:pt x="238" y="288"/>
                  </a:lnTo>
                  <a:lnTo>
                    <a:pt x="215" y="299"/>
                  </a:lnTo>
                  <a:lnTo>
                    <a:pt x="191" y="311"/>
                  </a:lnTo>
                  <a:lnTo>
                    <a:pt x="168" y="322"/>
                  </a:lnTo>
                  <a:lnTo>
                    <a:pt x="145" y="333"/>
                  </a:lnTo>
                  <a:lnTo>
                    <a:pt x="122" y="344"/>
                  </a:lnTo>
                  <a:lnTo>
                    <a:pt x="99" y="355"/>
                  </a:lnTo>
                  <a:lnTo>
                    <a:pt x="76" y="365"/>
                  </a:lnTo>
                  <a:lnTo>
                    <a:pt x="53" y="375"/>
                  </a:lnTo>
                  <a:lnTo>
                    <a:pt x="29" y="386"/>
                  </a:lnTo>
                  <a:lnTo>
                    <a:pt x="6" y="396"/>
                  </a:lnTo>
                  <a:lnTo>
                    <a:pt x="3" y="399"/>
                  </a:lnTo>
                  <a:lnTo>
                    <a:pt x="0" y="403"/>
                  </a:lnTo>
                  <a:lnTo>
                    <a:pt x="0" y="408"/>
                  </a:lnTo>
                  <a:lnTo>
                    <a:pt x="4" y="409"/>
                  </a:lnTo>
                  <a:lnTo>
                    <a:pt x="27" y="404"/>
                  </a:lnTo>
                  <a:lnTo>
                    <a:pt x="50" y="399"/>
                  </a:lnTo>
                  <a:lnTo>
                    <a:pt x="72" y="392"/>
                  </a:lnTo>
                  <a:lnTo>
                    <a:pt x="94" y="384"/>
                  </a:lnTo>
                  <a:lnTo>
                    <a:pt x="115" y="374"/>
                  </a:lnTo>
                  <a:lnTo>
                    <a:pt x="137" y="365"/>
                  </a:lnTo>
                  <a:lnTo>
                    <a:pt x="158" y="355"/>
                  </a:lnTo>
                  <a:lnTo>
                    <a:pt x="179" y="344"/>
                  </a:lnTo>
                  <a:lnTo>
                    <a:pt x="200" y="333"/>
                  </a:lnTo>
                  <a:lnTo>
                    <a:pt x="220" y="321"/>
                  </a:lnTo>
                  <a:lnTo>
                    <a:pt x="241" y="310"/>
                  </a:lnTo>
                  <a:lnTo>
                    <a:pt x="261" y="297"/>
                  </a:lnTo>
                  <a:lnTo>
                    <a:pt x="281" y="284"/>
                  </a:lnTo>
                  <a:lnTo>
                    <a:pt x="301" y="273"/>
                  </a:lnTo>
                  <a:lnTo>
                    <a:pt x="320" y="260"/>
                  </a:lnTo>
                  <a:lnTo>
                    <a:pt x="340" y="248"/>
                  </a:lnTo>
                  <a:lnTo>
                    <a:pt x="363" y="234"/>
                  </a:lnTo>
                  <a:lnTo>
                    <a:pt x="385" y="219"/>
                  </a:lnTo>
                  <a:lnTo>
                    <a:pt x="407" y="204"/>
                  </a:lnTo>
                  <a:lnTo>
                    <a:pt x="429" y="189"/>
                  </a:lnTo>
                  <a:lnTo>
                    <a:pt x="450" y="174"/>
                  </a:lnTo>
                  <a:lnTo>
                    <a:pt x="470" y="158"/>
                  </a:lnTo>
                  <a:lnTo>
                    <a:pt x="492" y="142"/>
                  </a:lnTo>
                  <a:lnTo>
                    <a:pt x="513" y="125"/>
                  </a:lnTo>
                  <a:lnTo>
                    <a:pt x="532" y="110"/>
                  </a:lnTo>
                  <a:lnTo>
                    <a:pt x="551" y="94"/>
                  </a:lnTo>
                  <a:lnTo>
                    <a:pt x="570" y="78"/>
                  </a:lnTo>
                  <a:lnTo>
                    <a:pt x="590" y="62"/>
                  </a:lnTo>
                  <a:lnTo>
                    <a:pt x="608" y="46"/>
                  </a:lnTo>
                  <a:lnTo>
                    <a:pt x="628" y="30"/>
                  </a:lnTo>
                  <a:lnTo>
                    <a:pt x="649" y="15"/>
                  </a:lnTo>
                  <a:lnTo>
                    <a:pt x="668" y="1"/>
                  </a:lnTo>
                  <a:lnTo>
                    <a:pt x="668" y="1"/>
                  </a:lnTo>
                  <a:lnTo>
                    <a:pt x="668" y="0"/>
                  </a:lnTo>
                  <a:lnTo>
                    <a:pt x="668" y="0"/>
                  </a:lnTo>
                  <a:lnTo>
                    <a:pt x="668" y="0"/>
                  </a:lnTo>
                  <a:lnTo>
                    <a:pt x="668"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43" name="Freeform 95"/>
            <p:cNvSpPr>
              <a:spLocks noChangeAspect="1"/>
            </p:cNvSpPr>
            <p:nvPr/>
          </p:nvSpPr>
          <p:spPr bwMode="auto">
            <a:xfrm>
              <a:off x="4722" y="743"/>
              <a:ext cx="207" cy="324"/>
            </a:xfrm>
            <a:custGeom>
              <a:avLst/>
              <a:gdLst/>
              <a:ahLst/>
              <a:cxnLst>
                <a:cxn ang="0">
                  <a:pos x="14" y="17"/>
                </a:cxn>
                <a:cxn ang="0">
                  <a:pos x="40" y="53"/>
                </a:cxn>
                <a:cxn ang="0">
                  <a:pos x="63" y="90"/>
                </a:cxn>
                <a:cxn ang="0">
                  <a:pos x="88" y="127"/>
                </a:cxn>
                <a:cxn ang="0">
                  <a:pos x="115" y="165"/>
                </a:cxn>
                <a:cxn ang="0">
                  <a:pos x="144" y="204"/>
                </a:cxn>
                <a:cxn ang="0">
                  <a:pos x="172" y="244"/>
                </a:cxn>
                <a:cxn ang="0">
                  <a:pos x="199" y="286"/>
                </a:cxn>
                <a:cxn ang="0">
                  <a:pos x="227" y="328"/>
                </a:cxn>
                <a:cxn ang="0">
                  <a:pos x="254" y="371"/>
                </a:cxn>
                <a:cxn ang="0">
                  <a:pos x="277" y="416"/>
                </a:cxn>
                <a:cxn ang="0">
                  <a:pos x="300" y="461"/>
                </a:cxn>
                <a:cxn ang="0">
                  <a:pos x="320" y="504"/>
                </a:cxn>
                <a:cxn ang="0">
                  <a:pos x="338" y="546"/>
                </a:cxn>
                <a:cxn ang="0">
                  <a:pos x="356" y="589"/>
                </a:cxn>
                <a:cxn ang="0">
                  <a:pos x="378" y="628"/>
                </a:cxn>
                <a:cxn ang="0">
                  <a:pos x="398" y="649"/>
                </a:cxn>
                <a:cxn ang="0">
                  <a:pos x="411" y="642"/>
                </a:cxn>
                <a:cxn ang="0">
                  <a:pos x="415" y="618"/>
                </a:cxn>
                <a:cxn ang="0">
                  <a:pos x="406" y="581"/>
                </a:cxn>
                <a:cxn ang="0">
                  <a:pos x="389" y="545"/>
                </a:cxn>
                <a:cxn ang="0">
                  <a:pos x="370" y="512"/>
                </a:cxn>
                <a:cxn ang="0">
                  <a:pos x="349" y="471"/>
                </a:cxn>
                <a:cxn ang="0">
                  <a:pos x="323" y="423"/>
                </a:cxn>
                <a:cxn ang="0">
                  <a:pos x="293" y="376"/>
                </a:cxn>
                <a:cxn ang="0">
                  <a:pos x="262" y="330"/>
                </a:cxn>
                <a:cxn ang="0">
                  <a:pos x="230" y="288"/>
                </a:cxn>
                <a:cxn ang="0">
                  <a:pos x="199" y="249"/>
                </a:cxn>
                <a:cxn ang="0">
                  <a:pos x="168" y="210"/>
                </a:cxn>
                <a:cxn ang="0">
                  <a:pos x="136" y="172"/>
                </a:cxn>
                <a:cxn ang="0">
                  <a:pos x="105" y="135"/>
                </a:cxn>
                <a:cxn ang="0">
                  <a:pos x="76" y="96"/>
                </a:cxn>
                <a:cxn ang="0">
                  <a:pos x="47" y="55"/>
                </a:cxn>
                <a:cxn ang="0">
                  <a:pos x="16" y="17"/>
                </a:cxn>
                <a:cxn ang="0">
                  <a:pos x="0" y="0"/>
                </a:cxn>
                <a:cxn ang="0">
                  <a:pos x="0" y="0"/>
                </a:cxn>
                <a:cxn ang="0">
                  <a:pos x="0" y="0"/>
                </a:cxn>
              </a:cxnLst>
              <a:rect l="0" t="0" r="r" b="b"/>
              <a:pathLst>
                <a:path w="415" h="649">
                  <a:moveTo>
                    <a:pt x="0" y="0"/>
                  </a:moveTo>
                  <a:lnTo>
                    <a:pt x="14" y="17"/>
                  </a:lnTo>
                  <a:lnTo>
                    <a:pt x="28" y="35"/>
                  </a:lnTo>
                  <a:lnTo>
                    <a:pt x="40" y="53"/>
                  </a:lnTo>
                  <a:lnTo>
                    <a:pt x="52" y="71"/>
                  </a:lnTo>
                  <a:lnTo>
                    <a:pt x="63" y="90"/>
                  </a:lnTo>
                  <a:lnTo>
                    <a:pt x="76" y="108"/>
                  </a:lnTo>
                  <a:lnTo>
                    <a:pt x="88" y="127"/>
                  </a:lnTo>
                  <a:lnTo>
                    <a:pt x="100" y="145"/>
                  </a:lnTo>
                  <a:lnTo>
                    <a:pt x="115" y="165"/>
                  </a:lnTo>
                  <a:lnTo>
                    <a:pt x="129" y="184"/>
                  </a:lnTo>
                  <a:lnTo>
                    <a:pt x="144" y="204"/>
                  </a:lnTo>
                  <a:lnTo>
                    <a:pt x="158" y="225"/>
                  </a:lnTo>
                  <a:lnTo>
                    <a:pt x="172" y="244"/>
                  </a:lnTo>
                  <a:lnTo>
                    <a:pt x="186" y="265"/>
                  </a:lnTo>
                  <a:lnTo>
                    <a:pt x="199" y="286"/>
                  </a:lnTo>
                  <a:lnTo>
                    <a:pt x="213" y="307"/>
                  </a:lnTo>
                  <a:lnTo>
                    <a:pt x="227" y="328"/>
                  </a:lnTo>
                  <a:lnTo>
                    <a:pt x="241" y="349"/>
                  </a:lnTo>
                  <a:lnTo>
                    <a:pt x="254" y="371"/>
                  </a:lnTo>
                  <a:lnTo>
                    <a:pt x="265" y="393"/>
                  </a:lnTo>
                  <a:lnTo>
                    <a:pt x="277" y="416"/>
                  </a:lnTo>
                  <a:lnTo>
                    <a:pt x="288" y="438"/>
                  </a:lnTo>
                  <a:lnTo>
                    <a:pt x="300" y="461"/>
                  </a:lnTo>
                  <a:lnTo>
                    <a:pt x="311" y="484"/>
                  </a:lnTo>
                  <a:lnTo>
                    <a:pt x="320" y="504"/>
                  </a:lnTo>
                  <a:lnTo>
                    <a:pt x="330" y="524"/>
                  </a:lnTo>
                  <a:lnTo>
                    <a:pt x="338" y="546"/>
                  </a:lnTo>
                  <a:lnTo>
                    <a:pt x="347" y="567"/>
                  </a:lnTo>
                  <a:lnTo>
                    <a:pt x="356" y="589"/>
                  </a:lnTo>
                  <a:lnTo>
                    <a:pt x="366" y="608"/>
                  </a:lnTo>
                  <a:lnTo>
                    <a:pt x="378" y="628"/>
                  </a:lnTo>
                  <a:lnTo>
                    <a:pt x="391" y="645"/>
                  </a:lnTo>
                  <a:lnTo>
                    <a:pt x="398" y="649"/>
                  </a:lnTo>
                  <a:lnTo>
                    <a:pt x="404" y="646"/>
                  </a:lnTo>
                  <a:lnTo>
                    <a:pt x="411" y="642"/>
                  </a:lnTo>
                  <a:lnTo>
                    <a:pt x="414" y="636"/>
                  </a:lnTo>
                  <a:lnTo>
                    <a:pt x="415" y="618"/>
                  </a:lnTo>
                  <a:lnTo>
                    <a:pt x="411" y="599"/>
                  </a:lnTo>
                  <a:lnTo>
                    <a:pt x="406" y="581"/>
                  </a:lnTo>
                  <a:lnTo>
                    <a:pt x="399" y="562"/>
                  </a:lnTo>
                  <a:lnTo>
                    <a:pt x="389" y="545"/>
                  </a:lnTo>
                  <a:lnTo>
                    <a:pt x="379" y="528"/>
                  </a:lnTo>
                  <a:lnTo>
                    <a:pt x="370" y="512"/>
                  </a:lnTo>
                  <a:lnTo>
                    <a:pt x="362" y="495"/>
                  </a:lnTo>
                  <a:lnTo>
                    <a:pt x="349" y="471"/>
                  </a:lnTo>
                  <a:lnTo>
                    <a:pt x="335" y="447"/>
                  </a:lnTo>
                  <a:lnTo>
                    <a:pt x="323" y="423"/>
                  </a:lnTo>
                  <a:lnTo>
                    <a:pt x="308" y="399"/>
                  </a:lnTo>
                  <a:lnTo>
                    <a:pt x="293" y="376"/>
                  </a:lnTo>
                  <a:lnTo>
                    <a:pt x="278" y="353"/>
                  </a:lnTo>
                  <a:lnTo>
                    <a:pt x="262" y="330"/>
                  </a:lnTo>
                  <a:lnTo>
                    <a:pt x="245" y="308"/>
                  </a:lnTo>
                  <a:lnTo>
                    <a:pt x="230" y="288"/>
                  </a:lnTo>
                  <a:lnTo>
                    <a:pt x="216" y="267"/>
                  </a:lnTo>
                  <a:lnTo>
                    <a:pt x="199" y="249"/>
                  </a:lnTo>
                  <a:lnTo>
                    <a:pt x="184" y="229"/>
                  </a:lnTo>
                  <a:lnTo>
                    <a:pt x="168" y="210"/>
                  </a:lnTo>
                  <a:lnTo>
                    <a:pt x="152" y="191"/>
                  </a:lnTo>
                  <a:lnTo>
                    <a:pt x="136" y="172"/>
                  </a:lnTo>
                  <a:lnTo>
                    <a:pt x="120" y="153"/>
                  </a:lnTo>
                  <a:lnTo>
                    <a:pt x="105" y="135"/>
                  </a:lnTo>
                  <a:lnTo>
                    <a:pt x="90" y="115"/>
                  </a:lnTo>
                  <a:lnTo>
                    <a:pt x="76" y="96"/>
                  </a:lnTo>
                  <a:lnTo>
                    <a:pt x="62" y="75"/>
                  </a:lnTo>
                  <a:lnTo>
                    <a:pt x="47" y="55"/>
                  </a:lnTo>
                  <a:lnTo>
                    <a:pt x="32" y="37"/>
                  </a:lnTo>
                  <a:lnTo>
                    <a:pt x="16" y="17"/>
                  </a:lnTo>
                  <a:lnTo>
                    <a:pt x="0" y="0"/>
                  </a:lnTo>
                  <a:lnTo>
                    <a:pt x="0" y="0"/>
                  </a:lnTo>
                  <a:lnTo>
                    <a:pt x="0" y="0"/>
                  </a:lnTo>
                  <a:lnTo>
                    <a:pt x="0" y="0"/>
                  </a:lnTo>
                  <a:lnTo>
                    <a:pt x="0" y="0"/>
                  </a:lnTo>
                  <a:lnTo>
                    <a:pt x="0"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44" name="Freeform 96"/>
            <p:cNvSpPr>
              <a:spLocks noChangeAspect="1"/>
            </p:cNvSpPr>
            <p:nvPr/>
          </p:nvSpPr>
          <p:spPr bwMode="auto">
            <a:xfrm>
              <a:off x="4755" y="662"/>
              <a:ext cx="58" cy="100"/>
            </a:xfrm>
            <a:custGeom>
              <a:avLst/>
              <a:gdLst/>
              <a:ahLst/>
              <a:cxnLst>
                <a:cxn ang="0">
                  <a:pos x="29" y="199"/>
                </a:cxn>
                <a:cxn ang="0">
                  <a:pos x="14" y="190"/>
                </a:cxn>
                <a:cxn ang="0">
                  <a:pos x="6" y="175"/>
                </a:cxn>
                <a:cxn ang="0">
                  <a:pos x="3" y="158"/>
                </a:cxn>
                <a:cxn ang="0">
                  <a:pos x="6" y="139"/>
                </a:cxn>
                <a:cxn ang="0">
                  <a:pos x="13" y="120"/>
                </a:cxn>
                <a:cxn ang="0">
                  <a:pos x="21" y="101"/>
                </a:cxn>
                <a:cxn ang="0">
                  <a:pos x="31" y="85"/>
                </a:cxn>
                <a:cxn ang="0">
                  <a:pos x="40" y="73"/>
                </a:cxn>
                <a:cxn ang="0">
                  <a:pos x="46" y="68"/>
                </a:cxn>
                <a:cxn ang="0">
                  <a:pos x="52" y="63"/>
                </a:cxn>
                <a:cxn ang="0">
                  <a:pos x="57" y="57"/>
                </a:cxn>
                <a:cxn ang="0">
                  <a:pos x="63" y="53"/>
                </a:cxn>
                <a:cxn ang="0">
                  <a:pos x="69" y="48"/>
                </a:cxn>
                <a:cxn ang="0">
                  <a:pos x="75" y="42"/>
                </a:cxn>
                <a:cxn ang="0">
                  <a:pos x="81" y="39"/>
                </a:cxn>
                <a:cxn ang="0">
                  <a:pos x="87" y="34"/>
                </a:cxn>
                <a:cxn ang="0">
                  <a:pos x="96" y="29"/>
                </a:cxn>
                <a:cxn ang="0">
                  <a:pos x="102" y="23"/>
                </a:cxn>
                <a:cxn ang="0">
                  <a:pos x="108" y="17"/>
                </a:cxn>
                <a:cxn ang="0">
                  <a:pos x="114" y="8"/>
                </a:cxn>
                <a:cxn ang="0">
                  <a:pos x="115" y="2"/>
                </a:cxn>
                <a:cxn ang="0">
                  <a:pos x="112" y="0"/>
                </a:cxn>
                <a:cxn ang="0">
                  <a:pos x="106" y="0"/>
                </a:cxn>
                <a:cxn ang="0">
                  <a:pos x="101" y="3"/>
                </a:cxn>
                <a:cxn ang="0">
                  <a:pos x="89" y="15"/>
                </a:cxn>
                <a:cxn ang="0">
                  <a:pos x="75" y="26"/>
                </a:cxn>
                <a:cxn ang="0">
                  <a:pos x="61" y="38"/>
                </a:cxn>
                <a:cxn ang="0">
                  <a:pos x="47" y="50"/>
                </a:cxn>
                <a:cxn ang="0">
                  <a:pos x="34" y="63"/>
                </a:cxn>
                <a:cxn ang="0">
                  <a:pos x="23" y="77"/>
                </a:cxn>
                <a:cxn ang="0">
                  <a:pos x="14" y="92"/>
                </a:cxn>
                <a:cxn ang="0">
                  <a:pos x="7" y="108"/>
                </a:cxn>
                <a:cxn ang="0">
                  <a:pos x="3" y="120"/>
                </a:cxn>
                <a:cxn ang="0">
                  <a:pos x="1" y="133"/>
                </a:cxn>
                <a:cxn ang="0">
                  <a:pos x="0" y="147"/>
                </a:cxn>
                <a:cxn ang="0">
                  <a:pos x="0" y="161"/>
                </a:cxn>
                <a:cxn ang="0">
                  <a:pos x="3" y="174"/>
                </a:cxn>
                <a:cxn ang="0">
                  <a:pos x="8" y="185"/>
                </a:cxn>
                <a:cxn ang="0">
                  <a:pos x="17" y="193"/>
                </a:cxn>
                <a:cxn ang="0">
                  <a:pos x="29" y="199"/>
                </a:cxn>
                <a:cxn ang="0">
                  <a:pos x="29" y="199"/>
                </a:cxn>
                <a:cxn ang="0">
                  <a:pos x="29" y="199"/>
                </a:cxn>
                <a:cxn ang="0">
                  <a:pos x="29" y="199"/>
                </a:cxn>
                <a:cxn ang="0">
                  <a:pos x="29" y="199"/>
                </a:cxn>
                <a:cxn ang="0">
                  <a:pos x="29" y="199"/>
                </a:cxn>
              </a:cxnLst>
              <a:rect l="0" t="0" r="r" b="b"/>
              <a:pathLst>
                <a:path w="115" h="199">
                  <a:moveTo>
                    <a:pt x="29" y="199"/>
                  </a:moveTo>
                  <a:lnTo>
                    <a:pt x="14" y="190"/>
                  </a:lnTo>
                  <a:lnTo>
                    <a:pt x="6" y="175"/>
                  </a:lnTo>
                  <a:lnTo>
                    <a:pt x="3" y="158"/>
                  </a:lnTo>
                  <a:lnTo>
                    <a:pt x="6" y="139"/>
                  </a:lnTo>
                  <a:lnTo>
                    <a:pt x="13" y="120"/>
                  </a:lnTo>
                  <a:lnTo>
                    <a:pt x="21" y="101"/>
                  </a:lnTo>
                  <a:lnTo>
                    <a:pt x="31" y="85"/>
                  </a:lnTo>
                  <a:lnTo>
                    <a:pt x="40" y="73"/>
                  </a:lnTo>
                  <a:lnTo>
                    <a:pt x="46" y="68"/>
                  </a:lnTo>
                  <a:lnTo>
                    <a:pt x="52" y="63"/>
                  </a:lnTo>
                  <a:lnTo>
                    <a:pt x="57" y="57"/>
                  </a:lnTo>
                  <a:lnTo>
                    <a:pt x="63" y="53"/>
                  </a:lnTo>
                  <a:lnTo>
                    <a:pt x="69" y="48"/>
                  </a:lnTo>
                  <a:lnTo>
                    <a:pt x="75" y="42"/>
                  </a:lnTo>
                  <a:lnTo>
                    <a:pt x="81" y="39"/>
                  </a:lnTo>
                  <a:lnTo>
                    <a:pt x="87" y="34"/>
                  </a:lnTo>
                  <a:lnTo>
                    <a:pt x="96" y="29"/>
                  </a:lnTo>
                  <a:lnTo>
                    <a:pt x="102" y="23"/>
                  </a:lnTo>
                  <a:lnTo>
                    <a:pt x="108" y="17"/>
                  </a:lnTo>
                  <a:lnTo>
                    <a:pt x="114" y="8"/>
                  </a:lnTo>
                  <a:lnTo>
                    <a:pt x="115" y="2"/>
                  </a:lnTo>
                  <a:lnTo>
                    <a:pt x="112" y="0"/>
                  </a:lnTo>
                  <a:lnTo>
                    <a:pt x="106" y="0"/>
                  </a:lnTo>
                  <a:lnTo>
                    <a:pt x="101" y="3"/>
                  </a:lnTo>
                  <a:lnTo>
                    <a:pt x="89" y="15"/>
                  </a:lnTo>
                  <a:lnTo>
                    <a:pt x="75" y="26"/>
                  </a:lnTo>
                  <a:lnTo>
                    <a:pt x="61" y="38"/>
                  </a:lnTo>
                  <a:lnTo>
                    <a:pt x="47" y="50"/>
                  </a:lnTo>
                  <a:lnTo>
                    <a:pt x="34" y="63"/>
                  </a:lnTo>
                  <a:lnTo>
                    <a:pt x="23" y="77"/>
                  </a:lnTo>
                  <a:lnTo>
                    <a:pt x="14" y="92"/>
                  </a:lnTo>
                  <a:lnTo>
                    <a:pt x="7" y="108"/>
                  </a:lnTo>
                  <a:lnTo>
                    <a:pt x="3" y="120"/>
                  </a:lnTo>
                  <a:lnTo>
                    <a:pt x="1" y="133"/>
                  </a:lnTo>
                  <a:lnTo>
                    <a:pt x="0" y="147"/>
                  </a:lnTo>
                  <a:lnTo>
                    <a:pt x="0" y="161"/>
                  </a:lnTo>
                  <a:lnTo>
                    <a:pt x="3" y="174"/>
                  </a:lnTo>
                  <a:lnTo>
                    <a:pt x="8" y="185"/>
                  </a:lnTo>
                  <a:lnTo>
                    <a:pt x="17" y="193"/>
                  </a:lnTo>
                  <a:lnTo>
                    <a:pt x="29" y="199"/>
                  </a:lnTo>
                  <a:lnTo>
                    <a:pt x="29" y="199"/>
                  </a:lnTo>
                  <a:lnTo>
                    <a:pt x="29" y="199"/>
                  </a:lnTo>
                  <a:lnTo>
                    <a:pt x="29" y="199"/>
                  </a:lnTo>
                  <a:lnTo>
                    <a:pt x="29" y="199"/>
                  </a:lnTo>
                  <a:lnTo>
                    <a:pt x="29" y="199"/>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45" name="Freeform 97"/>
            <p:cNvSpPr>
              <a:spLocks noChangeAspect="1"/>
            </p:cNvSpPr>
            <p:nvPr/>
          </p:nvSpPr>
          <p:spPr bwMode="auto">
            <a:xfrm>
              <a:off x="4842" y="613"/>
              <a:ext cx="418" cy="320"/>
            </a:xfrm>
            <a:custGeom>
              <a:avLst/>
              <a:gdLst/>
              <a:ahLst/>
              <a:cxnLst>
                <a:cxn ang="0">
                  <a:pos x="830" y="48"/>
                </a:cxn>
                <a:cxn ang="0">
                  <a:pos x="826" y="116"/>
                </a:cxn>
                <a:cxn ang="0">
                  <a:pos x="787" y="179"/>
                </a:cxn>
                <a:cxn ang="0">
                  <a:pos x="750" y="213"/>
                </a:cxn>
                <a:cxn ang="0">
                  <a:pos x="709" y="243"/>
                </a:cxn>
                <a:cxn ang="0">
                  <a:pos x="670" y="272"/>
                </a:cxn>
                <a:cxn ang="0">
                  <a:pos x="631" y="302"/>
                </a:cxn>
                <a:cxn ang="0">
                  <a:pos x="591" y="329"/>
                </a:cxn>
                <a:cxn ang="0">
                  <a:pos x="551" y="358"/>
                </a:cxn>
                <a:cxn ang="0">
                  <a:pos x="510" y="386"/>
                </a:cxn>
                <a:cxn ang="0">
                  <a:pos x="470" y="412"/>
                </a:cxn>
                <a:cxn ang="0">
                  <a:pos x="430" y="437"/>
                </a:cxn>
                <a:cxn ang="0">
                  <a:pos x="388" y="463"/>
                </a:cxn>
                <a:cxn ang="0">
                  <a:pos x="345" y="486"/>
                </a:cxn>
                <a:cxn ang="0">
                  <a:pos x="303" y="508"/>
                </a:cxn>
                <a:cxn ang="0">
                  <a:pos x="260" y="528"/>
                </a:cxn>
                <a:cxn ang="0">
                  <a:pos x="218" y="547"/>
                </a:cxn>
                <a:cxn ang="0">
                  <a:pos x="176" y="560"/>
                </a:cxn>
                <a:cxn ang="0">
                  <a:pos x="132" y="569"/>
                </a:cxn>
                <a:cxn ang="0">
                  <a:pos x="90" y="569"/>
                </a:cxn>
                <a:cxn ang="0">
                  <a:pos x="48" y="564"/>
                </a:cxn>
                <a:cxn ang="0">
                  <a:pos x="11" y="564"/>
                </a:cxn>
                <a:cxn ang="0">
                  <a:pos x="0" y="588"/>
                </a:cxn>
                <a:cxn ang="0">
                  <a:pos x="27" y="625"/>
                </a:cxn>
                <a:cxn ang="0">
                  <a:pos x="70" y="639"/>
                </a:cxn>
                <a:cxn ang="0">
                  <a:pos x="121" y="637"/>
                </a:cxn>
                <a:cxn ang="0">
                  <a:pos x="173" y="625"/>
                </a:cxn>
                <a:cxn ang="0">
                  <a:pos x="216" y="609"/>
                </a:cxn>
                <a:cxn ang="0">
                  <a:pos x="267" y="587"/>
                </a:cxn>
                <a:cxn ang="0">
                  <a:pos x="322" y="557"/>
                </a:cxn>
                <a:cxn ang="0">
                  <a:pos x="377" y="524"/>
                </a:cxn>
                <a:cxn ang="0">
                  <a:pos x="430" y="489"/>
                </a:cxn>
                <a:cxn ang="0">
                  <a:pos x="480" y="452"/>
                </a:cxn>
                <a:cxn ang="0">
                  <a:pos x="531" y="413"/>
                </a:cxn>
                <a:cxn ang="0">
                  <a:pos x="582" y="373"/>
                </a:cxn>
                <a:cxn ang="0">
                  <a:pos x="633" y="331"/>
                </a:cxn>
                <a:cxn ang="0">
                  <a:pos x="683" y="289"/>
                </a:cxn>
                <a:cxn ang="0">
                  <a:pos x="733" y="245"/>
                </a:cxn>
                <a:cxn ang="0">
                  <a:pos x="779" y="199"/>
                </a:cxn>
                <a:cxn ang="0">
                  <a:pos x="825" y="130"/>
                </a:cxn>
                <a:cxn ang="0">
                  <a:pos x="834" y="54"/>
                </a:cxn>
                <a:cxn ang="0">
                  <a:pos x="819" y="0"/>
                </a:cxn>
                <a:cxn ang="0">
                  <a:pos x="818" y="0"/>
                </a:cxn>
              </a:cxnLst>
              <a:rect l="0" t="0" r="r" b="b"/>
              <a:pathLst>
                <a:path w="835" h="640">
                  <a:moveTo>
                    <a:pt x="818" y="0"/>
                  </a:moveTo>
                  <a:lnTo>
                    <a:pt x="826" y="24"/>
                  </a:lnTo>
                  <a:lnTo>
                    <a:pt x="830" y="48"/>
                  </a:lnTo>
                  <a:lnTo>
                    <a:pt x="833" y="71"/>
                  </a:lnTo>
                  <a:lnTo>
                    <a:pt x="830" y="94"/>
                  </a:lnTo>
                  <a:lnTo>
                    <a:pt x="826" y="116"/>
                  </a:lnTo>
                  <a:lnTo>
                    <a:pt x="817" y="138"/>
                  </a:lnTo>
                  <a:lnTo>
                    <a:pt x="804" y="159"/>
                  </a:lnTo>
                  <a:lnTo>
                    <a:pt x="787" y="179"/>
                  </a:lnTo>
                  <a:lnTo>
                    <a:pt x="775" y="191"/>
                  </a:lnTo>
                  <a:lnTo>
                    <a:pt x="762" y="202"/>
                  </a:lnTo>
                  <a:lnTo>
                    <a:pt x="750" y="213"/>
                  </a:lnTo>
                  <a:lnTo>
                    <a:pt x="736" y="223"/>
                  </a:lnTo>
                  <a:lnTo>
                    <a:pt x="723" y="232"/>
                  </a:lnTo>
                  <a:lnTo>
                    <a:pt x="709" y="243"/>
                  </a:lnTo>
                  <a:lnTo>
                    <a:pt x="696" y="252"/>
                  </a:lnTo>
                  <a:lnTo>
                    <a:pt x="683" y="262"/>
                  </a:lnTo>
                  <a:lnTo>
                    <a:pt x="670" y="272"/>
                  </a:lnTo>
                  <a:lnTo>
                    <a:pt x="656" y="282"/>
                  </a:lnTo>
                  <a:lnTo>
                    <a:pt x="644" y="291"/>
                  </a:lnTo>
                  <a:lnTo>
                    <a:pt x="631" y="302"/>
                  </a:lnTo>
                  <a:lnTo>
                    <a:pt x="617" y="311"/>
                  </a:lnTo>
                  <a:lnTo>
                    <a:pt x="603" y="320"/>
                  </a:lnTo>
                  <a:lnTo>
                    <a:pt x="591" y="329"/>
                  </a:lnTo>
                  <a:lnTo>
                    <a:pt x="577" y="338"/>
                  </a:lnTo>
                  <a:lnTo>
                    <a:pt x="564" y="349"/>
                  </a:lnTo>
                  <a:lnTo>
                    <a:pt x="551" y="358"/>
                  </a:lnTo>
                  <a:lnTo>
                    <a:pt x="537" y="367"/>
                  </a:lnTo>
                  <a:lnTo>
                    <a:pt x="524" y="376"/>
                  </a:lnTo>
                  <a:lnTo>
                    <a:pt x="510" y="386"/>
                  </a:lnTo>
                  <a:lnTo>
                    <a:pt x="496" y="394"/>
                  </a:lnTo>
                  <a:lnTo>
                    <a:pt x="484" y="403"/>
                  </a:lnTo>
                  <a:lnTo>
                    <a:pt x="470" y="412"/>
                  </a:lnTo>
                  <a:lnTo>
                    <a:pt x="456" y="421"/>
                  </a:lnTo>
                  <a:lnTo>
                    <a:pt x="443" y="429"/>
                  </a:lnTo>
                  <a:lnTo>
                    <a:pt x="430" y="437"/>
                  </a:lnTo>
                  <a:lnTo>
                    <a:pt x="416" y="447"/>
                  </a:lnTo>
                  <a:lnTo>
                    <a:pt x="402" y="455"/>
                  </a:lnTo>
                  <a:lnTo>
                    <a:pt x="388" y="463"/>
                  </a:lnTo>
                  <a:lnTo>
                    <a:pt x="374" y="471"/>
                  </a:lnTo>
                  <a:lnTo>
                    <a:pt x="359" y="478"/>
                  </a:lnTo>
                  <a:lnTo>
                    <a:pt x="345" y="486"/>
                  </a:lnTo>
                  <a:lnTo>
                    <a:pt x="332" y="493"/>
                  </a:lnTo>
                  <a:lnTo>
                    <a:pt x="317" y="501"/>
                  </a:lnTo>
                  <a:lnTo>
                    <a:pt x="303" y="508"/>
                  </a:lnTo>
                  <a:lnTo>
                    <a:pt x="289" y="515"/>
                  </a:lnTo>
                  <a:lnTo>
                    <a:pt x="274" y="522"/>
                  </a:lnTo>
                  <a:lnTo>
                    <a:pt x="260" y="528"/>
                  </a:lnTo>
                  <a:lnTo>
                    <a:pt x="245" y="535"/>
                  </a:lnTo>
                  <a:lnTo>
                    <a:pt x="231" y="541"/>
                  </a:lnTo>
                  <a:lnTo>
                    <a:pt x="218" y="547"/>
                  </a:lnTo>
                  <a:lnTo>
                    <a:pt x="204" y="552"/>
                  </a:lnTo>
                  <a:lnTo>
                    <a:pt x="190" y="556"/>
                  </a:lnTo>
                  <a:lnTo>
                    <a:pt x="176" y="560"/>
                  </a:lnTo>
                  <a:lnTo>
                    <a:pt x="162" y="563"/>
                  </a:lnTo>
                  <a:lnTo>
                    <a:pt x="147" y="567"/>
                  </a:lnTo>
                  <a:lnTo>
                    <a:pt x="132" y="569"/>
                  </a:lnTo>
                  <a:lnTo>
                    <a:pt x="119" y="570"/>
                  </a:lnTo>
                  <a:lnTo>
                    <a:pt x="104" y="570"/>
                  </a:lnTo>
                  <a:lnTo>
                    <a:pt x="90" y="569"/>
                  </a:lnTo>
                  <a:lnTo>
                    <a:pt x="76" y="568"/>
                  </a:lnTo>
                  <a:lnTo>
                    <a:pt x="62" y="565"/>
                  </a:lnTo>
                  <a:lnTo>
                    <a:pt x="48" y="564"/>
                  </a:lnTo>
                  <a:lnTo>
                    <a:pt x="33" y="563"/>
                  </a:lnTo>
                  <a:lnTo>
                    <a:pt x="19" y="562"/>
                  </a:lnTo>
                  <a:lnTo>
                    <a:pt x="11" y="564"/>
                  </a:lnTo>
                  <a:lnTo>
                    <a:pt x="4" y="571"/>
                  </a:lnTo>
                  <a:lnTo>
                    <a:pt x="0" y="580"/>
                  </a:lnTo>
                  <a:lnTo>
                    <a:pt x="0" y="588"/>
                  </a:lnTo>
                  <a:lnTo>
                    <a:pt x="7" y="603"/>
                  </a:lnTo>
                  <a:lnTo>
                    <a:pt x="16" y="616"/>
                  </a:lnTo>
                  <a:lnTo>
                    <a:pt x="27" y="625"/>
                  </a:lnTo>
                  <a:lnTo>
                    <a:pt x="40" y="632"/>
                  </a:lnTo>
                  <a:lnTo>
                    <a:pt x="55" y="637"/>
                  </a:lnTo>
                  <a:lnTo>
                    <a:pt x="70" y="639"/>
                  </a:lnTo>
                  <a:lnTo>
                    <a:pt x="86" y="640"/>
                  </a:lnTo>
                  <a:lnTo>
                    <a:pt x="104" y="639"/>
                  </a:lnTo>
                  <a:lnTo>
                    <a:pt x="121" y="637"/>
                  </a:lnTo>
                  <a:lnTo>
                    <a:pt x="138" y="634"/>
                  </a:lnTo>
                  <a:lnTo>
                    <a:pt x="155" y="630"/>
                  </a:lnTo>
                  <a:lnTo>
                    <a:pt x="173" y="625"/>
                  </a:lnTo>
                  <a:lnTo>
                    <a:pt x="189" y="620"/>
                  </a:lnTo>
                  <a:lnTo>
                    <a:pt x="204" y="615"/>
                  </a:lnTo>
                  <a:lnTo>
                    <a:pt x="216" y="609"/>
                  </a:lnTo>
                  <a:lnTo>
                    <a:pt x="229" y="605"/>
                  </a:lnTo>
                  <a:lnTo>
                    <a:pt x="249" y="595"/>
                  </a:lnTo>
                  <a:lnTo>
                    <a:pt x="267" y="587"/>
                  </a:lnTo>
                  <a:lnTo>
                    <a:pt x="286" y="577"/>
                  </a:lnTo>
                  <a:lnTo>
                    <a:pt x="304" y="568"/>
                  </a:lnTo>
                  <a:lnTo>
                    <a:pt x="322" y="557"/>
                  </a:lnTo>
                  <a:lnTo>
                    <a:pt x="341" y="547"/>
                  </a:lnTo>
                  <a:lnTo>
                    <a:pt x="359" y="535"/>
                  </a:lnTo>
                  <a:lnTo>
                    <a:pt x="377" y="524"/>
                  </a:lnTo>
                  <a:lnTo>
                    <a:pt x="395" y="514"/>
                  </a:lnTo>
                  <a:lnTo>
                    <a:pt x="412" y="501"/>
                  </a:lnTo>
                  <a:lnTo>
                    <a:pt x="430" y="489"/>
                  </a:lnTo>
                  <a:lnTo>
                    <a:pt x="447" y="477"/>
                  </a:lnTo>
                  <a:lnTo>
                    <a:pt x="464" y="465"/>
                  </a:lnTo>
                  <a:lnTo>
                    <a:pt x="480" y="452"/>
                  </a:lnTo>
                  <a:lnTo>
                    <a:pt x="498" y="440"/>
                  </a:lnTo>
                  <a:lnTo>
                    <a:pt x="514" y="427"/>
                  </a:lnTo>
                  <a:lnTo>
                    <a:pt x="531" y="413"/>
                  </a:lnTo>
                  <a:lnTo>
                    <a:pt x="548" y="401"/>
                  </a:lnTo>
                  <a:lnTo>
                    <a:pt x="565" y="387"/>
                  </a:lnTo>
                  <a:lnTo>
                    <a:pt x="582" y="373"/>
                  </a:lnTo>
                  <a:lnTo>
                    <a:pt x="599" y="359"/>
                  </a:lnTo>
                  <a:lnTo>
                    <a:pt x="616" y="345"/>
                  </a:lnTo>
                  <a:lnTo>
                    <a:pt x="633" y="331"/>
                  </a:lnTo>
                  <a:lnTo>
                    <a:pt x="650" y="318"/>
                  </a:lnTo>
                  <a:lnTo>
                    <a:pt x="667" y="303"/>
                  </a:lnTo>
                  <a:lnTo>
                    <a:pt x="683" y="289"/>
                  </a:lnTo>
                  <a:lnTo>
                    <a:pt x="700" y="274"/>
                  </a:lnTo>
                  <a:lnTo>
                    <a:pt x="716" y="260"/>
                  </a:lnTo>
                  <a:lnTo>
                    <a:pt x="733" y="245"/>
                  </a:lnTo>
                  <a:lnTo>
                    <a:pt x="747" y="230"/>
                  </a:lnTo>
                  <a:lnTo>
                    <a:pt x="764" y="214"/>
                  </a:lnTo>
                  <a:lnTo>
                    <a:pt x="779" y="199"/>
                  </a:lnTo>
                  <a:lnTo>
                    <a:pt x="798" y="177"/>
                  </a:lnTo>
                  <a:lnTo>
                    <a:pt x="814" y="154"/>
                  </a:lnTo>
                  <a:lnTo>
                    <a:pt x="825" y="130"/>
                  </a:lnTo>
                  <a:lnTo>
                    <a:pt x="832" y="106"/>
                  </a:lnTo>
                  <a:lnTo>
                    <a:pt x="835" y="80"/>
                  </a:lnTo>
                  <a:lnTo>
                    <a:pt x="834" y="54"/>
                  </a:lnTo>
                  <a:lnTo>
                    <a:pt x="828" y="27"/>
                  </a:lnTo>
                  <a:lnTo>
                    <a:pt x="819" y="0"/>
                  </a:lnTo>
                  <a:lnTo>
                    <a:pt x="819" y="0"/>
                  </a:lnTo>
                  <a:lnTo>
                    <a:pt x="819" y="0"/>
                  </a:lnTo>
                  <a:lnTo>
                    <a:pt x="818" y="0"/>
                  </a:lnTo>
                  <a:lnTo>
                    <a:pt x="818" y="0"/>
                  </a:lnTo>
                  <a:lnTo>
                    <a:pt x="818"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46" name="Freeform 98"/>
            <p:cNvSpPr>
              <a:spLocks noChangeAspect="1"/>
            </p:cNvSpPr>
            <p:nvPr/>
          </p:nvSpPr>
          <p:spPr bwMode="auto">
            <a:xfrm>
              <a:off x="4772" y="481"/>
              <a:ext cx="84" cy="233"/>
            </a:xfrm>
            <a:custGeom>
              <a:avLst/>
              <a:gdLst/>
              <a:ahLst/>
              <a:cxnLst>
                <a:cxn ang="0">
                  <a:pos x="1" y="25"/>
                </a:cxn>
                <a:cxn ang="0">
                  <a:pos x="0" y="83"/>
                </a:cxn>
                <a:cxn ang="0">
                  <a:pos x="6" y="134"/>
                </a:cxn>
                <a:cxn ang="0">
                  <a:pos x="14" y="167"/>
                </a:cxn>
                <a:cxn ang="0">
                  <a:pos x="24" y="199"/>
                </a:cxn>
                <a:cxn ang="0">
                  <a:pos x="36" y="230"/>
                </a:cxn>
                <a:cxn ang="0">
                  <a:pos x="50" y="261"/>
                </a:cxn>
                <a:cxn ang="0">
                  <a:pos x="66" y="295"/>
                </a:cxn>
                <a:cxn ang="0">
                  <a:pos x="81" y="327"/>
                </a:cxn>
                <a:cxn ang="0">
                  <a:pos x="96" y="361"/>
                </a:cxn>
                <a:cxn ang="0">
                  <a:pos x="107" y="388"/>
                </a:cxn>
                <a:cxn ang="0">
                  <a:pos x="115" y="411"/>
                </a:cxn>
                <a:cxn ang="0">
                  <a:pos x="123" y="434"/>
                </a:cxn>
                <a:cxn ang="0">
                  <a:pos x="136" y="455"/>
                </a:cxn>
                <a:cxn ang="0">
                  <a:pos x="149" y="463"/>
                </a:cxn>
                <a:cxn ang="0">
                  <a:pos x="165" y="450"/>
                </a:cxn>
                <a:cxn ang="0">
                  <a:pos x="166" y="435"/>
                </a:cxn>
                <a:cxn ang="0">
                  <a:pos x="157" y="418"/>
                </a:cxn>
                <a:cxn ang="0">
                  <a:pos x="145" y="401"/>
                </a:cxn>
                <a:cxn ang="0">
                  <a:pos x="134" y="384"/>
                </a:cxn>
                <a:cxn ang="0">
                  <a:pos x="122" y="363"/>
                </a:cxn>
                <a:cxn ang="0">
                  <a:pos x="107" y="338"/>
                </a:cxn>
                <a:cxn ang="0">
                  <a:pos x="90" y="313"/>
                </a:cxn>
                <a:cxn ang="0">
                  <a:pos x="74" y="290"/>
                </a:cxn>
                <a:cxn ang="0">
                  <a:pos x="60" y="264"/>
                </a:cxn>
                <a:cxn ang="0">
                  <a:pos x="46" y="236"/>
                </a:cxn>
                <a:cxn ang="0">
                  <a:pos x="34" y="207"/>
                </a:cxn>
                <a:cxn ang="0">
                  <a:pos x="22" y="177"/>
                </a:cxn>
                <a:cxn ang="0">
                  <a:pos x="8" y="123"/>
                </a:cxn>
                <a:cxn ang="0">
                  <a:pos x="5" y="41"/>
                </a:cxn>
                <a:cxn ang="0">
                  <a:pos x="6" y="0"/>
                </a:cxn>
                <a:cxn ang="0">
                  <a:pos x="5" y="0"/>
                </a:cxn>
                <a:cxn ang="0">
                  <a:pos x="5" y="1"/>
                </a:cxn>
              </a:cxnLst>
              <a:rect l="0" t="0" r="r" b="b"/>
              <a:pathLst>
                <a:path w="168" h="464">
                  <a:moveTo>
                    <a:pt x="5" y="1"/>
                  </a:moveTo>
                  <a:lnTo>
                    <a:pt x="1" y="25"/>
                  </a:lnTo>
                  <a:lnTo>
                    <a:pt x="0" y="53"/>
                  </a:lnTo>
                  <a:lnTo>
                    <a:pt x="0" y="83"/>
                  </a:lnTo>
                  <a:lnTo>
                    <a:pt x="4" y="117"/>
                  </a:lnTo>
                  <a:lnTo>
                    <a:pt x="6" y="134"/>
                  </a:lnTo>
                  <a:lnTo>
                    <a:pt x="9" y="150"/>
                  </a:lnTo>
                  <a:lnTo>
                    <a:pt x="14" y="167"/>
                  </a:lnTo>
                  <a:lnTo>
                    <a:pt x="19" y="183"/>
                  </a:lnTo>
                  <a:lnTo>
                    <a:pt x="24" y="199"/>
                  </a:lnTo>
                  <a:lnTo>
                    <a:pt x="30" y="214"/>
                  </a:lnTo>
                  <a:lnTo>
                    <a:pt x="36" y="230"/>
                  </a:lnTo>
                  <a:lnTo>
                    <a:pt x="43" y="245"/>
                  </a:lnTo>
                  <a:lnTo>
                    <a:pt x="50" y="261"/>
                  </a:lnTo>
                  <a:lnTo>
                    <a:pt x="58" y="278"/>
                  </a:lnTo>
                  <a:lnTo>
                    <a:pt x="66" y="295"/>
                  </a:lnTo>
                  <a:lnTo>
                    <a:pt x="73" y="311"/>
                  </a:lnTo>
                  <a:lnTo>
                    <a:pt x="81" y="327"/>
                  </a:lnTo>
                  <a:lnTo>
                    <a:pt x="89" y="343"/>
                  </a:lnTo>
                  <a:lnTo>
                    <a:pt x="96" y="361"/>
                  </a:lnTo>
                  <a:lnTo>
                    <a:pt x="103" y="377"/>
                  </a:lnTo>
                  <a:lnTo>
                    <a:pt x="107" y="388"/>
                  </a:lnTo>
                  <a:lnTo>
                    <a:pt x="111" y="400"/>
                  </a:lnTo>
                  <a:lnTo>
                    <a:pt x="115" y="411"/>
                  </a:lnTo>
                  <a:lnTo>
                    <a:pt x="119" y="423"/>
                  </a:lnTo>
                  <a:lnTo>
                    <a:pt x="123" y="434"/>
                  </a:lnTo>
                  <a:lnTo>
                    <a:pt x="129" y="445"/>
                  </a:lnTo>
                  <a:lnTo>
                    <a:pt x="136" y="455"/>
                  </a:lnTo>
                  <a:lnTo>
                    <a:pt x="144" y="464"/>
                  </a:lnTo>
                  <a:lnTo>
                    <a:pt x="149" y="463"/>
                  </a:lnTo>
                  <a:lnTo>
                    <a:pt x="158" y="457"/>
                  </a:lnTo>
                  <a:lnTo>
                    <a:pt x="165" y="450"/>
                  </a:lnTo>
                  <a:lnTo>
                    <a:pt x="168" y="445"/>
                  </a:lnTo>
                  <a:lnTo>
                    <a:pt x="166" y="435"/>
                  </a:lnTo>
                  <a:lnTo>
                    <a:pt x="161" y="427"/>
                  </a:lnTo>
                  <a:lnTo>
                    <a:pt x="157" y="418"/>
                  </a:lnTo>
                  <a:lnTo>
                    <a:pt x="151" y="410"/>
                  </a:lnTo>
                  <a:lnTo>
                    <a:pt x="145" y="401"/>
                  </a:lnTo>
                  <a:lnTo>
                    <a:pt x="140" y="393"/>
                  </a:lnTo>
                  <a:lnTo>
                    <a:pt x="134" y="384"/>
                  </a:lnTo>
                  <a:lnTo>
                    <a:pt x="129" y="376"/>
                  </a:lnTo>
                  <a:lnTo>
                    <a:pt x="122" y="363"/>
                  </a:lnTo>
                  <a:lnTo>
                    <a:pt x="114" y="350"/>
                  </a:lnTo>
                  <a:lnTo>
                    <a:pt x="107" y="338"/>
                  </a:lnTo>
                  <a:lnTo>
                    <a:pt x="98" y="326"/>
                  </a:lnTo>
                  <a:lnTo>
                    <a:pt x="90" y="313"/>
                  </a:lnTo>
                  <a:lnTo>
                    <a:pt x="82" y="302"/>
                  </a:lnTo>
                  <a:lnTo>
                    <a:pt x="74" y="290"/>
                  </a:lnTo>
                  <a:lnTo>
                    <a:pt x="67" y="278"/>
                  </a:lnTo>
                  <a:lnTo>
                    <a:pt x="60" y="264"/>
                  </a:lnTo>
                  <a:lnTo>
                    <a:pt x="53" y="250"/>
                  </a:lnTo>
                  <a:lnTo>
                    <a:pt x="46" y="236"/>
                  </a:lnTo>
                  <a:lnTo>
                    <a:pt x="39" y="221"/>
                  </a:lnTo>
                  <a:lnTo>
                    <a:pt x="34" y="207"/>
                  </a:lnTo>
                  <a:lnTo>
                    <a:pt x="28" y="192"/>
                  </a:lnTo>
                  <a:lnTo>
                    <a:pt x="22" y="177"/>
                  </a:lnTo>
                  <a:lnTo>
                    <a:pt x="17" y="164"/>
                  </a:lnTo>
                  <a:lnTo>
                    <a:pt x="8" y="123"/>
                  </a:lnTo>
                  <a:lnTo>
                    <a:pt x="5" y="83"/>
                  </a:lnTo>
                  <a:lnTo>
                    <a:pt x="5" y="41"/>
                  </a:lnTo>
                  <a:lnTo>
                    <a:pt x="6" y="0"/>
                  </a:lnTo>
                  <a:lnTo>
                    <a:pt x="6" y="0"/>
                  </a:lnTo>
                  <a:lnTo>
                    <a:pt x="6" y="0"/>
                  </a:lnTo>
                  <a:lnTo>
                    <a:pt x="5" y="0"/>
                  </a:lnTo>
                  <a:lnTo>
                    <a:pt x="5" y="1"/>
                  </a:lnTo>
                  <a:lnTo>
                    <a:pt x="5" y="1"/>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47" name="Freeform 99"/>
            <p:cNvSpPr>
              <a:spLocks noChangeAspect="1"/>
            </p:cNvSpPr>
            <p:nvPr/>
          </p:nvSpPr>
          <p:spPr bwMode="auto">
            <a:xfrm>
              <a:off x="4897" y="537"/>
              <a:ext cx="148" cy="89"/>
            </a:xfrm>
            <a:custGeom>
              <a:avLst/>
              <a:gdLst/>
              <a:ahLst/>
              <a:cxnLst>
                <a:cxn ang="0">
                  <a:pos x="1" y="178"/>
                </a:cxn>
                <a:cxn ang="0">
                  <a:pos x="19" y="170"/>
                </a:cxn>
                <a:cxn ang="0">
                  <a:pos x="37" y="162"/>
                </a:cxn>
                <a:cxn ang="0">
                  <a:pos x="54" y="154"/>
                </a:cxn>
                <a:cxn ang="0">
                  <a:pos x="72" y="146"/>
                </a:cxn>
                <a:cxn ang="0">
                  <a:pos x="89" y="137"/>
                </a:cxn>
                <a:cxn ang="0">
                  <a:pos x="106" y="129"/>
                </a:cxn>
                <a:cxn ang="0">
                  <a:pos x="123" y="118"/>
                </a:cxn>
                <a:cxn ang="0">
                  <a:pos x="141" y="109"/>
                </a:cxn>
                <a:cxn ang="0">
                  <a:pos x="159" y="99"/>
                </a:cxn>
                <a:cxn ang="0">
                  <a:pos x="179" y="88"/>
                </a:cxn>
                <a:cxn ang="0">
                  <a:pos x="198" y="79"/>
                </a:cxn>
                <a:cxn ang="0">
                  <a:pos x="217" y="69"/>
                </a:cxn>
                <a:cxn ang="0">
                  <a:pos x="236" y="58"/>
                </a:cxn>
                <a:cxn ang="0">
                  <a:pos x="255" y="47"/>
                </a:cxn>
                <a:cxn ang="0">
                  <a:pos x="272" y="35"/>
                </a:cxn>
                <a:cxn ang="0">
                  <a:pos x="289" y="21"/>
                </a:cxn>
                <a:cxn ang="0">
                  <a:pos x="295" y="13"/>
                </a:cxn>
                <a:cxn ang="0">
                  <a:pos x="296" y="5"/>
                </a:cxn>
                <a:cxn ang="0">
                  <a:pos x="292" y="0"/>
                </a:cxn>
                <a:cxn ang="0">
                  <a:pos x="282" y="1"/>
                </a:cxn>
                <a:cxn ang="0">
                  <a:pos x="264" y="10"/>
                </a:cxn>
                <a:cxn ang="0">
                  <a:pos x="244" y="19"/>
                </a:cxn>
                <a:cxn ang="0">
                  <a:pos x="227" y="30"/>
                </a:cxn>
                <a:cxn ang="0">
                  <a:pos x="209" y="40"/>
                </a:cxn>
                <a:cxn ang="0">
                  <a:pos x="191" y="51"/>
                </a:cxn>
                <a:cxn ang="0">
                  <a:pos x="174" y="63"/>
                </a:cxn>
                <a:cxn ang="0">
                  <a:pos x="157" y="74"/>
                </a:cxn>
                <a:cxn ang="0">
                  <a:pos x="140" y="87"/>
                </a:cxn>
                <a:cxn ang="0">
                  <a:pos x="122" y="99"/>
                </a:cxn>
                <a:cxn ang="0">
                  <a:pos x="106" y="111"/>
                </a:cxn>
                <a:cxn ang="0">
                  <a:pos x="89" y="123"/>
                </a:cxn>
                <a:cxn ang="0">
                  <a:pos x="72" y="134"/>
                </a:cxn>
                <a:cxn ang="0">
                  <a:pos x="54" y="146"/>
                </a:cxn>
                <a:cxn ang="0">
                  <a:pos x="37" y="157"/>
                </a:cxn>
                <a:cxn ang="0">
                  <a:pos x="20" y="168"/>
                </a:cxn>
                <a:cxn ang="0">
                  <a:pos x="1" y="178"/>
                </a:cxn>
                <a:cxn ang="0">
                  <a:pos x="0" y="178"/>
                </a:cxn>
                <a:cxn ang="0">
                  <a:pos x="0" y="178"/>
                </a:cxn>
                <a:cxn ang="0">
                  <a:pos x="0" y="178"/>
                </a:cxn>
                <a:cxn ang="0">
                  <a:pos x="1" y="178"/>
                </a:cxn>
                <a:cxn ang="0">
                  <a:pos x="1" y="178"/>
                </a:cxn>
              </a:cxnLst>
              <a:rect l="0" t="0" r="r" b="b"/>
              <a:pathLst>
                <a:path w="296" h="178">
                  <a:moveTo>
                    <a:pt x="1" y="178"/>
                  </a:moveTo>
                  <a:lnTo>
                    <a:pt x="19" y="170"/>
                  </a:lnTo>
                  <a:lnTo>
                    <a:pt x="37" y="162"/>
                  </a:lnTo>
                  <a:lnTo>
                    <a:pt x="54" y="154"/>
                  </a:lnTo>
                  <a:lnTo>
                    <a:pt x="72" y="146"/>
                  </a:lnTo>
                  <a:lnTo>
                    <a:pt x="89" y="137"/>
                  </a:lnTo>
                  <a:lnTo>
                    <a:pt x="106" y="129"/>
                  </a:lnTo>
                  <a:lnTo>
                    <a:pt x="123" y="118"/>
                  </a:lnTo>
                  <a:lnTo>
                    <a:pt x="141" y="109"/>
                  </a:lnTo>
                  <a:lnTo>
                    <a:pt x="159" y="99"/>
                  </a:lnTo>
                  <a:lnTo>
                    <a:pt x="179" y="88"/>
                  </a:lnTo>
                  <a:lnTo>
                    <a:pt x="198" y="79"/>
                  </a:lnTo>
                  <a:lnTo>
                    <a:pt x="217" y="69"/>
                  </a:lnTo>
                  <a:lnTo>
                    <a:pt x="236" y="58"/>
                  </a:lnTo>
                  <a:lnTo>
                    <a:pt x="255" y="47"/>
                  </a:lnTo>
                  <a:lnTo>
                    <a:pt x="272" y="35"/>
                  </a:lnTo>
                  <a:lnTo>
                    <a:pt x="289" y="21"/>
                  </a:lnTo>
                  <a:lnTo>
                    <a:pt x="295" y="13"/>
                  </a:lnTo>
                  <a:lnTo>
                    <a:pt x="296" y="5"/>
                  </a:lnTo>
                  <a:lnTo>
                    <a:pt x="292" y="0"/>
                  </a:lnTo>
                  <a:lnTo>
                    <a:pt x="282" y="1"/>
                  </a:lnTo>
                  <a:lnTo>
                    <a:pt x="264" y="10"/>
                  </a:lnTo>
                  <a:lnTo>
                    <a:pt x="244" y="19"/>
                  </a:lnTo>
                  <a:lnTo>
                    <a:pt x="227" y="30"/>
                  </a:lnTo>
                  <a:lnTo>
                    <a:pt x="209" y="40"/>
                  </a:lnTo>
                  <a:lnTo>
                    <a:pt x="191" y="51"/>
                  </a:lnTo>
                  <a:lnTo>
                    <a:pt x="174" y="63"/>
                  </a:lnTo>
                  <a:lnTo>
                    <a:pt x="157" y="74"/>
                  </a:lnTo>
                  <a:lnTo>
                    <a:pt x="140" y="87"/>
                  </a:lnTo>
                  <a:lnTo>
                    <a:pt x="122" y="99"/>
                  </a:lnTo>
                  <a:lnTo>
                    <a:pt x="106" y="111"/>
                  </a:lnTo>
                  <a:lnTo>
                    <a:pt x="89" y="123"/>
                  </a:lnTo>
                  <a:lnTo>
                    <a:pt x="72" y="134"/>
                  </a:lnTo>
                  <a:lnTo>
                    <a:pt x="54" y="146"/>
                  </a:lnTo>
                  <a:lnTo>
                    <a:pt x="37" y="157"/>
                  </a:lnTo>
                  <a:lnTo>
                    <a:pt x="20" y="168"/>
                  </a:lnTo>
                  <a:lnTo>
                    <a:pt x="1" y="178"/>
                  </a:lnTo>
                  <a:lnTo>
                    <a:pt x="0" y="178"/>
                  </a:lnTo>
                  <a:lnTo>
                    <a:pt x="0" y="178"/>
                  </a:lnTo>
                  <a:lnTo>
                    <a:pt x="0" y="178"/>
                  </a:lnTo>
                  <a:lnTo>
                    <a:pt x="1" y="178"/>
                  </a:lnTo>
                  <a:lnTo>
                    <a:pt x="1" y="178"/>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48" name="Freeform 100"/>
            <p:cNvSpPr>
              <a:spLocks noChangeAspect="1"/>
            </p:cNvSpPr>
            <p:nvPr/>
          </p:nvSpPr>
          <p:spPr bwMode="auto">
            <a:xfrm>
              <a:off x="4903" y="957"/>
              <a:ext cx="51" cy="113"/>
            </a:xfrm>
            <a:custGeom>
              <a:avLst/>
              <a:gdLst/>
              <a:ahLst/>
              <a:cxnLst>
                <a:cxn ang="0">
                  <a:pos x="0" y="1"/>
                </a:cxn>
                <a:cxn ang="0">
                  <a:pos x="15" y="27"/>
                </a:cxn>
                <a:cxn ang="0">
                  <a:pos x="29" y="54"/>
                </a:cxn>
                <a:cxn ang="0">
                  <a:pos x="44" y="81"/>
                </a:cxn>
                <a:cxn ang="0">
                  <a:pos x="57" y="108"/>
                </a:cxn>
                <a:cxn ang="0">
                  <a:pos x="70" y="137"/>
                </a:cxn>
                <a:cxn ang="0">
                  <a:pos x="80" y="166"/>
                </a:cxn>
                <a:cxn ang="0">
                  <a:pos x="91" y="194"/>
                </a:cxn>
                <a:cxn ang="0">
                  <a:pos x="98" y="223"/>
                </a:cxn>
                <a:cxn ang="0">
                  <a:pos x="99" y="224"/>
                </a:cxn>
                <a:cxn ang="0">
                  <a:pos x="100" y="223"/>
                </a:cxn>
                <a:cxn ang="0">
                  <a:pos x="101" y="221"/>
                </a:cxn>
                <a:cxn ang="0">
                  <a:pos x="101" y="220"/>
                </a:cxn>
                <a:cxn ang="0">
                  <a:pos x="95" y="191"/>
                </a:cxn>
                <a:cxn ang="0">
                  <a:pos x="86" y="162"/>
                </a:cxn>
                <a:cxn ang="0">
                  <a:pos x="75" y="133"/>
                </a:cxn>
                <a:cxn ang="0">
                  <a:pos x="62" y="106"/>
                </a:cxn>
                <a:cxn ang="0">
                  <a:pos x="47" y="78"/>
                </a:cxn>
                <a:cxn ang="0">
                  <a:pos x="31" y="51"/>
                </a:cxn>
                <a:cxn ang="0">
                  <a:pos x="16" y="25"/>
                </a:cxn>
                <a:cxn ang="0">
                  <a:pos x="1" y="0"/>
                </a:cxn>
                <a:cxn ang="0">
                  <a:pos x="1" y="0"/>
                </a:cxn>
                <a:cxn ang="0">
                  <a:pos x="1" y="0"/>
                </a:cxn>
                <a:cxn ang="0">
                  <a:pos x="0" y="0"/>
                </a:cxn>
                <a:cxn ang="0">
                  <a:pos x="0" y="1"/>
                </a:cxn>
                <a:cxn ang="0">
                  <a:pos x="0" y="1"/>
                </a:cxn>
              </a:cxnLst>
              <a:rect l="0" t="0" r="r" b="b"/>
              <a:pathLst>
                <a:path w="101" h="224">
                  <a:moveTo>
                    <a:pt x="0" y="1"/>
                  </a:moveTo>
                  <a:lnTo>
                    <a:pt x="15" y="27"/>
                  </a:lnTo>
                  <a:lnTo>
                    <a:pt x="29" y="54"/>
                  </a:lnTo>
                  <a:lnTo>
                    <a:pt x="44" y="81"/>
                  </a:lnTo>
                  <a:lnTo>
                    <a:pt x="57" y="108"/>
                  </a:lnTo>
                  <a:lnTo>
                    <a:pt x="70" y="137"/>
                  </a:lnTo>
                  <a:lnTo>
                    <a:pt x="80" y="166"/>
                  </a:lnTo>
                  <a:lnTo>
                    <a:pt x="91" y="194"/>
                  </a:lnTo>
                  <a:lnTo>
                    <a:pt x="98" y="223"/>
                  </a:lnTo>
                  <a:lnTo>
                    <a:pt x="99" y="224"/>
                  </a:lnTo>
                  <a:lnTo>
                    <a:pt x="100" y="223"/>
                  </a:lnTo>
                  <a:lnTo>
                    <a:pt x="101" y="221"/>
                  </a:lnTo>
                  <a:lnTo>
                    <a:pt x="101" y="220"/>
                  </a:lnTo>
                  <a:lnTo>
                    <a:pt x="95" y="191"/>
                  </a:lnTo>
                  <a:lnTo>
                    <a:pt x="86" y="162"/>
                  </a:lnTo>
                  <a:lnTo>
                    <a:pt x="75" y="133"/>
                  </a:lnTo>
                  <a:lnTo>
                    <a:pt x="62" y="106"/>
                  </a:lnTo>
                  <a:lnTo>
                    <a:pt x="47" y="78"/>
                  </a:lnTo>
                  <a:lnTo>
                    <a:pt x="31" y="51"/>
                  </a:lnTo>
                  <a:lnTo>
                    <a:pt x="16" y="25"/>
                  </a:lnTo>
                  <a:lnTo>
                    <a:pt x="1" y="0"/>
                  </a:lnTo>
                  <a:lnTo>
                    <a:pt x="1" y="0"/>
                  </a:lnTo>
                  <a:lnTo>
                    <a:pt x="1" y="0"/>
                  </a:lnTo>
                  <a:lnTo>
                    <a:pt x="0" y="0"/>
                  </a:lnTo>
                  <a:lnTo>
                    <a:pt x="0" y="1"/>
                  </a:lnTo>
                  <a:lnTo>
                    <a:pt x="0" y="1"/>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49" name="Freeform 101"/>
            <p:cNvSpPr>
              <a:spLocks noChangeAspect="1"/>
            </p:cNvSpPr>
            <p:nvPr/>
          </p:nvSpPr>
          <p:spPr bwMode="auto">
            <a:xfrm>
              <a:off x="4913" y="956"/>
              <a:ext cx="53" cy="101"/>
            </a:xfrm>
            <a:custGeom>
              <a:avLst/>
              <a:gdLst/>
              <a:ahLst/>
              <a:cxnLst>
                <a:cxn ang="0">
                  <a:pos x="0" y="0"/>
                </a:cxn>
                <a:cxn ang="0">
                  <a:pos x="15" y="24"/>
                </a:cxn>
                <a:cxn ang="0">
                  <a:pos x="28" y="49"/>
                </a:cxn>
                <a:cxn ang="0">
                  <a:pos x="41" y="74"/>
                </a:cxn>
                <a:cxn ang="0">
                  <a:pos x="55" y="99"/>
                </a:cxn>
                <a:cxn ang="0">
                  <a:pos x="66" y="125"/>
                </a:cxn>
                <a:cxn ang="0">
                  <a:pos x="78" y="150"/>
                </a:cxn>
                <a:cxn ang="0">
                  <a:pos x="89" y="176"/>
                </a:cxn>
                <a:cxn ang="0">
                  <a:pos x="100" y="203"/>
                </a:cxn>
                <a:cxn ang="0">
                  <a:pos x="101" y="203"/>
                </a:cxn>
                <a:cxn ang="0">
                  <a:pos x="102" y="203"/>
                </a:cxn>
                <a:cxn ang="0">
                  <a:pos x="104" y="202"/>
                </a:cxn>
                <a:cxn ang="0">
                  <a:pos x="104" y="201"/>
                </a:cxn>
                <a:cxn ang="0">
                  <a:pos x="95" y="174"/>
                </a:cxn>
                <a:cxn ang="0">
                  <a:pos x="84" y="148"/>
                </a:cxn>
                <a:cxn ang="0">
                  <a:pos x="72" y="121"/>
                </a:cxn>
                <a:cxn ang="0">
                  <a:pos x="58" y="97"/>
                </a:cxn>
                <a:cxn ang="0">
                  <a:pos x="44" y="72"/>
                </a:cxn>
                <a:cxn ang="0">
                  <a:pos x="29" y="47"/>
                </a:cxn>
                <a:cxn ang="0">
                  <a:pos x="15" y="23"/>
                </a:cxn>
                <a:cxn ang="0">
                  <a:pos x="0" y="0"/>
                </a:cxn>
                <a:cxn ang="0">
                  <a:pos x="0" y="0"/>
                </a:cxn>
                <a:cxn ang="0">
                  <a:pos x="0" y="0"/>
                </a:cxn>
                <a:cxn ang="0">
                  <a:pos x="0" y="0"/>
                </a:cxn>
                <a:cxn ang="0">
                  <a:pos x="0" y="0"/>
                </a:cxn>
                <a:cxn ang="0">
                  <a:pos x="0" y="0"/>
                </a:cxn>
              </a:cxnLst>
              <a:rect l="0" t="0" r="r" b="b"/>
              <a:pathLst>
                <a:path w="104" h="203">
                  <a:moveTo>
                    <a:pt x="0" y="0"/>
                  </a:moveTo>
                  <a:lnTo>
                    <a:pt x="15" y="24"/>
                  </a:lnTo>
                  <a:lnTo>
                    <a:pt x="28" y="49"/>
                  </a:lnTo>
                  <a:lnTo>
                    <a:pt x="41" y="74"/>
                  </a:lnTo>
                  <a:lnTo>
                    <a:pt x="55" y="99"/>
                  </a:lnTo>
                  <a:lnTo>
                    <a:pt x="66" y="125"/>
                  </a:lnTo>
                  <a:lnTo>
                    <a:pt x="78" y="150"/>
                  </a:lnTo>
                  <a:lnTo>
                    <a:pt x="89" y="176"/>
                  </a:lnTo>
                  <a:lnTo>
                    <a:pt x="100" y="203"/>
                  </a:lnTo>
                  <a:lnTo>
                    <a:pt x="101" y="203"/>
                  </a:lnTo>
                  <a:lnTo>
                    <a:pt x="102" y="203"/>
                  </a:lnTo>
                  <a:lnTo>
                    <a:pt x="104" y="202"/>
                  </a:lnTo>
                  <a:lnTo>
                    <a:pt x="104" y="201"/>
                  </a:lnTo>
                  <a:lnTo>
                    <a:pt x="95" y="174"/>
                  </a:lnTo>
                  <a:lnTo>
                    <a:pt x="84" y="148"/>
                  </a:lnTo>
                  <a:lnTo>
                    <a:pt x="72" y="121"/>
                  </a:lnTo>
                  <a:lnTo>
                    <a:pt x="58" y="97"/>
                  </a:lnTo>
                  <a:lnTo>
                    <a:pt x="44" y="72"/>
                  </a:lnTo>
                  <a:lnTo>
                    <a:pt x="29" y="47"/>
                  </a:lnTo>
                  <a:lnTo>
                    <a:pt x="15" y="23"/>
                  </a:lnTo>
                  <a:lnTo>
                    <a:pt x="0" y="0"/>
                  </a:lnTo>
                  <a:lnTo>
                    <a:pt x="0" y="0"/>
                  </a:lnTo>
                  <a:lnTo>
                    <a:pt x="0" y="0"/>
                  </a:lnTo>
                  <a:lnTo>
                    <a:pt x="0" y="0"/>
                  </a:lnTo>
                  <a:lnTo>
                    <a:pt x="0" y="0"/>
                  </a:lnTo>
                  <a:lnTo>
                    <a:pt x="0"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50" name="Freeform 102"/>
            <p:cNvSpPr>
              <a:spLocks noChangeAspect="1"/>
            </p:cNvSpPr>
            <p:nvPr/>
          </p:nvSpPr>
          <p:spPr bwMode="auto">
            <a:xfrm>
              <a:off x="4921" y="939"/>
              <a:ext cx="62" cy="119"/>
            </a:xfrm>
            <a:custGeom>
              <a:avLst/>
              <a:gdLst/>
              <a:ahLst/>
              <a:cxnLst>
                <a:cxn ang="0">
                  <a:pos x="0" y="1"/>
                </a:cxn>
                <a:cxn ang="0">
                  <a:pos x="9" y="16"/>
                </a:cxn>
                <a:cxn ang="0">
                  <a:pos x="17" y="31"/>
                </a:cxn>
                <a:cxn ang="0">
                  <a:pos x="26" y="47"/>
                </a:cxn>
                <a:cxn ang="0">
                  <a:pos x="34" y="62"/>
                </a:cxn>
                <a:cxn ang="0">
                  <a:pos x="42" y="78"/>
                </a:cxn>
                <a:cxn ang="0">
                  <a:pos x="50" y="93"/>
                </a:cxn>
                <a:cxn ang="0">
                  <a:pos x="58" y="109"/>
                </a:cxn>
                <a:cxn ang="0">
                  <a:pos x="66" y="124"/>
                </a:cxn>
                <a:cxn ang="0">
                  <a:pos x="73" y="138"/>
                </a:cxn>
                <a:cxn ang="0">
                  <a:pos x="79" y="152"/>
                </a:cxn>
                <a:cxn ang="0">
                  <a:pos x="86" y="166"/>
                </a:cxn>
                <a:cxn ang="0">
                  <a:pos x="93" y="180"/>
                </a:cxn>
                <a:cxn ang="0">
                  <a:pos x="100" y="195"/>
                </a:cxn>
                <a:cxn ang="0">
                  <a:pos x="107" y="208"/>
                </a:cxn>
                <a:cxn ang="0">
                  <a:pos x="114" y="222"/>
                </a:cxn>
                <a:cxn ang="0">
                  <a:pos x="122" y="235"/>
                </a:cxn>
                <a:cxn ang="0">
                  <a:pos x="123" y="236"/>
                </a:cxn>
                <a:cxn ang="0">
                  <a:pos x="124" y="235"/>
                </a:cxn>
                <a:cxn ang="0">
                  <a:pos x="124" y="234"/>
                </a:cxn>
                <a:cxn ang="0">
                  <a:pos x="124" y="232"/>
                </a:cxn>
                <a:cxn ang="0">
                  <a:pos x="110" y="202"/>
                </a:cxn>
                <a:cxn ang="0">
                  <a:pos x="95" y="173"/>
                </a:cxn>
                <a:cxn ang="0">
                  <a:pos x="81" y="143"/>
                </a:cxn>
                <a:cxn ang="0">
                  <a:pos x="66" y="114"/>
                </a:cxn>
                <a:cxn ang="0">
                  <a:pos x="50" y="85"/>
                </a:cxn>
                <a:cxn ang="0">
                  <a:pos x="34" y="58"/>
                </a:cxn>
                <a:cxn ang="0">
                  <a:pos x="18" y="29"/>
                </a:cxn>
                <a:cxn ang="0">
                  <a:pos x="1" y="0"/>
                </a:cxn>
                <a:cxn ang="0">
                  <a:pos x="1" y="0"/>
                </a:cxn>
                <a:cxn ang="0">
                  <a:pos x="1" y="0"/>
                </a:cxn>
                <a:cxn ang="0">
                  <a:pos x="0" y="0"/>
                </a:cxn>
                <a:cxn ang="0">
                  <a:pos x="0" y="1"/>
                </a:cxn>
                <a:cxn ang="0">
                  <a:pos x="0" y="1"/>
                </a:cxn>
              </a:cxnLst>
              <a:rect l="0" t="0" r="r" b="b"/>
              <a:pathLst>
                <a:path w="124" h="236">
                  <a:moveTo>
                    <a:pt x="0" y="1"/>
                  </a:moveTo>
                  <a:lnTo>
                    <a:pt x="9" y="16"/>
                  </a:lnTo>
                  <a:lnTo>
                    <a:pt x="17" y="31"/>
                  </a:lnTo>
                  <a:lnTo>
                    <a:pt x="26" y="47"/>
                  </a:lnTo>
                  <a:lnTo>
                    <a:pt x="34" y="62"/>
                  </a:lnTo>
                  <a:lnTo>
                    <a:pt x="42" y="78"/>
                  </a:lnTo>
                  <a:lnTo>
                    <a:pt x="50" y="93"/>
                  </a:lnTo>
                  <a:lnTo>
                    <a:pt x="58" y="109"/>
                  </a:lnTo>
                  <a:lnTo>
                    <a:pt x="66" y="124"/>
                  </a:lnTo>
                  <a:lnTo>
                    <a:pt x="73" y="138"/>
                  </a:lnTo>
                  <a:lnTo>
                    <a:pt x="79" y="152"/>
                  </a:lnTo>
                  <a:lnTo>
                    <a:pt x="86" y="166"/>
                  </a:lnTo>
                  <a:lnTo>
                    <a:pt x="93" y="180"/>
                  </a:lnTo>
                  <a:lnTo>
                    <a:pt x="100" y="195"/>
                  </a:lnTo>
                  <a:lnTo>
                    <a:pt x="107" y="208"/>
                  </a:lnTo>
                  <a:lnTo>
                    <a:pt x="114" y="222"/>
                  </a:lnTo>
                  <a:lnTo>
                    <a:pt x="122" y="235"/>
                  </a:lnTo>
                  <a:lnTo>
                    <a:pt x="123" y="236"/>
                  </a:lnTo>
                  <a:lnTo>
                    <a:pt x="124" y="235"/>
                  </a:lnTo>
                  <a:lnTo>
                    <a:pt x="124" y="234"/>
                  </a:lnTo>
                  <a:lnTo>
                    <a:pt x="124" y="232"/>
                  </a:lnTo>
                  <a:lnTo>
                    <a:pt x="110" y="202"/>
                  </a:lnTo>
                  <a:lnTo>
                    <a:pt x="95" y="173"/>
                  </a:lnTo>
                  <a:lnTo>
                    <a:pt x="81" y="143"/>
                  </a:lnTo>
                  <a:lnTo>
                    <a:pt x="66" y="114"/>
                  </a:lnTo>
                  <a:lnTo>
                    <a:pt x="50" y="85"/>
                  </a:lnTo>
                  <a:lnTo>
                    <a:pt x="34" y="58"/>
                  </a:lnTo>
                  <a:lnTo>
                    <a:pt x="18" y="29"/>
                  </a:lnTo>
                  <a:lnTo>
                    <a:pt x="1" y="0"/>
                  </a:lnTo>
                  <a:lnTo>
                    <a:pt x="1" y="0"/>
                  </a:lnTo>
                  <a:lnTo>
                    <a:pt x="1" y="0"/>
                  </a:lnTo>
                  <a:lnTo>
                    <a:pt x="0" y="0"/>
                  </a:lnTo>
                  <a:lnTo>
                    <a:pt x="0" y="1"/>
                  </a:lnTo>
                  <a:lnTo>
                    <a:pt x="0" y="1"/>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51" name="Freeform 103"/>
            <p:cNvSpPr>
              <a:spLocks noChangeAspect="1"/>
            </p:cNvSpPr>
            <p:nvPr/>
          </p:nvSpPr>
          <p:spPr bwMode="auto">
            <a:xfrm>
              <a:off x="5259" y="706"/>
              <a:ext cx="68" cy="108"/>
            </a:xfrm>
            <a:custGeom>
              <a:avLst/>
              <a:gdLst/>
              <a:ahLst/>
              <a:cxnLst>
                <a:cxn ang="0">
                  <a:pos x="0" y="1"/>
                </a:cxn>
                <a:cxn ang="0">
                  <a:pos x="14" y="29"/>
                </a:cxn>
                <a:cxn ang="0">
                  <a:pos x="27" y="56"/>
                </a:cxn>
                <a:cxn ang="0">
                  <a:pos x="41" y="84"/>
                </a:cxn>
                <a:cxn ang="0">
                  <a:pos x="56" y="111"/>
                </a:cxn>
                <a:cxn ang="0">
                  <a:pos x="72" y="139"/>
                </a:cxn>
                <a:cxn ang="0">
                  <a:pos x="88" y="165"/>
                </a:cxn>
                <a:cxn ang="0">
                  <a:pos x="106" y="190"/>
                </a:cxn>
                <a:cxn ang="0">
                  <a:pos x="125" y="215"/>
                </a:cxn>
                <a:cxn ang="0">
                  <a:pos x="129" y="216"/>
                </a:cxn>
                <a:cxn ang="0">
                  <a:pos x="132" y="213"/>
                </a:cxn>
                <a:cxn ang="0">
                  <a:pos x="136" y="210"/>
                </a:cxn>
                <a:cxn ang="0">
                  <a:pos x="136" y="207"/>
                </a:cxn>
                <a:cxn ang="0">
                  <a:pos x="118" y="181"/>
                </a:cxn>
                <a:cxn ang="0">
                  <a:pos x="101" y="155"/>
                </a:cxn>
                <a:cxn ang="0">
                  <a:pos x="84" y="129"/>
                </a:cxn>
                <a:cxn ang="0">
                  <a:pos x="67" y="104"/>
                </a:cxn>
                <a:cxn ang="0">
                  <a:pos x="49" y="79"/>
                </a:cxn>
                <a:cxn ang="0">
                  <a:pos x="32" y="53"/>
                </a:cxn>
                <a:cxn ang="0">
                  <a:pos x="16" y="27"/>
                </a:cxn>
                <a:cxn ang="0">
                  <a:pos x="0" y="0"/>
                </a:cxn>
                <a:cxn ang="0">
                  <a:pos x="0" y="0"/>
                </a:cxn>
                <a:cxn ang="0">
                  <a:pos x="0" y="0"/>
                </a:cxn>
                <a:cxn ang="0">
                  <a:pos x="0" y="1"/>
                </a:cxn>
                <a:cxn ang="0">
                  <a:pos x="0" y="1"/>
                </a:cxn>
                <a:cxn ang="0">
                  <a:pos x="0" y="1"/>
                </a:cxn>
              </a:cxnLst>
              <a:rect l="0" t="0" r="r" b="b"/>
              <a:pathLst>
                <a:path w="136" h="216">
                  <a:moveTo>
                    <a:pt x="0" y="1"/>
                  </a:moveTo>
                  <a:lnTo>
                    <a:pt x="14" y="29"/>
                  </a:lnTo>
                  <a:lnTo>
                    <a:pt x="27" y="56"/>
                  </a:lnTo>
                  <a:lnTo>
                    <a:pt x="41" y="84"/>
                  </a:lnTo>
                  <a:lnTo>
                    <a:pt x="56" y="111"/>
                  </a:lnTo>
                  <a:lnTo>
                    <a:pt x="72" y="139"/>
                  </a:lnTo>
                  <a:lnTo>
                    <a:pt x="88" y="165"/>
                  </a:lnTo>
                  <a:lnTo>
                    <a:pt x="106" y="190"/>
                  </a:lnTo>
                  <a:lnTo>
                    <a:pt x="125" y="215"/>
                  </a:lnTo>
                  <a:lnTo>
                    <a:pt x="129" y="216"/>
                  </a:lnTo>
                  <a:lnTo>
                    <a:pt x="132" y="213"/>
                  </a:lnTo>
                  <a:lnTo>
                    <a:pt x="136" y="210"/>
                  </a:lnTo>
                  <a:lnTo>
                    <a:pt x="136" y="207"/>
                  </a:lnTo>
                  <a:lnTo>
                    <a:pt x="118" y="181"/>
                  </a:lnTo>
                  <a:lnTo>
                    <a:pt x="101" y="155"/>
                  </a:lnTo>
                  <a:lnTo>
                    <a:pt x="84" y="129"/>
                  </a:lnTo>
                  <a:lnTo>
                    <a:pt x="67" y="104"/>
                  </a:lnTo>
                  <a:lnTo>
                    <a:pt x="49" y="79"/>
                  </a:lnTo>
                  <a:lnTo>
                    <a:pt x="32" y="53"/>
                  </a:lnTo>
                  <a:lnTo>
                    <a:pt x="16" y="27"/>
                  </a:lnTo>
                  <a:lnTo>
                    <a:pt x="0" y="0"/>
                  </a:lnTo>
                  <a:lnTo>
                    <a:pt x="0" y="0"/>
                  </a:lnTo>
                  <a:lnTo>
                    <a:pt x="0" y="0"/>
                  </a:lnTo>
                  <a:lnTo>
                    <a:pt x="0" y="1"/>
                  </a:lnTo>
                  <a:lnTo>
                    <a:pt x="0" y="1"/>
                  </a:lnTo>
                  <a:lnTo>
                    <a:pt x="0" y="1"/>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52" name="Freeform 104"/>
            <p:cNvSpPr>
              <a:spLocks noChangeAspect="1"/>
            </p:cNvSpPr>
            <p:nvPr/>
          </p:nvSpPr>
          <p:spPr bwMode="auto">
            <a:xfrm>
              <a:off x="5245" y="728"/>
              <a:ext cx="67" cy="106"/>
            </a:xfrm>
            <a:custGeom>
              <a:avLst/>
              <a:gdLst/>
              <a:ahLst/>
              <a:cxnLst>
                <a:cxn ang="0">
                  <a:pos x="0" y="0"/>
                </a:cxn>
                <a:cxn ang="0">
                  <a:pos x="7" y="14"/>
                </a:cxn>
                <a:cxn ang="0">
                  <a:pos x="14" y="27"/>
                </a:cxn>
                <a:cxn ang="0">
                  <a:pos x="21" y="39"/>
                </a:cxn>
                <a:cxn ang="0">
                  <a:pos x="29" y="53"/>
                </a:cxn>
                <a:cxn ang="0">
                  <a:pos x="36" y="66"/>
                </a:cxn>
                <a:cxn ang="0">
                  <a:pos x="44" y="78"/>
                </a:cxn>
                <a:cxn ang="0">
                  <a:pos x="51" y="91"/>
                </a:cxn>
                <a:cxn ang="0">
                  <a:pos x="59" y="104"/>
                </a:cxn>
                <a:cxn ang="0">
                  <a:pos x="67" y="118"/>
                </a:cxn>
                <a:cxn ang="0">
                  <a:pos x="75" y="131"/>
                </a:cxn>
                <a:cxn ang="0">
                  <a:pos x="82" y="145"/>
                </a:cxn>
                <a:cxn ang="0">
                  <a:pos x="90" y="159"/>
                </a:cxn>
                <a:cxn ang="0">
                  <a:pos x="99" y="173"/>
                </a:cxn>
                <a:cxn ang="0">
                  <a:pos x="107" y="187"/>
                </a:cxn>
                <a:cxn ang="0">
                  <a:pos x="118" y="199"/>
                </a:cxn>
                <a:cxn ang="0">
                  <a:pos x="128" y="212"/>
                </a:cxn>
                <a:cxn ang="0">
                  <a:pos x="129" y="212"/>
                </a:cxn>
                <a:cxn ang="0">
                  <a:pos x="131" y="211"/>
                </a:cxn>
                <a:cxn ang="0">
                  <a:pos x="134" y="210"/>
                </a:cxn>
                <a:cxn ang="0">
                  <a:pos x="134" y="209"/>
                </a:cxn>
                <a:cxn ang="0">
                  <a:pos x="116" y="183"/>
                </a:cxn>
                <a:cxn ang="0">
                  <a:pos x="99" y="158"/>
                </a:cxn>
                <a:cxn ang="0">
                  <a:pos x="82" y="131"/>
                </a:cxn>
                <a:cxn ang="0">
                  <a:pos x="65" y="106"/>
                </a:cxn>
                <a:cxn ang="0">
                  <a:pos x="48" y="80"/>
                </a:cxn>
                <a:cxn ang="0">
                  <a:pos x="32" y="53"/>
                </a:cxn>
                <a:cxn ang="0">
                  <a:pos x="16" y="27"/>
                </a:cxn>
                <a:cxn ang="0">
                  <a:pos x="0" y="0"/>
                </a:cxn>
                <a:cxn ang="0">
                  <a:pos x="0" y="0"/>
                </a:cxn>
                <a:cxn ang="0">
                  <a:pos x="0" y="0"/>
                </a:cxn>
                <a:cxn ang="0">
                  <a:pos x="0" y="0"/>
                </a:cxn>
                <a:cxn ang="0">
                  <a:pos x="0" y="0"/>
                </a:cxn>
                <a:cxn ang="0">
                  <a:pos x="0" y="0"/>
                </a:cxn>
              </a:cxnLst>
              <a:rect l="0" t="0" r="r" b="b"/>
              <a:pathLst>
                <a:path w="134" h="212">
                  <a:moveTo>
                    <a:pt x="0" y="0"/>
                  </a:moveTo>
                  <a:lnTo>
                    <a:pt x="7" y="14"/>
                  </a:lnTo>
                  <a:lnTo>
                    <a:pt x="14" y="27"/>
                  </a:lnTo>
                  <a:lnTo>
                    <a:pt x="21" y="39"/>
                  </a:lnTo>
                  <a:lnTo>
                    <a:pt x="29" y="53"/>
                  </a:lnTo>
                  <a:lnTo>
                    <a:pt x="36" y="66"/>
                  </a:lnTo>
                  <a:lnTo>
                    <a:pt x="44" y="78"/>
                  </a:lnTo>
                  <a:lnTo>
                    <a:pt x="51" y="91"/>
                  </a:lnTo>
                  <a:lnTo>
                    <a:pt x="59" y="104"/>
                  </a:lnTo>
                  <a:lnTo>
                    <a:pt x="67" y="118"/>
                  </a:lnTo>
                  <a:lnTo>
                    <a:pt x="75" y="131"/>
                  </a:lnTo>
                  <a:lnTo>
                    <a:pt x="82" y="145"/>
                  </a:lnTo>
                  <a:lnTo>
                    <a:pt x="90" y="159"/>
                  </a:lnTo>
                  <a:lnTo>
                    <a:pt x="99" y="173"/>
                  </a:lnTo>
                  <a:lnTo>
                    <a:pt x="107" y="187"/>
                  </a:lnTo>
                  <a:lnTo>
                    <a:pt x="118" y="199"/>
                  </a:lnTo>
                  <a:lnTo>
                    <a:pt x="128" y="212"/>
                  </a:lnTo>
                  <a:lnTo>
                    <a:pt x="129" y="212"/>
                  </a:lnTo>
                  <a:lnTo>
                    <a:pt x="131" y="211"/>
                  </a:lnTo>
                  <a:lnTo>
                    <a:pt x="134" y="210"/>
                  </a:lnTo>
                  <a:lnTo>
                    <a:pt x="134" y="209"/>
                  </a:lnTo>
                  <a:lnTo>
                    <a:pt x="116" y="183"/>
                  </a:lnTo>
                  <a:lnTo>
                    <a:pt x="99" y="158"/>
                  </a:lnTo>
                  <a:lnTo>
                    <a:pt x="82" y="131"/>
                  </a:lnTo>
                  <a:lnTo>
                    <a:pt x="65" y="106"/>
                  </a:lnTo>
                  <a:lnTo>
                    <a:pt x="48" y="80"/>
                  </a:lnTo>
                  <a:lnTo>
                    <a:pt x="32" y="53"/>
                  </a:lnTo>
                  <a:lnTo>
                    <a:pt x="16" y="27"/>
                  </a:lnTo>
                  <a:lnTo>
                    <a:pt x="0" y="0"/>
                  </a:lnTo>
                  <a:lnTo>
                    <a:pt x="0" y="0"/>
                  </a:lnTo>
                  <a:lnTo>
                    <a:pt x="0" y="0"/>
                  </a:lnTo>
                  <a:lnTo>
                    <a:pt x="0" y="0"/>
                  </a:lnTo>
                  <a:lnTo>
                    <a:pt x="0" y="0"/>
                  </a:lnTo>
                  <a:lnTo>
                    <a:pt x="0"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53" name="Freeform 105"/>
            <p:cNvSpPr>
              <a:spLocks noChangeAspect="1"/>
            </p:cNvSpPr>
            <p:nvPr/>
          </p:nvSpPr>
          <p:spPr bwMode="auto">
            <a:xfrm>
              <a:off x="5243" y="764"/>
              <a:ext cx="45" cy="68"/>
            </a:xfrm>
            <a:custGeom>
              <a:avLst/>
              <a:gdLst/>
              <a:ahLst/>
              <a:cxnLst>
                <a:cxn ang="0">
                  <a:pos x="0" y="0"/>
                </a:cxn>
                <a:cxn ang="0">
                  <a:pos x="11" y="17"/>
                </a:cxn>
                <a:cxn ang="0">
                  <a:pos x="20" y="35"/>
                </a:cxn>
                <a:cxn ang="0">
                  <a:pos x="30" y="53"/>
                </a:cxn>
                <a:cxn ang="0">
                  <a:pos x="40" y="71"/>
                </a:cxn>
                <a:cxn ang="0">
                  <a:pos x="50" y="88"/>
                </a:cxn>
                <a:cxn ang="0">
                  <a:pos x="60" y="104"/>
                </a:cxn>
                <a:cxn ang="0">
                  <a:pos x="73" y="120"/>
                </a:cxn>
                <a:cxn ang="0">
                  <a:pos x="86" y="135"/>
                </a:cxn>
                <a:cxn ang="0">
                  <a:pos x="88" y="137"/>
                </a:cxn>
                <a:cxn ang="0">
                  <a:pos x="90" y="135"/>
                </a:cxn>
                <a:cxn ang="0">
                  <a:pos x="91" y="134"/>
                </a:cxn>
                <a:cxn ang="0">
                  <a:pos x="90" y="132"/>
                </a:cxn>
                <a:cxn ang="0">
                  <a:pos x="79" y="116"/>
                </a:cxn>
                <a:cxn ang="0">
                  <a:pos x="67" y="100"/>
                </a:cxn>
                <a:cxn ang="0">
                  <a:pos x="56" y="84"/>
                </a:cxn>
                <a:cxn ang="0">
                  <a:pos x="45" y="66"/>
                </a:cxn>
                <a:cxn ang="0">
                  <a:pos x="34" y="50"/>
                </a:cxn>
                <a:cxn ang="0">
                  <a:pos x="24" y="33"/>
                </a:cxn>
                <a:cxn ang="0">
                  <a:pos x="13" y="17"/>
                </a:cxn>
                <a:cxn ang="0">
                  <a:pos x="2" y="0"/>
                </a:cxn>
                <a:cxn ang="0">
                  <a:pos x="2" y="0"/>
                </a:cxn>
                <a:cxn ang="0">
                  <a:pos x="2" y="0"/>
                </a:cxn>
                <a:cxn ang="0">
                  <a:pos x="0" y="0"/>
                </a:cxn>
                <a:cxn ang="0">
                  <a:pos x="0" y="0"/>
                </a:cxn>
                <a:cxn ang="0">
                  <a:pos x="0" y="0"/>
                </a:cxn>
              </a:cxnLst>
              <a:rect l="0" t="0" r="r" b="b"/>
              <a:pathLst>
                <a:path w="91" h="137">
                  <a:moveTo>
                    <a:pt x="0" y="0"/>
                  </a:moveTo>
                  <a:lnTo>
                    <a:pt x="11" y="17"/>
                  </a:lnTo>
                  <a:lnTo>
                    <a:pt x="20" y="35"/>
                  </a:lnTo>
                  <a:lnTo>
                    <a:pt x="30" y="53"/>
                  </a:lnTo>
                  <a:lnTo>
                    <a:pt x="40" y="71"/>
                  </a:lnTo>
                  <a:lnTo>
                    <a:pt x="50" y="88"/>
                  </a:lnTo>
                  <a:lnTo>
                    <a:pt x="60" y="104"/>
                  </a:lnTo>
                  <a:lnTo>
                    <a:pt x="73" y="120"/>
                  </a:lnTo>
                  <a:lnTo>
                    <a:pt x="86" y="135"/>
                  </a:lnTo>
                  <a:lnTo>
                    <a:pt x="88" y="137"/>
                  </a:lnTo>
                  <a:lnTo>
                    <a:pt x="90" y="135"/>
                  </a:lnTo>
                  <a:lnTo>
                    <a:pt x="91" y="134"/>
                  </a:lnTo>
                  <a:lnTo>
                    <a:pt x="90" y="132"/>
                  </a:lnTo>
                  <a:lnTo>
                    <a:pt x="79" y="116"/>
                  </a:lnTo>
                  <a:lnTo>
                    <a:pt x="67" y="100"/>
                  </a:lnTo>
                  <a:lnTo>
                    <a:pt x="56" y="84"/>
                  </a:lnTo>
                  <a:lnTo>
                    <a:pt x="45" y="66"/>
                  </a:lnTo>
                  <a:lnTo>
                    <a:pt x="34" y="50"/>
                  </a:lnTo>
                  <a:lnTo>
                    <a:pt x="24" y="33"/>
                  </a:lnTo>
                  <a:lnTo>
                    <a:pt x="13" y="17"/>
                  </a:lnTo>
                  <a:lnTo>
                    <a:pt x="2" y="0"/>
                  </a:lnTo>
                  <a:lnTo>
                    <a:pt x="2" y="0"/>
                  </a:lnTo>
                  <a:lnTo>
                    <a:pt x="2" y="0"/>
                  </a:lnTo>
                  <a:lnTo>
                    <a:pt x="0" y="0"/>
                  </a:lnTo>
                  <a:lnTo>
                    <a:pt x="0" y="0"/>
                  </a:lnTo>
                  <a:lnTo>
                    <a:pt x="0"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grpSp>
      <p:grpSp>
        <p:nvGrpSpPr>
          <p:cNvPr id="54" name="Group 106"/>
          <p:cNvGrpSpPr>
            <a:grpSpLocks noChangeAspect="1"/>
          </p:cNvGrpSpPr>
          <p:nvPr/>
        </p:nvGrpSpPr>
        <p:grpSpPr bwMode="auto">
          <a:xfrm>
            <a:off x="6710992" y="3564457"/>
            <a:ext cx="236537" cy="287338"/>
            <a:chOff x="4722" y="314"/>
            <a:chExt cx="622" cy="756"/>
          </a:xfrm>
        </p:grpSpPr>
        <p:sp>
          <p:nvSpPr>
            <p:cNvPr id="55" name="Freeform 107"/>
            <p:cNvSpPr>
              <a:spLocks noChangeAspect="1"/>
            </p:cNvSpPr>
            <p:nvPr/>
          </p:nvSpPr>
          <p:spPr bwMode="auto">
            <a:xfrm>
              <a:off x="4750" y="488"/>
              <a:ext cx="579" cy="566"/>
            </a:xfrm>
            <a:custGeom>
              <a:avLst/>
              <a:gdLst/>
              <a:ahLst/>
              <a:cxnLst>
                <a:cxn ang="0">
                  <a:pos x="1155" y="592"/>
                </a:cxn>
                <a:cxn ang="0">
                  <a:pos x="1137" y="561"/>
                </a:cxn>
                <a:cxn ang="0">
                  <a:pos x="1104" y="503"/>
                </a:cxn>
                <a:cxn ang="0">
                  <a:pos x="1064" y="431"/>
                </a:cxn>
                <a:cxn ang="0">
                  <a:pos x="1019" y="348"/>
                </a:cxn>
                <a:cxn ang="0">
                  <a:pos x="974" y="262"/>
                </a:cxn>
                <a:cxn ang="0">
                  <a:pos x="936" y="184"/>
                </a:cxn>
                <a:cxn ang="0">
                  <a:pos x="907" y="119"/>
                </a:cxn>
                <a:cxn ang="0">
                  <a:pos x="891" y="73"/>
                </a:cxn>
                <a:cxn ang="0">
                  <a:pos x="873" y="40"/>
                </a:cxn>
                <a:cxn ang="0">
                  <a:pos x="850" y="18"/>
                </a:cxn>
                <a:cxn ang="0">
                  <a:pos x="823" y="4"/>
                </a:cxn>
                <a:cxn ang="0">
                  <a:pos x="794" y="0"/>
                </a:cxn>
                <a:cxn ang="0">
                  <a:pos x="762" y="2"/>
                </a:cxn>
                <a:cxn ang="0">
                  <a:pos x="729" y="11"/>
                </a:cxn>
                <a:cxn ang="0">
                  <a:pos x="694" y="25"/>
                </a:cxn>
                <a:cxn ang="0">
                  <a:pos x="654" y="47"/>
                </a:cxn>
                <a:cxn ang="0">
                  <a:pos x="588" y="85"/>
                </a:cxn>
                <a:cxn ang="0">
                  <a:pos x="504" y="138"/>
                </a:cxn>
                <a:cxn ang="0">
                  <a:pos x="408" y="198"/>
                </a:cxn>
                <a:cxn ang="0">
                  <a:pos x="313" y="258"/>
                </a:cxn>
                <a:cxn ang="0">
                  <a:pos x="228" y="313"/>
                </a:cxn>
                <a:cxn ang="0">
                  <a:pos x="161" y="356"/>
                </a:cxn>
                <a:cxn ang="0">
                  <a:pos x="123" y="380"/>
                </a:cxn>
                <a:cxn ang="0">
                  <a:pos x="110" y="388"/>
                </a:cxn>
                <a:cxn ang="0">
                  <a:pos x="65" y="420"/>
                </a:cxn>
                <a:cxn ang="0">
                  <a:pos x="16" y="475"/>
                </a:cxn>
                <a:cxn ang="0">
                  <a:pos x="0" y="546"/>
                </a:cxn>
                <a:cxn ang="0">
                  <a:pos x="33" y="602"/>
                </a:cxn>
                <a:cxn ang="0">
                  <a:pos x="67" y="643"/>
                </a:cxn>
                <a:cxn ang="0">
                  <a:pos x="107" y="687"/>
                </a:cxn>
                <a:cxn ang="0">
                  <a:pos x="148" y="739"/>
                </a:cxn>
                <a:cxn ang="0">
                  <a:pos x="192" y="800"/>
                </a:cxn>
                <a:cxn ang="0">
                  <a:pos x="235" y="871"/>
                </a:cxn>
                <a:cxn ang="0">
                  <a:pos x="277" y="954"/>
                </a:cxn>
                <a:cxn ang="0">
                  <a:pos x="316" y="1050"/>
                </a:cxn>
                <a:cxn ang="0">
                  <a:pos x="336" y="1106"/>
                </a:cxn>
                <a:cxn ang="0">
                  <a:pos x="343" y="1109"/>
                </a:cxn>
                <a:cxn ang="0">
                  <a:pos x="358" y="1116"/>
                </a:cxn>
                <a:cxn ang="0">
                  <a:pos x="379" y="1124"/>
                </a:cxn>
                <a:cxn ang="0">
                  <a:pos x="406" y="1130"/>
                </a:cxn>
                <a:cxn ang="0">
                  <a:pos x="440" y="1131"/>
                </a:cxn>
                <a:cxn ang="0">
                  <a:pos x="478" y="1126"/>
                </a:cxn>
                <a:cxn ang="0">
                  <a:pos x="521" y="1115"/>
                </a:cxn>
                <a:cxn ang="0">
                  <a:pos x="571" y="1092"/>
                </a:cxn>
                <a:cxn ang="0">
                  <a:pos x="635" y="1060"/>
                </a:cxn>
                <a:cxn ang="0">
                  <a:pos x="714" y="1016"/>
                </a:cxn>
                <a:cxn ang="0">
                  <a:pos x="799" y="963"/>
                </a:cxn>
                <a:cxn ang="0">
                  <a:pos x="889" y="899"/>
                </a:cxn>
                <a:cxn ang="0">
                  <a:pos x="976" y="825"/>
                </a:cxn>
                <a:cxn ang="0">
                  <a:pos x="1058" y="740"/>
                </a:cxn>
                <a:cxn ang="0">
                  <a:pos x="1127" y="647"/>
                </a:cxn>
              </a:cxnLst>
              <a:rect l="0" t="0" r="r" b="b"/>
              <a:pathLst>
                <a:path w="1157" h="1131">
                  <a:moveTo>
                    <a:pt x="1157" y="596"/>
                  </a:moveTo>
                  <a:lnTo>
                    <a:pt x="1155" y="592"/>
                  </a:lnTo>
                  <a:lnTo>
                    <a:pt x="1148" y="579"/>
                  </a:lnTo>
                  <a:lnTo>
                    <a:pt x="1137" y="561"/>
                  </a:lnTo>
                  <a:lnTo>
                    <a:pt x="1122" y="534"/>
                  </a:lnTo>
                  <a:lnTo>
                    <a:pt x="1104" y="503"/>
                  </a:lnTo>
                  <a:lnTo>
                    <a:pt x="1085" y="469"/>
                  </a:lnTo>
                  <a:lnTo>
                    <a:pt x="1064" y="431"/>
                  </a:lnTo>
                  <a:lnTo>
                    <a:pt x="1042" y="389"/>
                  </a:lnTo>
                  <a:lnTo>
                    <a:pt x="1019" y="348"/>
                  </a:lnTo>
                  <a:lnTo>
                    <a:pt x="996" y="305"/>
                  </a:lnTo>
                  <a:lnTo>
                    <a:pt x="974" y="262"/>
                  </a:lnTo>
                  <a:lnTo>
                    <a:pt x="955" y="222"/>
                  </a:lnTo>
                  <a:lnTo>
                    <a:pt x="936" y="184"/>
                  </a:lnTo>
                  <a:lnTo>
                    <a:pt x="920" y="149"/>
                  </a:lnTo>
                  <a:lnTo>
                    <a:pt x="907" y="119"/>
                  </a:lnTo>
                  <a:lnTo>
                    <a:pt x="898" y="94"/>
                  </a:lnTo>
                  <a:lnTo>
                    <a:pt x="891" y="73"/>
                  </a:lnTo>
                  <a:lnTo>
                    <a:pt x="882" y="55"/>
                  </a:lnTo>
                  <a:lnTo>
                    <a:pt x="873" y="40"/>
                  </a:lnTo>
                  <a:lnTo>
                    <a:pt x="861" y="27"/>
                  </a:lnTo>
                  <a:lnTo>
                    <a:pt x="850" y="18"/>
                  </a:lnTo>
                  <a:lnTo>
                    <a:pt x="837" y="10"/>
                  </a:lnTo>
                  <a:lnTo>
                    <a:pt x="823" y="4"/>
                  </a:lnTo>
                  <a:lnTo>
                    <a:pt x="809" y="1"/>
                  </a:lnTo>
                  <a:lnTo>
                    <a:pt x="794" y="0"/>
                  </a:lnTo>
                  <a:lnTo>
                    <a:pt x="778" y="0"/>
                  </a:lnTo>
                  <a:lnTo>
                    <a:pt x="762" y="2"/>
                  </a:lnTo>
                  <a:lnTo>
                    <a:pt x="746" y="5"/>
                  </a:lnTo>
                  <a:lnTo>
                    <a:pt x="729" y="11"/>
                  </a:lnTo>
                  <a:lnTo>
                    <a:pt x="711" y="18"/>
                  </a:lnTo>
                  <a:lnTo>
                    <a:pt x="694" y="25"/>
                  </a:lnTo>
                  <a:lnTo>
                    <a:pt x="676" y="34"/>
                  </a:lnTo>
                  <a:lnTo>
                    <a:pt x="654" y="47"/>
                  </a:lnTo>
                  <a:lnTo>
                    <a:pt x="624" y="64"/>
                  </a:lnTo>
                  <a:lnTo>
                    <a:pt x="588" y="85"/>
                  </a:lnTo>
                  <a:lnTo>
                    <a:pt x="548" y="110"/>
                  </a:lnTo>
                  <a:lnTo>
                    <a:pt x="504" y="138"/>
                  </a:lnTo>
                  <a:lnTo>
                    <a:pt x="457" y="167"/>
                  </a:lnTo>
                  <a:lnTo>
                    <a:pt x="408" y="198"/>
                  </a:lnTo>
                  <a:lnTo>
                    <a:pt x="360" y="228"/>
                  </a:lnTo>
                  <a:lnTo>
                    <a:pt x="313" y="258"/>
                  </a:lnTo>
                  <a:lnTo>
                    <a:pt x="269" y="287"/>
                  </a:lnTo>
                  <a:lnTo>
                    <a:pt x="228" y="313"/>
                  </a:lnTo>
                  <a:lnTo>
                    <a:pt x="191" y="336"/>
                  </a:lnTo>
                  <a:lnTo>
                    <a:pt x="161" y="356"/>
                  </a:lnTo>
                  <a:lnTo>
                    <a:pt x="137" y="371"/>
                  </a:lnTo>
                  <a:lnTo>
                    <a:pt x="123" y="380"/>
                  </a:lnTo>
                  <a:lnTo>
                    <a:pt x="117" y="383"/>
                  </a:lnTo>
                  <a:lnTo>
                    <a:pt x="110" y="388"/>
                  </a:lnTo>
                  <a:lnTo>
                    <a:pt x="91" y="401"/>
                  </a:lnTo>
                  <a:lnTo>
                    <a:pt x="65" y="420"/>
                  </a:lnTo>
                  <a:lnTo>
                    <a:pt x="39" y="446"/>
                  </a:lnTo>
                  <a:lnTo>
                    <a:pt x="16" y="475"/>
                  </a:lnTo>
                  <a:lnTo>
                    <a:pt x="1" y="510"/>
                  </a:lnTo>
                  <a:lnTo>
                    <a:pt x="0" y="546"/>
                  </a:lnTo>
                  <a:lnTo>
                    <a:pt x="18" y="583"/>
                  </a:lnTo>
                  <a:lnTo>
                    <a:pt x="33" y="602"/>
                  </a:lnTo>
                  <a:lnTo>
                    <a:pt x="50" y="622"/>
                  </a:lnTo>
                  <a:lnTo>
                    <a:pt x="67" y="643"/>
                  </a:lnTo>
                  <a:lnTo>
                    <a:pt x="87" y="664"/>
                  </a:lnTo>
                  <a:lnTo>
                    <a:pt x="107" y="687"/>
                  </a:lnTo>
                  <a:lnTo>
                    <a:pt x="127" y="713"/>
                  </a:lnTo>
                  <a:lnTo>
                    <a:pt x="148" y="739"/>
                  </a:lnTo>
                  <a:lnTo>
                    <a:pt x="170" y="769"/>
                  </a:lnTo>
                  <a:lnTo>
                    <a:pt x="192" y="800"/>
                  </a:lnTo>
                  <a:lnTo>
                    <a:pt x="214" y="834"/>
                  </a:lnTo>
                  <a:lnTo>
                    <a:pt x="235" y="871"/>
                  </a:lnTo>
                  <a:lnTo>
                    <a:pt x="256" y="911"/>
                  </a:lnTo>
                  <a:lnTo>
                    <a:pt x="277" y="954"/>
                  </a:lnTo>
                  <a:lnTo>
                    <a:pt x="297" y="1000"/>
                  </a:lnTo>
                  <a:lnTo>
                    <a:pt x="316" y="1050"/>
                  </a:lnTo>
                  <a:lnTo>
                    <a:pt x="335" y="1105"/>
                  </a:lnTo>
                  <a:lnTo>
                    <a:pt x="336" y="1106"/>
                  </a:lnTo>
                  <a:lnTo>
                    <a:pt x="338" y="1107"/>
                  </a:lnTo>
                  <a:lnTo>
                    <a:pt x="343" y="1109"/>
                  </a:lnTo>
                  <a:lnTo>
                    <a:pt x="350" y="1113"/>
                  </a:lnTo>
                  <a:lnTo>
                    <a:pt x="358" y="1116"/>
                  </a:lnTo>
                  <a:lnTo>
                    <a:pt x="367" y="1121"/>
                  </a:lnTo>
                  <a:lnTo>
                    <a:pt x="379" y="1124"/>
                  </a:lnTo>
                  <a:lnTo>
                    <a:pt x="391" y="1126"/>
                  </a:lnTo>
                  <a:lnTo>
                    <a:pt x="406" y="1130"/>
                  </a:lnTo>
                  <a:lnTo>
                    <a:pt x="422" y="1131"/>
                  </a:lnTo>
                  <a:lnTo>
                    <a:pt x="440" y="1131"/>
                  </a:lnTo>
                  <a:lnTo>
                    <a:pt x="458" y="1130"/>
                  </a:lnTo>
                  <a:lnTo>
                    <a:pt x="478" y="1126"/>
                  </a:lnTo>
                  <a:lnTo>
                    <a:pt x="498" y="1122"/>
                  </a:lnTo>
                  <a:lnTo>
                    <a:pt x="521" y="1115"/>
                  </a:lnTo>
                  <a:lnTo>
                    <a:pt x="544" y="1105"/>
                  </a:lnTo>
                  <a:lnTo>
                    <a:pt x="571" y="1092"/>
                  </a:lnTo>
                  <a:lnTo>
                    <a:pt x="601" y="1077"/>
                  </a:lnTo>
                  <a:lnTo>
                    <a:pt x="635" y="1060"/>
                  </a:lnTo>
                  <a:lnTo>
                    <a:pt x="673" y="1039"/>
                  </a:lnTo>
                  <a:lnTo>
                    <a:pt x="714" y="1016"/>
                  </a:lnTo>
                  <a:lnTo>
                    <a:pt x="755" y="990"/>
                  </a:lnTo>
                  <a:lnTo>
                    <a:pt x="799" y="963"/>
                  </a:lnTo>
                  <a:lnTo>
                    <a:pt x="844" y="932"/>
                  </a:lnTo>
                  <a:lnTo>
                    <a:pt x="889" y="899"/>
                  </a:lnTo>
                  <a:lnTo>
                    <a:pt x="933" y="864"/>
                  </a:lnTo>
                  <a:lnTo>
                    <a:pt x="976" y="825"/>
                  </a:lnTo>
                  <a:lnTo>
                    <a:pt x="1018" y="784"/>
                  </a:lnTo>
                  <a:lnTo>
                    <a:pt x="1058" y="740"/>
                  </a:lnTo>
                  <a:lnTo>
                    <a:pt x="1094" y="696"/>
                  </a:lnTo>
                  <a:lnTo>
                    <a:pt x="1127" y="647"/>
                  </a:lnTo>
                  <a:lnTo>
                    <a:pt x="1157" y="596"/>
                  </a:lnTo>
                  <a:close/>
                </a:path>
              </a:pathLst>
            </a:custGeom>
            <a:solidFill>
              <a:srgbClr val="FFFFFF"/>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56" name="Freeform 108"/>
            <p:cNvSpPr>
              <a:spLocks noChangeAspect="1"/>
            </p:cNvSpPr>
            <p:nvPr/>
          </p:nvSpPr>
          <p:spPr bwMode="auto">
            <a:xfrm>
              <a:off x="4754" y="326"/>
              <a:ext cx="371" cy="376"/>
            </a:xfrm>
            <a:custGeom>
              <a:avLst/>
              <a:gdLst/>
              <a:ahLst/>
              <a:cxnLst>
                <a:cxn ang="0">
                  <a:pos x="550" y="86"/>
                </a:cxn>
                <a:cxn ang="0">
                  <a:pos x="547" y="82"/>
                </a:cxn>
                <a:cxn ang="0">
                  <a:pos x="538" y="71"/>
                </a:cxn>
                <a:cxn ang="0">
                  <a:pos x="521" y="56"/>
                </a:cxn>
                <a:cxn ang="0">
                  <a:pos x="498" y="39"/>
                </a:cxn>
                <a:cxn ang="0">
                  <a:pos x="468" y="23"/>
                </a:cxn>
                <a:cxn ang="0">
                  <a:pos x="433" y="9"/>
                </a:cxn>
                <a:cxn ang="0">
                  <a:pos x="390" y="1"/>
                </a:cxn>
                <a:cxn ang="0">
                  <a:pos x="341" y="0"/>
                </a:cxn>
                <a:cxn ang="0">
                  <a:pos x="284" y="10"/>
                </a:cxn>
                <a:cxn ang="0">
                  <a:pos x="225" y="33"/>
                </a:cxn>
                <a:cxn ang="0">
                  <a:pos x="165" y="69"/>
                </a:cxn>
                <a:cxn ang="0">
                  <a:pos x="109" y="114"/>
                </a:cxn>
                <a:cxn ang="0">
                  <a:pos x="61" y="167"/>
                </a:cxn>
                <a:cxn ang="0">
                  <a:pos x="25" y="227"/>
                </a:cxn>
                <a:cxn ang="0">
                  <a:pos x="3" y="293"/>
                </a:cxn>
                <a:cxn ang="0">
                  <a:pos x="1" y="363"/>
                </a:cxn>
                <a:cxn ang="0">
                  <a:pos x="33" y="505"/>
                </a:cxn>
                <a:cxn ang="0">
                  <a:pos x="84" y="629"/>
                </a:cxn>
                <a:cxn ang="0">
                  <a:pos x="130" y="719"/>
                </a:cxn>
                <a:cxn ang="0">
                  <a:pos x="151" y="752"/>
                </a:cxn>
                <a:cxn ang="0">
                  <a:pos x="266" y="690"/>
                </a:cxn>
                <a:cxn ang="0">
                  <a:pos x="221" y="635"/>
                </a:cxn>
                <a:cxn ang="0">
                  <a:pos x="163" y="533"/>
                </a:cxn>
                <a:cxn ang="0">
                  <a:pos x="127" y="399"/>
                </a:cxn>
                <a:cxn ang="0">
                  <a:pos x="129" y="320"/>
                </a:cxn>
                <a:cxn ang="0">
                  <a:pos x="136" y="303"/>
                </a:cxn>
                <a:cxn ang="0">
                  <a:pos x="149" y="273"/>
                </a:cxn>
                <a:cxn ang="0">
                  <a:pos x="172" y="237"/>
                </a:cxn>
                <a:cxn ang="0">
                  <a:pos x="203" y="203"/>
                </a:cxn>
                <a:cxn ang="0">
                  <a:pos x="245" y="174"/>
                </a:cxn>
                <a:cxn ang="0">
                  <a:pos x="297" y="157"/>
                </a:cxn>
                <a:cxn ang="0">
                  <a:pos x="360" y="159"/>
                </a:cxn>
                <a:cxn ang="0">
                  <a:pos x="397" y="169"/>
                </a:cxn>
                <a:cxn ang="0">
                  <a:pos x="407" y="175"/>
                </a:cxn>
                <a:cxn ang="0">
                  <a:pos x="428" y="189"/>
                </a:cxn>
                <a:cxn ang="0">
                  <a:pos x="455" y="212"/>
                </a:cxn>
                <a:cxn ang="0">
                  <a:pos x="489" y="245"/>
                </a:cxn>
                <a:cxn ang="0">
                  <a:pos x="527" y="293"/>
                </a:cxn>
                <a:cxn ang="0">
                  <a:pos x="568" y="354"/>
                </a:cxn>
                <a:cxn ang="0">
                  <a:pos x="610" y="432"/>
                </a:cxn>
                <a:cxn ang="0">
                  <a:pos x="638" y="477"/>
                </a:cxn>
                <a:cxn ang="0">
                  <a:pos x="675" y="475"/>
                </a:cxn>
                <a:cxn ang="0">
                  <a:pos x="720" y="461"/>
                </a:cxn>
                <a:cxn ang="0">
                  <a:pos x="741" y="425"/>
                </a:cxn>
              </a:cxnLst>
              <a:rect l="0" t="0" r="r" b="b"/>
              <a:pathLst>
                <a:path w="741" h="752">
                  <a:moveTo>
                    <a:pt x="733" y="397"/>
                  </a:moveTo>
                  <a:lnTo>
                    <a:pt x="550" y="86"/>
                  </a:lnTo>
                  <a:lnTo>
                    <a:pt x="549" y="85"/>
                  </a:lnTo>
                  <a:lnTo>
                    <a:pt x="547" y="82"/>
                  </a:lnTo>
                  <a:lnTo>
                    <a:pt x="543" y="77"/>
                  </a:lnTo>
                  <a:lnTo>
                    <a:pt x="538" y="71"/>
                  </a:lnTo>
                  <a:lnTo>
                    <a:pt x="530" y="64"/>
                  </a:lnTo>
                  <a:lnTo>
                    <a:pt x="521" y="56"/>
                  </a:lnTo>
                  <a:lnTo>
                    <a:pt x="510" y="48"/>
                  </a:lnTo>
                  <a:lnTo>
                    <a:pt x="498" y="39"/>
                  </a:lnTo>
                  <a:lnTo>
                    <a:pt x="485" y="31"/>
                  </a:lnTo>
                  <a:lnTo>
                    <a:pt x="468" y="23"/>
                  </a:lnTo>
                  <a:lnTo>
                    <a:pt x="451" y="16"/>
                  </a:lnTo>
                  <a:lnTo>
                    <a:pt x="433" y="9"/>
                  </a:lnTo>
                  <a:lnTo>
                    <a:pt x="412" y="4"/>
                  </a:lnTo>
                  <a:lnTo>
                    <a:pt x="390" y="1"/>
                  </a:lnTo>
                  <a:lnTo>
                    <a:pt x="366" y="0"/>
                  </a:lnTo>
                  <a:lnTo>
                    <a:pt x="341" y="0"/>
                  </a:lnTo>
                  <a:lnTo>
                    <a:pt x="313" y="3"/>
                  </a:lnTo>
                  <a:lnTo>
                    <a:pt x="284" y="10"/>
                  </a:lnTo>
                  <a:lnTo>
                    <a:pt x="255" y="21"/>
                  </a:lnTo>
                  <a:lnTo>
                    <a:pt x="225" y="33"/>
                  </a:lnTo>
                  <a:lnTo>
                    <a:pt x="194" y="49"/>
                  </a:lnTo>
                  <a:lnTo>
                    <a:pt x="165" y="69"/>
                  </a:lnTo>
                  <a:lnTo>
                    <a:pt x="137" y="90"/>
                  </a:lnTo>
                  <a:lnTo>
                    <a:pt x="109" y="114"/>
                  </a:lnTo>
                  <a:lnTo>
                    <a:pt x="84" y="139"/>
                  </a:lnTo>
                  <a:lnTo>
                    <a:pt x="61" y="167"/>
                  </a:lnTo>
                  <a:lnTo>
                    <a:pt x="41" y="196"/>
                  </a:lnTo>
                  <a:lnTo>
                    <a:pt x="25" y="227"/>
                  </a:lnTo>
                  <a:lnTo>
                    <a:pt x="11" y="259"/>
                  </a:lnTo>
                  <a:lnTo>
                    <a:pt x="3" y="293"/>
                  </a:lnTo>
                  <a:lnTo>
                    <a:pt x="0" y="327"/>
                  </a:lnTo>
                  <a:lnTo>
                    <a:pt x="1" y="363"/>
                  </a:lnTo>
                  <a:lnTo>
                    <a:pt x="13" y="434"/>
                  </a:lnTo>
                  <a:lnTo>
                    <a:pt x="33" y="505"/>
                  </a:lnTo>
                  <a:lnTo>
                    <a:pt x="57" y="570"/>
                  </a:lnTo>
                  <a:lnTo>
                    <a:pt x="84" y="629"/>
                  </a:lnTo>
                  <a:lnTo>
                    <a:pt x="109" y="680"/>
                  </a:lnTo>
                  <a:lnTo>
                    <a:pt x="130" y="719"/>
                  </a:lnTo>
                  <a:lnTo>
                    <a:pt x="145" y="743"/>
                  </a:lnTo>
                  <a:lnTo>
                    <a:pt x="151" y="752"/>
                  </a:lnTo>
                  <a:lnTo>
                    <a:pt x="273" y="698"/>
                  </a:lnTo>
                  <a:lnTo>
                    <a:pt x="266" y="690"/>
                  </a:lnTo>
                  <a:lnTo>
                    <a:pt x="247" y="669"/>
                  </a:lnTo>
                  <a:lnTo>
                    <a:pt x="221" y="635"/>
                  </a:lnTo>
                  <a:lnTo>
                    <a:pt x="192" y="589"/>
                  </a:lnTo>
                  <a:lnTo>
                    <a:pt x="163" y="533"/>
                  </a:lnTo>
                  <a:lnTo>
                    <a:pt x="140" y="469"/>
                  </a:lnTo>
                  <a:lnTo>
                    <a:pt x="127" y="399"/>
                  </a:lnTo>
                  <a:lnTo>
                    <a:pt x="127" y="322"/>
                  </a:lnTo>
                  <a:lnTo>
                    <a:pt x="129" y="320"/>
                  </a:lnTo>
                  <a:lnTo>
                    <a:pt x="131" y="313"/>
                  </a:lnTo>
                  <a:lnTo>
                    <a:pt x="136" y="303"/>
                  </a:lnTo>
                  <a:lnTo>
                    <a:pt x="141" y="289"/>
                  </a:lnTo>
                  <a:lnTo>
                    <a:pt x="149" y="273"/>
                  </a:lnTo>
                  <a:lnTo>
                    <a:pt x="160" y="256"/>
                  </a:lnTo>
                  <a:lnTo>
                    <a:pt x="172" y="237"/>
                  </a:lnTo>
                  <a:lnTo>
                    <a:pt x="186" y="220"/>
                  </a:lnTo>
                  <a:lnTo>
                    <a:pt x="203" y="203"/>
                  </a:lnTo>
                  <a:lnTo>
                    <a:pt x="223" y="187"/>
                  </a:lnTo>
                  <a:lnTo>
                    <a:pt x="245" y="174"/>
                  </a:lnTo>
                  <a:lnTo>
                    <a:pt x="269" y="163"/>
                  </a:lnTo>
                  <a:lnTo>
                    <a:pt x="297" y="157"/>
                  </a:lnTo>
                  <a:lnTo>
                    <a:pt x="327" y="155"/>
                  </a:lnTo>
                  <a:lnTo>
                    <a:pt x="360" y="159"/>
                  </a:lnTo>
                  <a:lnTo>
                    <a:pt x="396" y="168"/>
                  </a:lnTo>
                  <a:lnTo>
                    <a:pt x="397" y="169"/>
                  </a:lnTo>
                  <a:lnTo>
                    <a:pt x="402" y="170"/>
                  </a:lnTo>
                  <a:lnTo>
                    <a:pt x="407" y="175"/>
                  </a:lnTo>
                  <a:lnTo>
                    <a:pt x="417" y="181"/>
                  </a:lnTo>
                  <a:lnTo>
                    <a:pt x="428" y="189"/>
                  </a:lnTo>
                  <a:lnTo>
                    <a:pt x="441" y="199"/>
                  </a:lnTo>
                  <a:lnTo>
                    <a:pt x="455" y="212"/>
                  </a:lnTo>
                  <a:lnTo>
                    <a:pt x="471" y="227"/>
                  </a:lnTo>
                  <a:lnTo>
                    <a:pt x="489" y="245"/>
                  </a:lnTo>
                  <a:lnTo>
                    <a:pt x="508" y="267"/>
                  </a:lnTo>
                  <a:lnTo>
                    <a:pt x="527" y="293"/>
                  </a:lnTo>
                  <a:lnTo>
                    <a:pt x="547" y="321"/>
                  </a:lnTo>
                  <a:lnTo>
                    <a:pt x="568" y="354"/>
                  </a:lnTo>
                  <a:lnTo>
                    <a:pt x="589" y="390"/>
                  </a:lnTo>
                  <a:lnTo>
                    <a:pt x="610" y="432"/>
                  </a:lnTo>
                  <a:lnTo>
                    <a:pt x="632" y="477"/>
                  </a:lnTo>
                  <a:lnTo>
                    <a:pt x="638" y="477"/>
                  </a:lnTo>
                  <a:lnTo>
                    <a:pt x="654" y="477"/>
                  </a:lnTo>
                  <a:lnTo>
                    <a:pt x="675" y="475"/>
                  </a:lnTo>
                  <a:lnTo>
                    <a:pt x="699" y="470"/>
                  </a:lnTo>
                  <a:lnTo>
                    <a:pt x="720" y="461"/>
                  </a:lnTo>
                  <a:lnTo>
                    <a:pt x="735" y="446"/>
                  </a:lnTo>
                  <a:lnTo>
                    <a:pt x="741" y="425"/>
                  </a:lnTo>
                  <a:lnTo>
                    <a:pt x="733" y="397"/>
                  </a:lnTo>
                  <a:close/>
                </a:path>
              </a:pathLst>
            </a:custGeom>
            <a:solidFill>
              <a:srgbClr val="FFFFFF"/>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57" name="Freeform 109"/>
            <p:cNvSpPr>
              <a:spLocks noChangeAspect="1"/>
            </p:cNvSpPr>
            <p:nvPr/>
          </p:nvSpPr>
          <p:spPr bwMode="auto">
            <a:xfrm>
              <a:off x="4747" y="314"/>
              <a:ext cx="378" cy="397"/>
            </a:xfrm>
            <a:custGeom>
              <a:avLst/>
              <a:gdLst/>
              <a:ahLst/>
              <a:cxnLst>
                <a:cxn ang="0">
                  <a:pos x="146" y="752"/>
                </a:cxn>
                <a:cxn ang="0">
                  <a:pos x="102" y="665"/>
                </a:cxn>
                <a:cxn ang="0">
                  <a:pos x="66" y="571"/>
                </a:cxn>
                <a:cxn ang="0">
                  <a:pos x="40" y="477"/>
                </a:cxn>
                <a:cxn ang="0">
                  <a:pos x="26" y="385"/>
                </a:cxn>
                <a:cxn ang="0">
                  <a:pos x="38" y="295"/>
                </a:cxn>
                <a:cxn ang="0">
                  <a:pos x="73" y="211"/>
                </a:cxn>
                <a:cxn ang="0">
                  <a:pos x="129" y="137"/>
                </a:cxn>
                <a:cxn ang="0">
                  <a:pos x="182" y="91"/>
                </a:cxn>
                <a:cxn ang="0">
                  <a:pos x="224" y="68"/>
                </a:cxn>
                <a:cxn ang="0">
                  <a:pos x="270" y="52"/>
                </a:cxn>
                <a:cxn ang="0">
                  <a:pos x="319" y="45"/>
                </a:cxn>
                <a:cxn ang="0">
                  <a:pos x="368" y="46"/>
                </a:cxn>
                <a:cxn ang="0">
                  <a:pos x="417" y="54"/>
                </a:cxn>
                <a:cxn ang="0">
                  <a:pos x="462" y="70"/>
                </a:cxn>
                <a:cxn ang="0">
                  <a:pos x="504" y="93"/>
                </a:cxn>
                <a:cxn ang="0">
                  <a:pos x="540" y="124"/>
                </a:cxn>
                <a:cxn ang="0">
                  <a:pos x="570" y="158"/>
                </a:cxn>
                <a:cxn ang="0">
                  <a:pos x="595" y="195"/>
                </a:cxn>
                <a:cxn ang="0">
                  <a:pos x="621" y="233"/>
                </a:cxn>
                <a:cxn ang="0">
                  <a:pos x="646" y="274"/>
                </a:cxn>
                <a:cxn ang="0">
                  <a:pos x="675" y="316"/>
                </a:cxn>
                <a:cxn ang="0">
                  <a:pos x="705" y="357"/>
                </a:cxn>
                <a:cxn ang="0">
                  <a:pos x="733" y="400"/>
                </a:cxn>
                <a:cxn ang="0">
                  <a:pos x="751" y="422"/>
                </a:cxn>
                <a:cxn ang="0">
                  <a:pos x="755" y="418"/>
                </a:cxn>
                <a:cxn ang="0">
                  <a:pos x="740" y="390"/>
                </a:cxn>
                <a:cxn ang="0">
                  <a:pos x="712" y="339"/>
                </a:cxn>
                <a:cxn ang="0">
                  <a:pos x="683" y="286"/>
                </a:cxn>
                <a:cxn ang="0">
                  <a:pos x="656" y="233"/>
                </a:cxn>
                <a:cxn ang="0">
                  <a:pos x="632" y="184"/>
                </a:cxn>
                <a:cxn ang="0">
                  <a:pos x="607" y="142"/>
                </a:cxn>
                <a:cxn ang="0">
                  <a:pos x="577" y="101"/>
                </a:cxn>
                <a:cxn ang="0">
                  <a:pos x="542" y="65"/>
                </a:cxn>
                <a:cxn ang="0">
                  <a:pos x="503" y="36"/>
                </a:cxn>
                <a:cxn ang="0">
                  <a:pos x="460" y="16"/>
                </a:cxn>
                <a:cxn ang="0">
                  <a:pos x="414" y="4"/>
                </a:cxn>
                <a:cxn ang="0">
                  <a:pos x="367" y="0"/>
                </a:cxn>
                <a:cxn ang="0">
                  <a:pos x="319" y="3"/>
                </a:cxn>
                <a:cxn ang="0">
                  <a:pos x="270" y="14"/>
                </a:cxn>
                <a:cxn ang="0">
                  <a:pos x="225" y="30"/>
                </a:cxn>
                <a:cxn ang="0">
                  <a:pos x="184" y="51"/>
                </a:cxn>
                <a:cxn ang="0">
                  <a:pos x="132" y="89"/>
                </a:cxn>
                <a:cxn ang="0">
                  <a:pos x="73" y="154"/>
                </a:cxn>
                <a:cxn ang="0">
                  <a:pos x="30" y="233"/>
                </a:cxn>
                <a:cxn ang="0">
                  <a:pos x="4" y="317"/>
                </a:cxn>
                <a:cxn ang="0">
                  <a:pos x="0" y="386"/>
                </a:cxn>
                <a:cxn ang="0">
                  <a:pos x="8" y="438"/>
                </a:cxn>
                <a:cxn ang="0">
                  <a:pos x="24" y="489"/>
                </a:cxn>
                <a:cxn ang="0">
                  <a:pos x="43" y="539"/>
                </a:cxn>
                <a:cxn ang="0">
                  <a:pos x="68" y="593"/>
                </a:cxn>
                <a:cxn ang="0">
                  <a:pos x="94" y="652"/>
                </a:cxn>
                <a:cxn ang="0">
                  <a:pos x="122" y="710"/>
                </a:cxn>
                <a:cxn ang="0">
                  <a:pos x="152" y="766"/>
                </a:cxn>
                <a:cxn ang="0">
                  <a:pos x="169" y="794"/>
                </a:cxn>
                <a:cxn ang="0">
                  <a:pos x="170" y="794"/>
                </a:cxn>
                <a:cxn ang="0">
                  <a:pos x="170" y="794"/>
                </a:cxn>
              </a:cxnLst>
              <a:rect l="0" t="0" r="r" b="b"/>
              <a:pathLst>
                <a:path w="755" h="794">
                  <a:moveTo>
                    <a:pt x="170" y="794"/>
                  </a:moveTo>
                  <a:lnTo>
                    <a:pt x="146" y="752"/>
                  </a:lnTo>
                  <a:lnTo>
                    <a:pt x="123" y="710"/>
                  </a:lnTo>
                  <a:lnTo>
                    <a:pt x="102" y="665"/>
                  </a:lnTo>
                  <a:lnTo>
                    <a:pt x="84" y="619"/>
                  </a:lnTo>
                  <a:lnTo>
                    <a:pt x="66" y="571"/>
                  </a:lnTo>
                  <a:lnTo>
                    <a:pt x="53" y="524"/>
                  </a:lnTo>
                  <a:lnTo>
                    <a:pt x="40" y="477"/>
                  </a:lnTo>
                  <a:lnTo>
                    <a:pt x="31" y="431"/>
                  </a:lnTo>
                  <a:lnTo>
                    <a:pt x="26" y="385"/>
                  </a:lnTo>
                  <a:lnTo>
                    <a:pt x="28" y="339"/>
                  </a:lnTo>
                  <a:lnTo>
                    <a:pt x="38" y="295"/>
                  </a:lnTo>
                  <a:lnTo>
                    <a:pt x="54" y="251"/>
                  </a:lnTo>
                  <a:lnTo>
                    <a:pt x="73" y="211"/>
                  </a:lnTo>
                  <a:lnTo>
                    <a:pt x="99" y="173"/>
                  </a:lnTo>
                  <a:lnTo>
                    <a:pt x="129" y="137"/>
                  </a:lnTo>
                  <a:lnTo>
                    <a:pt x="162" y="106"/>
                  </a:lnTo>
                  <a:lnTo>
                    <a:pt x="182" y="91"/>
                  </a:lnTo>
                  <a:lnTo>
                    <a:pt x="202" y="78"/>
                  </a:lnTo>
                  <a:lnTo>
                    <a:pt x="224" y="68"/>
                  </a:lnTo>
                  <a:lnTo>
                    <a:pt x="246" y="59"/>
                  </a:lnTo>
                  <a:lnTo>
                    <a:pt x="270" y="52"/>
                  </a:lnTo>
                  <a:lnTo>
                    <a:pt x="295" y="47"/>
                  </a:lnTo>
                  <a:lnTo>
                    <a:pt x="319" y="45"/>
                  </a:lnTo>
                  <a:lnTo>
                    <a:pt x="343" y="45"/>
                  </a:lnTo>
                  <a:lnTo>
                    <a:pt x="368" y="46"/>
                  </a:lnTo>
                  <a:lnTo>
                    <a:pt x="392" y="49"/>
                  </a:lnTo>
                  <a:lnTo>
                    <a:pt x="417" y="54"/>
                  </a:lnTo>
                  <a:lnTo>
                    <a:pt x="440" y="61"/>
                  </a:lnTo>
                  <a:lnTo>
                    <a:pt x="462" y="70"/>
                  </a:lnTo>
                  <a:lnTo>
                    <a:pt x="483" y="80"/>
                  </a:lnTo>
                  <a:lnTo>
                    <a:pt x="504" y="93"/>
                  </a:lnTo>
                  <a:lnTo>
                    <a:pt x="523" y="108"/>
                  </a:lnTo>
                  <a:lnTo>
                    <a:pt x="540" y="124"/>
                  </a:lnTo>
                  <a:lnTo>
                    <a:pt x="555" y="140"/>
                  </a:lnTo>
                  <a:lnTo>
                    <a:pt x="570" y="158"/>
                  </a:lnTo>
                  <a:lnTo>
                    <a:pt x="583" y="176"/>
                  </a:lnTo>
                  <a:lnTo>
                    <a:pt x="595" y="195"/>
                  </a:lnTo>
                  <a:lnTo>
                    <a:pt x="608" y="214"/>
                  </a:lnTo>
                  <a:lnTo>
                    <a:pt x="621" y="233"/>
                  </a:lnTo>
                  <a:lnTo>
                    <a:pt x="632" y="252"/>
                  </a:lnTo>
                  <a:lnTo>
                    <a:pt x="646" y="274"/>
                  </a:lnTo>
                  <a:lnTo>
                    <a:pt x="661" y="295"/>
                  </a:lnTo>
                  <a:lnTo>
                    <a:pt x="675" y="316"/>
                  </a:lnTo>
                  <a:lnTo>
                    <a:pt x="690" y="336"/>
                  </a:lnTo>
                  <a:lnTo>
                    <a:pt x="705" y="357"/>
                  </a:lnTo>
                  <a:lnTo>
                    <a:pt x="720" y="379"/>
                  </a:lnTo>
                  <a:lnTo>
                    <a:pt x="733" y="400"/>
                  </a:lnTo>
                  <a:lnTo>
                    <a:pt x="748" y="420"/>
                  </a:lnTo>
                  <a:lnTo>
                    <a:pt x="751" y="422"/>
                  </a:lnTo>
                  <a:lnTo>
                    <a:pt x="754" y="420"/>
                  </a:lnTo>
                  <a:lnTo>
                    <a:pt x="755" y="418"/>
                  </a:lnTo>
                  <a:lnTo>
                    <a:pt x="755" y="416"/>
                  </a:lnTo>
                  <a:lnTo>
                    <a:pt x="740" y="390"/>
                  </a:lnTo>
                  <a:lnTo>
                    <a:pt x="727" y="364"/>
                  </a:lnTo>
                  <a:lnTo>
                    <a:pt x="712" y="339"/>
                  </a:lnTo>
                  <a:lnTo>
                    <a:pt x="698" y="312"/>
                  </a:lnTo>
                  <a:lnTo>
                    <a:pt x="683" y="286"/>
                  </a:lnTo>
                  <a:lnTo>
                    <a:pt x="670" y="260"/>
                  </a:lnTo>
                  <a:lnTo>
                    <a:pt x="656" y="233"/>
                  </a:lnTo>
                  <a:lnTo>
                    <a:pt x="644" y="206"/>
                  </a:lnTo>
                  <a:lnTo>
                    <a:pt x="632" y="184"/>
                  </a:lnTo>
                  <a:lnTo>
                    <a:pt x="621" y="162"/>
                  </a:lnTo>
                  <a:lnTo>
                    <a:pt x="607" y="142"/>
                  </a:lnTo>
                  <a:lnTo>
                    <a:pt x="592" y="121"/>
                  </a:lnTo>
                  <a:lnTo>
                    <a:pt x="577" y="101"/>
                  </a:lnTo>
                  <a:lnTo>
                    <a:pt x="559" y="83"/>
                  </a:lnTo>
                  <a:lnTo>
                    <a:pt x="542" y="65"/>
                  </a:lnTo>
                  <a:lnTo>
                    <a:pt x="523" y="49"/>
                  </a:lnTo>
                  <a:lnTo>
                    <a:pt x="503" y="36"/>
                  </a:lnTo>
                  <a:lnTo>
                    <a:pt x="482" y="25"/>
                  </a:lnTo>
                  <a:lnTo>
                    <a:pt x="460" y="16"/>
                  </a:lnTo>
                  <a:lnTo>
                    <a:pt x="439" y="9"/>
                  </a:lnTo>
                  <a:lnTo>
                    <a:pt x="414" y="4"/>
                  </a:lnTo>
                  <a:lnTo>
                    <a:pt x="391" y="1"/>
                  </a:lnTo>
                  <a:lnTo>
                    <a:pt x="367" y="0"/>
                  </a:lnTo>
                  <a:lnTo>
                    <a:pt x="343" y="1"/>
                  </a:lnTo>
                  <a:lnTo>
                    <a:pt x="319" y="3"/>
                  </a:lnTo>
                  <a:lnTo>
                    <a:pt x="295" y="8"/>
                  </a:lnTo>
                  <a:lnTo>
                    <a:pt x="270" y="14"/>
                  </a:lnTo>
                  <a:lnTo>
                    <a:pt x="247" y="21"/>
                  </a:lnTo>
                  <a:lnTo>
                    <a:pt x="225" y="30"/>
                  </a:lnTo>
                  <a:lnTo>
                    <a:pt x="204" y="39"/>
                  </a:lnTo>
                  <a:lnTo>
                    <a:pt x="184" y="51"/>
                  </a:lnTo>
                  <a:lnTo>
                    <a:pt x="164" y="63"/>
                  </a:lnTo>
                  <a:lnTo>
                    <a:pt x="132" y="89"/>
                  </a:lnTo>
                  <a:lnTo>
                    <a:pt x="101" y="120"/>
                  </a:lnTo>
                  <a:lnTo>
                    <a:pt x="73" y="154"/>
                  </a:lnTo>
                  <a:lnTo>
                    <a:pt x="49" y="192"/>
                  </a:lnTo>
                  <a:lnTo>
                    <a:pt x="30" y="233"/>
                  </a:lnTo>
                  <a:lnTo>
                    <a:pt x="15" y="274"/>
                  </a:lnTo>
                  <a:lnTo>
                    <a:pt x="4" y="317"/>
                  </a:lnTo>
                  <a:lnTo>
                    <a:pt x="0" y="358"/>
                  </a:lnTo>
                  <a:lnTo>
                    <a:pt x="0" y="386"/>
                  </a:lnTo>
                  <a:lnTo>
                    <a:pt x="3" y="412"/>
                  </a:lnTo>
                  <a:lnTo>
                    <a:pt x="8" y="438"/>
                  </a:lnTo>
                  <a:lnTo>
                    <a:pt x="16" y="464"/>
                  </a:lnTo>
                  <a:lnTo>
                    <a:pt x="24" y="489"/>
                  </a:lnTo>
                  <a:lnTo>
                    <a:pt x="33" y="515"/>
                  </a:lnTo>
                  <a:lnTo>
                    <a:pt x="43" y="539"/>
                  </a:lnTo>
                  <a:lnTo>
                    <a:pt x="55" y="564"/>
                  </a:lnTo>
                  <a:lnTo>
                    <a:pt x="68" y="593"/>
                  </a:lnTo>
                  <a:lnTo>
                    <a:pt x="80" y="622"/>
                  </a:lnTo>
                  <a:lnTo>
                    <a:pt x="94" y="652"/>
                  </a:lnTo>
                  <a:lnTo>
                    <a:pt x="107" y="681"/>
                  </a:lnTo>
                  <a:lnTo>
                    <a:pt x="122" y="710"/>
                  </a:lnTo>
                  <a:lnTo>
                    <a:pt x="136" y="738"/>
                  </a:lnTo>
                  <a:lnTo>
                    <a:pt x="152" y="766"/>
                  </a:lnTo>
                  <a:lnTo>
                    <a:pt x="169" y="794"/>
                  </a:lnTo>
                  <a:lnTo>
                    <a:pt x="169" y="794"/>
                  </a:lnTo>
                  <a:lnTo>
                    <a:pt x="170" y="794"/>
                  </a:lnTo>
                  <a:lnTo>
                    <a:pt x="170" y="794"/>
                  </a:lnTo>
                  <a:lnTo>
                    <a:pt x="170" y="794"/>
                  </a:lnTo>
                  <a:lnTo>
                    <a:pt x="170" y="794"/>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58" name="Freeform 110"/>
            <p:cNvSpPr>
              <a:spLocks noChangeAspect="1"/>
            </p:cNvSpPr>
            <p:nvPr/>
          </p:nvSpPr>
          <p:spPr bwMode="auto">
            <a:xfrm>
              <a:off x="4810" y="392"/>
              <a:ext cx="254" cy="271"/>
            </a:xfrm>
            <a:custGeom>
              <a:avLst/>
              <a:gdLst/>
              <a:ahLst/>
              <a:cxnLst>
                <a:cxn ang="0">
                  <a:pos x="119" y="513"/>
                </a:cxn>
                <a:cxn ang="0">
                  <a:pos x="92" y="460"/>
                </a:cxn>
                <a:cxn ang="0">
                  <a:pos x="66" y="407"/>
                </a:cxn>
                <a:cxn ang="0">
                  <a:pos x="42" y="352"/>
                </a:cxn>
                <a:cxn ang="0">
                  <a:pos x="23" y="287"/>
                </a:cxn>
                <a:cxn ang="0">
                  <a:pos x="26" y="216"/>
                </a:cxn>
                <a:cxn ang="0">
                  <a:pos x="51" y="149"/>
                </a:cxn>
                <a:cxn ang="0">
                  <a:pos x="99" y="96"/>
                </a:cxn>
                <a:cxn ang="0">
                  <a:pos x="145" y="69"/>
                </a:cxn>
                <a:cxn ang="0">
                  <a:pos x="174" y="59"/>
                </a:cxn>
                <a:cxn ang="0">
                  <a:pos x="204" y="56"/>
                </a:cxn>
                <a:cxn ang="0">
                  <a:pos x="235" y="59"/>
                </a:cxn>
                <a:cxn ang="0">
                  <a:pos x="266" y="73"/>
                </a:cxn>
                <a:cxn ang="0">
                  <a:pos x="295" y="96"/>
                </a:cxn>
                <a:cxn ang="0">
                  <a:pos x="322" y="125"/>
                </a:cxn>
                <a:cxn ang="0">
                  <a:pos x="345" y="155"/>
                </a:cxn>
                <a:cxn ang="0">
                  <a:pos x="364" y="180"/>
                </a:cxn>
                <a:cxn ang="0">
                  <a:pos x="380" y="205"/>
                </a:cxn>
                <a:cxn ang="0">
                  <a:pos x="395" y="231"/>
                </a:cxn>
                <a:cxn ang="0">
                  <a:pos x="410" y="255"/>
                </a:cxn>
                <a:cxn ang="0">
                  <a:pos x="426" y="278"/>
                </a:cxn>
                <a:cxn ang="0">
                  <a:pos x="444" y="296"/>
                </a:cxn>
                <a:cxn ang="0">
                  <a:pos x="462" y="315"/>
                </a:cxn>
                <a:cxn ang="0">
                  <a:pos x="481" y="332"/>
                </a:cxn>
                <a:cxn ang="0">
                  <a:pos x="496" y="344"/>
                </a:cxn>
                <a:cxn ang="0">
                  <a:pos x="508" y="331"/>
                </a:cxn>
                <a:cxn ang="0">
                  <a:pos x="496" y="294"/>
                </a:cxn>
                <a:cxn ang="0">
                  <a:pos x="464" y="227"/>
                </a:cxn>
                <a:cxn ang="0">
                  <a:pos x="426" y="159"/>
                </a:cxn>
                <a:cxn ang="0">
                  <a:pos x="383" y="97"/>
                </a:cxn>
                <a:cxn ang="0">
                  <a:pos x="332" y="44"/>
                </a:cxn>
                <a:cxn ang="0">
                  <a:pos x="276" y="10"/>
                </a:cxn>
                <a:cxn ang="0">
                  <a:pos x="212" y="0"/>
                </a:cxn>
                <a:cxn ang="0">
                  <a:pos x="143" y="20"/>
                </a:cxn>
                <a:cxn ang="0">
                  <a:pos x="83" y="64"/>
                </a:cxn>
                <a:cxn ang="0">
                  <a:pos x="45" y="108"/>
                </a:cxn>
                <a:cxn ang="0">
                  <a:pos x="19" y="159"/>
                </a:cxn>
                <a:cxn ang="0">
                  <a:pos x="4" y="215"/>
                </a:cxn>
                <a:cxn ang="0">
                  <a:pos x="1" y="262"/>
                </a:cxn>
                <a:cxn ang="0">
                  <a:pos x="8" y="298"/>
                </a:cxn>
                <a:cxn ang="0">
                  <a:pos x="21" y="333"/>
                </a:cxn>
                <a:cxn ang="0">
                  <a:pos x="36" y="366"/>
                </a:cxn>
                <a:cxn ang="0">
                  <a:pos x="54" y="402"/>
                </a:cxn>
                <a:cxn ang="0">
                  <a:pos x="76" y="442"/>
                </a:cxn>
                <a:cxn ang="0">
                  <a:pos x="99" y="482"/>
                </a:cxn>
                <a:cxn ang="0">
                  <a:pos x="121" y="521"/>
                </a:cxn>
                <a:cxn ang="0">
                  <a:pos x="132" y="542"/>
                </a:cxn>
                <a:cxn ang="0">
                  <a:pos x="133" y="542"/>
                </a:cxn>
                <a:cxn ang="0">
                  <a:pos x="133" y="541"/>
                </a:cxn>
              </a:cxnLst>
              <a:rect l="0" t="0" r="r" b="b"/>
              <a:pathLst>
                <a:path w="508" h="542">
                  <a:moveTo>
                    <a:pt x="133" y="541"/>
                  </a:moveTo>
                  <a:lnTo>
                    <a:pt x="119" y="513"/>
                  </a:lnTo>
                  <a:lnTo>
                    <a:pt x="105" y="487"/>
                  </a:lnTo>
                  <a:lnTo>
                    <a:pt x="92" y="460"/>
                  </a:lnTo>
                  <a:lnTo>
                    <a:pt x="79" y="434"/>
                  </a:lnTo>
                  <a:lnTo>
                    <a:pt x="66" y="407"/>
                  </a:lnTo>
                  <a:lnTo>
                    <a:pt x="53" y="379"/>
                  </a:lnTo>
                  <a:lnTo>
                    <a:pt x="42" y="352"/>
                  </a:lnTo>
                  <a:lnTo>
                    <a:pt x="31" y="323"/>
                  </a:lnTo>
                  <a:lnTo>
                    <a:pt x="23" y="287"/>
                  </a:lnTo>
                  <a:lnTo>
                    <a:pt x="21" y="252"/>
                  </a:lnTo>
                  <a:lnTo>
                    <a:pt x="26" y="216"/>
                  </a:lnTo>
                  <a:lnTo>
                    <a:pt x="36" y="181"/>
                  </a:lnTo>
                  <a:lnTo>
                    <a:pt x="51" y="149"/>
                  </a:lnTo>
                  <a:lnTo>
                    <a:pt x="73" y="120"/>
                  </a:lnTo>
                  <a:lnTo>
                    <a:pt x="99" y="96"/>
                  </a:lnTo>
                  <a:lnTo>
                    <a:pt x="130" y="76"/>
                  </a:lnTo>
                  <a:lnTo>
                    <a:pt x="145" y="69"/>
                  </a:lnTo>
                  <a:lnTo>
                    <a:pt x="160" y="64"/>
                  </a:lnTo>
                  <a:lnTo>
                    <a:pt x="174" y="59"/>
                  </a:lnTo>
                  <a:lnTo>
                    <a:pt x="189" y="57"/>
                  </a:lnTo>
                  <a:lnTo>
                    <a:pt x="204" y="56"/>
                  </a:lnTo>
                  <a:lnTo>
                    <a:pt x="219" y="57"/>
                  </a:lnTo>
                  <a:lnTo>
                    <a:pt x="235" y="59"/>
                  </a:lnTo>
                  <a:lnTo>
                    <a:pt x="250" y="65"/>
                  </a:lnTo>
                  <a:lnTo>
                    <a:pt x="266" y="73"/>
                  </a:lnTo>
                  <a:lnTo>
                    <a:pt x="281" y="83"/>
                  </a:lnTo>
                  <a:lnTo>
                    <a:pt x="295" y="96"/>
                  </a:lnTo>
                  <a:lnTo>
                    <a:pt x="309" y="110"/>
                  </a:lnTo>
                  <a:lnTo>
                    <a:pt x="322" y="125"/>
                  </a:lnTo>
                  <a:lnTo>
                    <a:pt x="333" y="140"/>
                  </a:lnTo>
                  <a:lnTo>
                    <a:pt x="345" y="155"/>
                  </a:lnTo>
                  <a:lnTo>
                    <a:pt x="355" y="169"/>
                  </a:lnTo>
                  <a:lnTo>
                    <a:pt x="364" y="180"/>
                  </a:lnTo>
                  <a:lnTo>
                    <a:pt x="372" y="193"/>
                  </a:lnTo>
                  <a:lnTo>
                    <a:pt x="380" y="205"/>
                  </a:lnTo>
                  <a:lnTo>
                    <a:pt x="387" y="218"/>
                  </a:lnTo>
                  <a:lnTo>
                    <a:pt x="395" y="231"/>
                  </a:lnTo>
                  <a:lnTo>
                    <a:pt x="402" y="243"/>
                  </a:lnTo>
                  <a:lnTo>
                    <a:pt x="410" y="255"/>
                  </a:lnTo>
                  <a:lnTo>
                    <a:pt x="418" y="268"/>
                  </a:lnTo>
                  <a:lnTo>
                    <a:pt x="426" y="278"/>
                  </a:lnTo>
                  <a:lnTo>
                    <a:pt x="434" y="287"/>
                  </a:lnTo>
                  <a:lnTo>
                    <a:pt x="444" y="296"/>
                  </a:lnTo>
                  <a:lnTo>
                    <a:pt x="453" y="306"/>
                  </a:lnTo>
                  <a:lnTo>
                    <a:pt x="462" y="315"/>
                  </a:lnTo>
                  <a:lnTo>
                    <a:pt x="471" y="324"/>
                  </a:lnTo>
                  <a:lnTo>
                    <a:pt x="481" y="332"/>
                  </a:lnTo>
                  <a:lnTo>
                    <a:pt x="490" y="341"/>
                  </a:lnTo>
                  <a:lnTo>
                    <a:pt x="496" y="344"/>
                  </a:lnTo>
                  <a:lnTo>
                    <a:pt x="502" y="339"/>
                  </a:lnTo>
                  <a:lnTo>
                    <a:pt x="508" y="331"/>
                  </a:lnTo>
                  <a:lnTo>
                    <a:pt x="508" y="324"/>
                  </a:lnTo>
                  <a:lnTo>
                    <a:pt x="496" y="294"/>
                  </a:lnTo>
                  <a:lnTo>
                    <a:pt x="481" y="262"/>
                  </a:lnTo>
                  <a:lnTo>
                    <a:pt x="464" y="227"/>
                  </a:lnTo>
                  <a:lnTo>
                    <a:pt x="446" y="194"/>
                  </a:lnTo>
                  <a:lnTo>
                    <a:pt x="426" y="159"/>
                  </a:lnTo>
                  <a:lnTo>
                    <a:pt x="406" y="127"/>
                  </a:lnTo>
                  <a:lnTo>
                    <a:pt x="383" y="97"/>
                  </a:lnTo>
                  <a:lnTo>
                    <a:pt x="358" y="68"/>
                  </a:lnTo>
                  <a:lnTo>
                    <a:pt x="332" y="44"/>
                  </a:lnTo>
                  <a:lnTo>
                    <a:pt x="304" y="25"/>
                  </a:lnTo>
                  <a:lnTo>
                    <a:pt x="276" y="10"/>
                  </a:lnTo>
                  <a:lnTo>
                    <a:pt x="244" y="2"/>
                  </a:lnTo>
                  <a:lnTo>
                    <a:pt x="212" y="0"/>
                  </a:lnTo>
                  <a:lnTo>
                    <a:pt x="179" y="6"/>
                  </a:lnTo>
                  <a:lnTo>
                    <a:pt x="143" y="20"/>
                  </a:lnTo>
                  <a:lnTo>
                    <a:pt x="106" y="44"/>
                  </a:lnTo>
                  <a:lnTo>
                    <a:pt x="83" y="64"/>
                  </a:lnTo>
                  <a:lnTo>
                    <a:pt x="62" y="84"/>
                  </a:lnTo>
                  <a:lnTo>
                    <a:pt x="45" y="108"/>
                  </a:lnTo>
                  <a:lnTo>
                    <a:pt x="30" y="133"/>
                  </a:lnTo>
                  <a:lnTo>
                    <a:pt x="19" y="159"/>
                  </a:lnTo>
                  <a:lnTo>
                    <a:pt x="9" y="186"/>
                  </a:lnTo>
                  <a:lnTo>
                    <a:pt x="4" y="215"/>
                  </a:lnTo>
                  <a:lnTo>
                    <a:pt x="0" y="245"/>
                  </a:lnTo>
                  <a:lnTo>
                    <a:pt x="1" y="262"/>
                  </a:lnTo>
                  <a:lnTo>
                    <a:pt x="4" y="280"/>
                  </a:lnTo>
                  <a:lnTo>
                    <a:pt x="8" y="298"/>
                  </a:lnTo>
                  <a:lnTo>
                    <a:pt x="14" y="315"/>
                  </a:lnTo>
                  <a:lnTo>
                    <a:pt x="21" y="333"/>
                  </a:lnTo>
                  <a:lnTo>
                    <a:pt x="29" y="349"/>
                  </a:lnTo>
                  <a:lnTo>
                    <a:pt x="36" y="366"/>
                  </a:lnTo>
                  <a:lnTo>
                    <a:pt x="44" y="382"/>
                  </a:lnTo>
                  <a:lnTo>
                    <a:pt x="54" y="402"/>
                  </a:lnTo>
                  <a:lnTo>
                    <a:pt x="66" y="422"/>
                  </a:lnTo>
                  <a:lnTo>
                    <a:pt x="76" y="442"/>
                  </a:lnTo>
                  <a:lnTo>
                    <a:pt x="88" y="461"/>
                  </a:lnTo>
                  <a:lnTo>
                    <a:pt x="99" y="482"/>
                  </a:lnTo>
                  <a:lnTo>
                    <a:pt x="110" y="502"/>
                  </a:lnTo>
                  <a:lnTo>
                    <a:pt x="121" y="521"/>
                  </a:lnTo>
                  <a:lnTo>
                    <a:pt x="132" y="542"/>
                  </a:lnTo>
                  <a:lnTo>
                    <a:pt x="132" y="542"/>
                  </a:lnTo>
                  <a:lnTo>
                    <a:pt x="133" y="542"/>
                  </a:lnTo>
                  <a:lnTo>
                    <a:pt x="133" y="542"/>
                  </a:lnTo>
                  <a:lnTo>
                    <a:pt x="133" y="541"/>
                  </a:lnTo>
                  <a:lnTo>
                    <a:pt x="133" y="541"/>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59" name="Freeform 111"/>
            <p:cNvSpPr>
              <a:spLocks noChangeAspect="1"/>
            </p:cNvSpPr>
            <p:nvPr/>
          </p:nvSpPr>
          <p:spPr bwMode="auto">
            <a:xfrm>
              <a:off x="4794" y="367"/>
              <a:ext cx="286" cy="218"/>
            </a:xfrm>
            <a:custGeom>
              <a:avLst/>
              <a:gdLst/>
              <a:ahLst/>
              <a:cxnLst>
                <a:cxn ang="0">
                  <a:pos x="2" y="215"/>
                </a:cxn>
                <a:cxn ang="0">
                  <a:pos x="29" y="149"/>
                </a:cxn>
                <a:cxn ang="0">
                  <a:pos x="78" y="95"/>
                </a:cxn>
                <a:cxn ang="0">
                  <a:pos x="141" y="54"/>
                </a:cxn>
                <a:cxn ang="0">
                  <a:pos x="188" y="33"/>
                </a:cxn>
                <a:cxn ang="0">
                  <a:pos x="217" y="27"/>
                </a:cxn>
                <a:cxn ang="0">
                  <a:pos x="243" y="25"/>
                </a:cxn>
                <a:cxn ang="0">
                  <a:pos x="270" y="28"/>
                </a:cxn>
                <a:cxn ang="0">
                  <a:pos x="295" y="37"/>
                </a:cxn>
                <a:cxn ang="0">
                  <a:pos x="319" y="48"/>
                </a:cxn>
                <a:cxn ang="0">
                  <a:pos x="342" y="64"/>
                </a:cxn>
                <a:cxn ang="0">
                  <a:pos x="364" y="83"/>
                </a:cxn>
                <a:cxn ang="0">
                  <a:pos x="392" y="111"/>
                </a:cxn>
                <a:cxn ang="0">
                  <a:pos x="422" y="151"/>
                </a:cxn>
                <a:cxn ang="0">
                  <a:pos x="447" y="193"/>
                </a:cxn>
                <a:cxn ang="0">
                  <a:pos x="470" y="236"/>
                </a:cxn>
                <a:cxn ang="0">
                  <a:pos x="491" y="281"/>
                </a:cxn>
                <a:cxn ang="0">
                  <a:pos x="512" y="326"/>
                </a:cxn>
                <a:cxn ang="0">
                  <a:pos x="532" y="371"/>
                </a:cxn>
                <a:cxn ang="0">
                  <a:pos x="555" y="414"/>
                </a:cxn>
                <a:cxn ang="0">
                  <a:pos x="569" y="436"/>
                </a:cxn>
                <a:cxn ang="0">
                  <a:pos x="573" y="434"/>
                </a:cxn>
                <a:cxn ang="0">
                  <a:pos x="558" y="398"/>
                </a:cxn>
                <a:cxn ang="0">
                  <a:pos x="531" y="331"/>
                </a:cxn>
                <a:cxn ang="0">
                  <a:pos x="505" y="264"/>
                </a:cxn>
                <a:cxn ang="0">
                  <a:pos x="476" y="197"/>
                </a:cxn>
                <a:cxn ang="0">
                  <a:pos x="446" y="139"/>
                </a:cxn>
                <a:cxn ang="0">
                  <a:pos x="412" y="88"/>
                </a:cxn>
                <a:cxn ang="0">
                  <a:pos x="370" y="45"/>
                </a:cxn>
                <a:cxn ang="0">
                  <a:pos x="320" y="11"/>
                </a:cxn>
                <a:cxn ang="0">
                  <a:pos x="283" y="0"/>
                </a:cxn>
                <a:cxn ang="0">
                  <a:pos x="263" y="0"/>
                </a:cxn>
                <a:cxn ang="0">
                  <a:pos x="240" y="3"/>
                </a:cxn>
                <a:cxn ang="0">
                  <a:pos x="219" y="8"/>
                </a:cxn>
                <a:cxn ang="0">
                  <a:pos x="195" y="15"/>
                </a:cxn>
                <a:cxn ang="0">
                  <a:pos x="165" y="26"/>
                </a:cxn>
                <a:cxn ang="0">
                  <a:pos x="137" y="42"/>
                </a:cxn>
                <a:cxn ang="0">
                  <a:pos x="112" y="61"/>
                </a:cxn>
                <a:cxn ang="0">
                  <a:pos x="78" y="90"/>
                </a:cxn>
                <a:cxn ang="0">
                  <a:pos x="42" y="129"/>
                </a:cxn>
                <a:cxn ang="0">
                  <a:pos x="14" y="174"/>
                </a:cxn>
                <a:cxn ang="0">
                  <a:pos x="0" y="224"/>
                </a:cxn>
                <a:cxn ang="0">
                  <a:pos x="0" y="253"/>
                </a:cxn>
                <a:cxn ang="0">
                  <a:pos x="0" y="253"/>
                </a:cxn>
                <a:cxn ang="0">
                  <a:pos x="0" y="252"/>
                </a:cxn>
              </a:cxnLst>
              <a:rect l="0" t="0" r="r" b="b"/>
              <a:pathLst>
                <a:path w="573" h="436">
                  <a:moveTo>
                    <a:pt x="0" y="252"/>
                  </a:moveTo>
                  <a:lnTo>
                    <a:pt x="2" y="215"/>
                  </a:lnTo>
                  <a:lnTo>
                    <a:pt x="13" y="182"/>
                  </a:lnTo>
                  <a:lnTo>
                    <a:pt x="29" y="149"/>
                  </a:lnTo>
                  <a:lnTo>
                    <a:pt x="52" y="121"/>
                  </a:lnTo>
                  <a:lnTo>
                    <a:pt x="78" y="95"/>
                  </a:lnTo>
                  <a:lnTo>
                    <a:pt x="108" y="72"/>
                  </a:lnTo>
                  <a:lnTo>
                    <a:pt x="141" y="54"/>
                  </a:lnTo>
                  <a:lnTo>
                    <a:pt x="173" y="39"/>
                  </a:lnTo>
                  <a:lnTo>
                    <a:pt x="188" y="33"/>
                  </a:lnTo>
                  <a:lnTo>
                    <a:pt x="202" y="30"/>
                  </a:lnTo>
                  <a:lnTo>
                    <a:pt x="217" y="27"/>
                  </a:lnTo>
                  <a:lnTo>
                    <a:pt x="230" y="25"/>
                  </a:lnTo>
                  <a:lnTo>
                    <a:pt x="243" y="25"/>
                  </a:lnTo>
                  <a:lnTo>
                    <a:pt x="257" y="26"/>
                  </a:lnTo>
                  <a:lnTo>
                    <a:pt x="270" y="28"/>
                  </a:lnTo>
                  <a:lnTo>
                    <a:pt x="282" y="32"/>
                  </a:lnTo>
                  <a:lnTo>
                    <a:pt x="295" y="37"/>
                  </a:lnTo>
                  <a:lnTo>
                    <a:pt x="307" y="42"/>
                  </a:lnTo>
                  <a:lnTo>
                    <a:pt x="319" y="48"/>
                  </a:lnTo>
                  <a:lnTo>
                    <a:pt x="331" y="56"/>
                  </a:lnTo>
                  <a:lnTo>
                    <a:pt x="342" y="64"/>
                  </a:lnTo>
                  <a:lnTo>
                    <a:pt x="353" y="72"/>
                  </a:lnTo>
                  <a:lnTo>
                    <a:pt x="364" y="83"/>
                  </a:lnTo>
                  <a:lnTo>
                    <a:pt x="374" y="93"/>
                  </a:lnTo>
                  <a:lnTo>
                    <a:pt x="392" y="111"/>
                  </a:lnTo>
                  <a:lnTo>
                    <a:pt x="407" y="131"/>
                  </a:lnTo>
                  <a:lnTo>
                    <a:pt x="422" y="151"/>
                  </a:lnTo>
                  <a:lnTo>
                    <a:pt x="434" y="171"/>
                  </a:lnTo>
                  <a:lnTo>
                    <a:pt x="447" y="193"/>
                  </a:lnTo>
                  <a:lnTo>
                    <a:pt x="459" y="214"/>
                  </a:lnTo>
                  <a:lnTo>
                    <a:pt x="470" y="236"/>
                  </a:lnTo>
                  <a:lnTo>
                    <a:pt x="480" y="259"/>
                  </a:lnTo>
                  <a:lnTo>
                    <a:pt x="491" y="281"/>
                  </a:lnTo>
                  <a:lnTo>
                    <a:pt x="501" y="304"/>
                  </a:lnTo>
                  <a:lnTo>
                    <a:pt x="512" y="326"/>
                  </a:lnTo>
                  <a:lnTo>
                    <a:pt x="522" y="349"/>
                  </a:lnTo>
                  <a:lnTo>
                    <a:pt x="532" y="371"/>
                  </a:lnTo>
                  <a:lnTo>
                    <a:pt x="544" y="394"/>
                  </a:lnTo>
                  <a:lnTo>
                    <a:pt x="555" y="414"/>
                  </a:lnTo>
                  <a:lnTo>
                    <a:pt x="568" y="436"/>
                  </a:lnTo>
                  <a:lnTo>
                    <a:pt x="569" y="436"/>
                  </a:lnTo>
                  <a:lnTo>
                    <a:pt x="571" y="435"/>
                  </a:lnTo>
                  <a:lnTo>
                    <a:pt x="573" y="434"/>
                  </a:lnTo>
                  <a:lnTo>
                    <a:pt x="573" y="432"/>
                  </a:lnTo>
                  <a:lnTo>
                    <a:pt x="558" y="398"/>
                  </a:lnTo>
                  <a:lnTo>
                    <a:pt x="544" y="365"/>
                  </a:lnTo>
                  <a:lnTo>
                    <a:pt x="531" y="331"/>
                  </a:lnTo>
                  <a:lnTo>
                    <a:pt x="518" y="298"/>
                  </a:lnTo>
                  <a:lnTo>
                    <a:pt x="505" y="264"/>
                  </a:lnTo>
                  <a:lnTo>
                    <a:pt x="491" y="230"/>
                  </a:lnTo>
                  <a:lnTo>
                    <a:pt x="476" y="197"/>
                  </a:lnTo>
                  <a:lnTo>
                    <a:pt x="460" y="164"/>
                  </a:lnTo>
                  <a:lnTo>
                    <a:pt x="446" y="139"/>
                  </a:lnTo>
                  <a:lnTo>
                    <a:pt x="430" y="114"/>
                  </a:lnTo>
                  <a:lnTo>
                    <a:pt x="412" y="88"/>
                  </a:lnTo>
                  <a:lnTo>
                    <a:pt x="392" y="65"/>
                  </a:lnTo>
                  <a:lnTo>
                    <a:pt x="370" y="45"/>
                  </a:lnTo>
                  <a:lnTo>
                    <a:pt x="346" y="26"/>
                  </a:lnTo>
                  <a:lnTo>
                    <a:pt x="320" y="11"/>
                  </a:lnTo>
                  <a:lnTo>
                    <a:pt x="293" y="1"/>
                  </a:lnTo>
                  <a:lnTo>
                    <a:pt x="283" y="0"/>
                  </a:lnTo>
                  <a:lnTo>
                    <a:pt x="273" y="0"/>
                  </a:lnTo>
                  <a:lnTo>
                    <a:pt x="263" y="0"/>
                  </a:lnTo>
                  <a:lnTo>
                    <a:pt x="251" y="2"/>
                  </a:lnTo>
                  <a:lnTo>
                    <a:pt x="240" y="3"/>
                  </a:lnTo>
                  <a:lnTo>
                    <a:pt x="229" y="5"/>
                  </a:lnTo>
                  <a:lnTo>
                    <a:pt x="219" y="8"/>
                  </a:lnTo>
                  <a:lnTo>
                    <a:pt x="211" y="10"/>
                  </a:lnTo>
                  <a:lnTo>
                    <a:pt x="195" y="15"/>
                  </a:lnTo>
                  <a:lnTo>
                    <a:pt x="180" y="20"/>
                  </a:lnTo>
                  <a:lnTo>
                    <a:pt x="165" y="26"/>
                  </a:lnTo>
                  <a:lnTo>
                    <a:pt x="151" y="33"/>
                  </a:lnTo>
                  <a:lnTo>
                    <a:pt x="137" y="42"/>
                  </a:lnTo>
                  <a:lnTo>
                    <a:pt x="124" y="50"/>
                  </a:lnTo>
                  <a:lnTo>
                    <a:pt x="112" y="61"/>
                  </a:lnTo>
                  <a:lnTo>
                    <a:pt x="99" y="71"/>
                  </a:lnTo>
                  <a:lnTo>
                    <a:pt x="78" y="90"/>
                  </a:lnTo>
                  <a:lnTo>
                    <a:pt x="59" y="109"/>
                  </a:lnTo>
                  <a:lnTo>
                    <a:pt x="42" y="129"/>
                  </a:lnTo>
                  <a:lnTo>
                    <a:pt x="25" y="151"/>
                  </a:lnTo>
                  <a:lnTo>
                    <a:pt x="14" y="174"/>
                  </a:lnTo>
                  <a:lnTo>
                    <a:pt x="5" y="198"/>
                  </a:lnTo>
                  <a:lnTo>
                    <a:pt x="0" y="224"/>
                  </a:lnTo>
                  <a:lnTo>
                    <a:pt x="0" y="253"/>
                  </a:lnTo>
                  <a:lnTo>
                    <a:pt x="0" y="253"/>
                  </a:lnTo>
                  <a:lnTo>
                    <a:pt x="0" y="253"/>
                  </a:lnTo>
                  <a:lnTo>
                    <a:pt x="0" y="253"/>
                  </a:lnTo>
                  <a:lnTo>
                    <a:pt x="0" y="252"/>
                  </a:lnTo>
                  <a:lnTo>
                    <a:pt x="0" y="252"/>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60" name="Freeform 112"/>
            <p:cNvSpPr>
              <a:spLocks noChangeAspect="1"/>
            </p:cNvSpPr>
            <p:nvPr/>
          </p:nvSpPr>
          <p:spPr bwMode="auto">
            <a:xfrm>
              <a:off x="5053" y="504"/>
              <a:ext cx="88" cy="70"/>
            </a:xfrm>
            <a:custGeom>
              <a:avLst/>
              <a:gdLst/>
              <a:ahLst/>
              <a:cxnLst>
                <a:cxn ang="0">
                  <a:pos x="168" y="1"/>
                </a:cxn>
                <a:cxn ang="0">
                  <a:pos x="173" y="19"/>
                </a:cxn>
                <a:cxn ang="0">
                  <a:pos x="173" y="38"/>
                </a:cxn>
                <a:cxn ang="0">
                  <a:pos x="168" y="55"/>
                </a:cxn>
                <a:cxn ang="0">
                  <a:pos x="158" y="71"/>
                </a:cxn>
                <a:cxn ang="0">
                  <a:pos x="146" y="85"/>
                </a:cxn>
                <a:cxn ang="0">
                  <a:pos x="131" y="97"/>
                </a:cxn>
                <a:cxn ang="0">
                  <a:pos x="113" y="106"/>
                </a:cxn>
                <a:cxn ang="0">
                  <a:pos x="96" y="112"/>
                </a:cxn>
                <a:cxn ang="0">
                  <a:pos x="86" y="114"/>
                </a:cxn>
                <a:cxn ang="0">
                  <a:pos x="75" y="115"/>
                </a:cxn>
                <a:cxn ang="0">
                  <a:pos x="65" y="116"/>
                </a:cxn>
                <a:cxn ang="0">
                  <a:pos x="55" y="116"/>
                </a:cxn>
                <a:cxn ang="0">
                  <a:pos x="43" y="116"/>
                </a:cxn>
                <a:cxn ang="0">
                  <a:pos x="33" y="116"/>
                </a:cxn>
                <a:cxn ang="0">
                  <a:pos x="22" y="115"/>
                </a:cxn>
                <a:cxn ang="0">
                  <a:pos x="12" y="113"/>
                </a:cxn>
                <a:cxn ang="0">
                  <a:pos x="7" y="114"/>
                </a:cxn>
                <a:cxn ang="0">
                  <a:pos x="4" y="119"/>
                </a:cxn>
                <a:cxn ang="0">
                  <a:pos x="0" y="124"/>
                </a:cxn>
                <a:cxn ang="0">
                  <a:pos x="2" y="129"/>
                </a:cxn>
                <a:cxn ang="0">
                  <a:pos x="7" y="135"/>
                </a:cxn>
                <a:cxn ang="0">
                  <a:pos x="15" y="138"/>
                </a:cxn>
                <a:cxn ang="0">
                  <a:pos x="22" y="140"/>
                </a:cxn>
                <a:cxn ang="0">
                  <a:pos x="32" y="140"/>
                </a:cxn>
                <a:cxn ang="0">
                  <a:pos x="40" y="139"/>
                </a:cxn>
                <a:cxn ang="0">
                  <a:pos x="48" y="138"/>
                </a:cxn>
                <a:cxn ang="0">
                  <a:pos x="56" y="137"/>
                </a:cxn>
                <a:cxn ang="0">
                  <a:pos x="64" y="135"/>
                </a:cxn>
                <a:cxn ang="0">
                  <a:pos x="73" y="132"/>
                </a:cxn>
                <a:cxn ang="0">
                  <a:pos x="81" y="130"/>
                </a:cxn>
                <a:cxn ang="0">
                  <a:pos x="90" y="128"/>
                </a:cxn>
                <a:cxn ang="0">
                  <a:pos x="100" y="124"/>
                </a:cxn>
                <a:cxn ang="0">
                  <a:pos x="108" y="121"/>
                </a:cxn>
                <a:cxn ang="0">
                  <a:pos x="116" y="117"/>
                </a:cxn>
                <a:cxn ang="0">
                  <a:pos x="124" y="113"/>
                </a:cxn>
                <a:cxn ang="0">
                  <a:pos x="131" y="107"/>
                </a:cxn>
                <a:cxn ang="0">
                  <a:pos x="142" y="96"/>
                </a:cxn>
                <a:cxn ang="0">
                  <a:pos x="153" y="84"/>
                </a:cxn>
                <a:cxn ang="0">
                  <a:pos x="162" y="71"/>
                </a:cxn>
                <a:cxn ang="0">
                  <a:pos x="170" y="59"/>
                </a:cxn>
                <a:cxn ang="0">
                  <a:pos x="174" y="45"/>
                </a:cxn>
                <a:cxn ang="0">
                  <a:pos x="177" y="31"/>
                </a:cxn>
                <a:cxn ang="0">
                  <a:pos x="174" y="16"/>
                </a:cxn>
                <a:cxn ang="0">
                  <a:pos x="169" y="0"/>
                </a:cxn>
                <a:cxn ang="0">
                  <a:pos x="168" y="0"/>
                </a:cxn>
                <a:cxn ang="0">
                  <a:pos x="168" y="0"/>
                </a:cxn>
                <a:cxn ang="0">
                  <a:pos x="168" y="0"/>
                </a:cxn>
                <a:cxn ang="0">
                  <a:pos x="168" y="1"/>
                </a:cxn>
                <a:cxn ang="0">
                  <a:pos x="168" y="1"/>
                </a:cxn>
              </a:cxnLst>
              <a:rect l="0" t="0" r="r" b="b"/>
              <a:pathLst>
                <a:path w="177" h="140">
                  <a:moveTo>
                    <a:pt x="168" y="1"/>
                  </a:moveTo>
                  <a:lnTo>
                    <a:pt x="173" y="19"/>
                  </a:lnTo>
                  <a:lnTo>
                    <a:pt x="173" y="38"/>
                  </a:lnTo>
                  <a:lnTo>
                    <a:pt x="168" y="55"/>
                  </a:lnTo>
                  <a:lnTo>
                    <a:pt x="158" y="71"/>
                  </a:lnTo>
                  <a:lnTo>
                    <a:pt x="146" y="85"/>
                  </a:lnTo>
                  <a:lnTo>
                    <a:pt x="131" y="97"/>
                  </a:lnTo>
                  <a:lnTo>
                    <a:pt x="113" y="106"/>
                  </a:lnTo>
                  <a:lnTo>
                    <a:pt x="96" y="112"/>
                  </a:lnTo>
                  <a:lnTo>
                    <a:pt x="86" y="114"/>
                  </a:lnTo>
                  <a:lnTo>
                    <a:pt x="75" y="115"/>
                  </a:lnTo>
                  <a:lnTo>
                    <a:pt x="65" y="116"/>
                  </a:lnTo>
                  <a:lnTo>
                    <a:pt x="55" y="116"/>
                  </a:lnTo>
                  <a:lnTo>
                    <a:pt x="43" y="116"/>
                  </a:lnTo>
                  <a:lnTo>
                    <a:pt x="33" y="116"/>
                  </a:lnTo>
                  <a:lnTo>
                    <a:pt x="22" y="115"/>
                  </a:lnTo>
                  <a:lnTo>
                    <a:pt x="12" y="113"/>
                  </a:lnTo>
                  <a:lnTo>
                    <a:pt x="7" y="114"/>
                  </a:lnTo>
                  <a:lnTo>
                    <a:pt x="4" y="119"/>
                  </a:lnTo>
                  <a:lnTo>
                    <a:pt x="0" y="124"/>
                  </a:lnTo>
                  <a:lnTo>
                    <a:pt x="2" y="129"/>
                  </a:lnTo>
                  <a:lnTo>
                    <a:pt x="7" y="135"/>
                  </a:lnTo>
                  <a:lnTo>
                    <a:pt x="15" y="138"/>
                  </a:lnTo>
                  <a:lnTo>
                    <a:pt x="22" y="140"/>
                  </a:lnTo>
                  <a:lnTo>
                    <a:pt x="32" y="140"/>
                  </a:lnTo>
                  <a:lnTo>
                    <a:pt x="40" y="139"/>
                  </a:lnTo>
                  <a:lnTo>
                    <a:pt x="48" y="138"/>
                  </a:lnTo>
                  <a:lnTo>
                    <a:pt x="56" y="137"/>
                  </a:lnTo>
                  <a:lnTo>
                    <a:pt x="64" y="135"/>
                  </a:lnTo>
                  <a:lnTo>
                    <a:pt x="73" y="132"/>
                  </a:lnTo>
                  <a:lnTo>
                    <a:pt x="81" y="130"/>
                  </a:lnTo>
                  <a:lnTo>
                    <a:pt x="90" y="128"/>
                  </a:lnTo>
                  <a:lnTo>
                    <a:pt x="100" y="124"/>
                  </a:lnTo>
                  <a:lnTo>
                    <a:pt x="108" y="121"/>
                  </a:lnTo>
                  <a:lnTo>
                    <a:pt x="116" y="117"/>
                  </a:lnTo>
                  <a:lnTo>
                    <a:pt x="124" y="113"/>
                  </a:lnTo>
                  <a:lnTo>
                    <a:pt x="131" y="107"/>
                  </a:lnTo>
                  <a:lnTo>
                    <a:pt x="142" y="96"/>
                  </a:lnTo>
                  <a:lnTo>
                    <a:pt x="153" y="84"/>
                  </a:lnTo>
                  <a:lnTo>
                    <a:pt x="162" y="71"/>
                  </a:lnTo>
                  <a:lnTo>
                    <a:pt x="170" y="59"/>
                  </a:lnTo>
                  <a:lnTo>
                    <a:pt x="174" y="45"/>
                  </a:lnTo>
                  <a:lnTo>
                    <a:pt x="177" y="31"/>
                  </a:lnTo>
                  <a:lnTo>
                    <a:pt x="174" y="16"/>
                  </a:lnTo>
                  <a:lnTo>
                    <a:pt x="169" y="0"/>
                  </a:lnTo>
                  <a:lnTo>
                    <a:pt x="168" y="0"/>
                  </a:lnTo>
                  <a:lnTo>
                    <a:pt x="168" y="0"/>
                  </a:lnTo>
                  <a:lnTo>
                    <a:pt x="168" y="0"/>
                  </a:lnTo>
                  <a:lnTo>
                    <a:pt x="168" y="1"/>
                  </a:lnTo>
                  <a:lnTo>
                    <a:pt x="168" y="1"/>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61" name="Freeform 113"/>
            <p:cNvSpPr>
              <a:spLocks noChangeAspect="1"/>
            </p:cNvSpPr>
            <p:nvPr/>
          </p:nvSpPr>
          <p:spPr bwMode="auto">
            <a:xfrm>
              <a:off x="4804" y="638"/>
              <a:ext cx="92" cy="83"/>
            </a:xfrm>
            <a:custGeom>
              <a:avLst/>
              <a:gdLst/>
              <a:ahLst/>
              <a:cxnLst>
                <a:cxn ang="0">
                  <a:pos x="162" y="9"/>
                </a:cxn>
                <a:cxn ang="0">
                  <a:pos x="172" y="41"/>
                </a:cxn>
                <a:cxn ang="0">
                  <a:pos x="171" y="68"/>
                </a:cxn>
                <a:cxn ang="0">
                  <a:pos x="163" y="87"/>
                </a:cxn>
                <a:cxn ang="0">
                  <a:pos x="149" y="100"/>
                </a:cxn>
                <a:cxn ang="0">
                  <a:pos x="131" y="112"/>
                </a:cxn>
                <a:cxn ang="0">
                  <a:pos x="116" y="119"/>
                </a:cxn>
                <a:cxn ang="0">
                  <a:pos x="103" y="122"/>
                </a:cxn>
                <a:cxn ang="0">
                  <a:pos x="91" y="125"/>
                </a:cxn>
                <a:cxn ang="0">
                  <a:pos x="78" y="126"/>
                </a:cxn>
                <a:cxn ang="0">
                  <a:pos x="64" y="125"/>
                </a:cxn>
                <a:cxn ang="0">
                  <a:pos x="53" y="120"/>
                </a:cxn>
                <a:cxn ang="0">
                  <a:pos x="42" y="114"/>
                </a:cxn>
                <a:cxn ang="0">
                  <a:pos x="32" y="110"/>
                </a:cxn>
                <a:cxn ang="0">
                  <a:pos x="17" y="107"/>
                </a:cxn>
                <a:cxn ang="0">
                  <a:pos x="3" y="117"/>
                </a:cxn>
                <a:cxn ang="0">
                  <a:pos x="0" y="135"/>
                </a:cxn>
                <a:cxn ang="0">
                  <a:pos x="7" y="152"/>
                </a:cxn>
                <a:cxn ang="0">
                  <a:pos x="22" y="161"/>
                </a:cxn>
                <a:cxn ang="0">
                  <a:pos x="41" y="167"/>
                </a:cxn>
                <a:cxn ang="0">
                  <a:pos x="63" y="167"/>
                </a:cxn>
                <a:cxn ang="0">
                  <a:pos x="86" y="163"/>
                </a:cxn>
                <a:cxn ang="0">
                  <a:pos x="108" y="153"/>
                </a:cxn>
                <a:cxn ang="0">
                  <a:pos x="129" y="142"/>
                </a:cxn>
                <a:cxn ang="0">
                  <a:pos x="147" y="130"/>
                </a:cxn>
                <a:cxn ang="0">
                  <a:pos x="161" y="118"/>
                </a:cxn>
                <a:cxn ang="0">
                  <a:pos x="174" y="102"/>
                </a:cxn>
                <a:cxn ang="0">
                  <a:pos x="182" y="84"/>
                </a:cxn>
                <a:cxn ang="0">
                  <a:pos x="184" y="65"/>
                </a:cxn>
                <a:cxn ang="0">
                  <a:pos x="182" y="42"/>
                </a:cxn>
                <a:cxn ang="0">
                  <a:pos x="174" y="20"/>
                </a:cxn>
                <a:cxn ang="0">
                  <a:pos x="160" y="4"/>
                </a:cxn>
                <a:cxn ang="0">
                  <a:pos x="149" y="0"/>
                </a:cxn>
                <a:cxn ang="0">
                  <a:pos x="148" y="0"/>
                </a:cxn>
                <a:cxn ang="0">
                  <a:pos x="148" y="0"/>
                </a:cxn>
              </a:cxnLst>
              <a:rect l="0" t="0" r="r" b="b"/>
              <a:pathLst>
                <a:path w="184" h="167">
                  <a:moveTo>
                    <a:pt x="148" y="0"/>
                  </a:moveTo>
                  <a:lnTo>
                    <a:pt x="162" y="9"/>
                  </a:lnTo>
                  <a:lnTo>
                    <a:pt x="170" y="23"/>
                  </a:lnTo>
                  <a:lnTo>
                    <a:pt x="172" y="41"/>
                  </a:lnTo>
                  <a:lnTo>
                    <a:pt x="172" y="57"/>
                  </a:lnTo>
                  <a:lnTo>
                    <a:pt x="171" y="68"/>
                  </a:lnTo>
                  <a:lnTo>
                    <a:pt x="168" y="77"/>
                  </a:lnTo>
                  <a:lnTo>
                    <a:pt x="163" y="87"/>
                  </a:lnTo>
                  <a:lnTo>
                    <a:pt x="156" y="94"/>
                  </a:lnTo>
                  <a:lnTo>
                    <a:pt x="149" y="100"/>
                  </a:lnTo>
                  <a:lnTo>
                    <a:pt x="140" y="106"/>
                  </a:lnTo>
                  <a:lnTo>
                    <a:pt x="131" y="112"/>
                  </a:lnTo>
                  <a:lnTo>
                    <a:pt x="122" y="117"/>
                  </a:lnTo>
                  <a:lnTo>
                    <a:pt x="116" y="119"/>
                  </a:lnTo>
                  <a:lnTo>
                    <a:pt x="109" y="121"/>
                  </a:lnTo>
                  <a:lnTo>
                    <a:pt x="103" y="122"/>
                  </a:lnTo>
                  <a:lnTo>
                    <a:pt x="96" y="123"/>
                  </a:lnTo>
                  <a:lnTo>
                    <a:pt x="91" y="125"/>
                  </a:lnTo>
                  <a:lnTo>
                    <a:pt x="84" y="126"/>
                  </a:lnTo>
                  <a:lnTo>
                    <a:pt x="78" y="126"/>
                  </a:lnTo>
                  <a:lnTo>
                    <a:pt x="71" y="126"/>
                  </a:lnTo>
                  <a:lnTo>
                    <a:pt x="64" y="125"/>
                  </a:lnTo>
                  <a:lnTo>
                    <a:pt x="58" y="122"/>
                  </a:lnTo>
                  <a:lnTo>
                    <a:pt x="53" y="120"/>
                  </a:lnTo>
                  <a:lnTo>
                    <a:pt x="47" y="118"/>
                  </a:lnTo>
                  <a:lnTo>
                    <a:pt x="42" y="114"/>
                  </a:lnTo>
                  <a:lnTo>
                    <a:pt x="38" y="112"/>
                  </a:lnTo>
                  <a:lnTo>
                    <a:pt x="32" y="110"/>
                  </a:lnTo>
                  <a:lnTo>
                    <a:pt x="26" y="107"/>
                  </a:lnTo>
                  <a:lnTo>
                    <a:pt x="17" y="107"/>
                  </a:lnTo>
                  <a:lnTo>
                    <a:pt x="10" y="111"/>
                  </a:lnTo>
                  <a:lnTo>
                    <a:pt x="3" y="117"/>
                  </a:lnTo>
                  <a:lnTo>
                    <a:pt x="0" y="125"/>
                  </a:lnTo>
                  <a:lnTo>
                    <a:pt x="0" y="135"/>
                  </a:lnTo>
                  <a:lnTo>
                    <a:pt x="2" y="144"/>
                  </a:lnTo>
                  <a:lnTo>
                    <a:pt x="7" y="152"/>
                  </a:lnTo>
                  <a:lnTo>
                    <a:pt x="13" y="158"/>
                  </a:lnTo>
                  <a:lnTo>
                    <a:pt x="22" y="161"/>
                  </a:lnTo>
                  <a:lnTo>
                    <a:pt x="32" y="165"/>
                  </a:lnTo>
                  <a:lnTo>
                    <a:pt x="41" y="167"/>
                  </a:lnTo>
                  <a:lnTo>
                    <a:pt x="52" y="167"/>
                  </a:lnTo>
                  <a:lnTo>
                    <a:pt x="63" y="167"/>
                  </a:lnTo>
                  <a:lnTo>
                    <a:pt x="75" y="165"/>
                  </a:lnTo>
                  <a:lnTo>
                    <a:pt x="86" y="163"/>
                  </a:lnTo>
                  <a:lnTo>
                    <a:pt x="98" y="158"/>
                  </a:lnTo>
                  <a:lnTo>
                    <a:pt x="108" y="153"/>
                  </a:lnTo>
                  <a:lnTo>
                    <a:pt x="119" y="148"/>
                  </a:lnTo>
                  <a:lnTo>
                    <a:pt x="129" y="142"/>
                  </a:lnTo>
                  <a:lnTo>
                    <a:pt x="139" y="136"/>
                  </a:lnTo>
                  <a:lnTo>
                    <a:pt x="147" y="130"/>
                  </a:lnTo>
                  <a:lnTo>
                    <a:pt x="154" y="125"/>
                  </a:lnTo>
                  <a:lnTo>
                    <a:pt x="161" y="118"/>
                  </a:lnTo>
                  <a:lnTo>
                    <a:pt x="168" y="110"/>
                  </a:lnTo>
                  <a:lnTo>
                    <a:pt x="174" y="102"/>
                  </a:lnTo>
                  <a:lnTo>
                    <a:pt x="178" y="94"/>
                  </a:lnTo>
                  <a:lnTo>
                    <a:pt x="182" y="84"/>
                  </a:lnTo>
                  <a:lnTo>
                    <a:pt x="184" y="75"/>
                  </a:lnTo>
                  <a:lnTo>
                    <a:pt x="184" y="65"/>
                  </a:lnTo>
                  <a:lnTo>
                    <a:pt x="184" y="53"/>
                  </a:lnTo>
                  <a:lnTo>
                    <a:pt x="182" y="42"/>
                  </a:lnTo>
                  <a:lnTo>
                    <a:pt x="178" y="30"/>
                  </a:lnTo>
                  <a:lnTo>
                    <a:pt x="174" y="20"/>
                  </a:lnTo>
                  <a:lnTo>
                    <a:pt x="168" y="11"/>
                  </a:lnTo>
                  <a:lnTo>
                    <a:pt x="160" y="4"/>
                  </a:lnTo>
                  <a:lnTo>
                    <a:pt x="149" y="0"/>
                  </a:lnTo>
                  <a:lnTo>
                    <a:pt x="149" y="0"/>
                  </a:lnTo>
                  <a:lnTo>
                    <a:pt x="149" y="0"/>
                  </a:lnTo>
                  <a:lnTo>
                    <a:pt x="148" y="0"/>
                  </a:lnTo>
                  <a:lnTo>
                    <a:pt x="148" y="0"/>
                  </a:lnTo>
                  <a:lnTo>
                    <a:pt x="148"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62" name="Freeform 114"/>
            <p:cNvSpPr>
              <a:spLocks noChangeAspect="1"/>
            </p:cNvSpPr>
            <p:nvPr/>
          </p:nvSpPr>
          <p:spPr bwMode="auto">
            <a:xfrm>
              <a:off x="4735" y="473"/>
              <a:ext cx="473" cy="326"/>
            </a:xfrm>
            <a:custGeom>
              <a:avLst/>
              <a:gdLst/>
              <a:ahLst/>
              <a:cxnLst>
                <a:cxn ang="0">
                  <a:pos x="33" y="477"/>
                </a:cxn>
                <a:cxn ang="0">
                  <a:pos x="6" y="523"/>
                </a:cxn>
                <a:cxn ang="0">
                  <a:pos x="0" y="582"/>
                </a:cxn>
                <a:cxn ang="0">
                  <a:pos x="34" y="631"/>
                </a:cxn>
                <a:cxn ang="0">
                  <a:pos x="100" y="645"/>
                </a:cxn>
                <a:cxn ang="0">
                  <a:pos x="161" y="652"/>
                </a:cxn>
                <a:cxn ang="0">
                  <a:pos x="228" y="639"/>
                </a:cxn>
                <a:cxn ang="0">
                  <a:pos x="293" y="615"/>
                </a:cxn>
                <a:cxn ang="0">
                  <a:pos x="342" y="595"/>
                </a:cxn>
                <a:cxn ang="0">
                  <a:pos x="383" y="573"/>
                </a:cxn>
                <a:cxn ang="0">
                  <a:pos x="424" y="548"/>
                </a:cxn>
                <a:cxn ang="0">
                  <a:pos x="464" y="523"/>
                </a:cxn>
                <a:cxn ang="0">
                  <a:pos x="503" y="496"/>
                </a:cxn>
                <a:cxn ang="0">
                  <a:pos x="542" y="472"/>
                </a:cxn>
                <a:cxn ang="0">
                  <a:pos x="581" y="448"/>
                </a:cxn>
                <a:cxn ang="0">
                  <a:pos x="618" y="421"/>
                </a:cxn>
                <a:cxn ang="0">
                  <a:pos x="655" y="395"/>
                </a:cxn>
                <a:cxn ang="0">
                  <a:pos x="691" y="367"/>
                </a:cxn>
                <a:cxn ang="0">
                  <a:pos x="726" y="338"/>
                </a:cxn>
                <a:cxn ang="0">
                  <a:pos x="793" y="285"/>
                </a:cxn>
                <a:cxn ang="0">
                  <a:pos x="858" y="229"/>
                </a:cxn>
                <a:cxn ang="0">
                  <a:pos x="906" y="172"/>
                </a:cxn>
                <a:cxn ang="0">
                  <a:pos x="936" y="116"/>
                </a:cxn>
                <a:cxn ang="0">
                  <a:pos x="944" y="56"/>
                </a:cxn>
                <a:cxn ang="0">
                  <a:pos x="910" y="9"/>
                </a:cxn>
                <a:cxn ang="0">
                  <a:pos x="850" y="1"/>
                </a:cxn>
                <a:cxn ang="0">
                  <a:pos x="786" y="7"/>
                </a:cxn>
                <a:cxn ang="0">
                  <a:pos x="778" y="15"/>
                </a:cxn>
                <a:cxn ang="0">
                  <a:pos x="821" y="15"/>
                </a:cxn>
                <a:cxn ang="0">
                  <a:pos x="880" y="22"/>
                </a:cxn>
                <a:cxn ang="0">
                  <a:pos x="912" y="65"/>
                </a:cxn>
                <a:cxn ang="0">
                  <a:pos x="898" y="131"/>
                </a:cxn>
                <a:cxn ang="0">
                  <a:pos x="857" y="192"/>
                </a:cxn>
                <a:cxn ang="0">
                  <a:pos x="813" y="239"/>
                </a:cxn>
                <a:cxn ang="0">
                  <a:pos x="765" y="285"/>
                </a:cxn>
                <a:cxn ang="0">
                  <a:pos x="714" y="329"/>
                </a:cxn>
                <a:cxn ang="0">
                  <a:pos x="661" y="371"/>
                </a:cxn>
                <a:cxn ang="0">
                  <a:pos x="607" y="411"/>
                </a:cxn>
                <a:cxn ang="0">
                  <a:pos x="553" y="447"/>
                </a:cxn>
                <a:cxn ang="0">
                  <a:pos x="494" y="484"/>
                </a:cxn>
                <a:cxn ang="0">
                  <a:pos x="436" y="518"/>
                </a:cxn>
                <a:cxn ang="0">
                  <a:pos x="376" y="552"/>
                </a:cxn>
                <a:cxn ang="0">
                  <a:pos x="315" y="580"/>
                </a:cxn>
                <a:cxn ang="0">
                  <a:pos x="252" y="606"/>
                </a:cxn>
                <a:cxn ang="0">
                  <a:pos x="191" y="622"/>
                </a:cxn>
                <a:cxn ang="0">
                  <a:pos x="130" y="625"/>
                </a:cxn>
                <a:cxn ang="0">
                  <a:pos x="69" y="615"/>
                </a:cxn>
                <a:cxn ang="0">
                  <a:pos x="13" y="563"/>
                </a:cxn>
                <a:cxn ang="0">
                  <a:pos x="30" y="489"/>
                </a:cxn>
                <a:cxn ang="0">
                  <a:pos x="56" y="444"/>
                </a:cxn>
                <a:cxn ang="0">
                  <a:pos x="56" y="444"/>
                </a:cxn>
              </a:cxnLst>
              <a:rect l="0" t="0" r="r" b="b"/>
              <a:pathLst>
                <a:path w="945" h="652">
                  <a:moveTo>
                    <a:pt x="56" y="444"/>
                  </a:moveTo>
                  <a:lnTo>
                    <a:pt x="43" y="461"/>
                  </a:lnTo>
                  <a:lnTo>
                    <a:pt x="33" y="477"/>
                  </a:lnTo>
                  <a:lnTo>
                    <a:pt x="23" y="492"/>
                  </a:lnTo>
                  <a:lnTo>
                    <a:pt x="13" y="507"/>
                  </a:lnTo>
                  <a:lnTo>
                    <a:pt x="6" y="523"/>
                  </a:lnTo>
                  <a:lnTo>
                    <a:pt x="2" y="541"/>
                  </a:lnTo>
                  <a:lnTo>
                    <a:pt x="0" y="560"/>
                  </a:lnTo>
                  <a:lnTo>
                    <a:pt x="0" y="582"/>
                  </a:lnTo>
                  <a:lnTo>
                    <a:pt x="5" y="603"/>
                  </a:lnTo>
                  <a:lnTo>
                    <a:pt x="18" y="620"/>
                  </a:lnTo>
                  <a:lnTo>
                    <a:pt x="34" y="631"/>
                  </a:lnTo>
                  <a:lnTo>
                    <a:pt x="55" y="638"/>
                  </a:lnTo>
                  <a:lnTo>
                    <a:pt x="77" y="643"/>
                  </a:lnTo>
                  <a:lnTo>
                    <a:pt x="100" y="645"/>
                  </a:lnTo>
                  <a:lnTo>
                    <a:pt x="121" y="647"/>
                  </a:lnTo>
                  <a:lnTo>
                    <a:pt x="139" y="649"/>
                  </a:lnTo>
                  <a:lnTo>
                    <a:pt x="161" y="652"/>
                  </a:lnTo>
                  <a:lnTo>
                    <a:pt x="183" y="649"/>
                  </a:lnTo>
                  <a:lnTo>
                    <a:pt x="206" y="646"/>
                  </a:lnTo>
                  <a:lnTo>
                    <a:pt x="228" y="639"/>
                  </a:lnTo>
                  <a:lnTo>
                    <a:pt x="251" y="632"/>
                  </a:lnTo>
                  <a:lnTo>
                    <a:pt x="271" y="623"/>
                  </a:lnTo>
                  <a:lnTo>
                    <a:pt x="293" y="615"/>
                  </a:lnTo>
                  <a:lnTo>
                    <a:pt x="313" y="607"/>
                  </a:lnTo>
                  <a:lnTo>
                    <a:pt x="327" y="601"/>
                  </a:lnTo>
                  <a:lnTo>
                    <a:pt x="342" y="595"/>
                  </a:lnTo>
                  <a:lnTo>
                    <a:pt x="356" y="588"/>
                  </a:lnTo>
                  <a:lnTo>
                    <a:pt x="369" y="580"/>
                  </a:lnTo>
                  <a:lnTo>
                    <a:pt x="383" y="573"/>
                  </a:lnTo>
                  <a:lnTo>
                    <a:pt x="397" y="565"/>
                  </a:lnTo>
                  <a:lnTo>
                    <a:pt x="411" y="557"/>
                  </a:lnTo>
                  <a:lnTo>
                    <a:pt x="424" y="548"/>
                  </a:lnTo>
                  <a:lnTo>
                    <a:pt x="437" y="540"/>
                  </a:lnTo>
                  <a:lnTo>
                    <a:pt x="450" y="531"/>
                  </a:lnTo>
                  <a:lnTo>
                    <a:pt x="464" y="523"/>
                  </a:lnTo>
                  <a:lnTo>
                    <a:pt x="477" y="514"/>
                  </a:lnTo>
                  <a:lnTo>
                    <a:pt x="490" y="505"/>
                  </a:lnTo>
                  <a:lnTo>
                    <a:pt x="503" y="496"/>
                  </a:lnTo>
                  <a:lnTo>
                    <a:pt x="517" y="488"/>
                  </a:lnTo>
                  <a:lnTo>
                    <a:pt x="529" y="480"/>
                  </a:lnTo>
                  <a:lnTo>
                    <a:pt x="542" y="472"/>
                  </a:lnTo>
                  <a:lnTo>
                    <a:pt x="556" y="464"/>
                  </a:lnTo>
                  <a:lnTo>
                    <a:pt x="569" y="456"/>
                  </a:lnTo>
                  <a:lnTo>
                    <a:pt x="581" y="448"/>
                  </a:lnTo>
                  <a:lnTo>
                    <a:pt x="594" y="439"/>
                  </a:lnTo>
                  <a:lnTo>
                    <a:pt x="606" y="431"/>
                  </a:lnTo>
                  <a:lnTo>
                    <a:pt x="618" y="421"/>
                  </a:lnTo>
                  <a:lnTo>
                    <a:pt x="631" y="413"/>
                  </a:lnTo>
                  <a:lnTo>
                    <a:pt x="642" y="404"/>
                  </a:lnTo>
                  <a:lnTo>
                    <a:pt x="655" y="395"/>
                  </a:lnTo>
                  <a:lnTo>
                    <a:pt x="667" y="386"/>
                  </a:lnTo>
                  <a:lnTo>
                    <a:pt x="679" y="376"/>
                  </a:lnTo>
                  <a:lnTo>
                    <a:pt x="691" y="367"/>
                  </a:lnTo>
                  <a:lnTo>
                    <a:pt x="702" y="358"/>
                  </a:lnTo>
                  <a:lnTo>
                    <a:pt x="715" y="349"/>
                  </a:lnTo>
                  <a:lnTo>
                    <a:pt x="726" y="338"/>
                  </a:lnTo>
                  <a:lnTo>
                    <a:pt x="748" y="321"/>
                  </a:lnTo>
                  <a:lnTo>
                    <a:pt x="771" y="304"/>
                  </a:lnTo>
                  <a:lnTo>
                    <a:pt x="793" y="285"/>
                  </a:lnTo>
                  <a:lnTo>
                    <a:pt x="815" y="267"/>
                  </a:lnTo>
                  <a:lnTo>
                    <a:pt x="837" y="249"/>
                  </a:lnTo>
                  <a:lnTo>
                    <a:pt x="858" y="229"/>
                  </a:lnTo>
                  <a:lnTo>
                    <a:pt x="877" y="208"/>
                  </a:lnTo>
                  <a:lnTo>
                    <a:pt x="896" y="186"/>
                  </a:lnTo>
                  <a:lnTo>
                    <a:pt x="906" y="172"/>
                  </a:lnTo>
                  <a:lnTo>
                    <a:pt x="917" y="155"/>
                  </a:lnTo>
                  <a:lnTo>
                    <a:pt x="927" y="137"/>
                  </a:lnTo>
                  <a:lnTo>
                    <a:pt x="936" y="116"/>
                  </a:lnTo>
                  <a:lnTo>
                    <a:pt x="942" y="95"/>
                  </a:lnTo>
                  <a:lnTo>
                    <a:pt x="945" y="76"/>
                  </a:lnTo>
                  <a:lnTo>
                    <a:pt x="944" y="56"/>
                  </a:lnTo>
                  <a:lnTo>
                    <a:pt x="938" y="38"/>
                  </a:lnTo>
                  <a:lnTo>
                    <a:pt x="926" y="20"/>
                  </a:lnTo>
                  <a:lnTo>
                    <a:pt x="910" y="9"/>
                  </a:lnTo>
                  <a:lnTo>
                    <a:pt x="891" y="3"/>
                  </a:lnTo>
                  <a:lnTo>
                    <a:pt x="870" y="0"/>
                  </a:lnTo>
                  <a:lnTo>
                    <a:pt x="850" y="1"/>
                  </a:lnTo>
                  <a:lnTo>
                    <a:pt x="828" y="2"/>
                  </a:lnTo>
                  <a:lnTo>
                    <a:pt x="806" y="4"/>
                  </a:lnTo>
                  <a:lnTo>
                    <a:pt x="786" y="7"/>
                  </a:lnTo>
                  <a:lnTo>
                    <a:pt x="783" y="8"/>
                  </a:lnTo>
                  <a:lnTo>
                    <a:pt x="779" y="11"/>
                  </a:lnTo>
                  <a:lnTo>
                    <a:pt x="778" y="15"/>
                  </a:lnTo>
                  <a:lnTo>
                    <a:pt x="782" y="16"/>
                  </a:lnTo>
                  <a:lnTo>
                    <a:pt x="800" y="16"/>
                  </a:lnTo>
                  <a:lnTo>
                    <a:pt x="821" y="15"/>
                  </a:lnTo>
                  <a:lnTo>
                    <a:pt x="842" y="16"/>
                  </a:lnTo>
                  <a:lnTo>
                    <a:pt x="861" y="17"/>
                  </a:lnTo>
                  <a:lnTo>
                    <a:pt x="880" y="22"/>
                  </a:lnTo>
                  <a:lnTo>
                    <a:pt x="895" y="31"/>
                  </a:lnTo>
                  <a:lnTo>
                    <a:pt x="906" y="45"/>
                  </a:lnTo>
                  <a:lnTo>
                    <a:pt x="912" y="65"/>
                  </a:lnTo>
                  <a:lnTo>
                    <a:pt x="912" y="87"/>
                  </a:lnTo>
                  <a:lnTo>
                    <a:pt x="907" y="109"/>
                  </a:lnTo>
                  <a:lnTo>
                    <a:pt x="898" y="131"/>
                  </a:lnTo>
                  <a:lnTo>
                    <a:pt x="887" y="152"/>
                  </a:lnTo>
                  <a:lnTo>
                    <a:pt x="873" y="172"/>
                  </a:lnTo>
                  <a:lnTo>
                    <a:pt x="857" y="192"/>
                  </a:lnTo>
                  <a:lnTo>
                    <a:pt x="842" y="209"/>
                  </a:lnTo>
                  <a:lnTo>
                    <a:pt x="828" y="224"/>
                  </a:lnTo>
                  <a:lnTo>
                    <a:pt x="813" y="239"/>
                  </a:lnTo>
                  <a:lnTo>
                    <a:pt x="797" y="255"/>
                  </a:lnTo>
                  <a:lnTo>
                    <a:pt x="782" y="270"/>
                  </a:lnTo>
                  <a:lnTo>
                    <a:pt x="765" y="285"/>
                  </a:lnTo>
                  <a:lnTo>
                    <a:pt x="748" y="300"/>
                  </a:lnTo>
                  <a:lnTo>
                    <a:pt x="731" y="314"/>
                  </a:lnTo>
                  <a:lnTo>
                    <a:pt x="714" y="329"/>
                  </a:lnTo>
                  <a:lnTo>
                    <a:pt x="697" y="343"/>
                  </a:lnTo>
                  <a:lnTo>
                    <a:pt x="679" y="357"/>
                  </a:lnTo>
                  <a:lnTo>
                    <a:pt x="661" y="371"/>
                  </a:lnTo>
                  <a:lnTo>
                    <a:pt x="644" y="384"/>
                  </a:lnTo>
                  <a:lnTo>
                    <a:pt x="625" y="397"/>
                  </a:lnTo>
                  <a:lnTo>
                    <a:pt x="607" y="411"/>
                  </a:lnTo>
                  <a:lnTo>
                    <a:pt x="589" y="423"/>
                  </a:lnTo>
                  <a:lnTo>
                    <a:pt x="571" y="435"/>
                  </a:lnTo>
                  <a:lnTo>
                    <a:pt x="553" y="447"/>
                  </a:lnTo>
                  <a:lnTo>
                    <a:pt x="533" y="459"/>
                  </a:lnTo>
                  <a:lnTo>
                    <a:pt x="513" y="471"/>
                  </a:lnTo>
                  <a:lnTo>
                    <a:pt x="494" y="484"/>
                  </a:lnTo>
                  <a:lnTo>
                    <a:pt x="474" y="495"/>
                  </a:lnTo>
                  <a:lnTo>
                    <a:pt x="455" y="507"/>
                  </a:lnTo>
                  <a:lnTo>
                    <a:pt x="436" y="518"/>
                  </a:lnTo>
                  <a:lnTo>
                    <a:pt x="417" y="530"/>
                  </a:lnTo>
                  <a:lnTo>
                    <a:pt x="397" y="540"/>
                  </a:lnTo>
                  <a:lnTo>
                    <a:pt x="376" y="552"/>
                  </a:lnTo>
                  <a:lnTo>
                    <a:pt x="357" y="561"/>
                  </a:lnTo>
                  <a:lnTo>
                    <a:pt x="336" y="571"/>
                  </a:lnTo>
                  <a:lnTo>
                    <a:pt x="315" y="580"/>
                  </a:lnTo>
                  <a:lnTo>
                    <a:pt x="294" y="590"/>
                  </a:lnTo>
                  <a:lnTo>
                    <a:pt x="274" y="598"/>
                  </a:lnTo>
                  <a:lnTo>
                    <a:pt x="252" y="606"/>
                  </a:lnTo>
                  <a:lnTo>
                    <a:pt x="230" y="613"/>
                  </a:lnTo>
                  <a:lnTo>
                    <a:pt x="210" y="618"/>
                  </a:lnTo>
                  <a:lnTo>
                    <a:pt x="191" y="622"/>
                  </a:lnTo>
                  <a:lnTo>
                    <a:pt x="170" y="625"/>
                  </a:lnTo>
                  <a:lnTo>
                    <a:pt x="150" y="625"/>
                  </a:lnTo>
                  <a:lnTo>
                    <a:pt x="130" y="625"/>
                  </a:lnTo>
                  <a:lnTo>
                    <a:pt x="109" y="623"/>
                  </a:lnTo>
                  <a:lnTo>
                    <a:pt x="88" y="620"/>
                  </a:lnTo>
                  <a:lnTo>
                    <a:pt x="69" y="615"/>
                  </a:lnTo>
                  <a:lnTo>
                    <a:pt x="40" y="602"/>
                  </a:lnTo>
                  <a:lnTo>
                    <a:pt x="21" y="584"/>
                  </a:lnTo>
                  <a:lnTo>
                    <a:pt x="13" y="563"/>
                  </a:lnTo>
                  <a:lnTo>
                    <a:pt x="13" y="539"/>
                  </a:lnTo>
                  <a:lnTo>
                    <a:pt x="19" y="515"/>
                  </a:lnTo>
                  <a:lnTo>
                    <a:pt x="30" y="489"/>
                  </a:lnTo>
                  <a:lnTo>
                    <a:pt x="42" y="466"/>
                  </a:lnTo>
                  <a:lnTo>
                    <a:pt x="56" y="444"/>
                  </a:lnTo>
                  <a:lnTo>
                    <a:pt x="56" y="444"/>
                  </a:lnTo>
                  <a:lnTo>
                    <a:pt x="56" y="444"/>
                  </a:lnTo>
                  <a:lnTo>
                    <a:pt x="56" y="444"/>
                  </a:lnTo>
                  <a:lnTo>
                    <a:pt x="56" y="444"/>
                  </a:lnTo>
                  <a:lnTo>
                    <a:pt x="56" y="444"/>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63" name="Freeform 115"/>
            <p:cNvSpPr>
              <a:spLocks noChangeAspect="1"/>
            </p:cNvSpPr>
            <p:nvPr/>
          </p:nvSpPr>
          <p:spPr bwMode="auto">
            <a:xfrm>
              <a:off x="4865" y="521"/>
              <a:ext cx="177" cy="114"/>
            </a:xfrm>
            <a:custGeom>
              <a:avLst/>
              <a:gdLst/>
              <a:ahLst/>
              <a:cxnLst>
                <a:cxn ang="0">
                  <a:pos x="0" y="228"/>
                </a:cxn>
                <a:cxn ang="0">
                  <a:pos x="11" y="222"/>
                </a:cxn>
                <a:cxn ang="0">
                  <a:pos x="23" y="215"/>
                </a:cxn>
                <a:cxn ang="0">
                  <a:pos x="34" y="208"/>
                </a:cxn>
                <a:cxn ang="0">
                  <a:pos x="45" y="202"/>
                </a:cxn>
                <a:cxn ang="0">
                  <a:pos x="56" y="195"/>
                </a:cxn>
                <a:cxn ang="0">
                  <a:pos x="69" y="188"/>
                </a:cxn>
                <a:cxn ang="0">
                  <a:pos x="81" y="182"/>
                </a:cxn>
                <a:cxn ang="0">
                  <a:pos x="92" y="175"/>
                </a:cxn>
                <a:cxn ang="0">
                  <a:pos x="104" y="170"/>
                </a:cxn>
                <a:cxn ang="0">
                  <a:pos x="115" y="163"/>
                </a:cxn>
                <a:cxn ang="0">
                  <a:pos x="127" y="156"/>
                </a:cxn>
                <a:cxn ang="0">
                  <a:pos x="138" y="150"/>
                </a:cxn>
                <a:cxn ang="0">
                  <a:pos x="150" y="143"/>
                </a:cxn>
                <a:cxn ang="0">
                  <a:pos x="161" y="136"/>
                </a:cxn>
                <a:cxn ang="0">
                  <a:pos x="173" y="130"/>
                </a:cxn>
                <a:cxn ang="0">
                  <a:pos x="184" y="124"/>
                </a:cxn>
                <a:cxn ang="0">
                  <a:pos x="195" y="118"/>
                </a:cxn>
                <a:cxn ang="0">
                  <a:pos x="204" y="111"/>
                </a:cxn>
                <a:cxn ang="0">
                  <a:pos x="214" y="105"/>
                </a:cxn>
                <a:cxn ang="0">
                  <a:pos x="225" y="99"/>
                </a:cxn>
                <a:cxn ang="0">
                  <a:pos x="235" y="92"/>
                </a:cxn>
                <a:cxn ang="0">
                  <a:pos x="245" y="87"/>
                </a:cxn>
                <a:cxn ang="0">
                  <a:pos x="255" y="80"/>
                </a:cxn>
                <a:cxn ang="0">
                  <a:pos x="265" y="73"/>
                </a:cxn>
                <a:cxn ang="0">
                  <a:pos x="274" y="67"/>
                </a:cxn>
                <a:cxn ang="0">
                  <a:pos x="284" y="63"/>
                </a:cxn>
                <a:cxn ang="0">
                  <a:pos x="295" y="58"/>
                </a:cxn>
                <a:cxn ang="0">
                  <a:pos x="304" y="53"/>
                </a:cxn>
                <a:cxn ang="0">
                  <a:pos x="314" y="49"/>
                </a:cxn>
                <a:cxn ang="0">
                  <a:pos x="325" y="44"/>
                </a:cxn>
                <a:cxn ang="0">
                  <a:pos x="334" y="38"/>
                </a:cxn>
                <a:cxn ang="0">
                  <a:pos x="343" y="33"/>
                </a:cxn>
                <a:cxn ang="0">
                  <a:pos x="350" y="24"/>
                </a:cxn>
                <a:cxn ang="0">
                  <a:pos x="354" y="13"/>
                </a:cxn>
                <a:cxn ang="0">
                  <a:pos x="351" y="3"/>
                </a:cxn>
                <a:cxn ang="0">
                  <a:pos x="342" y="0"/>
                </a:cxn>
                <a:cxn ang="0">
                  <a:pos x="319" y="6"/>
                </a:cxn>
                <a:cxn ang="0">
                  <a:pos x="297" y="15"/>
                </a:cxn>
                <a:cxn ang="0">
                  <a:pos x="275" y="27"/>
                </a:cxn>
                <a:cxn ang="0">
                  <a:pos x="256" y="41"/>
                </a:cxn>
                <a:cxn ang="0">
                  <a:pos x="236" y="56"/>
                </a:cxn>
                <a:cxn ang="0">
                  <a:pos x="218" y="71"/>
                </a:cxn>
                <a:cxn ang="0">
                  <a:pos x="199" y="87"/>
                </a:cxn>
                <a:cxn ang="0">
                  <a:pos x="181" y="102"/>
                </a:cxn>
                <a:cxn ang="0">
                  <a:pos x="159" y="118"/>
                </a:cxn>
                <a:cxn ang="0">
                  <a:pos x="136" y="134"/>
                </a:cxn>
                <a:cxn ang="0">
                  <a:pos x="114" y="150"/>
                </a:cxn>
                <a:cxn ang="0">
                  <a:pos x="91" y="165"/>
                </a:cxn>
                <a:cxn ang="0">
                  <a:pos x="68" y="181"/>
                </a:cxn>
                <a:cxn ang="0">
                  <a:pos x="45" y="196"/>
                </a:cxn>
                <a:cxn ang="0">
                  <a:pos x="23" y="211"/>
                </a:cxn>
                <a:cxn ang="0">
                  <a:pos x="0" y="227"/>
                </a:cxn>
                <a:cxn ang="0">
                  <a:pos x="0" y="227"/>
                </a:cxn>
                <a:cxn ang="0">
                  <a:pos x="0" y="227"/>
                </a:cxn>
                <a:cxn ang="0">
                  <a:pos x="0" y="228"/>
                </a:cxn>
                <a:cxn ang="0">
                  <a:pos x="0" y="228"/>
                </a:cxn>
                <a:cxn ang="0">
                  <a:pos x="0" y="228"/>
                </a:cxn>
              </a:cxnLst>
              <a:rect l="0" t="0" r="r" b="b"/>
              <a:pathLst>
                <a:path w="354" h="228">
                  <a:moveTo>
                    <a:pt x="0" y="228"/>
                  </a:moveTo>
                  <a:lnTo>
                    <a:pt x="11" y="222"/>
                  </a:lnTo>
                  <a:lnTo>
                    <a:pt x="23" y="215"/>
                  </a:lnTo>
                  <a:lnTo>
                    <a:pt x="34" y="208"/>
                  </a:lnTo>
                  <a:lnTo>
                    <a:pt x="45" y="202"/>
                  </a:lnTo>
                  <a:lnTo>
                    <a:pt x="56" y="195"/>
                  </a:lnTo>
                  <a:lnTo>
                    <a:pt x="69" y="188"/>
                  </a:lnTo>
                  <a:lnTo>
                    <a:pt x="81" y="182"/>
                  </a:lnTo>
                  <a:lnTo>
                    <a:pt x="92" y="175"/>
                  </a:lnTo>
                  <a:lnTo>
                    <a:pt x="104" y="170"/>
                  </a:lnTo>
                  <a:lnTo>
                    <a:pt x="115" y="163"/>
                  </a:lnTo>
                  <a:lnTo>
                    <a:pt x="127" y="156"/>
                  </a:lnTo>
                  <a:lnTo>
                    <a:pt x="138" y="150"/>
                  </a:lnTo>
                  <a:lnTo>
                    <a:pt x="150" y="143"/>
                  </a:lnTo>
                  <a:lnTo>
                    <a:pt x="161" y="136"/>
                  </a:lnTo>
                  <a:lnTo>
                    <a:pt x="173" y="130"/>
                  </a:lnTo>
                  <a:lnTo>
                    <a:pt x="184" y="124"/>
                  </a:lnTo>
                  <a:lnTo>
                    <a:pt x="195" y="118"/>
                  </a:lnTo>
                  <a:lnTo>
                    <a:pt x="204" y="111"/>
                  </a:lnTo>
                  <a:lnTo>
                    <a:pt x="214" y="105"/>
                  </a:lnTo>
                  <a:lnTo>
                    <a:pt x="225" y="99"/>
                  </a:lnTo>
                  <a:lnTo>
                    <a:pt x="235" y="92"/>
                  </a:lnTo>
                  <a:lnTo>
                    <a:pt x="245" y="87"/>
                  </a:lnTo>
                  <a:lnTo>
                    <a:pt x="255" y="80"/>
                  </a:lnTo>
                  <a:lnTo>
                    <a:pt x="265" y="73"/>
                  </a:lnTo>
                  <a:lnTo>
                    <a:pt x="274" y="67"/>
                  </a:lnTo>
                  <a:lnTo>
                    <a:pt x="284" y="63"/>
                  </a:lnTo>
                  <a:lnTo>
                    <a:pt x="295" y="58"/>
                  </a:lnTo>
                  <a:lnTo>
                    <a:pt x="304" y="53"/>
                  </a:lnTo>
                  <a:lnTo>
                    <a:pt x="314" y="49"/>
                  </a:lnTo>
                  <a:lnTo>
                    <a:pt x="325" y="44"/>
                  </a:lnTo>
                  <a:lnTo>
                    <a:pt x="334" y="38"/>
                  </a:lnTo>
                  <a:lnTo>
                    <a:pt x="343" y="33"/>
                  </a:lnTo>
                  <a:lnTo>
                    <a:pt x="350" y="24"/>
                  </a:lnTo>
                  <a:lnTo>
                    <a:pt x="354" y="13"/>
                  </a:lnTo>
                  <a:lnTo>
                    <a:pt x="351" y="3"/>
                  </a:lnTo>
                  <a:lnTo>
                    <a:pt x="342" y="0"/>
                  </a:lnTo>
                  <a:lnTo>
                    <a:pt x="319" y="6"/>
                  </a:lnTo>
                  <a:lnTo>
                    <a:pt x="297" y="15"/>
                  </a:lnTo>
                  <a:lnTo>
                    <a:pt x="275" y="27"/>
                  </a:lnTo>
                  <a:lnTo>
                    <a:pt x="256" y="41"/>
                  </a:lnTo>
                  <a:lnTo>
                    <a:pt x="236" y="56"/>
                  </a:lnTo>
                  <a:lnTo>
                    <a:pt x="218" y="71"/>
                  </a:lnTo>
                  <a:lnTo>
                    <a:pt x="199" y="87"/>
                  </a:lnTo>
                  <a:lnTo>
                    <a:pt x="181" y="102"/>
                  </a:lnTo>
                  <a:lnTo>
                    <a:pt x="159" y="118"/>
                  </a:lnTo>
                  <a:lnTo>
                    <a:pt x="136" y="134"/>
                  </a:lnTo>
                  <a:lnTo>
                    <a:pt x="114" y="150"/>
                  </a:lnTo>
                  <a:lnTo>
                    <a:pt x="91" y="165"/>
                  </a:lnTo>
                  <a:lnTo>
                    <a:pt x="68" y="181"/>
                  </a:lnTo>
                  <a:lnTo>
                    <a:pt x="45" y="196"/>
                  </a:lnTo>
                  <a:lnTo>
                    <a:pt x="23" y="211"/>
                  </a:lnTo>
                  <a:lnTo>
                    <a:pt x="0" y="227"/>
                  </a:lnTo>
                  <a:lnTo>
                    <a:pt x="0" y="227"/>
                  </a:lnTo>
                  <a:lnTo>
                    <a:pt x="0" y="227"/>
                  </a:lnTo>
                  <a:lnTo>
                    <a:pt x="0" y="228"/>
                  </a:lnTo>
                  <a:lnTo>
                    <a:pt x="0" y="228"/>
                  </a:lnTo>
                  <a:lnTo>
                    <a:pt x="0" y="228"/>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64" name="Freeform 116"/>
            <p:cNvSpPr>
              <a:spLocks noChangeAspect="1"/>
            </p:cNvSpPr>
            <p:nvPr/>
          </p:nvSpPr>
          <p:spPr bwMode="auto">
            <a:xfrm>
              <a:off x="5187" y="461"/>
              <a:ext cx="157" cy="352"/>
            </a:xfrm>
            <a:custGeom>
              <a:avLst/>
              <a:gdLst/>
              <a:ahLst/>
              <a:cxnLst>
                <a:cxn ang="0">
                  <a:pos x="0" y="0"/>
                </a:cxn>
                <a:cxn ang="0">
                  <a:pos x="15" y="45"/>
                </a:cxn>
                <a:cxn ang="0">
                  <a:pos x="29" y="91"/>
                </a:cxn>
                <a:cxn ang="0">
                  <a:pos x="44" y="136"/>
                </a:cxn>
                <a:cxn ang="0">
                  <a:pos x="57" y="181"/>
                </a:cxn>
                <a:cxn ang="0">
                  <a:pos x="72" y="225"/>
                </a:cxn>
                <a:cxn ang="0">
                  <a:pos x="87" y="270"/>
                </a:cxn>
                <a:cxn ang="0">
                  <a:pos x="102" y="315"/>
                </a:cxn>
                <a:cxn ang="0">
                  <a:pos x="117" y="360"/>
                </a:cxn>
                <a:cxn ang="0">
                  <a:pos x="126" y="384"/>
                </a:cxn>
                <a:cxn ang="0">
                  <a:pos x="137" y="409"/>
                </a:cxn>
                <a:cxn ang="0">
                  <a:pos x="147" y="433"/>
                </a:cxn>
                <a:cxn ang="0">
                  <a:pos x="159" y="457"/>
                </a:cxn>
                <a:cxn ang="0">
                  <a:pos x="171" y="481"/>
                </a:cxn>
                <a:cxn ang="0">
                  <a:pos x="183" y="504"/>
                </a:cxn>
                <a:cxn ang="0">
                  <a:pos x="194" y="528"/>
                </a:cxn>
                <a:cxn ang="0">
                  <a:pos x="206" y="552"/>
                </a:cxn>
                <a:cxn ang="0">
                  <a:pos x="216" y="571"/>
                </a:cxn>
                <a:cxn ang="0">
                  <a:pos x="227" y="590"/>
                </a:cxn>
                <a:cxn ang="0">
                  <a:pos x="238" y="608"/>
                </a:cxn>
                <a:cxn ang="0">
                  <a:pos x="250" y="625"/>
                </a:cxn>
                <a:cxn ang="0">
                  <a:pos x="261" y="644"/>
                </a:cxn>
                <a:cxn ang="0">
                  <a:pos x="273" y="662"/>
                </a:cxn>
                <a:cxn ang="0">
                  <a:pos x="284" y="681"/>
                </a:cxn>
                <a:cxn ang="0">
                  <a:pos x="295" y="699"/>
                </a:cxn>
                <a:cxn ang="0">
                  <a:pos x="299" y="704"/>
                </a:cxn>
                <a:cxn ang="0">
                  <a:pos x="305" y="701"/>
                </a:cxn>
                <a:cxn ang="0">
                  <a:pos x="311" y="696"/>
                </a:cxn>
                <a:cxn ang="0">
                  <a:pos x="313" y="689"/>
                </a:cxn>
                <a:cxn ang="0">
                  <a:pos x="314" y="672"/>
                </a:cxn>
                <a:cxn ang="0">
                  <a:pos x="311" y="656"/>
                </a:cxn>
                <a:cxn ang="0">
                  <a:pos x="305" y="641"/>
                </a:cxn>
                <a:cxn ang="0">
                  <a:pos x="298" y="626"/>
                </a:cxn>
                <a:cxn ang="0">
                  <a:pos x="289" y="611"/>
                </a:cxn>
                <a:cxn ang="0">
                  <a:pos x="280" y="596"/>
                </a:cxn>
                <a:cxn ang="0">
                  <a:pos x="270" y="583"/>
                </a:cxn>
                <a:cxn ang="0">
                  <a:pos x="262" y="569"/>
                </a:cxn>
                <a:cxn ang="0">
                  <a:pos x="249" y="545"/>
                </a:cxn>
                <a:cxn ang="0">
                  <a:pos x="235" y="520"/>
                </a:cxn>
                <a:cxn ang="0">
                  <a:pos x="221" y="495"/>
                </a:cxn>
                <a:cxn ang="0">
                  <a:pos x="208" y="470"/>
                </a:cxn>
                <a:cxn ang="0">
                  <a:pos x="196" y="444"/>
                </a:cxn>
                <a:cxn ang="0">
                  <a:pos x="184" y="419"/>
                </a:cxn>
                <a:cxn ang="0">
                  <a:pos x="170" y="395"/>
                </a:cxn>
                <a:cxn ang="0">
                  <a:pos x="158" y="369"/>
                </a:cxn>
                <a:cxn ang="0">
                  <a:pos x="135" y="326"/>
                </a:cxn>
                <a:cxn ang="0">
                  <a:pos x="113" y="281"/>
                </a:cxn>
                <a:cxn ang="0">
                  <a:pos x="92" y="235"/>
                </a:cxn>
                <a:cxn ang="0">
                  <a:pos x="72" y="187"/>
                </a:cxn>
                <a:cxn ang="0">
                  <a:pos x="54" y="140"/>
                </a:cxn>
                <a:cxn ang="0">
                  <a:pos x="35" y="93"/>
                </a:cxn>
                <a:cxn ang="0">
                  <a:pos x="18" y="46"/>
                </a:cxn>
                <a:cxn ang="0">
                  <a:pos x="1" y="0"/>
                </a:cxn>
                <a:cxn ang="0">
                  <a:pos x="1" y="0"/>
                </a:cxn>
                <a:cxn ang="0">
                  <a:pos x="1" y="0"/>
                </a:cxn>
                <a:cxn ang="0">
                  <a:pos x="0" y="0"/>
                </a:cxn>
                <a:cxn ang="0">
                  <a:pos x="0" y="0"/>
                </a:cxn>
                <a:cxn ang="0">
                  <a:pos x="0" y="0"/>
                </a:cxn>
              </a:cxnLst>
              <a:rect l="0" t="0" r="r" b="b"/>
              <a:pathLst>
                <a:path w="314" h="704">
                  <a:moveTo>
                    <a:pt x="0" y="0"/>
                  </a:moveTo>
                  <a:lnTo>
                    <a:pt x="15" y="45"/>
                  </a:lnTo>
                  <a:lnTo>
                    <a:pt x="29" y="91"/>
                  </a:lnTo>
                  <a:lnTo>
                    <a:pt x="44" y="136"/>
                  </a:lnTo>
                  <a:lnTo>
                    <a:pt x="57" y="181"/>
                  </a:lnTo>
                  <a:lnTo>
                    <a:pt x="72" y="225"/>
                  </a:lnTo>
                  <a:lnTo>
                    <a:pt x="87" y="270"/>
                  </a:lnTo>
                  <a:lnTo>
                    <a:pt x="102" y="315"/>
                  </a:lnTo>
                  <a:lnTo>
                    <a:pt x="117" y="360"/>
                  </a:lnTo>
                  <a:lnTo>
                    <a:pt x="126" y="384"/>
                  </a:lnTo>
                  <a:lnTo>
                    <a:pt x="137" y="409"/>
                  </a:lnTo>
                  <a:lnTo>
                    <a:pt x="147" y="433"/>
                  </a:lnTo>
                  <a:lnTo>
                    <a:pt x="159" y="457"/>
                  </a:lnTo>
                  <a:lnTo>
                    <a:pt x="171" y="481"/>
                  </a:lnTo>
                  <a:lnTo>
                    <a:pt x="183" y="504"/>
                  </a:lnTo>
                  <a:lnTo>
                    <a:pt x="194" y="528"/>
                  </a:lnTo>
                  <a:lnTo>
                    <a:pt x="206" y="552"/>
                  </a:lnTo>
                  <a:lnTo>
                    <a:pt x="216" y="571"/>
                  </a:lnTo>
                  <a:lnTo>
                    <a:pt x="227" y="590"/>
                  </a:lnTo>
                  <a:lnTo>
                    <a:pt x="238" y="608"/>
                  </a:lnTo>
                  <a:lnTo>
                    <a:pt x="250" y="625"/>
                  </a:lnTo>
                  <a:lnTo>
                    <a:pt x="261" y="644"/>
                  </a:lnTo>
                  <a:lnTo>
                    <a:pt x="273" y="662"/>
                  </a:lnTo>
                  <a:lnTo>
                    <a:pt x="284" y="681"/>
                  </a:lnTo>
                  <a:lnTo>
                    <a:pt x="295" y="699"/>
                  </a:lnTo>
                  <a:lnTo>
                    <a:pt x="299" y="704"/>
                  </a:lnTo>
                  <a:lnTo>
                    <a:pt x="305" y="701"/>
                  </a:lnTo>
                  <a:lnTo>
                    <a:pt x="311" y="696"/>
                  </a:lnTo>
                  <a:lnTo>
                    <a:pt x="313" y="689"/>
                  </a:lnTo>
                  <a:lnTo>
                    <a:pt x="314" y="672"/>
                  </a:lnTo>
                  <a:lnTo>
                    <a:pt x="311" y="656"/>
                  </a:lnTo>
                  <a:lnTo>
                    <a:pt x="305" y="641"/>
                  </a:lnTo>
                  <a:lnTo>
                    <a:pt x="298" y="626"/>
                  </a:lnTo>
                  <a:lnTo>
                    <a:pt x="289" y="611"/>
                  </a:lnTo>
                  <a:lnTo>
                    <a:pt x="280" y="596"/>
                  </a:lnTo>
                  <a:lnTo>
                    <a:pt x="270" y="583"/>
                  </a:lnTo>
                  <a:lnTo>
                    <a:pt x="262" y="569"/>
                  </a:lnTo>
                  <a:lnTo>
                    <a:pt x="249" y="545"/>
                  </a:lnTo>
                  <a:lnTo>
                    <a:pt x="235" y="520"/>
                  </a:lnTo>
                  <a:lnTo>
                    <a:pt x="221" y="495"/>
                  </a:lnTo>
                  <a:lnTo>
                    <a:pt x="208" y="470"/>
                  </a:lnTo>
                  <a:lnTo>
                    <a:pt x="196" y="444"/>
                  </a:lnTo>
                  <a:lnTo>
                    <a:pt x="184" y="419"/>
                  </a:lnTo>
                  <a:lnTo>
                    <a:pt x="170" y="395"/>
                  </a:lnTo>
                  <a:lnTo>
                    <a:pt x="158" y="369"/>
                  </a:lnTo>
                  <a:lnTo>
                    <a:pt x="135" y="326"/>
                  </a:lnTo>
                  <a:lnTo>
                    <a:pt x="113" y="281"/>
                  </a:lnTo>
                  <a:lnTo>
                    <a:pt x="92" y="235"/>
                  </a:lnTo>
                  <a:lnTo>
                    <a:pt x="72" y="187"/>
                  </a:lnTo>
                  <a:lnTo>
                    <a:pt x="54" y="140"/>
                  </a:lnTo>
                  <a:lnTo>
                    <a:pt x="35" y="93"/>
                  </a:lnTo>
                  <a:lnTo>
                    <a:pt x="18" y="46"/>
                  </a:lnTo>
                  <a:lnTo>
                    <a:pt x="1" y="0"/>
                  </a:lnTo>
                  <a:lnTo>
                    <a:pt x="1" y="0"/>
                  </a:lnTo>
                  <a:lnTo>
                    <a:pt x="1" y="0"/>
                  </a:lnTo>
                  <a:lnTo>
                    <a:pt x="0" y="0"/>
                  </a:lnTo>
                  <a:lnTo>
                    <a:pt x="0" y="0"/>
                  </a:lnTo>
                  <a:lnTo>
                    <a:pt x="0"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65" name="Freeform 117"/>
            <p:cNvSpPr>
              <a:spLocks noChangeAspect="1"/>
            </p:cNvSpPr>
            <p:nvPr/>
          </p:nvSpPr>
          <p:spPr bwMode="auto">
            <a:xfrm>
              <a:off x="4899" y="762"/>
              <a:ext cx="426" cy="298"/>
            </a:xfrm>
            <a:custGeom>
              <a:avLst/>
              <a:gdLst/>
              <a:ahLst/>
              <a:cxnLst>
                <a:cxn ang="0">
                  <a:pos x="849" y="33"/>
                </a:cxn>
                <a:cxn ang="0">
                  <a:pos x="833" y="98"/>
                </a:cxn>
                <a:cxn ang="0">
                  <a:pos x="788" y="158"/>
                </a:cxn>
                <a:cxn ang="0">
                  <a:pos x="735" y="207"/>
                </a:cxn>
                <a:cxn ang="0">
                  <a:pos x="698" y="237"/>
                </a:cxn>
                <a:cxn ang="0">
                  <a:pos x="671" y="259"/>
                </a:cxn>
                <a:cxn ang="0">
                  <a:pos x="645" y="281"/>
                </a:cxn>
                <a:cxn ang="0">
                  <a:pos x="618" y="303"/>
                </a:cxn>
                <a:cxn ang="0">
                  <a:pos x="592" y="325"/>
                </a:cxn>
                <a:cxn ang="0">
                  <a:pos x="565" y="346"/>
                </a:cxn>
                <a:cxn ang="0">
                  <a:pos x="538" y="366"/>
                </a:cxn>
                <a:cxn ang="0">
                  <a:pos x="510" y="387"/>
                </a:cxn>
                <a:cxn ang="0">
                  <a:pos x="470" y="415"/>
                </a:cxn>
                <a:cxn ang="0">
                  <a:pos x="413" y="452"/>
                </a:cxn>
                <a:cxn ang="0">
                  <a:pos x="357" y="487"/>
                </a:cxn>
                <a:cxn ang="0">
                  <a:pos x="297" y="520"/>
                </a:cxn>
                <a:cxn ang="0">
                  <a:pos x="236" y="545"/>
                </a:cxn>
                <a:cxn ang="0">
                  <a:pos x="173" y="562"/>
                </a:cxn>
                <a:cxn ang="0">
                  <a:pos x="108" y="568"/>
                </a:cxn>
                <a:cxn ang="0">
                  <a:pos x="41" y="560"/>
                </a:cxn>
                <a:cxn ang="0">
                  <a:pos x="3" y="552"/>
                </a:cxn>
                <a:cxn ang="0">
                  <a:pos x="0" y="558"/>
                </a:cxn>
                <a:cxn ang="0">
                  <a:pos x="38" y="577"/>
                </a:cxn>
                <a:cxn ang="0">
                  <a:pos x="111" y="595"/>
                </a:cxn>
                <a:cxn ang="0">
                  <a:pos x="184" y="593"/>
                </a:cxn>
                <a:cxn ang="0">
                  <a:pos x="255" y="576"/>
                </a:cxn>
                <a:cxn ang="0">
                  <a:pos x="326" y="547"/>
                </a:cxn>
                <a:cxn ang="0">
                  <a:pos x="393" y="509"/>
                </a:cxn>
                <a:cxn ang="0">
                  <a:pos x="457" y="467"/>
                </a:cxn>
                <a:cxn ang="0">
                  <a:pos x="518" y="421"/>
                </a:cxn>
                <a:cxn ang="0">
                  <a:pos x="563" y="386"/>
                </a:cxn>
                <a:cxn ang="0">
                  <a:pos x="595" y="361"/>
                </a:cxn>
                <a:cxn ang="0">
                  <a:pos x="629" y="333"/>
                </a:cxn>
                <a:cxn ang="0">
                  <a:pos x="661" y="305"/>
                </a:cxn>
                <a:cxn ang="0">
                  <a:pos x="692" y="277"/>
                </a:cxn>
                <a:cxn ang="0">
                  <a:pos x="723" y="247"/>
                </a:cxn>
                <a:cxn ang="0">
                  <a:pos x="752" y="216"/>
                </a:cxn>
                <a:cxn ang="0">
                  <a:pos x="778" y="184"/>
                </a:cxn>
                <a:cxn ang="0">
                  <a:pos x="804" y="150"/>
                </a:cxn>
                <a:cxn ang="0">
                  <a:pos x="830" y="111"/>
                </a:cxn>
                <a:cxn ang="0">
                  <a:pos x="848" y="67"/>
                </a:cxn>
                <a:cxn ang="0">
                  <a:pos x="850" y="22"/>
                </a:cxn>
                <a:cxn ang="0">
                  <a:pos x="842" y="0"/>
                </a:cxn>
                <a:cxn ang="0">
                  <a:pos x="841" y="0"/>
                </a:cxn>
                <a:cxn ang="0">
                  <a:pos x="841" y="0"/>
                </a:cxn>
              </a:cxnLst>
              <a:rect l="0" t="0" r="r" b="b"/>
              <a:pathLst>
                <a:path w="851" h="596">
                  <a:moveTo>
                    <a:pt x="841" y="0"/>
                  </a:moveTo>
                  <a:lnTo>
                    <a:pt x="849" y="33"/>
                  </a:lnTo>
                  <a:lnTo>
                    <a:pt x="845" y="66"/>
                  </a:lnTo>
                  <a:lnTo>
                    <a:pt x="833" y="98"/>
                  </a:lnTo>
                  <a:lnTo>
                    <a:pt x="813" y="129"/>
                  </a:lnTo>
                  <a:lnTo>
                    <a:pt x="788" y="158"/>
                  </a:lnTo>
                  <a:lnTo>
                    <a:pt x="761" y="183"/>
                  </a:lnTo>
                  <a:lnTo>
                    <a:pt x="735" y="207"/>
                  </a:lnTo>
                  <a:lnTo>
                    <a:pt x="711" y="227"/>
                  </a:lnTo>
                  <a:lnTo>
                    <a:pt x="698" y="237"/>
                  </a:lnTo>
                  <a:lnTo>
                    <a:pt x="684" y="249"/>
                  </a:lnTo>
                  <a:lnTo>
                    <a:pt x="671" y="259"/>
                  </a:lnTo>
                  <a:lnTo>
                    <a:pt x="658" y="271"/>
                  </a:lnTo>
                  <a:lnTo>
                    <a:pt x="645" y="281"/>
                  </a:lnTo>
                  <a:lnTo>
                    <a:pt x="631" y="293"/>
                  </a:lnTo>
                  <a:lnTo>
                    <a:pt x="618" y="303"/>
                  </a:lnTo>
                  <a:lnTo>
                    <a:pt x="606" y="315"/>
                  </a:lnTo>
                  <a:lnTo>
                    <a:pt x="592" y="325"/>
                  </a:lnTo>
                  <a:lnTo>
                    <a:pt x="578" y="335"/>
                  </a:lnTo>
                  <a:lnTo>
                    <a:pt x="565" y="346"/>
                  </a:lnTo>
                  <a:lnTo>
                    <a:pt x="552" y="356"/>
                  </a:lnTo>
                  <a:lnTo>
                    <a:pt x="538" y="366"/>
                  </a:lnTo>
                  <a:lnTo>
                    <a:pt x="524" y="377"/>
                  </a:lnTo>
                  <a:lnTo>
                    <a:pt x="510" y="387"/>
                  </a:lnTo>
                  <a:lnTo>
                    <a:pt x="496" y="396"/>
                  </a:lnTo>
                  <a:lnTo>
                    <a:pt x="470" y="415"/>
                  </a:lnTo>
                  <a:lnTo>
                    <a:pt x="442" y="433"/>
                  </a:lnTo>
                  <a:lnTo>
                    <a:pt x="413" y="452"/>
                  </a:lnTo>
                  <a:lnTo>
                    <a:pt x="386" y="470"/>
                  </a:lnTo>
                  <a:lnTo>
                    <a:pt x="357" y="487"/>
                  </a:lnTo>
                  <a:lnTo>
                    <a:pt x="327" y="505"/>
                  </a:lnTo>
                  <a:lnTo>
                    <a:pt x="297" y="520"/>
                  </a:lnTo>
                  <a:lnTo>
                    <a:pt x="267" y="534"/>
                  </a:lnTo>
                  <a:lnTo>
                    <a:pt x="236" y="545"/>
                  </a:lnTo>
                  <a:lnTo>
                    <a:pt x="205" y="554"/>
                  </a:lnTo>
                  <a:lnTo>
                    <a:pt x="173" y="562"/>
                  </a:lnTo>
                  <a:lnTo>
                    <a:pt x="140" y="566"/>
                  </a:lnTo>
                  <a:lnTo>
                    <a:pt x="108" y="568"/>
                  </a:lnTo>
                  <a:lnTo>
                    <a:pt x="75" y="566"/>
                  </a:lnTo>
                  <a:lnTo>
                    <a:pt x="41" y="560"/>
                  </a:lnTo>
                  <a:lnTo>
                    <a:pt x="7" y="551"/>
                  </a:lnTo>
                  <a:lnTo>
                    <a:pt x="3" y="552"/>
                  </a:lnTo>
                  <a:lnTo>
                    <a:pt x="1" y="554"/>
                  </a:lnTo>
                  <a:lnTo>
                    <a:pt x="0" y="558"/>
                  </a:lnTo>
                  <a:lnTo>
                    <a:pt x="1" y="560"/>
                  </a:lnTo>
                  <a:lnTo>
                    <a:pt x="38" y="577"/>
                  </a:lnTo>
                  <a:lnTo>
                    <a:pt x="75" y="589"/>
                  </a:lnTo>
                  <a:lnTo>
                    <a:pt x="111" y="595"/>
                  </a:lnTo>
                  <a:lnTo>
                    <a:pt x="148" y="596"/>
                  </a:lnTo>
                  <a:lnTo>
                    <a:pt x="184" y="593"/>
                  </a:lnTo>
                  <a:lnTo>
                    <a:pt x="220" y="587"/>
                  </a:lnTo>
                  <a:lnTo>
                    <a:pt x="255" y="576"/>
                  </a:lnTo>
                  <a:lnTo>
                    <a:pt x="291" y="563"/>
                  </a:lnTo>
                  <a:lnTo>
                    <a:pt x="326" y="547"/>
                  </a:lnTo>
                  <a:lnTo>
                    <a:pt x="359" y="529"/>
                  </a:lnTo>
                  <a:lnTo>
                    <a:pt x="393" y="509"/>
                  </a:lnTo>
                  <a:lnTo>
                    <a:pt x="425" y="489"/>
                  </a:lnTo>
                  <a:lnTo>
                    <a:pt x="457" y="467"/>
                  </a:lnTo>
                  <a:lnTo>
                    <a:pt x="488" y="444"/>
                  </a:lnTo>
                  <a:lnTo>
                    <a:pt x="518" y="421"/>
                  </a:lnTo>
                  <a:lnTo>
                    <a:pt x="547" y="399"/>
                  </a:lnTo>
                  <a:lnTo>
                    <a:pt x="563" y="386"/>
                  </a:lnTo>
                  <a:lnTo>
                    <a:pt x="579" y="373"/>
                  </a:lnTo>
                  <a:lnTo>
                    <a:pt x="595" y="361"/>
                  </a:lnTo>
                  <a:lnTo>
                    <a:pt x="611" y="347"/>
                  </a:lnTo>
                  <a:lnTo>
                    <a:pt x="629" y="333"/>
                  </a:lnTo>
                  <a:lnTo>
                    <a:pt x="645" y="319"/>
                  </a:lnTo>
                  <a:lnTo>
                    <a:pt x="661" y="305"/>
                  </a:lnTo>
                  <a:lnTo>
                    <a:pt x="677" y="292"/>
                  </a:lnTo>
                  <a:lnTo>
                    <a:pt x="692" y="277"/>
                  </a:lnTo>
                  <a:lnTo>
                    <a:pt x="708" y="262"/>
                  </a:lnTo>
                  <a:lnTo>
                    <a:pt x="723" y="247"/>
                  </a:lnTo>
                  <a:lnTo>
                    <a:pt x="738" y="232"/>
                  </a:lnTo>
                  <a:lnTo>
                    <a:pt x="752" y="216"/>
                  </a:lnTo>
                  <a:lnTo>
                    <a:pt x="766" y="201"/>
                  </a:lnTo>
                  <a:lnTo>
                    <a:pt x="778" y="184"/>
                  </a:lnTo>
                  <a:lnTo>
                    <a:pt x="791" y="168"/>
                  </a:lnTo>
                  <a:lnTo>
                    <a:pt x="804" y="150"/>
                  </a:lnTo>
                  <a:lnTo>
                    <a:pt x="818" y="130"/>
                  </a:lnTo>
                  <a:lnTo>
                    <a:pt x="830" y="111"/>
                  </a:lnTo>
                  <a:lnTo>
                    <a:pt x="841" y="89"/>
                  </a:lnTo>
                  <a:lnTo>
                    <a:pt x="848" y="67"/>
                  </a:lnTo>
                  <a:lnTo>
                    <a:pt x="851" y="45"/>
                  </a:lnTo>
                  <a:lnTo>
                    <a:pt x="850" y="22"/>
                  </a:lnTo>
                  <a:lnTo>
                    <a:pt x="842" y="0"/>
                  </a:lnTo>
                  <a:lnTo>
                    <a:pt x="842" y="0"/>
                  </a:lnTo>
                  <a:lnTo>
                    <a:pt x="842" y="0"/>
                  </a:lnTo>
                  <a:lnTo>
                    <a:pt x="841" y="0"/>
                  </a:lnTo>
                  <a:lnTo>
                    <a:pt x="841" y="0"/>
                  </a:lnTo>
                  <a:lnTo>
                    <a:pt x="841"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66" name="Freeform 118"/>
            <p:cNvSpPr>
              <a:spLocks noChangeAspect="1"/>
            </p:cNvSpPr>
            <p:nvPr/>
          </p:nvSpPr>
          <p:spPr bwMode="auto">
            <a:xfrm>
              <a:off x="4848" y="613"/>
              <a:ext cx="334" cy="203"/>
            </a:xfrm>
            <a:custGeom>
              <a:avLst/>
              <a:gdLst/>
              <a:ahLst/>
              <a:cxnLst>
                <a:cxn ang="0">
                  <a:pos x="650" y="11"/>
                </a:cxn>
                <a:cxn ang="0">
                  <a:pos x="614" y="37"/>
                </a:cxn>
                <a:cxn ang="0">
                  <a:pos x="580" y="64"/>
                </a:cxn>
                <a:cxn ang="0">
                  <a:pos x="545" y="92"/>
                </a:cxn>
                <a:cxn ang="0">
                  <a:pos x="507" y="118"/>
                </a:cxn>
                <a:cxn ang="0">
                  <a:pos x="469" y="146"/>
                </a:cxn>
                <a:cxn ang="0">
                  <a:pos x="431" y="172"/>
                </a:cxn>
                <a:cxn ang="0">
                  <a:pos x="391" y="198"/>
                </a:cxn>
                <a:cxn ang="0">
                  <a:pos x="349" y="223"/>
                </a:cxn>
                <a:cxn ang="0">
                  <a:pos x="304" y="250"/>
                </a:cxn>
                <a:cxn ang="0">
                  <a:pos x="259" y="274"/>
                </a:cxn>
                <a:cxn ang="0">
                  <a:pos x="214" y="297"/>
                </a:cxn>
                <a:cxn ang="0">
                  <a:pos x="168" y="320"/>
                </a:cxn>
                <a:cxn ang="0">
                  <a:pos x="122" y="342"/>
                </a:cxn>
                <a:cxn ang="0">
                  <a:pos x="75" y="363"/>
                </a:cxn>
                <a:cxn ang="0">
                  <a:pos x="29" y="383"/>
                </a:cxn>
                <a:cxn ang="0">
                  <a:pos x="3" y="397"/>
                </a:cxn>
                <a:cxn ang="0">
                  <a:pos x="0" y="405"/>
                </a:cxn>
                <a:cxn ang="0">
                  <a:pos x="27" y="402"/>
                </a:cxn>
                <a:cxn ang="0">
                  <a:pos x="72" y="389"/>
                </a:cxn>
                <a:cxn ang="0">
                  <a:pos x="115" y="372"/>
                </a:cxn>
                <a:cxn ang="0">
                  <a:pos x="158" y="352"/>
                </a:cxn>
                <a:cxn ang="0">
                  <a:pos x="200" y="330"/>
                </a:cxn>
                <a:cxn ang="0">
                  <a:pos x="241" y="307"/>
                </a:cxn>
                <a:cxn ang="0">
                  <a:pos x="281" y="283"/>
                </a:cxn>
                <a:cxn ang="0">
                  <a:pos x="320" y="259"/>
                </a:cxn>
                <a:cxn ang="0">
                  <a:pos x="362" y="231"/>
                </a:cxn>
                <a:cxn ang="0">
                  <a:pos x="406" y="202"/>
                </a:cxn>
                <a:cxn ang="0">
                  <a:pos x="449" y="171"/>
                </a:cxn>
                <a:cxn ang="0">
                  <a:pos x="492" y="140"/>
                </a:cxn>
                <a:cxn ang="0">
                  <a:pos x="532" y="109"/>
                </a:cxn>
                <a:cxn ang="0">
                  <a:pos x="570" y="77"/>
                </a:cxn>
                <a:cxn ang="0">
                  <a:pos x="608" y="45"/>
                </a:cxn>
                <a:cxn ang="0">
                  <a:pos x="649" y="13"/>
                </a:cxn>
                <a:cxn ang="0">
                  <a:pos x="668" y="0"/>
                </a:cxn>
                <a:cxn ang="0">
                  <a:pos x="668" y="0"/>
                </a:cxn>
                <a:cxn ang="0">
                  <a:pos x="668" y="0"/>
                </a:cxn>
              </a:cxnLst>
              <a:rect l="0" t="0" r="r" b="b"/>
              <a:pathLst>
                <a:path w="668" h="406">
                  <a:moveTo>
                    <a:pt x="668" y="0"/>
                  </a:moveTo>
                  <a:lnTo>
                    <a:pt x="650" y="11"/>
                  </a:lnTo>
                  <a:lnTo>
                    <a:pt x="633" y="24"/>
                  </a:lnTo>
                  <a:lnTo>
                    <a:pt x="614" y="37"/>
                  </a:lnTo>
                  <a:lnTo>
                    <a:pt x="597" y="50"/>
                  </a:lnTo>
                  <a:lnTo>
                    <a:pt x="580" y="64"/>
                  </a:lnTo>
                  <a:lnTo>
                    <a:pt x="562" y="78"/>
                  </a:lnTo>
                  <a:lnTo>
                    <a:pt x="545" y="92"/>
                  </a:lnTo>
                  <a:lnTo>
                    <a:pt x="527" y="104"/>
                  </a:lnTo>
                  <a:lnTo>
                    <a:pt x="507" y="118"/>
                  </a:lnTo>
                  <a:lnTo>
                    <a:pt x="489" y="132"/>
                  </a:lnTo>
                  <a:lnTo>
                    <a:pt x="469" y="146"/>
                  </a:lnTo>
                  <a:lnTo>
                    <a:pt x="451" y="159"/>
                  </a:lnTo>
                  <a:lnTo>
                    <a:pt x="431" y="172"/>
                  </a:lnTo>
                  <a:lnTo>
                    <a:pt x="411" y="185"/>
                  </a:lnTo>
                  <a:lnTo>
                    <a:pt x="391" y="198"/>
                  </a:lnTo>
                  <a:lnTo>
                    <a:pt x="371" y="210"/>
                  </a:lnTo>
                  <a:lnTo>
                    <a:pt x="349" y="223"/>
                  </a:lnTo>
                  <a:lnTo>
                    <a:pt x="327" y="237"/>
                  </a:lnTo>
                  <a:lnTo>
                    <a:pt x="304" y="250"/>
                  </a:lnTo>
                  <a:lnTo>
                    <a:pt x="282" y="261"/>
                  </a:lnTo>
                  <a:lnTo>
                    <a:pt x="259" y="274"/>
                  </a:lnTo>
                  <a:lnTo>
                    <a:pt x="238" y="285"/>
                  </a:lnTo>
                  <a:lnTo>
                    <a:pt x="214" y="297"/>
                  </a:lnTo>
                  <a:lnTo>
                    <a:pt x="191" y="308"/>
                  </a:lnTo>
                  <a:lnTo>
                    <a:pt x="168" y="320"/>
                  </a:lnTo>
                  <a:lnTo>
                    <a:pt x="145" y="330"/>
                  </a:lnTo>
                  <a:lnTo>
                    <a:pt x="122" y="342"/>
                  </a:lnTo>
                  <a:lnTo>
                    <a:pt x="99" y="352"/>
                  </a:lnTo>
                  <a:lnTo>
                    <a:pt x="75" y="363"/>
                  </a:lnTo>
                  <a:lnTo>
                    <a:pt x="52" y="373"/>
                  </a:lnTo>
                  <a:lnTo>
                    <a:pt x="29" y="383"/>
                  </a:lnTo>
                  <a:lnTo>
                    <a:pt x="5" y="394"/>
                  </a:lnTo>
                  <a:lnTo>
                    <a:pt x="3" y="397"/>
                  </a:lnTo>
                  <a:lnTo>
                    <a:pt x="0" y="402"/>
                  </a:lnTo>
                  <a:lnTo>
                    <a:pt x="0" y="405"/>
                  </a:lnTo>
                  <a:lnTo>
                    <a:pt x="4" y="406"/>
                  </a:lnTo>
                  <a:lnTo>
                    <a:pt x="27" y="402"/>
                  </a:lnTo>
                  <a:lnTo>
                    <a:pt x="50" y="396"/>
                  </a:lnTo>
                  <a:lnTo>
                    <a:pt x="72" y="389"/>
                  </a:lnTo>
                  <a:lnTo>
                    <a:pt x="94" y="381"/>
                  </a:lnTo>
                  <a:lnTo>
                    <a:pt x="115" y="372"/>
                  </a:lnTo>
                  <a:lnTo>
                    <a:pt x="137" y="363"/>
                  </a:lnTo>
                  <a:lnTo>
                    <a:pt x="158" y="352"/>
                  </a:lnTo>
                  <a:lnTo>
                    <a:pt x="179" y="342"/>
                  </a:lnTo>
                  <a:lnTo>
                    <a:pt x="200" y="330"/>
                  </a:lnTo>
                  <a:lnTo>
                    <a:pt x="220" y="319"/>
                  </a:lnTo>
                  <a:lnTo>
                    <a:pt x="241" y="307"/>
                  </a:lnTo>
                  <a:lnTo>
                    <a:pt x="261" y="296"/>
                  </a:lnTo>
                  <a:lnTo>
                    <a:pt x="281" y="283"/>
                  </a:lnTo>
                  <a:lnTo>
                    <a:pt x="301" y="270"/>
                  </a:lnTo>
                  <a:lnTo>
                    <a:pt x="320" y="259"/>
                  </a:lnTo>
                  <a:lnTo>
                    <a:pt x="340" y="246"/>
                  </a:lnTo>
                  <a:lnTo>
                    <a:pt x="362" y="231"/>
                  </a:lnTo>
                  <a:lnTo>
                    <a:pt x="384" y="217"/>
                  </a:lnTo>
                  <a:lnTo>
                    <a:pt x="406" y="202"/>
                  </a:lnTo>
                  <a:lnTo>
                    <a:pt x="428" y="186"/>
                  </a:lnTo>
                  <a:lnTo>
                    <a:pt x="449" y="171"/>
                  </a:lnTo>
                  <a:lnTo>
                    <a:pt x="470" y="156"/>
                  </a:lnTo>
                  <a:lnTo>
                    <a:pt x="492" y="140"/>
                  </a:lnTo>
                  <a:lnTo>
                    <a:pt x="513" y="124"/>
                  </a:lnTo>
                  <a:lnTo>
                    <a:pt x="532" y="109"/>
                  </a:lnTo>
                  <a:lnTo>
                    <a:pt x="551" y="93"/>
                  </a:lnTo>
                  <a:lnTo>
                    <a:pt x="570" y="77"/>
                  </a:lnTo>
                  <a:lnTo>
                    <a:pt x="590" y="60"/>
                  </a:lnTo>
                  <a:lnTo>
                    <a:pt x="608" y="45"/>
                  </a:lnTo>
                  <a:lnTo>
                    <a:pt x="628" y="28"/>
                  </a:lnTo>
                  <a:lnTo>
                    <a:pt x="649" y="13"/>
                  </a:lnTo>
                  <a:lnTo>
                    <a:pt x="668" y="0"/>
                  </a:lnTo>
                  <a:lnTo>
                    <a:pt x="668" y="0"/>
                  </a:lnTo>
                  <a:lnTo>
                    <a:pt x="668" y="0"/>
                  </a:lnTo>
                  <a:lnTo>
                    <a:pt x="668" y="0"/>
                  </a:lnTo>
                  <a:lnTo>
                    <a:pt x="668" y="0"/>
                  </a:lnTo>
                  <a:lnTo>
                    <a:pt x="668"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67" name="Freeform 119"/>
            <p:cNvSpPr>
              <a:spLocks noChangeAspect="1"/>
            </p:cNvSpPr>
            <p:nvPr/>
          </p:nvSpPr>
          <p:spPr bwMode="auto">
            <a:xfrm>
              <a:off x="4848" y="640"/>
              <a:ext cx="334" cy="205"/>
            </a:xfrm>
            <a:custGeom>
              <a:avLst/>
              <a:gdLst/>
              <a:ahLst/>
              <a:cxnLst>
                <a:cxn ang="0">
                  <a:pos x="650" y="13"/>
                </a:cxn>
                <a:cxn ang="0">
                  <a:pos x="614" y="39"/>
                </a:cxn>
                <a:cxn ang="0">
                  <a:pos x="580" y="67"/>
                </a:cxn>
                <a:cxn ang="0">
                  <a:pos x="545" y="94"/>
                </a:cxn>
                <a:cxn ang="0">
                  <a:pos x="507" y="121"/>
                </a:cxn>
                <a:cxn ang="0">
                  <a:pos x="469" y="149"/>
                </a:cxn>
                <a:cxn ang="0">
                  <a:pos x="431" y="175"/>
                </a:cxn>
                <a:cxn ang="0">
                  <a:pos x="391" y="200"/>
                </a:cxn>
                <a:cxn ang="0">
                  <a:pos x="349" y="226"/>
                </a:cxn>
                <a:cxn ang="0">
                  <a:pos x="304" y="251"/>
                </a:cxn>
                <a:cxn ang="0">
                  <a:pos x="259" y="275"/>
                </a:cxn>
                <a:cxn ang="0">
                  <a:pos x="214" y="300"/>
                </a:cxn>
                <a:cxn ang="0">
                  <a:pos x="168" y="323"/>
                </a:cxn>
                <a:cxn ang="0">
                  <a:pos x="122" y="344"/>
                </a:cxn>
                <a:cxn ang="0">
                  <a:pos x="75" y="365"/>
                </a:cxn>
                <a:cxn ang="0">
                  <a:pos x="29" y="386"/>
                </a:cxn>
                <a:cxn ang="0">
                  <a:pos x="3" y="400"/>
                </a:cxn>
                <a:cxn ang="0">
                  <a:pos x="0" y="408"/>
                </a:cxn>
                <a:cxn ang="0">
                  <a:pos x="27" y="404"/>
                </a:cxn>
                <a:cxn ang="0">
                  <a:pos x="72" y="392"/>
                </a:cxn>
                <a:cxn ang="0">
                  <a:pos x="115" y="374"/>
                </a:cxn>
                <a:cxn ang="0">
                  <a:pos x="158" y="355"/>
                </a:cxn>
                <a:cxn ang="0">
                  <a:pos x="200" y="333"/>
                </a:cxn>
                <a:cxn ang="0">
                  <a:pos x="241" y="310"/>
                </a:cxn>
                <a:cxn ang="0">
                  <a:pos x="281" y="286"/>
                </a:cxn>
                <a:cxn ang="0">
                  <a:pos x="320" y="261"/>
                </a:cxn>
                <a:cxn ang="0">
                  <a:pos x="362" y="234"/>
                </a:cxn>
                <a:cxn ang="0">
                  <a:pos x="406" y="205"/>
                </a:cxn>
                <a:cxn ang="0">
                  <a:pos x="449" y="174"/>
                </a:cxn>
                <a:cxn ang="0">
                  <a:pos x="492" y="143"/>
                </a:cxn>
                <a:cxn ang="0">
                  <a:pos x="532" y="111"/>
                </a:cxn>
                <a:cxn ang="0">
                  <a:pos x="570" y="78"/>
                </a:cxn>
                <a:cxn ang="0">
                  <a:pos x="608" y="46"/>
                </a:cxn>
                <a:cxn ang="0">
                  <a:pos x="649" y="15"/>
                </a:cxn>
                <a:cxn ang="0">
                  <a:pos x="668" y="1"/>
                </a:cxn>
                <a:cxn ang="0">
                  <a:pos x="668" y="0"/>
                </a:cxn>
                <a:cxn ang="0">
                  <a:pos x="668" y="0"/>
                </a:cxn>
              </a:cxnLst>
              <a:rect l="0" t="0" r="r" b="b"/>
              <a:pathLst>
                <a:path w="668" h="409">
                  <a:moveTo>
                    <a:pt x="668" y="0"/>
                  </a:moveTo>
                  <a:lnTo>
                    <a:pt x="650" y="13"/>
                  </a:lnTo>
                  <a:lnTo>
                    <a:pt x="633" y="25"/>
                  </a:lnTo>
                  <a:lnTo>
                    <a:pt x="614" y="39"/>
                  </a:lnTo>
                  <a:lnTo>
                    <a:pt x="597" y="53"/>
                  </a:lnTo>
                  <a:lnTo>
                    <a:pt x="580" y="67"/>
                  </a:lnTo>
                  <a:lnTo>
                    <a:pt x="562" y="81"/>
                  </a:lnTo>
                  <a:lnTo>
                    <a:pt x="545" y="94"/>
                  </a:lnTo>
                  <a:lnTo>
                    <a:pt x="527" y="107"/>
                  </a:lnTo>
                  <a:lnTo>
                    <a:pt x="507" y="121"/>
                  </a:lnTo>
                  <a:lnTo>
                    <a:pt x="489" y="135"/>
                  </a:lnTo>
                  <a:lnTo>
                    <a:pt x="469" y="149"/>
                  </a:lnTo>
                  <a:lnTo>
                    <a:pt x="451" y="161"/>
                  </a:lnTo>
                  <a:lnTo>
                    <a:pt x="431" y="175"/>
                  </a:lnTo>
                  <a:lnTo>
                    <a:pt x="411" y="188"/>
                  </a:lnTo>
                  <a:lnTo>
                    <a:pt x="391" y="200"/>
                  </a:lnTo>
                  <a:lnTo>
                    <a:pt x="371" y="213"/>
                  </a:lnTo>
                  <a:lnTo>
                    <a:pt x="349" y="226"/>
                  </a:lnTo>
                  <a:lnTo>
                    <a:pt x="327" y="238"/>
                  </a:lnTo>
                  <a:lnTo>
                    <a:pt x="304" y="251"/>
                  </a:lnTo>
                  <a:lnTo>
                    <a:pt x="282" y="264"/>
                  </a:lnTo>
                  <a:lnTo>
                    <a:pt x="259" y="275"/>
                  </a:lnTo>
                  <a:lnTo>
                    <a:pt x="238" y="288"/>
                  </a:lnTo>
                  <a:lnTo>
                    <a:pt x="214" y="300"/>
                  </a:lnTo>
                  <a:lnTo>
                    <a:pt x="191" y="311"/>
                  </a:lnTo>
                  <a:lnTo>
                    <a:pt x="168" y="323"/>
                  </a:lnTo>
                  <a:lnTo>
                    <a:pt x="145" y="333"/>
                  </a:lnTo>
                  <a:lnTo>
                    <a:pt x="122" y="344"/>
                  </a:lnTo>
                  <a:lnTo>
                    <a:pt x="99" y="355"/>
                  </a:lnTo>
                  <a:lnTo>
                    <a:pt x="75" y="365"/>
                  </a:lnTo>
                  <a:lnTo>
                    <a:pt x="52" y="376"/>
                  </a:lnTo>
                  <a:lnTo>
                    <a:pt x="29" y="386"/>
                  </a:lnTo>
                  <a:lnTo>
                    <a:pt x="5" y="396"/>
                  </a:lnTo>
                  <a:lnTo>
                    <a:pt x="3" y="400"/>
                  </a:lnTo>
                  <a:lnTo>
                    <a:pt x="0" y="404"/>
                  </a:lnTo>
                  <a:lnTo>
                    <a:pt x="0" y="408"/>
                  </a:lnTo>
                  <a:lnTo>
                    <a:pt x="4" y="409"/>
                  </a:lnTo>
                  <a:lnTo>
                    <a:pt x="27" y="404"/>
                  </a:lnTo>
                  <a:lnTo>
                    <a:pt x="50" y="399"/>
                  </a:lnTo>
                  <a:lnTo>
                    <a:pt x="72" y="392"/>
                  </a:lnTo>
                  <a:lnTo>
                    <a:pt x="94" y="384"/>
                  </a:lnTo>
                  <a:lnTo>
                    <a:pt x="115" y="374"/>
                  </a:lnTo>
                  <a:lnTo>
                    <a:pt x="137" y="365"/>
                  </a:lnTo>
                  <a:lnTo>
                    <a:pt x="158" y="355"/>
                  </a:lnTo>
                  <a:lnTo>
                    <a:pt x="179" y="344"/>
                  </a:lnTo>
                  <a:lnTo>
                    <a:pt x="200" y="333"/>
                  </a:lnTo>
                  <a:lnTo>
                    <a:pt x="220" y="321"/>
                  </a:lnTo>
                  <a:lnTo>
                    <a:pt x="241" y="310"/>
                  </a:lnTo>
                  <a:lnTo>
                    <a:pt x="261" y="298"/>
                  </a:lnTo>
                  <a:lnTo>
                    <a:pt x="281" y="286"/>
                  </a:lnTo>
                  <a:lnTo>
                    <a:pt x="301" y="273"/>
                  </a:lnTo>
                  <a:lnTo>
                    <a:pt x="320" y="261"/>
                  </a:lnTo>
                  <a:lnTo>
                    <a:pt x="340" y="249"/>
                  </a:lnTo>
                  <a:lnTo>
                    <a:pt x="362" y="234"/>
                  </a:lnTo>
                  <a:lnTo>
                    <a:pt x="384" y="220"/>
                  </a:lnTo>
                  <a:lnTo>
                    <a:pt x="406" y="205"/>
                  </a:lnTo>
                  <a:lnTo>
                    <a:pt x="428" y="189"/>
                  </a:lnTo>
                  <a:lnTo>
                    <a:pt x="449" y="174"/>
                  </a:lnTo>
                  <a:lnTo>
                    <a:pt x="470" y="159"/>
                  </a:lnTo>
                  <a:lnTo>
                    <a:pt x="492" y="143"/>
                  </a:lnTo>
                  <a:lnTo>
                    <a:pt x="513" y="127"/>
                  </a:lnTo>
                  <a:lnTo>
                    <a:pt x="532" y="111"/>
                  </a:lnTo>
                  <a:lnTo>
                    <a:pt x="551" y="94"/>
                  </a:lnTo>
                  <a:lnTo>
                    <a:pt x="570" y="78"/>
                  </a:lnTo>
                  <a:lnTo>
                    <a:pt x="590" y="62"/>
                  </a:lnTo>
                  <a:lnTo>
                    <a:pt x="608" y="46"/>
                  </a:lnTo>
                  <a:lnTo>
                    <a:pt x="628" y="30"/>
                  </a:lnTo>
                  <a:lnTo>
                    <a:pt x="649" y="15"/>
                  </a:lnTo>
                  <a:lnTo>
                    <a:pt x="668" y="1"/>
                  </a:lnTo>
                  <a:lnTo>
                    <a:pt x="668" y="1"/>
                  </a:lnTo>
                  <a:lnTo>
                    <a:pt x="668" y="0"/>
                  </a:lnTo>
                  <a:lnTo>
                    <a:pt x="668" y="0"/>
                  </a:lnTo>
                  <a:lnTo>
                    <a:pt x="668" y="0"/>
                  </a:lnTo>
                  <a:lnTo>
                    <a:pt x="668"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68" name="Freeform 120"/>
            <p:cNvSpPr>
              <a:spLocks noChangeAspect="1"/>
            </p:cNvSpPr>
            <p:nvPr/>
          </p:nvSpPr>
          <p:spPr bwMode="auto">
            <a:xfrm>
              <a:off x="4867" y="663"/>
              <a:ext cx="334" cy="204"/>
            </a:xfrm>
            <a:custGeom>
              <a:avLst/>
              <a:gdLst/>
              <a:ahLst/>
              <a:cxnLst>
                <a:cxn ang="0">
                  <a:pos x="650" y="13"/>
                </a:cxn>
                <a:cxn ang="0">
                  <a:pos x="614" y="38"/>
                </a:cxn>
                <a:cxn ang="0">
                  <a:pos x="580" y="67"/>
                </a:cxn>
                <a:cxn ang="0">
                  <a:pos x="545" y="93"/>
                </a:cxn>
                <a:cxn ang="0">
                  <a:pos x="507" y="121"/>
                </a:cxn>
                <a:cxn ang="0">
                  <a:pos x="469" y="149"/>
                </a:cxn>
                <a:cxn ang="0">
                  <a:pos x="431" y="175"/>
                </a:cxn>
                <a:cxn ang="0">
                  <a:pos x="391" y="200"/>
                </a:cxn>
                <a:cxn ang="0">
                  <a:pos x="349" y="226"/>
                </a:cxn>
                <a:cxn ang="0">
                  <a:pos x="304" y="251"/>
                </a:cxn>
                <a:cxn ang="0">
                  <a:pos x="259" y="275"/>
                </a:cxn>
                <a:cxn ang="0">
                  <a:pos x="215" y="299"/>
                </a:cxn>
                <a:cxn ang="0">
                  <a:pos x="168" y="322"/>
                </a:cxn>
                <a:cxn ang="0">
                  <a:pos x="122" y="344"/>
                </a:cxn>
                <a:cxn ang="0">
                  <a:pos x="76" y="365"/>
                </a:cxn>
                <a:cxn ang="0">
                  <a:pos x="29" y="386"/>
                </a:cxn>
                <a:cxn ang="0">
                  <a:pos x="3" y="399"/>
                </a:cxn>
                <a:cxn ang="0">
                  <a:pos x="0" y="408"/>
                </a:cxn>
                <a:cxn ang="0">
                  <a:pos x="27" y="404"/>
                </a:cxn>
                <a:cxn ang="0">
                  <a:pos x="72" y="392"/>
                </a:cxn>
                <a:cxn ang="0">
                  <a:pos x="115" y="374"/>
                </a:cxn>
                <a:cxn ang="0">
                  <a:pos x="158" y="355"/>
                </a:cxn>
                <a:cxn ang="0">
                  <a:pos x="200" y="333"/>
                </a:cxn>
                <a:cxn ang="0">
                  <a:pos x="241" y="310"/>
                </a:cxn>
                <a:cxn ang="0">
                  <a:pos x="281" y="284"/>
                </a:cxn>
                <a:cxn ang="0">
                  <a:pos x="320" y="260"/>
                </a:cxn>
                <a:cxn ang="0">
                  <a:pos x="363" y="234"/>
                </a:cxn>
                <a:cxn ang="0">
                  <a:pos x="407" y="204"/>
                </a:cxn>
                <a:cxn ang="0">
                  <a:pos x="450" y="174"/>
                </a:cxn>
                <a:cxn ang="0">
                  <a:pos x="492" y="142"/>
                </a:cxn>
                <a:cxn ang="0">
                  <a:pos x="532" y="110"/>
                </a:cxn>
                <a:cxn ang="0">
                  <a:pos x="570" y="78"/>
                </a:cxn>
                <a:cxn ang="0">
                  <a:pos x="608" y="46"/>
                </a:cxn>
                <a:cxn ang="0">
                  <a:pos x="649" y="15"/>
                </a:cxn>
                <a:cxn ang="0">
                  <a:pos x="668" y="1"/>
                </a:cxn>
                <a:cxn ang="0">
                  <a:pos x="668" y="0"/>
                </a:cxn>
                <a:cxn ang="0">
                  <a:pos x="668" y="0"/>
                </a:cxn>
              </a:cxnLst>
              <a:rect l="0" t="0" r="r" b="b"/>
              <a:pathLst>
                <a:path w="668" h="409">
                  <a:moveTo>
                    <a:pt x="668" y="0"/>
                  </a:moveTo>
                  <a:lnTo>
                    <a:pt x="650" y="13"/>
                  </a:lnTo>
                  <a:lnTo>
                    <a:pt x="633" y="25"/>
                  </a:lnTo>
                  <a:lnTo>
                    <a:pt x="614" y="38"/>
                  </a:lnTo>
                  <a:lnTo>
                    <a:pt x="597" y="52"/>
                  </a:lnTo>
                  <a:lnTo>
                    <a:pt x="580" y="67"/>
                  </a:lnTo>
                  <a:lnTo>
                    <a:pt x="562" y="81"/>
                  </a:lnTo>
                  <a:lnTo>
                    <a:pt x="545" y="93"/>
                  </a:lnTo>
                  <a:lnTo>
                    <a:pt x="527" y="107"/>
                  </a:lnTo>
                  <a:lnTo>
                    <a:pt x="507" y="121"/>
                  </a:lnTo>
                  <a:lnTo>
                    <a:pt x="489" y="135"/>
                  </a:lnTo>
                  <a:lnTo>
                    <a:pt x="469" y="149"/>
                  </a:lnTo>
                  <a:lnTo>
                    <a:pt x="451" y="161"/>
                  </a:lnTo>
                  <a:lnTo>
                    <a:pt x="431" y="175"/>
                  </a:lnTo>
                  <a:lnTo>
                    <a:pt x="411" y="188"/>
                  </a:lnTo>
                  <a:lnTo>
                    <a:pt x="391" y="200"/>
                  </a:lnTo>
                  <a:lnTo>
                    <a:pt x="371" y="213"/>
                  </a:lnTo>
                  <a:lnTo>
                    <a:pt x="349" y="226"/>
                  </a:lnTo>
                  <a:lnTo>
                    <a:pt x="327" y="238"/>
                  </a:lnTo>
                  <a:lnTo>
                    <a:pt x="304" y="251"/>
                  </a:lnTo>
                  <a:lnTo>
                    <a:pt x="282" y="264"/>
                  </a:lnTo>
                  <a:lnTo>
                    <a:pt x="259" y="275"/>
                  </a:lnTo>
                  <a:lnTo>
                    <a:pt x="238" y="288"/>
                  </a:lnTo>
                  <a:lnTo>
                    <a:pt x="215" y="299"/>
                  </a:lnTo>
                  <a:lnTo>
                    <a:pt x="191" y="311"/>
                  </a:lnTo>
                  <a:lnTo>
                    <a:pt x="168" y="322"/>
                  </a:lnTo>
                  <a:lnTo>
                    <a:pt x="145" y="333"/>
                  </a:lnTo>
                  <a:lnTo>
                    <a:pt x="122" y="344"/>
                  </a:lnTo>
                  <a:lnTo>
                    <a:pt x="99" y="355"/>
                  </a:lnTo>
                  <a:lnTo>
                    <a:pt x="76" y="365"/>
                  </a:lnTo>
                  <a:lnTo>
                    <a:pt x="53" y="375"/>
                  </a:lnTo>
                  <a:lnTo>
                    <a:pt x="29" y="386"/>
                  </a:lnTo>
                  <a:lnTo>
                    <a:pt x="6" y="396"/>
                  </a:lnTo>
                  <a:lnTo>
                    <a:pt x="3" y="399"/>
                  </a:lnTo>
                  <a:lnTo>
                    <a:pt x="0" y="403"/>
                  </a:lnTo>
                  <a:lnTo>
                    <a:pt x="0" y="408"/>
                  </a:lnTo>
                  <a:lnTo>
                    <a:pt x="4" y="409"/>
                  </a:lnTo>
                  <a:lnTo>
                    <a:pt x="27" y="404"/>
                  </a:lnTo>
                  <a:lnTo>
                    <a:pt x="50" y="399"/>
                  </a:lnTo>
                  <a:lnTo>
                    <a:pt x="72" y="392"/>
                  </a:lnTo>
                  <a:lnTo>
                    <a:pt x="94" y="384"/>
                  </a:lnTo>
                  <a:lnTo>
                    <a:pt x="115" y="374"/>
                  </a:lnTo>
                  <a:lnTo>
                    <a:pt x="137" y="365"/>
                  </a:lnTo>
                  <a:lnTo>
                    <a:pt x="158" y="355"/>
                  </a:lnTo>
                  <a:lnTo>
                    <a:pt x="179" y="344"/>
                  </a:lnTo>
                  <a:lnTo>
                    <a:pt x="200" y="333"/>
                  </a:lnTo>
                  <a:lnTo>
                    <a:pt x="220" y="321"/>
                  </a:lnTo>
                  <a:lnTo>
                    <a:pt x="241" y="310"/>
                  </a:lnTo>
                  <a:lnTo>
                    <a:pt x="261" y="297"/>
                  </a:lnTo>
                  <a:lnTo>
                    <a:pt x="281" y="284"/>
                  </a:lnTo>
                  <a:lnTo>
                    <a:pt x="301" y="273"/>
                  </a:lnTo>
                  <a:lnTo>
                    <a:pt x="320" y="260"/>
                  </a:lnTo>
                  <a:lnTo>
                    <a:pt x="340" y="248"/>
                  </a:lnTo>
                  <a:lnTo>
                    <a:pt x="363" y="234"/>
                  </a:lnTo>
                  <a:lnTo>
                    <a:pt x="385" y="219"/>
                  </a:lnTo>
                  <a:lnTo>
                    <a:pt x="407" y="204"/>
                  </a:lnTo>
                  <a:lnTo>
                    <a:pt x="429" y="189"/>
                  </a:lnTo>
                  <a:lnTo>
                    <a:pt x="450" y="174"/>
                  </a:lnTo>
                  <a:lnTo>
                    <a:pt x="470" y="158"/>
                  </a:lnTo>
                  <a:lnTo>
                    <a:pt x="492" y="142"/>
                  </a:lnTo>
                  <a:lnTo>
                    <a:pt x="513" y="125"/>
                  </a:lnTo>
                  <a:lnTo>
                    <a:pt x="532" y="110"/>
                  </a:lnTo>
                  <a:lnTo>
                    <a:pt x="551" y="94"/>
                  </a:lnTo>
                  <a:lnTo>
                    <a:pt x="570" y="78"/>
                  </a:lnTo>
                  <a:lnTo>
                    <a:pt x="590" y="62"/>
                  </a:lnTo>
                  <a:lnTo>
                    <a:pt x="608" y="46"/>
                  </a:lnTo>
                  <a:lnTo>
                    <a:pt x="628" y="30"/>
                  </a:lnTo>
                  <a:lnTo>
                    <a:pt x="649" y="15"/>
                  </a:lnTo>
                  <a:lnTo>
                    <a:pt x="668" y="1"/>
                  </a:lnTo>
                  <a:lnTo>
                    <a:pt x="668" y="1"/>
                  </a:lnTo>
                  <a:lnTo>
                    <a:pt x="668" y="0"/>
                  </a:lnTo>
                  <a:lnTo>
                    <a:pt x="668" y="0"/>
                  </a:lnTo>
                  <a:lnTo>
                    <a:pt x="668" y="0"/>
                  </a:lnTo>
                  <a:lnTo>
                    <a:pt x="668"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69" name="Freeform 121"/>
            <p:cNvSpPr>
              <a:spLocks noChangeAspect="1"/>
            </p:cNvSpPr>
            <p:nvPr/>
          </p:nvSpPr>
          <p:spPr bwMode="auto">
            <a:xfrm>
              <a:off x="4722" y="743"/>
              <a:ext cx="207" cy="324"/>
            </a:xfrm>
            <a:custGeom>
              <a:avLst/>
              <a:gdLst/>
              <a:ahLst/>
              <a:cxnLst>
                <a:cxn ang="0">
                  <a:pos x="14" y="17"/>
                </a:cxn>
                <a:cxn ang="0">
                  <a:pos x="40" y="53"/>
                </a:cxn>
                <a:cxn ang="0">
                  <a:pos x="63" y="90"/>
                </a:cxn>
                <a:cxn ang="0">
                  <a:pos x="88" y="127"/>
                </a:cxn>
                <a:cxn ang="0">
                  <a:pos x="115" y="165"/>
                </a:cxn>
                <a:cxn ang="0">
                  <a:pos x="144" y="204"/>
                </a:cxn>
                <a:cxn ang="0">
                  <a:pos x="172" y="244"/>
                </a:cxn>
                <a:cxn ang="0">
                  <a:pos x="199" y="286"/>
                </a:cxn>
                <a:cxn ang="0">
                  <a:pos x="227" y="328"/>
                </a:cxn>
                <a:cxn ang="0">
                  <a:pos x="254" y="371"/>
                </a:cxn>
                <a:cxn ang="0">
                  <a:pos x="277" y="416"/>
                </a:cxn>
                <a:cxn ang="0">
                  <a:pos x="300" y="461"/>
                </a:cxn>
                <a:cxn ang="0">
                  <a:pos x="320" y="504"/>
                </a:cxn>
                <a:cxn ang="0">
                  <a:pos x="338" y="546"/>
                </a:cxn>
                <a:cxn ang="0">
                  <a:pos x="356" y="589"/>
                </a:cxn>
                <a:cxn ang="0">
                  <a:pos x="378" y="628"/>
                </a:cxn>
                <a:cxn ang="0">
                  <a:pos x="398" y="649"/>
                </a:cxn>
                <a:cxn ang="0">
                  <a:pos x="411" y="642"/>
                </a:cxn>
                <a:cxn ang="0">
                  <a:pos x="415" y="618"/>
                </a:cxn>
                <a:cxn ang="0">
                  <a:pos x="406" y="581"/>
                </a:cxn>
                <a:cxn ang="0">
                  <a:pos x="389" y="545"/>
                </a:cxn>
                <a:cxn ang="0">
                  <a:pos x="370" y="512"/>
                </a:cxn>
                <a:cxn ang="0">
                  <a:pos x="349" y="471"/>
                </a:cxn>
                <a:cxn ang="0">
                  <a:pos x="323" y="423"/>
                </a:cxn>
                <a:cxn ang="0">
                  <a:pos x="293" y="376"/>
                </a:cxn>
                <a:cxn ang="0">
                  <a:pos x="262" y="330"/>
                </a:cxn>
                <a:cxn ang="0">
                  <a:pos x="230" y="288"/>
                </a:cxn>
                <a:cxn ang="0">
                  <a:pos x="199" y="249"/>
                </a:cxn>
                <a:cxn ang="0">
                  <a:pos x="168" y="210"/>
                </a:cxn>
                <a:cxn ang="0">
                  <a:pos x="136" y="172"/>
                </a:cxn>
                <a:cxn ang="0">
                  <a:pos x="105" y="135"/>
                </a:cxn>
                <a:cxn ang="0">
                  <a:pos x="76" y="96"/>
                </a:cxn>
                <a:cxn ang="0">
                  <a:pos x="47" y="55"/>
                </a:cxn>
                <a:cxn ang="0">
                  <a:pos x="16" y="17"/>
                </a:cxn>
                <a:cxn ang="0">
                  <a:pos x="0" y="0"/>
                </a:cxn>
                <a:cxn ang="0">
                  <a:pos x="0" y="0"/>
                </a:cxn>
                <a:cxn ang="0">
                  <a:pos x="0" y="0"/>
                </a:cxn>
              </a:cxnLst>
              <a:rect l="0" t="0" r="r" b="b"/>
              <a:pathLst>
                <a:path w="415" h="649">
                  <a:moveTo>
                    <a:pt x="0" y="0"/>
                  </a:moveTo>
                  <a:lnTo>
                    <a:pt x="14" y="17"/>
                  </a:lnTo>
                  <a:lnTo>
                    <a:pt x="28" y="35"/>
                  </a:lnTo>
                  <a:lnTo>
                    <a:pt x="40" y="53"/>
                  </a:lnTo>
                  <a:lnTo>
                    <a:pt x="52" y="71"/>
                  </a:lnTo>
                  <a:lnTo>
                    <a:pt x="63" y="90"/>
                  </a:lnTo>
                  <a:lnTo>
                    <a:pt x="76" y="108"/>
                  </a:lnTo>
                  <a:lnTo>
                    <a:pt x="88" y="127"/>
                  </a:lnTo>
                  <a:lnTo>
                    <a:pt x="100" y="145"/>
                  </a:lnTo>
                  <a:lnTo>
                    <a:pt x="115" y="165"/>
                  </a:lnTo>
                  <a:lnTo>
                    <a:pt x="129" y="184"/>
                  </a:lnTo>
                  <a:lnTo>
                    <a:pt x="144" y="204"/>
                  </a:lnTo>
                  <a:lnTo>
                    <a:pt x="158" y="225"/>
                  </a:lnTo>
                  <a:lnTo>
                    <a:pt x="172" y="244"/>
                  </a:lnTo>
                  <a:lnTo>
                    <a:pt x="186" y="265"/>
                  </a:lnTo>
                  <a:lnTo>
                    <a:pt x="199" y="286"/>
                  </a:lnTo>
                  <a:lnTo>
                    <a:pt x="213" y="307"/>
                  </a:lnTo>
                  <a:lnTo>
                    <a:pt x="227" y="328"/>
                  </a:lnTo>
                  <a:lnTo>
                    <a:pt x="241" y="349"/>
                  </a:lnTo>
                  <a:lnTo>
                    <a:pt x="254" y="371"/>
                  </a:lnTo>
                  <a:lnTo>
                    <a:pt x="265" y="393"/>
                  </a:lnTo>
                  <a:lnTo>
                    <a:pt x="277" y="416"/>
                  </a:lnTo>
                  <a:lnTo>
                    <a:pt x="288" y="438"/>
                  </a:lnTo>
                  <a:lnTo>
                    <a:pt x="300" y="461"/>
                  </a:lnTo>
                  <a:lnTo>
                    <a:pt x="311" y="484"/>
                  </a:lnTo>
                  <a:lnTo>
                    <a:pt x="320" y="504"/>
                  </a:lnTo>
                  <a:lnTo>
                    <a:pt x="330" y="524"/>
                  </a:lnTo>
                  <a:lnTo>
                    <a:pt x="338" y="546"/>
                  </a:lnTo>
                  <a:lnTo>
                    <a:pt x="347" y="567"/>
                  </a:lnTo>
                  <a:lnTo>
                    <a:pt x="356" y="589"/>
                  </a:lnTo>
                  <a:lnTo>
                    <a:pt x="366" y="608"/>
                  </a:lnTo>
                  <a:lnTo>
                    <a:pt x="378" y="628"/>
                  </a:lnTo>
                  <a:lnTo>
                    <a:pt x="391" y="645"/>
                  </a:lnTo>
                  <a:lnTo>
                    <a:pt x="398" y="649"/>
                  </a:lnTo>
                  <a:lnTo>
                    <a:pt x="404" y="646"/>
                  </a:lnTo>
                  <a:lnTo>
                    <a:pt x="411" y="642"/>
                  </a:lnTo>
                  <a:lnTo>
                    <a:pt x="414" y="636"/>
                  </a:lnTo>
                  <a:lnTo>
                    <a:pt x="415" y="618"/>
                  </a:lnTo>
                  <a:lnTo>
                    <a:pt x="411" y="599"/>
                  </a:lnTo>
                  <a:lnTo>
                    <a:pt x="406" y="581"/>
                  </a:lnTo>
                  <a:lnTo>
                    <a:pt x="399" y="562"/>
                  </a:lnTo>
                  <a:lnTo>
                    <a:pt x="389" y="545"/>
                  </a:lnTo>
                  <a:lnTo>
                    <a:pt x="379" y="528"/>
                  </a:lnTo>
                  <a:lnTo>
                    <a:pt x="370" y="512"/>
                  </a:lnTo>
                  <a:lnTo>
                    <a:pt x="362" y="495"/>
                  </a:lnTo>
                  <a:lnTo>
                    <a:pt x="349" y="471"/>
                  </a:lnTo>
                  <a:lnTo>
                    <a:pt x="335" y="447"/>
                  </a:lnTo>
                  <a:lnTo>
                    <a:pt x="323" y="423"/>
                  </a:lnTo>
                  <a:lnTo>
                    <a:pt x="308" y="399"/>
                  </a:lnTo>
                  <a:lnTo>
                    <a:pt x="293" y="376"/>
                  </a:lnTo>
                  <a:lnTo>
                    <a:pt x="278" y="353"/>
                  </a:lnTo>
                  <a:lnTo>
                    <a:pt x="262" y="330"/>
                  </a:lnTo>
                  <a:lnTo>
                    <a:pt x="245" y="308"/>
                  </a:lnTo>
                  <a:lnTo>
                    <a:pt x="230" y="288"/>
                  </a:lnTo>
                  <a:lnTo>
                    <a:pt x="216" y="267"/>
                  </a:lnTo>
                  <a:lnTo>
                    <a:pt x="199" y="249"/>
                  </a:lnTo>
                  <a:lnTo>
                    <a:pt x="184" y="229"/>
                  </a:lnTo>
                  <a:lnTo>
                    <a:pt x="168" y="210"/>
                  </a:lnTo>
                  <a:lnTo>
                    <a:pt x="152" y="191"/>
                  </a:lnTo>
                  <a:lnTo>
                    <a:pt x="136" y="172"/>
                  </a:lnTo>
                  <a:lnTo>
                    <a:pt x="120" y="153"/>
                  </a:lnTo>
                  <a:lnTo>
                    <a:pt x="105" y="135"/>
                  </a:lnTo>
                  <a:lnTo>
                    <a:pt x="90" y="115"/>
                  </a:lnTo>
                  <a:lnTo>
                    <a:pt x="76" y="96"/>
                  </a:lnTo>
                  <a:lnTo>
                    <a:pt x="62" y="75"/>
                  </a:lnTo>
                  <a:lnTo>
                    <a:pt x="47" y="55"/>
                  </a:lnTo>
                  <a:lnTo>
                    <a:pt x="32" y="37"/>
                  </a:lnTo>
                  <a:lnTo>
                    <a:pt x="16" y="17"/>
                  </a:lnTo>
                  <a:lnTo>
                    <a:pt x="0" y="0"/>
                  </a:lnTo>
                  <a:lnTo>
                    <a:pt x="0" y="0"/>
                  </a:lnTo>
                  <a:lnTo>
                    <a:pt x="0" y="0"/>
                  </a:lnTo>
                  <a:lnTo>
                    <a:pt x="0" y="0"/>
                  </a:lnTo>
                  <a:lnTo>
                    <a:pt x="0" y="0"/>
                  </a:lnTo>
                  <a:lnTo>
                    <a:pt x="0"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70" name="Freeform 122"/>
            <p:cNvSpPr>
              <a:spLocks noChangeAspect="1"/>
            </p:cNvSpPr>
            <p:nvPr/>
          </p:nvSpPr>
          <p:spPr bwMode="auto">
            <a:xfrm>
              <a:off x="4755" y="662"/>
              <a:ext cx="58" cy="100"/>
            </a:xfrm>
            <a:custGeom>
              <a:avLst/>
              <a:gdLst/>
              <a:ahLst/>
              <a:cxnLst>
                <a:cxn ang="0">
                  <a:pos x="29" y="199"/>
                </a:cxn>
                <a:cxn ang="0">
                  <a:pos x="14" y="190"/>
                </a:cxn>
                <a:cxn ang="0">
                  <a:pos x="6" y="175"/>
                </a:cxn>
                <a:cxn ang="0">
                  <a:pos x="3" y="158"/>
                </a:cxn>
                <a:cxn ang="0">
                  <a:pos x="6" y="139"/>
                </a:cxn>
                <a:cxn ang="0">
                  <a:pos x="13" y="120"/>
                </a:cxn>
                <a:cxn ang="0">
                  <a:pos x="21" y="101"/>
                </a:cxn>
                <a:cxn ang="0">
                  <a:pos x="31" y="85"/>
                </a:cxn>
                <a:cxn ang="0">
                  <a:pos x="40" y="73"/>
                </a:cxn>
                <a:cxn ang="0">
                  <a:pos x="46" y="68"/>
                </a:cxn>
                <a:cxn ang="0">
                  <a:pos x="52" y="63"/>
                </a:cxn>
                <a:cxn ang="0">
                  <a:pos x="57" y="57"/>
                </a:cxn>
                <a:cxn ang="0">
                  <a:pos x="63" y="53"/>
                </a:cxn>
                <a:cxn ang="0">
                  <a:pos x="69" y="48"/>
                </a:cxn>
                <a:cxn ang="0">
                  <a:pos x="75" y="42"/>
                </a:cxn>
                <a:cxn ang="0">
                  <a:pos x="81" y="39"/>
                </a:cxn>
                <a:cxn ang="0">
                  <a:pos x="87" y="34"/>
                </a:cxn>
                <a:cxn ang="0">
                  <a:pos x="96" y="29"/>
                </a:cxn>
                <a:cxn ang="0">
                  <a:pos x="102" y="23"/>
                </a:cxn>
                <a:cxn ang="0">
                  <a:pos x="108" y="17"/>
                </a:cxn>
                <a:cxn ang="0">
                  <a:pos x="114" y="8"/>
                </a:cxn>
                <a:cxn ang="0">
                  <a:pos x="115" y="2"/>
                </a:cxn>
                <a:cxn ang="0">
                  <a:pos x="112" y="0"/>
                </a:cxn>
                <a:cxn ang="0">
                  <a:pos x="106" y="0"/>
                </a:cxn>
                <a:cxn ang="0">
                  <a:pos x="101" y="3"/>
                </a:cxn>
                <a:cxn ang="0">
                  <a:pos x="89" y="15"/>
                </a:cxn>
                <a:cxn ang="0">
                  <a:pos x="75" y="26"/>
                </a:cxn>
                <a:cxn ang="0">
                  <a:pos x="61" y="38"/>
                </a:cxn>
                <a:cxn ang="0">
                  <a:pos x="47" y="50"/>
                </a:cxn>
                <a:cxn ang="0">
                  <a:pos x="34" y="63"/>
                </a:cxn>
                <a:cxn ang="0">
                  <a:pos x="23" y="77"/>
                </a:cxn>
                <a:cxn ang="0">
                  <a:pos x="14" y="92"/>
                </a:cxn>
                <a:cxn ang="0">
                  <a:pos x="7" y="108"/>
                </a:cxn>
                <a:cxn ang="0">
                  <a:pos x="3" y="120"/>
                </a:cxn>
                <a:cxn ang="0">
                  <a:pos x="1" y="133"/>
                </a:cxn>
                <a:cxn ang="0">
                  <a:pos x="0" y="147"/>
                </a:cxn>
                <a:cxn ang="0">
                  <a:pos x="0" y="161"/>
                </a:cxn>
                <a:cxn ang="0">
                  <a:pos x="3" y="174"/>
                </a:cxn>
                <a:cxn ang="0">
                  <a:pos x="8" y="185"/>
                </a:cxn>
                <a:cxn ang="0">
                  <a:pos x="17" y="193"/>
                </a:cxn>
                <a:cxn ang="0">
                  <a:pos x="29" y="199"/>
                </a:cxn>
                <a:cxn ang="0">
                  <a:pos x="29" y="199"/>
                </a:cxn>
                <a:cxn ang="0">
                  <a:pos x="29" y="199"/>
                </a:cxn>
                <a:cxn ang="0">
                  <a:pos x="29" y="199"/>
                </a:cxn>
                <a:cxn ang="0">
                  <a:pos x="29" y="199"/>
                </a:cxn>
                <a:cxn ang="0">
                  <a:pos x="29" y="199"/>
                </a:cxn>
              </a:cxnLst>
              <a:rect l="0" t="0" r="r" b="b"/>
              <a:pathLst>
                <a:path w="115" h="199">
                  <a:moveTo>
                    <a:pt x="29" y="199"/>
                  </a:moveTo>
                  <a:lnTo>
                    <a:pt x="14" y="190"/>
                  </a:lnTo>
                  <a:lnTo>
                    <a:pt x="6" y="175"/>
                  </a:lnTo>
                  <a:lnTo>
                    <a:pt x="3" y="158"/>
                  </a:lnTo>
                  <a:lnTo>
                    <a:pt x="6" y="139"/>
                  </a:lnTo>
                  <a:lnTo>
                    <a:pt x="13" y="120"/>
                  </a:lnTo>
                  <a:lnTo>
                    <a:pt x="21" y="101"/>
                  </a:lnTo>
                  <a:lnTo>
                    <a:pt x="31" y="85"/>
                  </a:lnTo>
                  <a:lnTo>
                    <a:pt x="40" y="73"/>
                  </a:lnTo>
                  <a:lnTo>
                    <a:pt x="46" y="68"/>
                  </a:lnTo>
                  <a:lnTo>
                    <a:pt x="52" y="63"/>
                  </a:lnTo>
                  <a:lnTo>
                    <a:pt x="57" y="57"/>
                  </a:lnTo>
                  <a:lnTo>
                    <a:pt x="63" y="53"/>
                  </a:lnTo>
                  <a:lnTo>
                    <a:pt x="69" y="48"/>
                  </a:lnTo>
                  <a:lnTo>
                    <a:pt x="75" y="42"/>
                  </a:lnTo>
                  <a:lnTo>
                    <a:pt x="81" y="39"/>
                  </a:lnTo>
                  <a:lnTo>
                    <a:pt x="87" y="34"/>
                  </a:lnTo>
                  <a:lnTo>
                    <a:pt x="96" y="29"/>
                  </a:lnTo>
                  <a:lnTo>
                    <a:pt x="102" y="23"/>
                  </a:lnTo>
                  <a:lnTo>
                    <a:pt x="108" y="17"/>
                  </a:lnTo>
                  <a:lnTo>
                    <a:pt x="114" y="8"/>
                  </a:lnTo>
                  <a:lnTo>
                    <a:pt x="115" y="2"/>
                  </a:lnTo>
                  <a:lnTo>
                    <a:pt x="112" y="0"/>
                  </a:lnTo>
                  <a:lnTo>
                    <a:pt x="106" y="0"/>
                  </a:lnTo>
                  <a:lnTo>
                    <a:pt x="101" y="3"/>
                  </a:lnTo>
                  <a:lnTo>
                    <a:pt x="89" y="15"/>
                  </a:lnTo>
                  <a:lnTo>
                    <a:pt x="75" y="26"/>
                  </a:lnTo>
                  <a:lnTo>
                    <a:pt x="61" y="38"/>
                  </a:lnTo>
                  <a:lnTo>
                    <a:pt x="47" y="50"/>
                  </a:lnTo>
                  <a:lnTo>
                    <a:pt x="34" y="63"/>
                  </a:lnTo>
                  <a:lnTo>
                    <a:pt x="23" y="77"/>
                  </a:lnTo>
                  <a:lnTo>
                    <a:pt x="14" y="92"/>
                  </a:lnTo>
                  <a:lnTo>
                    <a:pt x="7" y="108"/>
                  </a:lnTo>
                  <a:lnTo>
                    <a:pt x="3" y="120"/>
                  </a:lnTo>
                  <a:lnTo>
                    <a:pt x="1" y="133"/>
                  </a:lnTo>
                  <a:lnTo>
                    <a:pt x="0" y="147"/>
                  </a:lnTo>
                  <a:lnTo>
                    <a:pt x="0" y="161"/>
                  </a:lnTo>
                  <a:lnTo>
                    <a:pt x="3" y="174"/>
                  </a:lnTo>
                  <a:lnTo>
                    <a:pt x="8" y="185"/>
                  </a:lnTo>
                  <a:lnTo>
                    <a:pt x="17" y="193"/>
                  </a:lnTo>
                  <a:lnTo>
                    <a:pt x="29" y="199"/>
                  </a:lnTo>
                  <a:lnTo>
                    <a:pt x="29" y="199"/>
                  </a:lnTo>
                  <a:lnTo>
                    <a:pt x="29" y="199"/>
                  </a:lnTo>
                  <a:lnTo>
                    <a:pt x="29" y="199"/>
                  </a:lnTo>
                  <a:lnTo>
                    <a:pt x="29" y="199"/>
                  </a:lnTo>
                  <a:lnTo>
                    <a:pt x="29" y="199"/>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71" name="Freeform 123"/>
            <p:cNvSpPr>
              <a:spLocks noChangeAspect="1"/>
            </p:cNvSpPr>
            <p:nvPr/>
          </p:nvSpPr>
          <p:spPr bwMode="auto">
            <a:xfrm>
              <a:off x="4842" y="613"/>
              <a:ext cx="418" cy="320"/>
            </a:xfrm>
            <a:custGeom>
              <a:avLst/>
              <a:gdLst/>
              <a:ahLst/>
              <a:cxnLst>
                <a:cxn ang="0">
                  <a:pos x="830" y="48"/>
                </a:cxn>
                <a:cxn ang="0">
                  <a:pos x="826" y="116"/>
                </a:cxn>
                <a:cxn ang="0">
                  <a:pos x="787" y="179"/>
                </a:cxn>
                <a:cxn ang="0">
                  <a:pos x="750" y="213"/>
                </a:cxn>
                <a:cxn ang="0">
                  <a:pos x="709" y="243"/>
                </a:cxn>
                <a:cxn ang="0">
                  <a:pos x="670" y="272"/>
                </a:cxn>
                <a:cxn ang="0">
                  <a:pos x="631" y="302"/>
                </a:cxn>
                <a:cxn ang="0">
                  <a:pos x="591" y="329"/>
                </a:cxn>
                <a:cxn ang="0">
                  <a:pos x="551" y="358"/>
                </a:cxn>
                <a:cxn ang="0">
                  <a:pos x="510" y="386"/>
                </a:cxn>
                <a:cxn ang="0">
                  <a:pos x="470" y="412"/>
                </a:cxn>
                <a:cxn ang="0">
                  <a:pos x="430" y="437"/>
                </a:cxn>
                <a:cxn ang="0">
                  <a:pos x="388" y="463"/>
                </a:cxn>
                <a:cxn ang="0">
                  <a:pos x="345" y="486"/>
                </a:cxn>
                <a:cxn ang="0">
                  <a:pos x="303" y="508"/>
                </a:cxn>
                <a:cxn ang="0">
                  <a:pos x="260" y="528"/>
                </a:cxn>
                <a:cxn ang="0">
                  <a:pos x="218" y="547"/>
                </a:cxn>
                <a:cxn ang="0">
                  <a:pos x="176" y="560"/>
                </a:cxn>
                <a:cxn ang="0">
                  <a:pos x="132" y="569"/>
                </a:cxn>
                <a:cxn ang="0">
                  <a:pos x="90" y="569"/>
                </a:cxn>
                <a:cxn ang="0">
                  <a:pos x="48" y="564"/>
                </a:cxn>
                <a:cxn ang="0">
                  <a:pos x="11" y="564"/>
                </a:cxn>
                <a:cxn ang="0">
                  <a:pos x="0" y="588"/>
                </a:cxn>
                <a:cxn ang="0">
                  <a:pos x="27" y="625"/>
                </a:cxn>
                <a:cxn ang="0">
                  <a:pos x="70" y="639"/>
                </a:cxn>
                <a:cxn ang="0">
                  <a:pos x="121" y="637"/>
                </a:cxn>
                <a:cxn ang="0">
                  <a:pos x="173" y="625"/>
                </a:cxn>
                <a:cxn ang="0">
                  <a:pos x="216" y="609"/>
                </a:cxn>
                <a:cxn ang="0">
                  <a:pos x="267" y="587"/>
                </a:cxn>
                <a:cxn ang="0">
                  <a:pos x="322" y="557"/>
                </a:cxn>
                <a:cxn ang="0">
                  <a:pos x="377" y="524"/>
                </a:cxn>
                <a:cxn ang="0">
                  <a:pos x="430" y="489"/>
                </a:cxn>
                <a:cxn ang="0">
                  <a:pos x="480" y="452"/>
                </a:cxn>
                <a:cxn ang="0">
                  <a:pos x="531" y="413"/>
                </a:cxn>
                <a:cxn ang="0">
                  <a:pos x="582" y="373"/>
                </a:cxn>
                <a:cxn ang="0">
                  <a:pos x="633" y="331"/>
                </a:cxn>
                <a:cxn ang="0">
                  <a:pos x="683" y="289"/>
                </a:cxn>
                <a:cxn ang="0">
                  <a:pos x="733" y="245"/>
                </a:cxn>
                <a:cxn ang="0">
                  <a:pos x="779" y="199"/>
                </a:cxn>
                <a:cxn ang="0">
                  <a:pos x="825" y="130"/>
                </a:cxn>
                <a:cxn ang="0">
                  <a:pos x="834" y="54"/>
                </a:cxn>
                <a:cxn ang="0">
                  <a:pos x="819" y="0"/>
                </a:cxn>
                <a:cxn ang="0">
                  <a:pos x="818" y="0"/>
                </a:cxn>
              </a:cxnLst>
              <a:rect l="0" t="0" r="r" b="b"/>
              <a:pathLst>
                <a:path w="835" h="640">
                  <a:moveTo>
                    <a:pt x="818" y="0"/>
                  </a:moveTo>
                  <a:lnTo>
                    <a:pt x="826" y="24"/>
                  </a:lnTo>
                  <a:lnTo>
                    <a:pt x="830" y="48"/>
                  </a:lnTo>
                  <a:lnTo>
                    <a:pt x="833" y="71"/>
                  </a:lnTo>
                  <a:lnTo>
                    <a:pt x="830" y="94"/>
                  </a:lnTo>
                  <a:lnTo>
                    <a:pt x="826" y="116"/>
                  </a:lnTo>
                  <a:lnTo>
                    <a:pt x="817" y="138"/>
                  </a:lnTo>
                  <a:lnTo>
                    <a:pt x="804" y="159"/>
                  </a:lnTo>
                  <a:lnTo>
                    <a:pt x="787" y="179"/>
                  </a:lnTo>
                  <a:lnTo>
                    <a:pt x="775" y="191"/>
                  </a:lnTo>
                  <a:lnTo>
                    <a:pt x="762" y="202"/>
                  </a:lnTo>
                  <a:lnTo>
                    <a:pt x="750" y="213"/>
                  </a:lnTo>
                  <a:lnTo>
                    <a:pt x="736" y="223"/>
                  </a:lnTo>
                  <a:lnTo>
                    <a:pt x="723" y="232"/>
                  </a:lnTo>
                  <a:lnTo>
                    <a:pt x="709" y="243"/>
                  </a:lnTo>
                  <a:lnTo>
                    <a:pt x="696" y="252"/>
                  </a:lnTo>
                  <a:lnTo>
                    <a:pt x="683" y="262"/>
                  </a:lnTo>
                  <a:lnTo>
                    <a:pt x="670" y="272"/>
                  </a:lnTo>
                  <a:lnTo>
                    <a:pt x="656" y="282"/>
                  </a:lnTo>
                  <a:lnTo>
                    <a:pt x="644" y="291"/>
                  </a:lnTo>
                  <a:lnTo>
                    <a:pt x="631" y="302"/>
                  </a:lnTo>
                  <a:lnTo>
                    <a:pt x="617" y="311"/>
                  </a:lnTo>
                  <a:lnTo>
                    <a:pt x="603" y="320"/>
                  </a:lnTo>
                  <a:lnTo>
                    <a:pt x="591" y="329"/>
                  </a:lnTo>
                  <a:lnTo>
                    <a:pt x="577" y="338"/>
                  </a:lnTo>
                  <a:lnTo>
                    <a:pt x="564" y="349"/>
                  </a:lnTo>
                  <a:lnTo>
                    <a:pt x="551" y="358"/>
                  </a:lnTo>
                  <a:lnTo>
                    <a:pt x="537" y="367"/>
                  </a:lnTo>
                  <a:lnTo>
                    <a:pt x="524" y="376"/>
                  </a:lnTo>
                  <a:lnTo>
                    <a:pt x="510" y="386"/>
                  </a:lnTo>
                  <a:lnTo>
                    <a:pt x="496" y="394"/>
                  </a:lnTo>
                  <a:lnTo>
                    <a:pt x="484" y="403"/>
                  </a:lnTo>
                  <a:lnTo>
                    <a:pt x="470" y="412"/>
                  </a:lnTo>
                  <a:lnTo>
                    <a:pt x="456" y="421"/>
                  </a:lnTo>
                  <a:lnTo>
                    <a:pt x="443" y="429"/>
                  </a:lnTo>
                  <a:lnTo>
                    <a:pt x="430" y="437"/>
                  </a:lnTo>
                  <a:lnTo>
                    <a:pt x="416" y="447"/>
                  </a:lnTo>
                  <a:lnTo>
                    <a:pt x="402" y="455"/>
                  </a:lnTo>
                  <a:lnTo>
                    <a:pt x="388" y="463"/>
                  </a:lnTo>
                  <a:lnTo>
                    <a:pt x="374" y="471"/>
                  </a:lnTo>
                  <a:lnTo>
                    <a:pt x="359" y="478"/>
                  </a:lnTo>
                  <a:lnTo>
                    <a:pt x="345" y="486"/>
                  </a:lnTo>
                  <a:lnTo>
                    <a:pt x="332" y="493"/>
                  </a:lnTo>
                  <a:lnTo>
                    <a:pt x="317" y="501"/>
                  </a:lnTo>
                  <a:lnTo>
                    <a:pt x="303" y="508"/>
                  </a:lnTo>
                  <a:lnTo>
                    <a:pt x="289" y="515"/>
                  </a:lnTo>
                  <a:lnTo>
                    <a:pt x="274" y="522"/>
                  </a:lnTo>
                  <a:lnTo>
                    <a:pt x="260" y="528"/>
                  </a:lnTo>
                  <a:lnTo>
                    <a:pt x="245" y="535"/>
                  </a:lnTo>
                  <a:lnTo>
                    <a:pt x="231" y="541"/>
                  </a:lnTo>
                  <a:lnTo>
                    <a:pt x="218" y="547"/>
                  </a:lnTo>
                  <a:lnTo>
                    <a:pt x="204" y="552"/>
                  </a:lnTo>
                  <a:lnTo>
                    <a:pt x="190" y="556"/>
                  </a:lnTo>
                  <a:lnTo>
                    <a:pt x="176" y="560"/>
                  </a:lnTo>
                  <a:lnTo>
                    <a:pt x="162" y="563"/>
                  </a:lnTo>
                  <a:lnTo>
                    <a:pt x="147" y="567"/>
                  </a:lnTo>
                  <a:lnTo>
                    <a:pt x="132" y="569"/>
                  </a:lnTo>
                  <a:lnTo>
                    <a:pt x="119" y="570"/>
                  </a:lnTo>
                  <a:lnTo>
                    <a:pt x="104" y="570"/>
                  </a:lnTo>
                  <a:lnTo>
                    <a:pt x="90" y="569"/>
                  </a:lnTo>
                  <a:lnTo>
                    <a:pt x="76" y="568"/>
                  </a:lnTo>
                  <a:lnTo>
                    <a:pt x="62" y="565"/>
                  </a:lnTo>
                  <a:lnTo>
                    <a:pt x="48" y="564"/>
                  </a:lnTo>
                  <a:lnTo>
                    <a:pt x="33" y="563"/>
                  </a:lnTo>
                  <a:lnTo>
                    <a:pt x="19" y="562"/>
                  </a:lnTo>
                  <a:lnTo>
                    <a:pt x="11" y="564"/>
                  </a:lnTo>
                  <a:lnTo>
                    <a:pt x="4" y="571"/>
                  </a:lnTo>
                  <a:lnTo>
                    <a:pt x="0" y="580"/>
                  </a:lnTo>
                  <a:lnTo>
                    <a:pt x="0" y="588"/>
                  </a:lnTo>
                  <a:lnTo>
                    <a:pt x="7" y="603"/>
                  </a:lnTo>
                  <a:lnTo>
                    <a:pt x="16" y="616"/>
                  </a:lnTo>
                  <a:lnTo>
                    <a:pt x="27" y="625"/>
                  </a:lnTo>
                  <a:lnTo>
                    <a:pt x="40" y="632"/>
                  </a:lnTo>
                  <a:lnTo>
                    <a:pt x="55" y="637"/>
                  </a:lnTo>
                  <a:lnTo>
                    <a:pt x="70" y="639"/>
                  </a:lnTo>
                  <a:lnTo>
                    <a:pt x="86" y="640"/>
                  </a:lnTo>
                  <a:lnTo>
                    <a:pt x="104" y="639"/>
                  </a:lnTo>
                  <a:lnTo>
                    <a:pt x="121" y="637"/>
                  </a:lnTo>
                  <a:lnTo>
                    <a:pt x="138" y="634"/>
                  </a:lnTo>
                  <a:lnTo>
                    <a:pt x="155" y="630"/>
                  </a:lnTo>
                  <a:lnTo>
                    <a:pt x="173" y="625"/>
                  </a:lnTo>
                  <a:lnTo>
                    <a:pt x="189" y="620"/>
                  </a:lnTo>
                  <a:lnTo>
                    <a:pt x="204" y="615"/>
                  </a:lnTo>
                  <a:lnTo>
                    <a:pt x="216" y="609"/>
                  </a:lnTo>
                  <a:lnTo>
                    <a:pt x="229" y="605"/>
                  </a:lnTo>
                  <a:lnTo>
                    <a:pt x="249" y="595"/>
                  </a:lnTo>
                  <a:lnTo>
                    <a:pt x="267" y="587"/>
                  </a:lnTo>
                  <a:lnTo>
                    <a:pt x="286" y="577"/>
                  </a:lnTo>
                  <a:lnTo>
                    <a:pt x="304" y="568"/>
                  </a:lnTo>
                  <a:lnTo>
                    <a:pt x="322" y="557"/>
                  </a:lnTo>
                  <a:lnTo>
                    <a:pt x="341" y="547"/>
                  </a:lnTo>
                  <a:lnTo>
                    <a:pt x="359" y="535"/>
                  </a:lnTo>
                  <a:lnTo>
                    <a:pt x="377" y="524"/>
                  </a:lnTo>
                  <a:lnTo>
                    <a:pt x="395" y="514"/>
                  </a:lnTo>
                  <a:lnTo>
                    <a:pt x="412" y="501"/>
                  </a:lnTo>
                  <a:lnTo>
                    <a:pt x="430" y="489"/>
                  </a:lnTo>
                  <a:lnTo>
                    <a:pt x="447" y="477"/>
                  </a:lnTo>
                  <a:lnTo>
                    <a:pt x="464" y="465"/>
                  </a:lnTo>
                  <a:lnTo>
                    <a:pt x="480" y="452"/>
                  </a:lnTo>
                  <a:lnTo>
                    <a:pt x="498" y="440"/>
                  </a:lnTo>
                  <a:lnTo>
                    <a:pt x="514" y="427"/>
                  </a:lnTo>
                  <a:lnTo>
                    <a:pt x="531" y="413"/>
                  </a:lnTo>
                  <a:lnTo>
                    <a:pt x="548" y="401"/>
                  </a:lnTo>
                  <a:lnTo>
                    <a:pt x="565" y="387"/>
                  </a:lnTo>
                  <a:lnTo>
                    <a:pt x="582" y="373"/>
                  </a:lnTo>
                  <a:lnTo>
                    <a:pt x="599" y="359"/>
                  </a:lnTo>
                  <a:lnTo>
                    <a:pt x="616" y="345"/>
                  </a:lnTo>
                  <a:lnTo>
                    <a:pt x="633" y="331"/>
                  </a:lnTo>
                  <a:lnTo>
                    <a:pt x="650" y="318"/>
                  </a:lnTo>
                  <a:lnTo>
                    <a:pt x="667" y="303"/>
                  </a:lnTo>
                  <a:lnTo>
                    <a:pt x="683" y="289"/>
                  </a:lnTo>
                  <a:lnTo>
                    <a:pt x="700" y="274"/>
                  </a:lnTo>
                  <a:lnTo>
                    <a:pt x="716" y="260"/>
                  </a:lnTo>
                  <a:lnTo>
                    <a:pt x="733" y="245"/>
                  </a:lnTo>
                  <a:lnTo>
                    <a:pt x="747" y="230"/>
                  </a:lnTo>
                  <a:lnTo>
                    <a:pt x="764" y="214"/>
                  </a:lnTo>
                  <a:lnTo>
                    <a:pt x="779" y="199"/>
                  </a:lnTo>
                  <a:lnTo>
                    <a:pt x="798" y="177"/>
                  </a:lnTo>
                  <a:lnTo>
                    <a:pt x="814" y="154"/>
                  </a:lnTo>
                  <a:lnTo>
                    <a:pt x="825" y="130"/>
                  </a:lnTo>
                  <a:lnTo>
                    <a:pt x="832" y="106"/>
                  </a:lnTo>
                  <a:lnTo>
                    <a:pt x="835" y="80"/>
                  </a:lnTo>
                  <a:lnTo>
                    <a:pt x="834" y="54"/>
                  </a:lnTo>
                  <a:lnTo>
                    <a:pt x="828" y="27"/>
                  </a:lnTo>
                  <a:lnTo>
                    <a:pt x="819" y="0"/>
                  </a:lnTo>
                  <a:lnTo>
                    <a:pt x="819" y="0"/>
                  </a:lnTo>
                  <a:lnTo>
                    <a:pt x="819" y="0"/>
                  </a:lnTo>
                  <a:lnTo>
                    <a:pt x="818" y="0"/>
                  </a:lnTo>
                  <a:lnTo>
                    <a:pt x="818" y="0"/>
                  </a:lnTo>
                  <a:lnTo>
                    <a:pt x="818"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72" name="Freeform 124"/>
            <p:cNvSpPr>
              <a:spLocks noChangeAspect="1"/>
            </p:cNvSpPr>
            <p:nvPr/>
          </p:nvSpPr>
          <p:spPr bwMode="auto">
            <a:xfrm>
              <a:off x="4772" y="481"/>
              <a:ext cx="84" cy="233"/>
            </a:xfrm>
            <a:custGeom>
              <a:avLst/>
              <a:gdLst/>
              <a:ahLst/>
              <a:cxnLst>
                <a:cxn ang="0">
                  <a:pos x="1" y="25"/>
                </a:cxn>
                <a:cxn ang="0">
                  <a:pos x="0" y="83"/>
                </a:cxn>
                <a:cxn ang="0">
                  <a:pos x="6" y="134"/>
                </a:cxn>
                <a:cxn ang="0">
                  <a:pos x="14" y="167"/>
                </a:cxn>
                <a:cxn ang="0">
                  <a:pos x="24" y="199"/>
                </a:cxn>
                <a:cxn ang="0">
                  <a:pos x="36" y="230"/>
                </a:cxn>
                <a:cxn ang="0">
                  <a:pos x="50" y="261"/>
                </a:cxn>
                <a:cxn ang="0">
                  <a:pos x="66" y="295"/>
                </a:cxn>
                <a:cxn ang="0">
                  <a:pos x="81" y="327"/>
                </a:cxn>
                <a:cxn ang="0">
                  <a:pos x="96" y="361"/>
                </a:cxn>
                <a:cxn ang="0">
                  <a:pos x="107" y="388"/>
                </a:cxn>
                <a:cxn ang="0">
                  <a:pos x="115" y="411"/>
                </a:cxn>
                <a:cxn ang="0">
                  <a:pos x="123" y="434"/>
                </a:cxn>
                <a:cxn ang="0">
                  <a:pos x="136" y="455"/>
                </a:cxn>
                <a:cxn ang="0">
                  <a:pos x="149" y="463"/>
                </a:cxn>
                <a:cxn ang="0">
                  <a:pos x="165" y="450"/>
                </a:cxn>
                <a:cxn ang="0">
                  <a:pos x="166" y="435"/>
                </a:cxn>
                <a:cxn ang="0">
                  <a:pos x="157" y="418"/>
                </a:cxn>
                <a:cxn ang="0">
                  <a:pos x="145" y="401"/>
                </a:cxn>
                <a:cxn ang="0">
                  <a:pos x="134" y="384"/>
                </a:cxn>
                <a:cxn ang="0">
                  <a:pos x="122" y="363"/>
                </a:cxn>
                <a:cxn ang="0">
                  <a:pos x="107" y="338"/>
                </a:cxn>
                <a:cxn ang="0">
                  <a:pos x="90" y="313"/>
                </a:cxn>
                <a:cxn ang="0">
                  <a:pos x="74" y="290"/>
                </a:cxn>
                <a:cxn ang="0">
                  <a:pos x="60" y="264"/>
                </a:cxn>
                <a:cxn ang="0">
                  <a:pos x="46" y="236"/>
                </a:cxn>
                <a:cxn ang="0">
                  <a:pos x="34" y="207"/>
                </a:cxn>
                <a:cxn ang="0">
                  <a:pos x="22" y="177"/>
                </a:cxn>
                <a:cxn ang="0">
                  <a:pos x="8" y="123"/>
                </a:cxn>
                <a:cxn ang="0">
                  <a:pos x="5" y="41"/>
                </a:cxn>
                <a:cxn ang="0">
                  <a:pos x="6" y="0"/>
                </a:cxn>
                <a:cxn ang="0">
                  <a:pos x="5" y="0"/>
                </a:cxn>
                <a:cxn ang="0">
                  <a:pos x="5" y="1"/>
                </a:cxn>
              </a:cxnLst>
              <a:rect l="0" t="0" r="r" b="b"/>
              <a:pathLst>
                <a:path w="168" h="464">
                  <a:moveTo>
                    <a:pt x="5" y="1"/>
                  </a:moveTo>
                  <a:lnTo>
                    <a:pt x="1" y="25"/>
                  </a:lnTo>
                  <a:lnTo>
                    <a:pt x="0" y="53"/>
                  </a:lnTo>
                  <a:lnTo>
                    <a:pt x="0" y="83"/>
                  </a:lnTo>
                  <a:lnTo>
                    <a:pt x="4" y="117"/>
                  </a:lnTo>
                  <a:lnTo>
                    <a:pt x="6" y="134"/>
                  </a:lnTo>
                  <a:lnTo>
                    <a:pt x="9" y="150"/>
                  </a:lnTo>
                  <a:lnTo>
                    <a:pt x="14" y="167"/>
                  </a:lnTo>
                  <a:lnTo>
                    <a:pt x="19" y="183"/>
                  </a:lnTo>
                  <a:lnTo>
                    <a:pt x="24" y="199"/>
                  </a:lnTo>
                  <a:lnTo>
                    <a:pt x="30" y="214"/>
                  </a:lnTo>
                  <a:lnTo>
                    <a:pt x="36" y="230"/>
                  </a:lnTo>
                  <a:lnTo>
                    <a:pt x="43" y="245"/>
                  </a:lnTo>
                  <a:lnTo>
                    <a:pt x="50" y="261"/>
                  </a:lnTo>
                  <a:lnTo>
                    <a:pt x="58" y="278"/>
                  </a:lnTo>
                  <a:lnTo>
                    <a:pt x="66" y="295"/>
                  </a:lnTo>
                  <a:lnTo>
                    <a:pt x="73" y="311"/>
                  </a:lnTo>
                  <a:lnTo>
                    <a:pt x="81" y="327"/>
                  </a:lnTo>
                  <a:lnTo>
                    <a:pt x="89" y="343"/>
                  </a:lnTo>
                  <a:lnTo>
                    <a:pt x="96" y="361"/>
                  </a:lnTo>
                  <a:lnTo>
                    <a:pt x="103" y="377"/>
                  </a:lnTo>
                  <a:lnTo>
                    <a:pt x="107" y="388"/>
                  </a:lnTo>
                  <a:lnTo>
                    <a:pt x="111" y="400"/>
                  </a:lnTo>
                  <a:lnTo>
                    <a:pt x="115" y="411"/>
                  </a:lnTo>
                  <a:lnTo>
                    <a:pt x="119" y="423"/>
                  </a:lnTo>
                  <a:lnTo>
                    <a:pt x="123" y="434"/>
                  </a:lnTo>
                  <a:lnTo>
                    <a:pt x="129" y="445"/>
                  </a:lnTo>
                  <a:lnTo>
                    <a:pt x="136" y="455"/>
                  </a:lnTo>
                  <a:lnTo>
                    <a:pt x="144" y="464"/>
                  </a:lnTo>
                  <a:lnTo>
                    <a:pt x="149" y="463"/>
                  </a:lnTo>
                  <a:lnTo>
                    <a:pt x="158" y="457"/>
                  </a:lnTo>
                  <a:lnTo>
                    <a:pt x="165" y="450"/>
                  </a:lnTo>
                  <a:lnTo>
                    <a:pt x="168" y="445"/>
                  </a:lnTo>
                  <a:lnTo>
                    <a:pt x="166" y="435"/>
                  </a:lnTo>
                  <a:lnTo>
                    <a:pt x="161" y="427"/>
                  </a:lnTo>
                  <a:lnTo>
                    <a:pt x="157" y="418"/>
                  </a:lnTo>
                  <a:lnTo>
                    <a:pt x="151" y="410"/>
                  </a:lnTo>
                  <a:lnTo>
                    <a:pt x="145" y="401"/>
                  </a:lnTo>
                  <a:lnTo>
                    <a:pt x="140" y="393"/>
                  </a:lnTo>
                  <a:lnTo>
                    <a:pt x="134" y="384"/>
                  </a:lnTo>
                  <a:lnTo>
                    <a:pt x="129" y="376"/>
                  </a:lnTo>
                  <a:lnTo>
                    <a:pt x="122" y="363"/>
                  </a:lnTo>
                  <a:lnTo>
                    <a:pt x="114" y="350"/>
                  </a:lnTo>
                  <a:lnTo>
                    <a:pt x="107" y="338"/>
                  </a:lnTo>
                  <a:lnTo>
                    <a:pt x="98" y="326"/>
                  </a:lnTo>
                  <a:lnTo>
                    <a:pt x="90" y="313"/>
                  </a:lnTo>
                  <a:lnTo>
                    <a:pt x="82" y="302"/>
                  </a:lnTo>
                  <a:lnTo>
                    <a:pt x="74" y="290"/>
                  </a:lnTo>
                  <a:lnTo>
                    <a:pt x="67" y="278"/>
                  </a:lnTo>
                  <a:lnTo>
                    <a:pt x="60" y="264"/>
                  </a:lnTo>
                  <a:lnTo>
                    <a:pt x="53" y="250"/>
                  </a:lnTo>
                  <a:lnTo>
                    <a:pt x="46" y="236"/>
                  </a:lnTo>
                  <a:lnTo>
                    <a:pt x="39" y="221"/>
                  </a:lnTo>
                  <a:lnTo>
                    <a:pt x="34" y="207"/>
                  </a:lnTo>
                  <a:lnTo>
                    <a:pt x="28" y="192"/>
                  </a:lnTo>
                  <a:lnTo>
                    <a:pt x="22" y="177"/>
                  </a:lnTo>
                  <a:lnTo>
                    <a:pt x="17" y="164"/>
                  </a:lnTo>
                  <a:lnTo>
                    <a:pt x="8" y="123"/>
                  </a:lnTo>
                  <a:lnTo>
                    <a:pt x="5" y="83"/>
                  </a:lnTo>
                  <a:lnTo>
                    <a:pt x="5" y="41"/>
                  </a:lnTo>
                  <a:lnTo>
                    <a:pt x="6" y="0"/>
                  </a:lnTo>
                  <a:lnTo>
                    <a:pt x="6" y="0"/>
                  </a:lnTo>
                  <a:lnTo>
                    <a:pt x="6" y="0"/>
                  </a:lnTo>
                  <a:lnTo>
                    <a:pt x="5" y="0"/>
                  </a:lnTo>
                  <a:lnTo>
                    <a:pt x="5" y="1"/>
                  </a:lnTo>
                  <a:lnTo>
                    <a:pt x="5" y="1"/>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73" name="Freeform 125"/>
            <p:cNvSpPr>
              <a:spLocks noChangeAspect="1"/>
            </p:cNvSpPr>
            <p:nvPr/>
          </p:nvSpPr>
          <p:spPr bwMode="auto">
            <a:xfrm>
              <a:off x="4897" y="537"/>
              <a:ext cx="148" cy="89"/>
            </a:xfrm>
            <a:custGeom>
              <a:avLst/>
              <a:gdLst/>
              <a:ahLst/>
              <a:cxnLst>
                <a:cxn ang="0">
                  <a:pos x="1" y="178"/>
                </a:cxn>
                <a:cxn ang="0">
                  <a:pos x="19" y="170"/>
                </a:cxn>
                <a:cxn ang="0">
                  <a:pos x="37" y="162"/>
                </a:cxn>
                <a:cxn ang="0">
                  <a:pos x="54" y="154"/>
                </a:cxn>
                <a:cxn ang="0">
                  <a:pos x="72" y="146"/>
                </a:cxn>
                <a:cxn ang="0">
                  <a:pos x="89" y="137"/>
                </a:cxn>
                <a:cxn ang="0">
                  <a:pos x="106" y="129"/>
                </a:cxn>
                <a:cxn ang="0">
                  <a:pos x="123" y="118"/>
                </a:cxn>
                <a:cxn ang="0">
                  <a:pos x="141" y="109"/>
                </a:cxn>
                <a:cxn ang="0">
                  <a:pos x="159" y="99"/>
                </a:cxn>
                <a:cxn ang="0">
                  <a:pos x="179" y="88"/>
                </a:cxn>
                <a:cxn ang="0">
                  <a:pos x="198" y="79"/>
                </a:cxn>
                <a:cxn ang="0">
                  <a:pos x="217" y="69"/>
                </a:cxn>
                <a:cxn ang="0">
                  <a:pos x="236" y="58"/>
                </a:cxn>
                <a:cxn ang="0">
                  <a:pos x="255" y="47"/>
                </a:cxn>
                <a:cxn ang="0">
                  <a:pos x="272" y="35"/>
                </a:cxn>
                <a:cxn ang="0">
                  <a:pos x="289" y="21"/>
                </a:cxn>
                <a:cxn ang="0">
                  <a:pos x="295" y="13"/>
                </a:cxn>
                <a:cxn ang="0">
                  <a:pos x="296" y="5"/>
                </a:cxn>
                <a:cxn ang="0">
                  <a:pos x="292" y="0"/>
                </a:cxn>
                <a:cxn ang="0">
                  <a:pos x="282" y="1"/>
                </a:cxn>
                <a:cxn ang="0">
                  <a:pos x="264" y="10"/>
                </a:cxn>
                <a:cxn ang="0">
                  <a:pos x="244" y="19"/>
                </a:cxn>
                <a:cxn ang="0">
                  <a:pos x="227" y="30"/>
                </a:cxn>
                <a:cxn ang="0">
                  <a:pos x="209" y="40"/>
                </a:cxn>
                <a:cxn ang="0">
                  <a:pos x="191" y="51"/>
                </a:cxn>
                <a:cxn ang="0">
                  <a:pos x="174" y="63"/>
                </a:cxn>
                <a:cxn ang="0">
                  <a:pos x="157" y="74"/>
                </a:cxn>
                <a:cxn ang="0">
                  <a:pos x="140" y="87"/>
                </a:cxn>
                <a:cxn ang="0">
                  <a:pos x="122" y="99"/>
                </a:cxn>
                <a:cxn ang="0">
                  <a:pos x="106" y="111"/>
                </a:cxn>
                <a:cxn ang="0">
                  <a:pos x="89" y="123"/>
                </a:cxn>
                <a:cxn ang="0">
                  <a:pos x="72" y="134"/>
                </a:cxn>
                <a:cxn ang="0">
                  <a:pos x="54" y="146"/>
                </a:cxn>
                <a:cxn ang="0">
                  <a:pos x="37" y="157"/>
                </a:cxn>
                <a:cxn ang="0">
                  <a:pos x="20" y="168"/>
                </a:cxn>
                <a:cxn ang="0">
                  <a:pos x="1" y="178"/>
                </a:cxn>
                <a:cxn ang="0">
                  <a:pos x="0" y="178"/>
                </a:cxn>
                <a:cxn ang="0">
                  <a:pos x="0" y="178"/>
                </a:cxn>
                <a:cxn ang="0">
                  <a:pos x="0" y="178"/>
                </a:cxn>
                <a:cxn ang="0">
                  <a:pos x="1" y="178"/>
                </a:cxn>
                <a:cxn ang="0">
                  <a:pos x="1" y="178"/>
                </a:cxn>
              </a:cxnLst>
              <a:rect l="0" t="0" r="r" b="b"/>
              <a:pathLst>
                <a:path w="296" h="178">
                  <a:moveTo>
                    <a:pt x="1" y="178"/>
                  </a:moveTo>
                  <a:lnTo>
                    <a:pt x="19" y="170"/>
                  </a:lnTo>
                  <a:lnTo>
                    <a:pt x="37" y="162"/>
                  </a:lnTo>
                  <a:lnTo>
                    <a:pt x="54" y="154"/>
                  </a:lnTo>
                  <a:lnTo>
                    <a:pt x="72" y="146"/>
                  </a:lnTo>
                  <a:lnTo>
                    <a:pt x="89" y="137"/>
                  </a:lnTo>
                  <a:lnTo>
                    <a:pt x="106" y="129"/>
                  </a:lnTo>
                  <a:lnTo>
                    <a:pt x="123" y="118"/>
                  </a:lnTo>
                  <a:lnTo>
                    <a:pt x="141" y="109"/>
                  </a:lnTo>
                  <a:lnTo>
                    <a:pt x="159" y="99"/>
                  </a:lnTo>
                  <a:lnTo>
                    <a:pt x="179" y="88"/>
                  </a:lnTo>
                  <a:lnTo>
                    <a:pt x="198" y="79"/>
                  </a:lnTo>
                  <a:lnTo>
                    <a:pt x="217" y="69"/>
                  </a:lnTo>
                  <a:lnTo>
                    <a:pt x="236" y="58"/>
                  </a:lnTo>
                  <a:lnTo>
                    <a:pt x="255" y="47"/>
                  </a:lnTo>
                  <a:lnTo>
                    <a:pt x="272" y="35"/>
                  </a:lnTo>
                  <a:lnTo>
                    <a:pt x="289" y="21"/>
                  </a:lnTo>
                  <a:lnTo>
                    <a:pt x="295" y="13"/>
                  </a:lnTo>
                  <a:lnTo>
                    <a:pt x="296" y="5"/>
                  </a:lnTo>
                  <a:lnTo>
                    <a:pt x="292" y="0"/>
                  </a:lnTo>
                  <a:lnTo>
                    <a:pt x="282" y="1"/>
                  </a:lnTo>
                  <a:lnTo>
                    <a:pt x="264" y="10"/>
                  </a:lnTo>
                  <a:lnTo>
                    <a:pt x="244" y="19"/>
                  </a:lnTo>
                  <a:lnTo>
                    <a:pt x="227" y="30"/>
                  </a:lnTo>
                  <a:lnTo>
                    <a:pt x="209" y="40"/>
                  </a:lnTo>
                  <a:lnTo>
                    <a:pt x="191" y="51"/>
                  </a:lnTo>
                  <a:lnTo>
                    <a:pt x="174" y="63"/>
                  </a:lnTo>
                  <a:lnTo>
                    <a:pt x="157" y="74"/>
                  </a:lnTo>
                  <a:lnTo>
                    <a:pt x="140" y="87"/>
                  </a:lnTo>
                  <a:lnTo>
                    <a:pt x="122" y="99"/>
                  </a:lnTo>
                  <a:lnTo>
                    <a:pt x="106" y="111"/>
                  </a:lnTo>
                  <a:lnTo>
                    <a:pt x="89" y="123"/>
                  </a:lnTo>
                  <a:lnTo>
                    <a:pt x="72" y="134"/>
                  </a:lnTo>
                  <a:lnTo>
                    <a:pt x="54" y="146"/>
                  </a:lnTo>
                  <a:lnTo>
                    <a:pt x="37" y="157"/>
                  </a:lnTo>
                  <a:lnTo>
                    <a:pt x="20" y="168"/>
                  </a:lnTo>
                  <a:lnTo>
                    <a:pt x="1" y="178"/>
                  </a:lnTo>
                  <a:lnTo>
                    <a:pt x="0" y="178"/>
                  </a:lnTo>
                  <a:lnTo>
                    <a:pt x="0" y="178"/>
                  </a:lnTo>
                  <a:lnTo>
                    <a:pt x="0" y="178"/>
                  </a:lnTo>
                  <a:lnTo>
                    <a:pt x="1" y="178"/>
                  </a:lnTo>
                  <a:lnTo>
                    <a:pt x="1" y="178"/>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74" name="Freeform 126"/>
            <p:cNvSpPr>
              <a:spLocks noChangeAspect="1"/>
            </p:cNvSpPr>
            <p:nvPr/>
          </p:nvSpPr>
          <p:spPr bwMode="auto">
            <a:xfrm>
              <a:off x="4903" y="957"/>
              <a:ext cx="51" cy="113"/>
            </a:xfrm>
            <a:custGeom>
              <a:avLst/>
              <a:gdLst/>
              <a:ahLst/>
              <a:cxnLst>
                <a:cxn ang="0">
                  <a:pos x="0" y="1"/>
                </a:cxn>
                <a:cxn ang="0">
                  <a:pos x="15" y="27"/>
                </a:cxn>
                <a:cxn ang="0">
                  <a:pos x="29" y="54"/>
                </a:cxn>
                <a:cxn ang="0">
                  <a:pos x="44" y="81"/>
                </a:cxn>
                <a:cxn ang="0">
                  <a:pos x="57" y="108"/>
                </a:cxn>
                <a:cxn ang="0">
                  <a:pos x="70" y="137"/>
                </a:cxn>
                <a:cxn ang="0">
                  <a:pos x="80" y="166"/>
                </a:cxn>
                <a:cxn ang="0">
                  <a:pos x="91" y="194"/>
                </a:cxn>
                <a:cxn ang="0">
                  <a:pos x="98" y="223"/>
                </a:cxn>
                <a:cxn ang="0">
                  <a:pos x="99" y="224"/>
                </a:cxn>
                <a:cxn ang="0">
                  <a:pos x="100" y="223"/>
                </a:cxn>
                <a:cxn ang="0">
                  <a:pos x="101" y="221"/>
                </a:cxn>
                <a:cxn ang="0">
                  <a:pos x="101" y="220"/>
                </a:cxn>
                <a:cxn ang="0">
                  <a:pos x="95" y="191"/>
                </a:cxn>
                <a:cxn ang="0">
                  <a:pos x="86" y="162"/>
                </a:cxn>
                <a:cxn ang="0">
                  <a:pos x="75" y="133"/>
                </a:cxn>
                <a:cxn ang="0">
                  <a:pos x="62" y="106"/>
                </a:cxn>
                <a:cxn ang="0">
                  <a:pos x="47" y="78"/>
                </a:cxn>
                <a:cxn ang="0">
                  <a:pos x="31" y="51"/>
                </a:cxn>
                <a:cxn ang="0">
                  <a:pos x="16" y="25"/>
                </a:cxn>
                <a:cxn ang="0">
                  <a:pos x="1" y="0"/>
                </a:cxn>
                <a:cxn ang="0">
                  <a:pos x="1" y="0"/>
                </a:cxn>
                <a:cxn ang="0">
                  <a:pos x="1" y="0"/>
                </a:cxn>
                <a:cxn ang="0">
                  <a:pos x="0" y="0"/>
                </a:cxn>
                <a:cxn ang="0">
                  <a:pos x="0" y="1"/>
                </a:cxn>
                <a:cxn ang="0">
                  <a:pos x="0" y="1"/>
                </a:cxn>
              </a:cxnLst>
              <a:rect l="0" t="0" r="r" b="b"/>
              <a:pathLst>
                <a:path w="101" h="224">
                  <a:moveTo>
                    <a:pt x="0" y="1"/>
                  </a:moveTo>
                  <a:lnTo>
                    <a:pt x="15" y="27"/>
                  </a:lnTo>
                  <a:lnTo>
                    <a:pt x="29" y="54"/>
                  </a:lnTo>
                  <a:lnTo>
                    <a:pt x="44" y="81"/>
                  </a:lnTo>
                  <a:lnTo>
                    <a:pt x="57" y="108"/>
                  </a:lnTo>
                  <a:lnTo>
                    <a:pt x="70" y="137"/>
                  </a:lnTo>
                  <a:lnTo>
                    <a:pt x="80" y="166"/>
                  </a:lnTo>
                  <a:lnTo>
                    <a:pt x="91" y="194"/>
                  </a:lnTo>
                  <a:lnTo>
                    <a:pt x="98" y="223"/>
                  </a:lnTo>
                  <a:lnTo>
                    <a:pt x="99" y="224"/>
                  </a:lnTo>
                  <a:lnTo>
                    <a:pt x="100" y="223"/>
                  </a:lnTo>
                  <a:lnTo>
                    <a:pt x="101" y="221"/>
                  </a:lnTo>
                  <a:lnTo>
                    <a:pt x="101" y="220"/>
                  </a:lnTo>
                  <a:lnTo>
                    <a:pt x="95" y="191"/>
                  </a:lnTo>
                  <a:lnTo>
                    <a:pt x="86" y="162"/>
                  </a:lnTo>
                  <a:lnTo>
                    <a:pt x="75" y="133"/>
                  </a:lnTo>
                  <a:lnTo>
                    <a:pt x="62" y="106"/>
                  </a:lnTo>
                  <a:lnTo>
                    <a:pt x="47" y="78"/>
                  </a:lnTo>
                  <a:lnTo>
                    <a:pt x="31" y="51"/>
                  </a:lnTo>
                  <a:lnTo>
                    <a:pt x="16" y="25"/>
                  </a:lnTo>
                  <a:lnTo>
                    <a:pt x="1" y="0"/>
                  </a:lnTo>
                  <a:lnTo>
                    <a:pt x="1" y="0"/>
                  </a:lnTo>
                  <a:lnTo>
                    <a:pt x="1" y="0"/>
                  </a:lnTo>
                  <a:lnTo>
                    <a:pt x="0" y="0"/>
                  </a:lnTo>
                  <a:lnTo>
                    <a:pt x="0" y="1"/>
                  </a:lnTo>
                  <a:lnTo>
                    <a:pt x="0" y="1"/>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75" name="Freeform 127"/>
            <p:cNvSpPr>
              <a:spLocks noChangeAspect="1"/>
            </p:cNvSpPr>
            <p:nvPr/>
          </p:nvSpPr>
          <p:spPr bwMode="auto">
            <a:xfrm>
              <a:off x="4913" y="956"/>
              <a:ext cx="53" cy="101"/>
            </a:xfrm>
            <a:custGeom>
              <a:avLst/>
              <a:gdLst/>
              <a:ahLst/>
              <a:cxnLst>
                <a:cxn ang="0">
                  <a:pos x="0" y="0"/>
                </a:cxn>
                <a:cxn ang="0">
                  <a:pos x="15" y="24"/>
                </a:cxn>
                <a:cxn ang="0">
                  <a:pos x="28" y="49"/>
                </a:cxn>
                <a:cxn ang="0">
                  <a:pos x="41" y="74"/>
                </a:cxn>
                <a:cxn ang="0">
                  <a:pos x="55" y="99"/>
                </a:cxn>
                <a:cxn ang="0">
                  <a:pos x="66" y="125"/>
                </a:cxn>
                <a:cxn ang="0">
                  <a:pos x="78" y="150"/>
                </a:cxn>
                <a:cxn ang="0">
                  <a:pos x="89" y="176"/>
                </a:cxn>
                <a:cxn ang="0">
                  <a:pos x="100" y="203"/>
                </a:cxn>
                <a:cxn ang="0">
                  <a:pos x="101" y="203"/>
                </a:cxn>
                <a:cxn ang="0">
                  <a:pos x="102" y="203"/>
                </a:cxn>
                <a:cxn ang="0">
                  <a:pos x="104" y="202"/>
                </a:cxn>
                <a:cxn ang="0">
                  <a:pos x="104" y="201"/>
                </a:cxn>
                <a:cxn ang="0">
                  <a:pos x="95" y="174"/>
                </a:cxn>
                <a:cxn ang="0">
                  <a:pos x="84" y="148"/>
                </a:cxn>
                <a:cxn ang="0">
                  <a:pos x="72" y="121"/>
                </a:cxn>
                <a:cxn ang="0">
                  <a:pos x="58" y="97"/>
                </a:cxn>
                <a:cxn ang="0">
                  <a:pos x="44" y="72"/>
                </a:cxn>
                <a:cxn ang="0">
                  <a:pos x="29" y="47"/>
                </a:cxn>
                <a:cxn ang="0">
                  <a:pos x="15" y="23"/>
                </a:cxn>
                <a:cxn ang="0">
                  <a:pos x="0" y="0"/>
                </a:cxn>
                <a:cxn ang="0">
                  <a:pos x="0" y="0"/>
                </a:cxn>
                <a:cxn ang="0">
                  <a:pos x="0" y="0"/>
                </a:cxn>
                <a:cxn ang="0">
                  <a:pos x="0" y="0"/>
                </a:cxn>
                <a:cxn ang="0">
                  <a:pos x="0" y="0"/>
                </a:cxn>
                <a:cxn ang="0">
                  <a:pos x="0" y="0"/>
                </a:cxn>
              </a:cxnLst>
              <a:rect l="0" t="0" r="r" b="b"/>
              <a:pathLst>
                <a:path w="104" h="203">
                  <a:moveTo>
                    <a:pt x="0" y="0"/>
                  </a:moveTo>
                  <a:lnTo>
                    <a:pt x="15" y="24"/>
                  </a:lnTo>
                  <a:lnTo>
                    <a:pt x="28" y="49"/>
                  </a:lnTo>
                  <a:lnTo>
                    <a:pt x="41" y="74"/>
                  </a:lnTo>
                  <a:lnTo>
                    <a:pt x="55" y="99"/>
                  </a:lnTo>
                  <a:lnTo>
                    <a:pt x="66" y="125"/>
                  </a:lnTo>
                  <a:lnTo>
                    <a:pt x="78" y="150"/>
                  </a:lnTo>
                  <a:lnTo>
                    <a:pt x="89" y="176"/>
                  </a:lnTo>
                  <a:lnTo>
                    <a:pt x="100" y="203"/>
                  </a:lnTo>
                  <a:lnTo>
                    <a:pt x="101" y="203"/>
                  </a:lnTo>
                  <a:lnTo>
                    <a:pt x="102" y="203"/>
                  </a:lnTo>
                  <a:lnTo>
                    <a:pt x="104" y="202"/>
                  </a:lnTo>
                  <a:lnTo>
                    <a:pt x="104" y="201"/>
                  </a:lnTo>
                  <a:lnTo>
                    <a:pt x="95" y="174"/>
                  </a:lnTo>
                  <a:lnTo>
                    <a:pt x="84" y="148"/>
                  </a:lnTo>
                  <a:lnTo>
                    <a:pt x="72" y="121"/>
                  </a:lnTo>
                  <a:lnTo>
                    <a:pt x="58" y="97"/>
                  </a:lnTo>
                  <a:lnTo>
                    <a:pt x="44" y="72"/>
                  </a:lnTo>
                  <a:lnTo>
                    <a:pt x="29" y="47"/>
                  </a:lnTo>
                  <a:lnTo>
                    <a:pt x="15" y="23"/>
                  </a:lnTo>
                  <a:lnTo>
                    <a:pt x="0" y="0"/>
                  </a:lnTo>
                  <a:lnTo>
                    <a:pt x="0" y="0"/>
                  </a:lnTo>
                  <a:lnTo>
                    <a:pt x="0" y="0"/>
                  </a:lnTo>
                  <a:lnTo>
                    <a:pt x="0" y="0"/>
                  </a:lnTo>
                  <a:lnTo>
                    <a:pt x="0" y="0"/>
                  </a:lnTo>
                  <a:lnTo>
                    <a:pt x="0"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76" name="Freeform 128"/>
            <p:cNvSpPr>
              <a:spLocks noChangeAspect="1"/>
            </p:cNvSpPr>
            <p:nvPr/>
          </p:nvSpPr>
          <p:spPr bwMode="auto">
            <a:xfrm>
              <a:off x="4921" y="939"/>
              <a:ext cx="62" cy="119"/>
            </a:xfrm>
            <a:custGeom>
              <a:avLst/>
              <a:gdLst/>
              <a:ahLst/>
              <a:cxnLst>
                <a:cxn ang="0">
                  <a:pos x="0" y="1"/>
                </a:cxn>
                <a:cxn ang="0">
                  <a:pos x="9" y="16"/>
                </a:cxn>
                <a:cxn ang="0">
                  <a:pos x="17" y="31"/>
                </a:cxn>
                <a:cxn ang="0">
                  <a:pos x="26" y="47"/>
                </a:cxn>
                <a:cxn ang="0">
                  <a:pos x="34" y="62"/>
                </a:cxn>
                <a:cxn ang="0">
                  <a:pos x="42" y="78"/>
                </a:cxn>
                <a:cxn ang="0">
                  <a:pos x="50" y="93"/>
                </a:cxn>
                <a:cxn ang="0">
                  <a:pos x="58" y="109"/>
                </a:cxn>
                <a:cxn ang="0">
                  <a:pos x="66" y="124"/>
                </a:cxn>
                <a:cxn ang="0">
                  <a:pos x="73" y="138"/>
                </a:cxn>
                <a:cxn ang="0">
                  <a:pos x="79" y="152"/>
                </a:cxn>
                <a:cxn ang="0">
                  <a:pos x="86" y="166"/>
                </a:cxn>
                <a:cxn ang="0">
                  <a:pos x="93" y="180"/>
                </a:cxn>
                <a:cxn ang="0">
                  <a:pos x="100" y="195"/>
                </a:cxn>
                <a:cxn ang="0">
                  <a:pos x="107" y="208"/>
                </a:cxn>
                <a:cxn ang="0">
                  <a:pos x="114" y="222"/>
                </a:cxn>
                <a:cxn ang="0">
                  <a:pos x="122" y="235"/>
                </a:cxn>
                <a:cxn ang="0">
                  <a:pos x="123" y="236"/>
                </a:cxn>
                <a:cxn ang="0">
                  <a:pos x="124" y="235"/>
                </a:cxn>
                <a:cxn ang="0">
                  <a:pos x="124" y="234"/>
                </a:cxn>
                <a:cxn ang="0">
                  <a:pos x="124" y="232"/>
                </a:cxn>
                <a:cxn ang="0">
                  <a:pos x="110" y="202"/>
                </a:cxn>
                <a:cxn ang="0">
                  <a:pos x="95" y="173"/>
                </a:cxn>
                <a:cxn ang="0">
                  <a:pos x="81" y="143"/>
                </a:cxn>
                <a:cxn ang="0">
                  <a:pos x="66" y="114"/>
                </a:cxn>
                <a:cxn ang="0">
                  <a:pos x="50" y="85"/>
                </a:cxn>
                <a:cxn ang="0">
                  <a:pos x="34" y="58"/>
                </a:cxn>
                <a:cxn ang="0">
                  <a:pos x="18" y="29"/>
                </a:cxn>
                <a:cxn ang="0">
                  <a:pos x="1" y="0"/>
                </a:cxn>
                <a:cxn ang="0">
                  <a:pos x="1" y="0"/>
                </a:cxn>
                <a:cxn ang="0">
                  <a:pos x="1" y="0"/>
                </a:cxn>
                <a:cxn ang="0">
                  <a:pos x="0" y="0"/>
                </a:cxn>
                <a:cxn ang="0">
                  <a:pos x="0" y="1"/>
                </a:cxn>
                <a:cxn ang="0">
                  <a:pos x="0" y="1"/>
                </a:cxn>
              </a:cxnLst>
              <a:rect l="0" t="0" r="r" b="b"/>
              <a:pathLst>
                <a:path w="124" h="236">
                  <a:moveTo>
                    <a:pt x="0" y="1"/>
                  </a:moveTo>
                  <a:lnTo>
                    <a:pt x="9" y="16"/>
                  </a:lnTo>
                  <a:lnTo>
                    <a:pt x="17" y="31"/>
                  </a:lnTo>
                  <a:lnTo>
                    <a:pt x="26" y="47"/>
                  </a:lnTo>
                  <a:lnTo>
                    <a:pt x="34" y="62"/>
                  </a:lnTo>
                  <a:lnTo>
                    <a:pt x="42" y="78"/>
                  </a:lnTo>
                  <a:lnTo>
                    <a:pt x="50" y="93"/>
                  </a:lnTo>
                  <a:lnTo>
                    <a:pt x="58" y="109"/>
                  </a:lnTo>
                  <a:lnTo>
                    <a:pt x="66" y="124"/>
                  </a:lnTo>
                  <a:lnTo>
                    <a:pt x="73" y="138"/>
                  </a:lnTo>
                  <a:lnTo>
                    <a:pt x="79" y="152"/>
                  </a:lnTo>
                  <a:lnTo>
                    <a:pt x="86" y="166"/>
                  </a:lnTo>
                  <a:lnTo>
                    <a:pt x="93" y="180"/>
                  </a:lnTo>
                  <a:lnTo>
                    <a:pt x="100" y="195"/>
                  </a:lnTo>
                  <a:lnTo>
                    <a:pt x="107" y="208"/>
                  </a:lnTo>
                  <a:lnTo>
                    <a:pt x="114" y="222"/>
                  </a:lnTo>
                  <a:lnTo>
                    <a:pt x="122" y="235"/>
                  </a:lnTo>
                  <a:lnTo>
                    <a:pt x="123" y="236"/>
                  </a:lnTo>
                  <a:lnTo>
                    <a:pt x="124" y="235"/>
                  </a:lnTo>
                  <a:lnTo>
                    <a:pt x="124" y="234"/>
                  </a:lnTo>
                  <a:lnTo>
                    <a:pt x="124" y="232"/>
                  </a:lnTo>
                  <a:lnTo>
                    <a:pt x="110" y="202"/>
                  </a:lnTo>
                  <a:lnTo>
                    <a:pt x="95" y="173"/>
                  </a:lnTo>
                  <a:lnTo>
                    <a:pt x="81" y="143"/>
                  </a:lnTo>
                  <a:lnTo>
                    <a:pt x="66" y="114"/>
                  </a:lnTo>
                  <a:lnTo>
                    <a:pt x="50" y="85"/>
                  </a:lnTo>
                  <a:lnTo>
                    <a:pt x="34" y="58"/>
                  </a:lnTo>
                  <a:lnTo>
                    <a:pt x="18" y="29"/>
                  </a:lnTo>
                  <a:lnTo>
                    <a:pt x="1" y="0"/>
                  </a:lnTo>
                  <a:lnTo>
                    <a:pt x="1" y="0"/>
                  </a:lnTo>
                  <a:lnTo>
                    <a:pt x="1" y="0"/>
                  </a:lnTo>
                  <a:lnTo>
                    <a:pt x="0" y="0"/>
                  </a:lnTo>
                  <a:lnTo>
                    <a:pt x="0" y="1"/>
                  </a:lnTo>
                  <a:lnTo>
                    <a:pt x="0" y="1"/>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77" name="Freeform 129"/>
            <p:cNvSpPr>
              <a:spLocks noChangeAspect="1"/>
            </p:cNvSpPr>
            <p:nvPr/>
          </p:nvSpPr>
          <p:spPr bwMode="auto">
            <a:xfrm>
              <a:off x="5259" y="706"/>
              <a:ext cx="68" cy="108"/>
            </a:xfrm>
            <a:custGeom>
              <a:avLst/>
              <a:gdLst/>
              <a:ahLst/>
              <a:cxnLst>
                <a:cxn ang="0">
                  <a:pos x="0" y="1"/>
                </a:cxn>
                <a:cxn ang="0">
                  <a:pos x="14" y="29"/>
                </a:cxn>
                <a:cxn ang="0">
                  <a:pos x="27" y="56"/>
                </a:cxn>
                <a:cxn ang="0">
                  <a:pos x="41" y="84"/>
                </a:cxn>
                <a:cxn ang="0">
                  <a:pos x="56" y="111"/>
                </a:cxn>
                <a:cxn ang="0">
                  <a:pos x="72" y="139"/>
                </a:cxn>
                <a:cxn ang="0">
                  <a:pos x="88" y="165"/>
                </a:cxn>
                <a:cxn ang="0">
                  <a:pos x="106" y="190"/>
                </a:cxn>
                <a:cxn ang="0">
                  <a:pos x="125" y="215"/>
                </a:cxn>
                <a:cxn ang="0">
                  <a:pos x="129" y="216"/>
                </a:cxn>
                <a:cxn ang="0">
                  <a:pos x="132" y="213"/>
                </a:cxn>
                <a:cxn ang="0">
                  <a:pos x="136" y="210"/>
                </a:cxn>
                <a:cxn ang="0">
                  <a:pos x="136" y="207"/>
                </a:cxn>
                <a:cxn ang="0">
                  <a:pos x="118" y="181"/>
                </a:cxn>
                <a:cxn ang="0">
                  <a:pos x="101" y="155"/>
                </a:cxn>
                <a:cxn ang="0">
                  <a:pos x="84" y="129"/>
                </a:cxn>
                <a:cxn ang="0">
                  <a:pos x="67" y="104"/>
                </a:cxn>
                <a:cxn ang="0">
                  <a:pos x="49" y="79"/>
                </a:cxn>
                <a:cxn ang="0">
                  <a:pos x="32" y="53"/>
                </a:cxn>
                <a:cxn ang="0">
                  <a:pos x="16" y="27"/>
                </a:cxn>
                <a:cxn ang="0">
                  <a:pos x="0" y="0"/>
                </a:cxn>
                <a:cxn ang="0">
                  <a:pos x="0" y="0"/>
                </a:cxn>
                <a:cxn ang="0">
                  <a:pos x="0" y="0"/>
                </a:cxn>
                <a:cxn ang="0">
                  <a:pos x="0" y="1"/>
                </a:cxn>
                <a:cxn ang="0">
                  <a:pos x="0" y="1"/>
                </a:cxn>
                <a:cxn ang="0">
                  <a:pos x="0" y="1"/>
                </a:cxn>
              </a:cxnLst>
              <a:rect l="0" t="0" r="r" b="b"/>
              <a:pathLst>
                <a:path w="136" h="216">
                  <a:moveTo>
                    <a:pt x="0" y="1"/>
                  </a:moveTo>
                  <a:lnTo>
                    <a:pt x="14" y="29"/>
                  </a:lnTo>
                  <a:lnTo>
                    <a:pt x="27" y="56"/>
                  </a:lnTo>
                  <a:lnTo>
                    <a:pt x="41" y="84"/>
                  </a:lnTo>
                  <a:lnTo>
                    <a:pt x="56" y="111"/>
                  </a:lnTo>
                  <a:lnTo>
                    <a:pt x="72" y="139"/>
                  </a:lnTo>
                  <a:lnTo>
                    <a:pt x="88" y="165"/>
                  </a:lnTo>
                  <a:lnTo>
                    <a:pt x="106" y="190"/>
                  </a:lnTo>
                  <a:lnTo>
                    <a:pt x="125" y="215"/>
                  </a:lnTo>
                  <a:lnTo>
                    <a:pt x="129" y="216"/>
                  </a:lnTo>
                  <a:lnTo>
                    <a:pt x="132" y="213"/>
                  </a:lnTo>
                  <a:lnTo>
                    <a:pt x="136" y="210"/>
                  </a:lnTo>
                  <a:lnTo>
                    <a:pt x="136" y="207"/>
                  </a:lnTo>
                  <a:lnTo>
                    <a:pt x="118" y="181"/>
                  </a:lnTo>
                  <a:lnTo>
                    <a:pt x="101" y="155"/>
                  </a:lnTo>
                  <a:lnTo>
                    <a:pt x="84" y="129"/>
                  </a:lnTo>
                  <a:lnTo>
                    <a:pt x="67" y="104"/>
                  </a:lnTo>
                  <a:lnTo>
                    <a:pt x="49" y="79"/>
                  </a:lnTo>
                  <a:lnTo>
                    <a:pt x="32" y="53"/>
                  </a:lnTo>
                  <a:lnTo>
                    <a:pt x="16" y="27"/>
                  </a:lnTo>
                  <a:lnTo>
                    <a:pt x="0" y="0"/>
                  </a:lnTo>
                  <a:lnTo>
                    <a:pt x="0" y="0"/>
                  </a:lnTo>
                  <a:lnTo>
                    <a:pt x="0" y="0"/>
                  </a:lnTo>
                  <a:lnTo>
                    <a:pt x="0" y="1"/>
                  </a:lnTo>
                  <a:lnTo>
                    <a:pt x="0" y="1"/>
                  </a:lnTo>
                  <a:lnTo>
                    <a:pt x="0" y="1"/>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78" name="Freeform 130"/>
            <p:cNvSpPr>
              <a:spLocks noChangeAspect="1"/>
            </p:cNvSpPr>
            <p:nvPr/>
          </p:nvSpPr>
          <p:spPr bwMode="auto">
            <a:xfrm>
              <a:off x="5245" y="728"/>
              <a:ext cx="67" cy="106"/>
            </a:xfrm>
            <a:custGeom>
              <a:avLst/>
              <a:gdLst/>
              <a:ahLst/>
              <a:cxnLst>
                <a:cxn ang="0">
                  <a:pos x="0" y="0"/>
                </a:cxn>
                <a:cxn ang="0">
                  <a:pos x="7" y="14"/>
                </a:cxn>
                <a:cxn ang="0">
                  <a:pos x="14" y="27"/>
                </a:cxn>
                <a:cxn ang="0">
                  <a:pos x="21" y="39"/>
                </a:cxn>
                <a:cxn ang="0">
                  <a:pos x="29" y="53"/>
                </a:cxn>
                <a:cxn ang="0">
                  <a:pos x="36" y="66"/>
                </a:cxn>
                <a:cxn ang="0">
                  <a:pos x="44" y="78"/>
                </a:cxn>
                <a:cxn ang="0">
                  <a:pos x="51" y="91"/>
                </a:cxn>
                <a:cxn ang="0">
                  <a:pos x="59" y="104"/>
                </a:cxn>
                <a:cxn ang="0">
                  <a:pos x="67" y="118"/>
                </a:cxn>
                <a:cxn ang="0">
                  <a:pos x="75" y="131"/>
                </a:cxn>
                <a:cxn ang="0">
                  <a:pos x="82" y="145"/>
                </a:cxn>
                <a:cxn ang="0">
                  <a:pos x="90" y="159"/>
                </a:cxn>
                <a:cxn ang="0">
                  <a:pos x="99" y="173"/>
                </a:cxn>
                <a:cxn ang="0">
                  <a:pos x="107" y="187"/>
                </a:cxn>
                <a:cxn ang="0">
                  <a:pos x="118" y="199"/>
                </a:cxn>
                <a:cxn ang="0">
                  <a:pos x="128" y="212"/>
                </a:cxn>
                <a:cxn ang="0">
                  <a:pos x="129" y="212"/>
                </a:cxn>
                <a:cxn ang="0">
                  <a:pos x="131" y="211"/>
                </a:cxn>
                <a:cxn ang="0">
                  <a:pos x="134" y="210"/>
                </a:cxn>
                <a:cxn ang="0">
                  <a:pos x="134" y="209"/>
                </a:cxn>
                <a:cxn ang="0">
                  <a:pos x="116" y="183"/>
                </a:cxn>
                <a:cxn ang="0">
                  <a:pos x="99" y="158"/>
                </a:cxn>
                <a:cxn ang="0">
                  <a:pos x="82" y="131"/>
                </a:cxn>
                <a:cxn ang="0">
                  <a:pos x="65" y="106"/>
                </a:cxn>
                <a:cxn ang="0">
                  <a:pos x="48" y="80"/>
                </a:cxn>
                <a:cxn ang="0">
                  <a:pos x="32" y="53"/>
                </a:cxn>
                <a:cxn ang="0">
                  <a:pos x="16" y="27"/>
                </a:cxn>
                <a:cxn ang="0">
                  <a:pos x="0" y="0"/>
                </a:cxn>
                <a:cxn ang="0">
                  <a:pos x="0" y="0"/>
                </a:cxn>
                <a:cxn ang="0">
                  <a:pos x="0" y="0"/>
                </a:cxn>
                <a:cxn ang="0">
                  <a:pos x="0" y="0"/>
                </a:cxn>
                <a:cxn ang="0">
                  <a:pos x="0" y="0"/>
                </a:cxn>
                <a:cxn ang="0">
                  <a:pos x="0" y="0"/>
                </a:cxn>
              </a:cxnLst>
              <a:rect l="0" t="0" r="r" b="b"/>
              <a:pathLst>
                <a:path w="134" h="212">
                  <a:moveTo>
                    <a:pt x="0" y="0"/>
                  </a:moveTo>
                  <a:lnTo>
                    <a:pt x="7" y="14"/>
                  </a:lnTo>
                  <a:lnTo>
                    <a:pt x="14" y="27"/>
                  </a:lnTo>
                  <a:lnTo>
                    <a:pt x="21" y="39"/>
                  </a:lnTo>
                  <a:lnTo>
                    <a:pt x="29" y="53"/>
                  </a:lnTo>
                  <a:lnTo>
                    <a:pt x="36" y="66"/>
                  </a:lnTo>
                  <a:lnTo>
                    <a:pt x="44" y="78"/>
                  </a:lnTo>
                  <a:lnTo>
                    <a:pt x="51" y="91"/>
                  </a:lnTo>
                  <a:lnTo>
                    <a:pt x="59" y="104"/>
                  </a:lnTo>
                  <a:lnTo>
                    <a:pt x="67" y="118"/>
                  </a:lnTo>
                  <a:lnTo>
                    <a:pt x="75" y="131"/>
                  </a:lnTo>
                  <a:lnTo>
                    <a:pt x="82" y="145"/>
                  </a:lnTo>
                  <a:lnTo>
                    <a:pt x="90" y="159"/>
                  </a:lnTo>
                  <a:lnTo>
                    <a:pt x="99" y="173"/>
                  </a:lnTo>
                  <a:lnTo>
                    <a:pt x="107" y="187"/>
                  </a:lnTo>
                  <a:lnTo>
                    <a:pt x="118" y="199"/>
                  </a:lnTo>
                  <a:lnTo>
                    <a:pt x="128" y="212"/>
                  </a:lnTo>
                  <a:lnTo>
                    <a:pt x="129" y="212"/>
                  </a:lnTo>
                  <a:lnTo>
                    <a:pt x="131" y="211"/>
                  </a:lnTo>
                  <a:lnTo>
                    <a:pt x="134" y="210"/>
                  </a:lnTo>
                  <a:lnTo>
                    <a:pt x="134" y="209"/>
                  </a:lnTo>
                  <a:lnTo>
                    <a:pt x="116" y="183"/>
                  </a:lnTo>
                  <a:lnTo>
                    <a:pt x="99" y="158"/>
                  </a:lnTo>
                  <a:lnTo>
                    <a:pt x="82" y="131"/>
                  </a:lnTo>
                  <a:lnTo>
                    <a:pt x="65" y="106"/>
                  </a:lnTo>
                  <a:lnTo>
                    <a:pt x="48" y="80"/>
                  </a:lnTo>
                  <a:lnTo>
                    <a:pt x="32" y="53"/>
                  </a:lnTo>
                  <a:lnTo>
                    <a:pt x="16" y="27"/>
                  </a:lnTo>
                  <a:lnTo>
                    <a:pt x="0" y="0"/>
                  </a:lnTo>
                  <a:lnTo>
                    <a:pt x="0" y="0"/>
                  </a:lnTo>
                  <a:lnTo>
                    <a:pt x="0" y="0"/>
                  </a:lnTo>
                  <a:lnTo>
                    <a:pt x="0" y="0"/>
                  </a:lnTo>
                  <a:lnTo>
                    <a:pt x="0" y="0"/>
                  </a:lnTo>
                  <a:lnTo>
                    <a:pt x="0"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79" name="Freeform 131"/>
            <p:cNvSpPr>
              <a:spLocks noChangeAspect="1"/>
            </p:cNvSpPr>
            <p:nvPr/>
          </p:nvSpPr>
          <p:spPr bwMode="auto">
            <a:xfrm>
              <a:off x="5243" y="764"/>
              <a:ext cx="45" cy="68"/>
            </a:xfrm>
            <a:custGeom>
              <a:avLst/>
              <a:gdLst/>
              <a:ahLst/>
              <a:cxnLst>
                <a:cxn ang="0">
                  <a:pos x="0" y="0"/>
                </a:cxn>
                <a:cxn ang="0">
                  <a:pos x="11" y="17"/>
                </a:cxn>
                <a:cxn ang="0">
                  <a:pos x="20" y="35"/>
                </a:cxn>
                <a:cxn ang="0">
                  <a:pos x="30" y="53"/>
                </a:cxn>
                <a:cxn ang="0">
                  <a:pos x="40" y="71"/>
                </a:cxn>
                <a:cxn ang="0">
                  <a:pos x="50" y="88"/>
                </a:cxn>
                <a:cxn ang="0">
                  <a:pos x="60" y="104"/>
                </a:cxn>
                <a:cxn ang="0">
                  <a:pos x="73" y="120"/>
                </a:cxn>
                <a:cxn ang="0">
                  <a:pos x="86" y="135"/>
                </a:cxn>
                <a:cxn ang="0">
                  <a:pos x="88" y="137"/>
                </a:cxn>
                <a:cxn ang="0">
                  <a:pos x="90" y="135"/>
                </a:cxn>
                <a:cxn ang="0">
                  <a:pos x="91" y="134"/>
                </a:cxn>
                <a:cxn ang="0">
                  <a:pos x="90" y="132"/>
                </a:cxn>
                <a:cxn ang="0">
                  <a:pos x="79" y="116"/>
                </a:cxn>
                <a:cxn ang="0">
                  <a:pos x="67" y="100"/>
                </a:cxn>
                <a:cxn ang="0">
                  <a:pos x="56" y="84"/>
                </a:cxn>
                <a:cxn ang="0">
                  <a:pos x="45" y="66"/>
                </a:cxn>
                <a:cxn ang="0">
                  <a:pos x="34" y="50"/>
                </a:cxn>
                <a:cxn ang="0">
                  <a:pos x="24" y="33"/>
                </a:cxn>
                <a:cxn ang="0">
                  <a:pos x="13" y="17"/>
                </a:cxn>
                <a:cxn ang="0">
                  <a:pos x="2" y="0"/>
                </a:cxn>
                <a:cxn ang="0">
                  <a:pos x="2" y="0"/>
                </a:cxn>
                <a:cxn ang="0">
                  <a:pos x="2" y="0"/>
                </a:cxn>
                <a:cxn ang="0">
                  <a:pos x="0" y="0"/>
                </a:cxn>
                <a:cxn ang="0">
                  <a:pos x="0" y="0"/>
                </a:cxn>
                <a:cxn ang="0">
                  <a:pos x="0" y="0"/>
                </a:cxn>
              </a:cxnLst>
              <a:rect l="0" t="0" r="r" b="b"/>
              <a:pathLst>
                <a:path w="91" h="137">
                  <a:moveTo>
                    <a:pt x="0" y="0"/>
                  </a:moveTo>
                  <a:lnTo>
                    <a:pt x="11" y="17"/>
                  </a:lnTo>
                  <a:lnTo>
                    <a:pt x="20" y="35"/>
                  </a:lnTo>
                  <a:lnTo>
                    <a:pt x="30" y="53"/>
                  </a:lnTo>
                  <a:lnTo>
                    <a:pt x="40" y="71"/>
                  </a:lnTo>
                  <a:lnTo>
                    <a:pt x="50" y="88"/>
                  </a:lnTo>
                  <a:lnTo>
                    <a:pt x="60" y="104"/>
                  </a:lnTo>
                  <a:lnTo>
                    <a:pt x="73" y="120"/>
                  </a:lnTo>
                  <a:lnTo>
                    <a:pt x="86" y="135"/>
                  </a:lnTo>
                  <a:lnTo>
                    <a:pt x="88" y="137"/>
                  </a:lnTo>
                  <a:lnTo>
                    <a:pt x="90" y="135"/>
                  </a:lnTo>
                  <a:lnTo>
                    <a:pt x="91" y="134"/>
                  </a:lnTo>
                  <a:lnTo>
                    <a:pt x="90" y="132"/>
                  </a:lnTo>
                  <a:lnTo>
                    <a:pt x="79" y="116"/>
                  </a:lnTo>
                  <a:lnTo>
                    <a:pt x="67" y="100"/>
                  </a:lnTo>
                  <a:lnTo>
                    <a:pt x="56" y="84"/>
                  </a:lnTo>
                  <a:lnTo>
                    <a:pt x="45" y="66"/>
                  </a:lnTo>
                  <a:lnTo>
                    <a:pt x="34" y="50"/>
                  </a:lnTo>
                  <a:lnTo>
                    <a:pt x="24" y="33"/>
                  </a:lnTo>
                  <a:lnTo>
                    <a:pt x="13" y="17"/>
                  </a:lnTo>
                  <a:lnTo>
                    <a:pt x="2" y="0"/>
                  </a:lnTo>
                  <a:lnTo>
                    <a:pt x="2" y="0"/>
                  </a:lnTo>
                  <a:lnTo>
                    <a:pt x="2" y="0"/>
                  </a:lnTo>
                  <a:lnTo>
                    <a:pt x="0" y="0"/>
                  </a:lnTo>
                  <a:lnTo>
                    <a:pt x="0" y="0"/>
                  </a:lnTo>
                  <a:lnTo>
                    <a:pt x="0"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grpSp>
      <p:pic>
        <p:nvPicPr>
          <p:cNvPr id="80" name="Picture 14" descr="MCj0312136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43617" y="2907232"/>
            <a:ext cx="431800" cy="296863"/>
          </a:xfrm>
          <a:prstGeom prst="rect">
            <a:avLst/>
          </a:prstGeom>
          <a:noFill/>
        </p:spPr>
      </p:pic>
      <p:grpSp>
        <p:nvGrpSpPr>
          <p:cNvPr id="81" name="Group 62"/>
          <p:cNvGrpSpPr>
            <a:grpSpLocks noChangeAspect="1"/>
          </p:cNvGrpSpPr>
          <p:nvPr/>
        </p:nvGrpSpPr>
        <p:grpSpPr bwMode="auto">
          <a:xfrm>
            <a:off x="7955592" y="3853382"/>
            <a:ext cx="236537" cy="287338"/>
            <a:chOff x="4722" y="314"/>
            <a:chExt cx="622" cy="756"/>
          </a:xfrm>
        </p:grpSpPr>
        <p:sp>
          <p:nvSpPr>
            <p:cNvPr id="82" name="Freeform 24"/>
            <p:cNvSpPr>
              <a:spLocks noChangeAspect="1"/>
            </p:cNvSpPr>
            <p:nvPr/>
          </p:nvSpPr>
          <p:spPr bwMode="auto">
            <a:xfrm>
              <a:off x="4750" y="488"/>
              <a:ext cx="579" cy="566"/>
            </a:xfrm>
            <a:custGeom>
              <a:avLst/>
              <a:gdLst/>
              <a:ahLst/>
              <a:cxnLst>
                <a:cxn ang="0">
                  <a:pos x="1155" y="592"/>
                </a:cxn>
                <a:cxn ang="0">
                  <a:pos x="1137" y="561"/>
                </a:cxn>
                <a:cxn ang="0">
                  <a:pos x="1104" y="503"/>
                </a:cxn>
                <a:cxn ang="0">
                  <a:pos x="1064" y="431"/>
                </a:cxn>
                <a:cxn ang="0">
                  <a:pos x="1019" y="348"/>
                </a:cxn>
                <a:cxn ang="0">
                  <a:pos x="974" y="262"/>
                </a:cxn>
                <a:cxn ang="0">
                  <a:pos x="936" y="184"/>
                </a:cxn>
                <a:cxn ang="0">
                  <a:pos x="907" y="119"/>
                </a:cxn>
                <a:cxn ang="0">
                  <a:pos x="891" y="73"/>
                </a:cxn>
                <a:cxn ang="0">
                  <a:pos x="873" y="40"/>
                </a:cxn>
                <a:cxn ang="0">
                  <a:pos x="850" y="18"/>
                </a:cxn>
                <a:cxn ang="0">
                  <a:pos x="823" y="4"/>
                </a:cxn>
                <a:cxn ang="0">
                  <a:pos x="794" y="0"/>
                </a:cxn>
                <a:cxn ang="0">
                  <a:pos x="762" y="2"/>
                </a:cxn>
                <a:cxn ang="0">
                  <a:pos x="729" y="11"/>
                </a:cxn>
                <a:cxn ang="0">
                  <a:pos x="694" y="25"/>
                </a:cxn>
                <a:cxn ang="0">
                  <a:pos x="654" y="47"/>
                </a:cxn>
                <a:cxn ang="0">
                  <a:pos x="588" y="85"/>
                </a:cxn>
                <a:cxn ang="0">
                  <a:pos x="504" y="138"/>
                </a:cxn>
                <a:cxn ang="0">
                  <a:pos x="408" y="198"/>
                </a:cxn>
                <a:cxn ang="0">
                  <a:pos x="313" y="258"/>
                </a:cxn>
                <a:cxn ang="0">
                  <a:pos x="228" y="313"/>
                </a:cxn>
                <a:cxn ang="0">
                  <a:pos x="161" y="356"/>
                </a:cxn>
                <a:cxn ang="0">
                  <a:pos x="123" y="380"/>
                </a:cxn>
                <a:cxn ang="0">
                  <a:pos x="110" y="388"/>
                </a:cxn>
                <a:cxn ang="0">
                  <a:pos x="65" y="420"/>
                </a:cxn>
                <a:cxn ang="0">
                  <a:pos x="16" y="475"/>
                </a:cxn>
                <a:cxn ang="0">
                  <a:pos x="0" y="546"/>
                </a:cxn>
                <a:cxn ang="0">
                  <a:pos x="33" y="602"/>
                </a:cxn>
                <a:cxn ang="0">
                  <a:pos x="67" y="643"/>
                </a:cxn>
                <a:cxn ang="0">
                  <a:pos x="107" y="687"/>
                </a:cxn>
                <a:cxn ang="0">
                  <a:pos x="148" y="739"/>
                </a:cxn>
                <a:cxn ang="0">
                  <a:pos x="192" y="800"/>
                </a:cxn>
                <a:cxn ang="0">
                  <a:pos x="235" y="871"/>
                </a:cxn>
                <a:cxn ang="0">
                  <a:pos x="277" y="954"/>
                </a:cxn>
                <a:cxn ang="0">
                  <a:pos x="316" y="1050"/>
                </a:cxn>
                <a:cxn ang="0">
                  <a:pos x="336" y="1106"/>
                </a:cxn>
                <a:cxn ang="0">
                  <a:pos x="343" y="1109"/>
                </a:cxn>
                <a:cxn ang="0">
                  <a:pos x="358" y="1116"/>
                </a:cxn>
                <a:cxn ang="0">
                  <a:pos x="379" y="1124"/>
                </a:cxn>
                <a:cxn ang="0">
                  <a:pos x="406" y="1130"/>
                </a:cxn>
                <a:cxn ang="0">
                  <a:pos x="440" y="1131"/>
                </a:cxn>
                <a:cxn ang="0">
                  <a:pos x="478" y="1126"/>
                </a:cxn>
                <a:cxn ang="0">
                  <a:pos x="521" y="1115"/>
                </a:cxn>
                <a:cxn ang="0">
                  <a:pos x="571" y="1092"/>
                </a:cxn>
                <a:cxn ang="0">
                  <a:pos x="635" y="1060"/>
                </a:cxn>
                <a:cxn ang="0">
                  <a:pos x="714" y="1016"/>
                </a:cxn>
                <a:cxn ang="0">
                  <a:pos x="799" y="963"/>
                </a:cxn>
                <a:cxn ang="0">
                  <a:pos x="889" y="899"/>
                </a:cxn>
                <a:cxn ang="0">
                  <a:pos x="976" y="825"/>
                </a:cxn>
                <a:cxn ang="0">
                  <a:pos x="1058" y="740"/>
                </a:cxn>
                <a:cxn ang="0">
                  <a:pos x="1127" y="647"/>
                </a:cxn>
              </a:cxnLst>
              <a:rect l="0" t="0" r="r" b="b"/>
              <a:pathLst>
                <a:path w="1157" h="1131">
                  <a:moveTo>
                    <a:pt x="1157" y="596"/>
                  </a:moveTo>
                  <a:lnTo>
                    <a:pt x="1155" y="592"/>
                  </a:lnTo>
                  <a:lnTo>
                    <a:pt x="1148" y="579"/>
                  </a:lnTo>
                  <a:lnTo>
                    <a:pt x="1137" y="561"/>
                  </a:lnTo>
                  <a:lnTo>
                    <a:pt x="1122" y="534"/>
                  </a:lnTo>
                  <a:lnTo>
                    <a:pt x="1104" y="503"/>
                  </a:lnTo>
                  <a:lnTo>
                    <a:pt x="1085" y="469"/>
                  </a:lnTo>
                  <a:lnTo>
                    <a:pt x="1064" y="431"/>
                  </a:lnTo>
                  <a:lnTo>
                    <a:pt x="1042" y="389"/>
                  </a:lnTo>
                  <a:lnTo>
                    <a:pt x="1019" y="348"/>
                  </a:lnTo>
                  <a:lnTo>
                    <a:pt x="996" y="305"/>
                  </a:lnTo>
                  <a:lnTo>
                    <a:pt x="974" y="262"/>
                  </a:lnTo>
                  <a:lnTo>
                    <a:pt x="955" y="222"/>
                  </a:lnTo>
                  <a:lnTo>
                    <a:pt x="936" y="184"/>
                  </a:lnTo>
                  <a:lnTo>
                    <a:pt x="920" y="149"/>
                  </a:lnTo>
                  <a:lnTo>
                    <a:pt x="907" y="119"/>
                  </a:lnTo>
                  <a:lnTo>
                    <a:pt x="898" y="94"/>
                  </a:lnTo>
                  <a:lnTo>
                    <a:pt x="891" y="73"/>
                  </a:lnTo>
                  <a:lnTo>
                    <a:pt x="882" y="55"/>
                  </a:lnTo>
                  <a:lnTo>
                    <a:pt x="873" y="40"/>
                  </a:lnTo>
                  <a:lnTo>
                    <a:pt x="861" y="27"/>
                  </a:lnTo>
                  <a:lnTo>
                    <a:pt x="850" y="18"/>
                  </a:lnTo>
                  <a:lnTo>
                    <a:pt x="837" y="10"/>
                  </a:lnTo>
                  <a:lnTo>
                    <a:pt x="823" y="4"/>
                  </a:lnTo>
                  <a:lnTo>
                    <a:pt x="809" y="1"/>
                  </a:lnTo>
                  <a:lnTo>
                    <a:pt x="794" y="0"/>
                  </a:lnTo>
                  <a:lnTo>
                    <a:pt x="778" y="0"/>
                  </a:lnTo>
                  <a:lnTo>
                    <a:pt x="762" y="2"/>
                  </a:lnTo>
                  <a:lnTo>
                    <a:pt x="746" y="5"/>
                  </a:lnTo>
                  <a:lnTo>
                    <a:pt x="729" y="11"/>
                  </a:lnTo>
                  <a:lnTo>
                    <a:pt x="711" y="18"/>
                  </a:lnTo>
                  <a:lnTo>
                    <a:pt x="694" y="25"/>
                  </a:lnTo>
                  <a:lnTo>
                    <a:pt x="676" y="34"/>
                  </a:lnTo>
                  <a:lnTo>
                    <a:pt x="654" y="47"/>
                  </a:lnTo>
                  <a:lnTo>
                    <a:pt x="624" y="64"/>
                  </a:lnTo>
                  <a:lnTo>
                    <a:pt x="588" y="85"/>
                  </a:lnTo>
                  <a:lnTo>
                    <a:pt x="548" y="110"/>
                  </a:lnTo>
                  <a:lnTo>
                    <a:pt x="504" y="138"/>
                  </a:lnTo>
                  <a:lnTo>
                    <a:pt x="457" y="167"/>
                  </a:lnTo>
                  <a:lnTo>
                    <a:pt x="408" y="198"/>
                  </a:lnTo>
                  <a:lnTo>
                    <a:pt x="360" y="228"/>
                  </a:lnTo>
                  <a:lnTo>
                    <a:pt x="313" y="258"/>
                  </a:lnTo>
                  <a:lnTo>
                    <a:pt x="269" y="287"/>
                  </a:lnTo>
                  <a:lnTo>
                    <a:pt x="228" y="313"/>
                  </a:lnTo>
                  <a:lnTo>
                    <a:pt x="191" y="336"/>
                  </a:lnTo>
                  <a:lnTo>
                    <a:pt x="161" y="356"/>
                  </a:lnTo>
                  <a:lnTo>
                    <a:pt x="137" y="371"/>
                  </a:lnTo>
                  <a:lnTo>
                    <a:pt x="123" y="380"/>
                  </a:lnTo>
                  <a:lnTo>
                    <a:pt x="117" y="383"/>
                  </a:lnTo>
                  <a:lnTo>
                    <a:pt x="110" y="388"/>
                  </a:lnTo>
                  <a:lnTo>
                    <a:pt x="91" y="401"/>
                  </a:lnTo>
                  <a:lnTo>
                    <a:pt x="65" y="420"/>
                  </a:lnTo>
                  <a:lnTo>
                    <a:pt x="39" y="446"/>
                  </a:lnTo>
                  <a:lnTo>
                    <a:pt x="16" y="475"/>
                  </a:lnTo>
                  <a:lnTo>
                    <a:pt x="1" y="510"/>
                  </a:lnTo>
                  <a:lnTo>
                    <a:pt x="0" y="546"/>
                  </a:lnTo>
                  <a:lnTo>
                    <a:pt x="18" y="583"/>
                  </a:lnTo>
                  <a:lnTo>
                    <a:pt x="33" y="602"/>
                  </a:lnTo>
                  <a:lnTo>
                    <a:pt x="50" y="622"/>
                  </a:lnTo>
                  <a:lnTo>
                    <a:pt x="67" y="643"/>
                  </a:lnTo>
                  <a:lnTo>
                    <a:pt x="87" y="664"/>
                  </a:lnTo>
                  <a:lnTo>
                    <a:pt x="107" y="687"/>
                  </a:lnTo>
                  <a:lnTo>
                    <a:pt x="127" y="713"/>
                  </a:lnTo>
                  <a:lnTo>
                    <a:pt x="148" y="739"/>
                  </a:lnTo>
                  <a:lnTo>
                    <a:pt x="170" y="769"/>
                  </a:lnTo>
                  <a:lnTo>
                    <a:pt x="192" y="800"/>
                  </a:lnTo>
                  <a:lnTo>
                    <a:pt x="214" y="834"/>
                  </a:lnTo>
                  <a:lnTo>
                    <a:pt x="235" y="871"/>
                  </a:lnTo>
                  <a:lnTo>
                    <a:pt x="256" y="911"/>
                  </a:lnTo>
                  <a:lnTo>
                    <a:pt x="277" y="954"/>
                  </a:lnTo>
                  <a:lnTo>
                    <a:pt x="297" y="1000"/>
                  </a:lnTo>
                  <a:lnTo>
                    <a:pt x="316" y="1050"/>
                  </a:lnTo>
                  <a:lnTo>
                    <a:pt x="335" y="1105"/>
                  </a:lnTo>
                  <a:lnTo>
                    <a:pt x="336" y="1106"/>
                  </a:lnTo>
                  <a:lnTo>
                    <a:pt x="338" y="1107"/>
                  </a:lnTo>
                  <a:lnTo>
                    <a:pt x="343" y="1109"/>
                  </a:lnTo>
                  <a:lnTo>
                    <a:pt x="350" y="1113"/>
                  </a:lnTo>
                  <a:lnTo>
                    <a:pt x="358" y="1116"/>
                  </a:lnTo>
                  <a:lnTo>
                    <a:pt x="367" y="1121"/>
                  </a:lnTo>
                  <a:lnTo>
                    <a:pt x="379" y="1124"/>
                  </a:lnTo>
                  <a:lnTo>
                    <a:pt x="391" y="1126"/>
                  </a:lnTo>
                  <a:lnTo>
                    <a:pt x="406" y="1130"/>
                  </a:lnTo>
                  <a:lnTo>
                    <a:pt x="422" y="1131"/>
                  </a:lnTo>
                  <a:lnTo>
                    <a:pt x="440" y="1131"/>
                  </a:lnTo>
                  <a:lnTo>
                    <a:pt x="458" y="1130"/>
                  </a:lnTo>
                  <a:lnTo>
                    <a:pt x="478" y="1126"/>
                  </a:lnTo>
                  <a:lnTo>
                    <a:pt x="498" y="1122"/>
                  </a:lnTo>
                  <a:lnTo>
                    <a:pt x="521" y="1115"/>
                  </a:lnTo>
                  <a:lnTo>
                    <a:pt x="544" y="1105"/>
                  </a:lnTo>
                  <a:lnTo>
                    <a:pt x="571" y="1092"/>
                  </a:lnTo>
                  <a:lnTo>
                    <a:pt x="601" y="1077"/>
                  </a:lnTo>
                  <a:lnTo>
                    <a:pt x="635" y="1060"/>
                  </a:lnTo>
                  <a:lnTo>
                    <a:pt x="673" y="1039"/>
                  </a:lnTo>
                  <a:lnTo>
                    <a:pt x="714" y="1016"/>
                  </a:lnTo>
                  <a:lnTo>
                    <a:pt x="755" y="990"/>
                  </a:lnTo>
                  <a:lnTo>
                    <a:pt x="799" y="963"/>
                  </a:lnTo>
                  <a:lnTo>
                    <a:pt x="844" y="932"/>
                  </a:lnTo>
                  <a:lnTo>
                    <a:pt x="889" y="899"/>
                  </a:lnTo>
                  <a:lnTo>
                    <a:pt x="933" y="864"/>
                  </a:lnTo>
                  <a:lnTo>
                    <a:pt x="976" y="825"/>
                  </a:lnTo>
                  <a:lnTo>
                    <a:pt x="1018" y="784"/>
                  </a:lnTo>
                  <a:lnTo>
                    <a:pt x="1058" y="740"/>
                  </a:lnTo>
                  <a:lnTo>
                    <a:pt x="1094" y="696"/>
                  </a:lnTo>
                  <a:lnTo>
                    <a:pt x="1127" y="647"/>
                  </a:lnTo>
                  <a:lnTo>
                    <a:pt x="1157" y="596"/>
                  </a:lnTo>
                  <a:close/>
                </a:path>
              </a:pathLst>
            </a:custGeom>
            <a:solidFill>
              <a:srgbClr val="FFFFFF"/>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83" name="Freeform 25"/>
            <p:cNvSpPr>
              <a:spLocks noChangeAspect="1"/>
            </p:cNvSpPr>
            <p:nvPr/>
          </p:nvSpPr>
          <p:spPr bwMode="auto">
            <a:xfrm>
              <a:off x="4754" y="326"/>
              <a:ext cx="371" cy="376"/>
            </a:xfrm>
            <a:custGeom>
              <a:avLst/>
              <a:gdLst/>
              <a:ahLst/>
              <a:cxnLst>
                <a:cxn ang="0">
                  <a:pos x="550" y="86"/>
                </a:cxn>
                <a:cxn ang="0">
                  <a:pos x="547" y="82"/>
                </a:cxn>
                <a:cxn ang="0">
                  <a:pos x="538" y="71"/>
                </a:cxn>
                <a:cxn ang="0">
                  <a:pos x="521" y="56"/>
                </a:cxn>
                <a:cxn ang="0">
                  <a:pos x="498" y="39"/>
                </a:cxn>
                <a:cxn ang="0">
                  <a:pos x="468" y="23"/>
                </a:cxn>
                <a:cxn ang="0">
                  <a:pos x="433" y="9"/>
                </a:cxn>
                <a:cxn ang="0">
                  <a:pos x="390" y="1"/>
                </a:cxn>
                <a:cxn ang="0">
                  <a:pos x="341" y="0"/>
                </a:cxn>
                <a:cxn ang="0">
                  <a:pos x="284" y="10"/>
                </a:cxn>
                <a:cxn ang="0">
                  <a:pos x="225" y="33"/>
                </a:cxn>
                <a:cxn ang="0">
                  <a:pos x="165" y="69"/>
                </a:cxn>
                <a:cxn ang="0">
                  <a:pos x="109" y="114"/>
                </a:cxn>
                <a:cxn ang="0">
                  <a:pos x="61" y="167"/>
                </a:cxn>
                <a:cxn ang="0">
                  <a:pos x="25" y="227"/>
                </a:cxn>
                <a:cxn ang="0">
                  <a:pos x="3" y="293"/>
                </a:cxn>
                <a:cxn ang="0">
                  <a:pos x="1" y="363"/>
                </a:cxn>
                <a:cxn ang="0">
                  <a:pos x="33" y="505"/>
                </a:cxn>
                <a:cxn ang="0">
                  <a:pos x="84" y="629"/>
                </a:cxn>
                <a:cxn ang="0">
                  <a:pos x="130" y="719"/>
                </a:cxn>
                <a:cxn ang="0">
                  <a:pos x="151" y="752"/>
                </a:cxn>
                <a:cxn ang="0">
                  <a:pos x="266" y="690"/>
                </a:cxn>
                <a:cxn ang="0">
                  <a:pos x="221" y="635"/>
                </a:cxn>
                <a:cxn ang="0">
                  <a:pos x="163" y="533"/>
                </a:cxn>
                <a:cxn ang="0">
                  <a:pos x="127" y="399"/>
                </a:cxn>
                <a:cxn ang="0">
                  <a:pos x="129" y="320"/>
                </a:cxn>
                <a:cxn ang="0">
                  <a:pos x="136" y="303"/>
                </a:cxn>
                <a:cxn ang="0">
                  <a:pos x="149" y="273"/>
                </a:cxn>
                <a:cxn ang="0">
                  <a:pos x="172" y="237"/>
                </a:cxn>
                <a:cxn ang="0">
                  <a:pos x="203" y="203"/>
                </a:cxn>
                <a:cxn ang="0">
                  <a:pos x="245" y="174"/>
                </a:cxn>
                <a:cxn ang="0">
                  <a:pos x="297" y="157"/>
                </a:cxn>
                <a:cxn ang="0">
                  <a:pos x="360" y="159"/>
                </a:cxn>
                <a:cxn ang="0">
                  <a:pos x="397" y="169"/>
                </a:cxn>
                <a:cxn ang="0">
                  <a:pos x="407" y="175"/>
                </a:cxn>
                <a:cxn ang="0">
                  <a:pos x="428" y="189"/>
                </a:cxn>
                <a:cxn ang="0">
                  <a:pos x="455" y="212"/>
                </a:cxn>
                <a:cxn ang="0">
                  <a:pos x="489" y="245"/>
                </a:cxn>
                <a:cxn ang="0">
                  <a:pos x="527" y="293"/>
                </a:cxn>
                <a:cxn ang="0">
                  <a:pos x="568" y="354"/>
                </a:cxn>
                <a:cxn ang="0">
                  <a:pos x="610" y="432"/>
                </a:cxn>
                <a:cxn ang="0">
                  <a:pos x="638" y="477"/>
                </a:cxn>
                <a:cxn ang="0">
                  <a:pos x="675" y="475"/>
                </a:cxn>
                <a:cxn ang="0">
                  <a:pos x="720" y="461"/>
                </a:cxn>
                <a:cxn ang="0">
                  <a:pos x="741" y="425"/>
                </a:cxn>
              </a:cxnLst>
              <a:rect l="0" t="0" r="r" b="b"/>
              <a:pathLst>
                <a:path w="741" h="752">
                  <a:moveTo>
                    <a:pt x="733" y="397"/>
                  </a:moveTo>
                  <a:lnTo>
                    <a:pt x="550" y="86"/>
                  </a:lnTo>
                  <a:lnTo>
                    <a:pt x="549" y="85"/>
                  </a:lnTo>
                  <a:lnTo>
                    <a:pt x="547" y="82"/>
                  </a:lnTo>
                  <a:lnTo>
                    <a:pt x="543" y="77"/>
                  </a:lnTo>
                  <a:lnTo>
                    <a:pt x="538" y="71"/>
                  </a:lnTo>
                  <a:lnTo>
                    <a:pt x="530" y="64"/>
                  </a:lnTo>
                  <a:lnTo>
                    <a:pt x="521" y="56"/>
                  </a:lnTo>
                  <a:lnTo>
                    <a:pt x="510" y="48"/>
                  </a:lnTo>
                  <a:lnTo>
                    <a:pt x="498" y="39"/>
                  </a:lnTo>
                  <a:lnTo>
                    <a:pt x="485" y="31"/>
                  </a:lnTo>
                  <a:lnTo>
                    <a:pt x="468" y="23"/>
                  </a:lnTo>
                  <a:lnTo>
                    <a:pt x="451" y="16"/>
                  </a:lnTo>
                  <a:lnTo>
                    <a:pt x="433" y="9"/>
                  </a:lnTo>
                  <a:lnTo>
                    <a:pt x="412" y="4"/>
                  </a:lnTo>
                  <a:lnTo>
                    <a:pt x="390" y="1"/>
                  </a:lnTo>
                  <a:lnTo>
                    <a:pt x="366" y="0"/>
                  </a:lnTo>
                  <a:lnTo>
                    <a:pt x="341" y="0"/>
                  </a:lnTo>
                  <a:lnTo>
                    <a:pt x="313" y="3"/>
                  </a:lnTo>
                  <a:lnTo>
                    <a:pt x="284" y="10"/>
                  </a:lnTo>
                  <a:lnTo>
                    <a:pt x="255" y="21"/>
                  </a:lnTo>
                  <a:lnTo>
                    <a:pt x="225" y="33"/>
                  </a:lnTo>
                  <a:lnTo>
                    <a:pt x="194" y="49"/>
                  </a:lnTo>
                  <a:lnTo>
                    <a:pt x="165" y="69"/>
                  </a:lnTo>
                  <a:lnTo>
                    <a:pt x="137" y="90"/>
                  </a:lnTo>
                  <a:lnTo>
                    <a:pt x="109" y="114"/>
                  </a:lnTo>
                  <a:lnTo>
                    <a:pt x="84" y="139"/>
                  </a:lnTo>
                  <a:lnTo>
                    <a:pt x="61" y="167"/>
                  </a:lnTo>
                  <a:lnTo>
                    <a:pt x="41" y="196"/>
                  </a:lnTo>
                  <a:lnTo>
                    <a:pt x="25" y="227"/>
                  </a:lnTo>
                  <a:lnTo>
                    <a:pt x="11" y="259"/>
                  </a:lnTo>
                  <a:lnTo>
                    <a:pt x="3" y="293"/>
                  </a:lnTo>
                  <a:lnTo>
                    <a:pt x="0" y="327"/>
                  </a:lnTo>
                  <a:lnTo>
                    <a:pt x="1" y="363"/>
                  </a:lnTo>
                  <a:lnTo>
                    <a:pt x="13" y="434"/>
                  </a:lnTo>
                  <a:lnTo>
                    <a:pt x="33" y="505"/>
                  </a:lnTo>
                  <a:lnTo>
                    <a:pt x="57" y="570"/>
                  </a:lnTo>
                  <a:lnTo>
                    <a:pt x="84" y="629"/>
                  </a:lnTo>
                  <a:lnTo>
                    <a:pt x="109" y="680"/>
                  </a:lnTo>
                  <a:lnTo>
                    <a:pt x="130" y="719"/>
                  </a:lnTo>
                  <a:lnTo>
                    <a:pt x="145" y="743"/>
                  </a:lnTo>
                  <a:lnTo>
                    <a:pt x="151" y="752"/>
                  </a:lnTo>
                  <a:lnTo>
                    <a:pt x="273" y="698"/>
                  </a:lnTo>
                  <a:lnTo>
                    <a:pt x="266" y="690"/>
                  </a:lnTo>
                  <a:lnTo>
                    <a:pt x="247" y="669"/>
                  </a:lnTo>
                  <a:lnTo>
                    <a:pt x="221" y="635"/>
                  </a:lnTo>
                  <a:lnTo>
                    <a:pt x="192" y="589"/>
                  </a:lnTo>
                  <a:lnTo>
                    <a:pt x="163" y="533"/>
                  </a:lnTo>
                  <a:lnTo>
                    <a:pt x="140" y="469"/>
                  </a:lnTo>
                  <a:lnTo>
                    <a:pt x="127" y="399"/>
                  </a:lnTo>
                  <a:lnTo>
                    <a:pt x="127" y="322"/>
                  </a:lnTo>
                  <a:lnTo>
                    <a:pt x="129" y="320"/>
                  </a:lnTo>
                  <a:lnTo>
                    <a:pt x="131" y="313"/>
                  </a:lnTo>
                  <a:lnTo>
                    <a:pt x="136" y="303"/>
                  </a:lnTo>
                  <a:lnTo>
                    <a:pt x="141" y="289"/>
                  </a:lnTo>
                  <a:lnTo>
                    <a:pt x="149" y="273"/>
                  </a:lnTo>
                  <a:lnTo>
                    <a:pt x="160" y="256"/>
                  </a:lnTo>
                  <a:lnTo>
                    <a:pt x="172" y="237"/>
                  </a:lnTo>
                  <a:lnTo>
                    <a:pt x="186" y="220"/>
                  </a:lnTo>
                  <a:lnTo>
                    <a:pt x="203" y="203"/>
                  </a:lnTo>
                  <a:lnTo>
                    <a:pt x="223" y="187"/>
                  </a:lnTo>
                  <a:lnTo>
                    <a:pt x="245" y="174"/>
                  </a:lnTo>
                  <a:lnTo>
                    <a:pt x="269" y="163"/>
                  </a:lnTo>
                  <a:lnTo>
                    <a:pt x="297" y="157"/>
                  </a:lnTo>
                  <a:lnTo>
                    <a:pt x="327" y="155"/>
                  </a:lnTo>
                  <a:lnTo>
                    <a:pt x="360" y="159"/>
                  </a:lnTo>
                  <a:lnTo>
                    <a:pt x="396" y="168"/>
                  </a:lnTo>
                  <a:lnTo>
                    <a:pt x="397" y="169"/>
                  </a:lnTo>
                  <a:lnTo>
                    <a:pt x="402" y="170"/>
                  </a:lnTo>
                  <a:lnTo>
                    <a:pt x="407" y="175"/>
                  </a:lnTo>
                  <a:lnTo>
                    <a:pt x="417" y="181"/>
                  </a:lnTo>
                  <a:lnTo>
                    <a:pt x="428" y="189"/>
                  </a:lnTo>
                  <a:lnTo>
                    <a:pt x="441" y="199"/>
                  </a:lnTo>
                  <a:lnTo>
                    <a:pt x="455" y="212"/>
                  </a:lnTo>
                  <a:lnTo>
                    <a:pt x="471" y="227"/>
                  </a:lnTo>
                  <a:lnTo>
                    <a:pt x="489" y="245"/>
                  </a:lnTo>
                  <a:lnTo>
                    <a:pt x="508" y="267"/>
                  </a:lnTo>
                  <a:lnTo>
                    <a:pt x="527" y="293"/>
                  </a:lnTo>
                  <a:lnTo>
                    <a:pt x="547" y="321"/>
                  </a:lnTo>
                  <a:lnTo>
                    <a:pt x="568" y="354"/>
                  </a:lnTo>
                  <a:lnTo>
                    <a:pt x="589" y="390"/>
                  </a:lnTo>
                  <a:lnTo>
                    <a:pt x="610" y="432"/>
                  </a:lnTo>
                  <a:lnTo>
                    <a:pt x="632" y="477"/>
                  </a:lnTo>
                  <a:lnTo>
                    <a:pt x="638" y="477"/>
                  </a:lnTo>
                  <a:lnTo>
                    <a:pt x="654" y="477"/>
                  </a:lnTo>
                  <a:lnTo>
                    <a:pt x="675" y="475"/>
                  </a:lnTo>
                  <a:lnTo>
                    <a:pt x="699" y="470"/>
                  </a:lnTo>
                  <a:lnTo>
                    <a:pt x="720" y="461"/>
                  </a:lnTo>
                  <a:lnTo>
                    <a:pt x="735" y="446"/>
                  </a:lnTo>
                  <a:lnTo>
                    <a:pt x="741" y="425"/>
                  </a:lnTo>
                  <a:lnTo>
                    <a:pt x="733" y="397"/>
                  </a:lnTo>
                  <a:close/>
                </a:path>
              </a:pathLst>
            </a:custGeom>
            <a:solidFill>
              <a:srgbClr val="FFFFFF"/>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84" name="Freeform 28"/>
            <p:cNvSpPr>
              <a:spLocks noChangeAspect="1"/>
            </p:cNvSpPr>
            <p:nvPr/>
          </p:nvSpPr>
          <p:spPr bwMode="auto">
            <a:xfrm>
              <a:off x="4747" y="314"/>
              <a:ext cx="378" cy="397"/>
            </a:xfrm>
            <a:custGeom>
              <a:avLst/>
              <a:gdLst/>
              <a:ahLst/>
              <a:cxnLst>
                <a:cxn ang="0">
                  <a:pos x="146" y="752"/>
                </a:cxn>
                <a:cxn ang="0">
                  <a:pos x="102" y="665"/>
                </a:cxn>
                <a:cxn ang="0">
                  <a:pos x="66" y="571"/>
                </a:cxn>
                <a:cxn ang="0">
                  <a:pos x="40" y="477"/>
                </a:cxn>
                <a:cxn ang="0">
                  <a:pos x="26" y="385"/>
                </a:cxn>
                <a:cxn ang="0">
                  <a:pos x="38" y="295"/>
                </a:cxn>
                <a:cxn ang="0">
                  <a:pos x="73" y="211"/>
                </a:cxn>
                <a:cxn ang="0">
                  <a:pos x="129" y="137"/>
                </a:cxn>
                <a:cxn ang="0">
                  <a:pos x="182" y="91"/>
                </a:cxn>
                <a:cxn ang="0">
                  <a:pos x="224" y="68"/>
                </a:cxn>
                <a:cxn ang="0">
                  <a:pos x="270" y="52"/>
                </a:cxn>
                <a:cxn ang="0">
                  <a:pos x="319" y="45"/>
                </a:cxn>
                <a:cxn ang="0">
                  <a:pos x="368" y="46"/>
                </a:cxn>
                <a:cxn ang="0">
                  <a:pos x="417" y="54"/>
                </a:cxn>
                <a:cxn ang="0">
                  <a:pos x="462" y="70"/>
                </a:cxn>
                <a:cxn ang="0">
                  <a:pos x="504" y="93"/>
                </a:cxn>
                <a:cxn ang="0">
                  <a:pos x="540" y="124"/>
                </a:cxn>
                <a:cxn ang="0">
                  <a:pos x="570" y="158"/>
                </a:cxn>
                <a:cxn ang="0">
                  <a:pos x="595" y="195"/>
                </a:cxn>
                <a:cxn ang="0">
                  <a:pos x="621" y="233"/>
                </a:cxn>
                <a:cxn ang="0">
                  <a:pos x="646" y="274"/>
                </a:cxn>
                <a:cxn ang="0">
                  <a:pos x="675" y="316"/>
                </a:cxn>
                <a:cxn ang="0">
                  <a:pos x="705" y="357"/>
                </a:cxn>
                <a:cxn ang="0">
                  <a:pos x="733" y="400"/>
                </a:cxn>
                <a:cxn ang="0">
                  <a:pos x="751" y="422"/>
                </a:cxn>
                <a:cxn ang="0">
                  <a:pos x="755" y="418"/>
                </a:cxn>
                <a:cxn ang="0">
                  <a:pos x="740" y="390"/>
                </a:cxn>
                <a:cxn ang="0">
                  <a:pos x="712" y="339"/>
                </a:cxn>
                <a:cxn ang="0">
                  <a:pos x="683" y="286"/>
                </a:cxn>
                <a:cxn ang="0">
                  <a:pos x="656" y="233"/>
                </a:cxn>
                <a:cxn ang="0">
                  <a:pos x="632" y="184"/>
                </a:cxn>
                <a:cxn ang="0">
                  <a:pos x="607" y="142"/>
                </a:cxn>
                <a:cxn ang="0">
                  <a:pos x="577" y="101"/>
                </a:cxn>
                <a:cxn ang="0">
                  <a:pos x="542" y="65"/>
                </a:cxn>
                <a:cxn ang="0">
                  <a:pos x="503" y="36"/>
                </a:cxn>
                <a:cxn ang="0">
                  <a:pos x="460" y="16"/>
                </a:cxn>
                <a:cxn ang="0">
                  <a:pos x="414" y="4"/>
                </a:cxn>
                <a:cxn ang="0">
                  <a:pos x="367" y="0"/>
                </a:cxn>
                <a:cxn ang="0">
                  <a:pos x="319" y="3"/>
                </a:cxn>
                <a:cxn ang="0">
                  <a:pos x="270" y="14"/>
                </a:cxn>
                <a:cxn ang="0">
                  <a:pos x="225" y="30"/>
                </a:cxn>
                <a:cxn ang="0">
                  <a:pos x="184" y="51"/>
                </a:cxn>
                <a:cxn ang="0">
                  <a:pos x="132" y="89"/>
                </a:cxn>
                <a:cxn ang="0">
                  <a:pos x="73" y="154"/>
                </a:cxn>
                <a:cxn ang="0">
                  <a:pos x="30" y="233"/>
                </a:cxn>
                <a:cxn ang="0">
                  <a:pos x="4" y="317"/>
                </a:cxn>
                <a:cxn ang="0">
                  <a:pos x="0" y="386"/>
                </a:cxn>
                <a:cxn ang="0">
                  <a:pos x="8" y="438"/>
                </a:cxn>
                <a:cxn ang="0">
                  <a:pos x="24" y="489"/>
                </a:cxn>
                <a:cxn ang="0">
                  <a:pos x="43" y="539"/>
                </a:cxn>
                <a:cxn ang="0">
                  <a:pos x="68" y="593"/>
                </a:cxn>
                <a:cxn ang="0">
                  <a:pos x="94" y="652"/>
                </a:cxn>
                <a:cxn ang="0">
                  <a:pos x="122" y="710"/>
                </a:cxn>
                <a:cxn ang="0">
                  <a:pos x="152" y="766"/>
                </a:cxn>
                <a:cxn ang="0">
                  <a:pos x="169" y="794"/>
                </a:cxn>
                <a:cxn ang="0">
                  <a:pos x="170" y="794"/>
                </a:cxn>
                <a:cxn ang="0">
                  <a:pos x="170" y="794"/>
                </a:cxn>
              </a:cxnLst>
              <a:rect l="0" t="0" r="r" b="b"/>
              <a:pathLst>
                <a:path w="755" h="794">
                  <a:moveTo>
                    <a:pt x="170" y="794"/>
                  </a:moveTo>
                  <a:lnTo>
                    <a:pt x="146" y="752"/>
                  </a:lnTo>
                  <a:lnTo>
                    <a:pt x="123" y="710"/>
                  </a:lnTo>
                  <a:lnTo>
                    <a:pt x="102" y="665"/>
                  </a:lnTo>
                  <a:lnTo>
                    <a:pt x="84" y="619"/>
                  </a:lnTo>
                  <a:lnTo>
                    <a:pt x="66" y="571"/>
                  </a:lnTo>
                  <a:lnTo>
                    <a:pt x="53" y="524"/>
                  </a:lnTo>
                  <a:lnTo>
                    <a:pt x="40" y="477"/>
                  </a:lnTo>
                  <a:lnTo>
                    <a:pt x="31" y="431"/>
                  </a:lnTo>
                  <a:lnTo>
                    <a:pt x="26" y="385"/>
                  </a:lnTo>
                  <a:lnTo>
                    <a:pt x="28" y="339"/>
                  </a:lnTo>
                  <a:lnTo>
                    <a:pt x="38" y="295"/>
                  </a:lnTo>
                  <a:lnTo>
                    <a:pt x="54" y="251"/>
                  </a:lnTo>
                  <a:lnTo>
                    <a:pt x="73" y="211"/>
                  </a:lnTo>
                  <a:lnTo>
                    <a:pt x="99" y="173"/>
                  </a:lnTo>
                  <a:lnTo>
                    <a:pt x="129" y="137"/>
                  </a:lnTo>
                  <a:lnTo>
                    <a:pt x="162" y="106"/>
                  </a:lnTo>
                  <a:lnTo>
                    <a:pt x="182" y="91"/>
                  </a:lnTo>
                  <a:lnTo>
                    <a:pt x="202" y="78"/>
                  </a:lnTo>
                  <a:lnTo>
                    <a:pt x="224" y="68"/>
                  </a:lnTo>
                  <a:lnTo>
                    <a:pt x="246" y="59"/>
                  </a:lnTo>
                  <a:lnTo>
                    <a:pt x="270" y="52"/>
                  </a:lnTo>
                  <a:lnTo>
                    <a:pt x="295" y="47"/>
                  </a:lnTo>
                  <a:lnTo>
                    <a:pt x="319" y="45"/>
                  </a:lnTo>
                  <a:lnTo>
                    <a:pt x="343" y="45"/>
                  </a:lnTo>
                  <a:lnTo>
                    <a:pt x="368" y="46"/>
                  </a:lnTo>
                  <a:lnTo>
                    <a:pt x="392" y="49"/>
                  </a:lnTo>
                  <a:lnTo>
                    <a:pt x="417" y="54"/>
                  </a:lnTo>
                  <a:lnTo>
                    <a:pt x="440" y="61"/>
                  </a:lnTo>
                  <a:lnTo>
                    <a:pt x="462" y="70"/>
                  </a:lnTo>
                  <a:lnTo>
                    <a:pt x="483" y="80"/>
                  </a:lnTo>
                  <a:lnTo>
                    <a:pt x="504" y="93"/>
                  </a:lnTo>
                  <a:lnTo>
                    <a:pt x="523" y="108"/>
                  </a:lnTo>
                  <a:lnTo>
                    <a:pt x="540" y="124"/>
                  </a:lnTo>
                  <a:lnTo>
                    <a:pt x="555" y="140"/>
                  </a:lnTo>
                  <a:lnTo>
                    <a:pt x="570" y="158"/>
                  </a:lnTo>
                  <a:lnTo>
                    <a:pt x="583" y="176"/>
                  </a:lnTo>
                  <a:lnTo>
                    <a:pt x="595" y="195"/>
                  </a:lnTo>
                  <a:lnTo>
                    <a:pt x="608" y="214"/>
                  </a:lnTo>
                  <a:lnTo>
                    <a:pt x="621" y="233"/>
                  </a:lnTo>
                  <a:lnTo>
                    <a:pt x="632" y="252"/>
                  </a:lnTo>
                  <a:lnTo>
                    <a:pt x="646" y="274"/>
                  </a:lnTo>
                  <a:lnTo>
                    <a:pt x="661" y="295"/>
                  </a:lnTo>
                  <a:lnTo>
                    <a:pt x="675" y="316"/>
                  </a:lnTo>
                  <a:lnTo>
                    <a:pt x="690" y="336"/>
                  </a:lnTo>
                  <a:lnTo>
                    <a:pt x="705" y="357"/>
                  </a:lnTo>
                  <a:lnTo>
                    <a:pt x="720" y="379"/>
                  </a:lnTo>
                  <a:lnTo>
                    <a:pt x="733" y="400"/>
                  </a:lnTo>
                  <a:lnTo>
                    <a:pt x="748" y="420"/>
                  </a:lnTo>
                  <a:lnTo>
                    <a:pt x="751" y="422"/>
                  </a:lnTo>
                  <a:lnTo>
                    <a:pt x="754" y="420"/>
                  </a:lnTo>
                  <a:lnTo>
                    <a:pt x="755" y="418"/>
                  </a:lnTo>
                  <a:lnTo>
                    <a:pt x="755" y="416"/>
                  </a:lnTo>
                  <a:lnTo>
                    <a:pt x="740" y="390"/>
                  </a:lnTo>
                  <a:lnTo>
                    <a:pt x="727" y="364"/>
                  </a:lnTo>
                  <a:lnTo>
                    <a:pt x="712" y="339"/>
                  </a:lnTo>
                  <a:lnTo>
                    <a:pt x="698" y="312"/>
                  </a:lnTo>
                  <a:lnTo>
                    <a:pt x="683" y="286"/>
                  </a:lnTo>
                  <a:lnTo>
                    <a:pt x="670" y="260"/>
                  </a:lnTo>
                  <a:lnTo>
                    <a:pt x="656" y="233"/>
                  </a:lnTo>
                  <a:lnTo>
                    <a:pt x="644" y="206"/>
                  </a:lnTo>
                  <a:lnTo>
                    <a:pt x="632" y="184"/>
                  </a:lnTo>
                  <a:lnTo>
                    <a:pt x="621" y="162"/>
                  </a:lnTo>
                  <a:lnTo>
                    <a:pt x="607" y="142"/>
                  </a:lnTo>
                  <a:lnTo>
                    <a:pt x="592" y="121"/>
                  </a:lnTo>
                  <a:lnTo>
                    <a:pt x="577" y="101"/>
                  </a:lnTo>
                  <a:lnTo>
                    <a:pt x="559" y="83"/>
                  </a:lnTo>
                  <a:lnTo>
                    <a:pt x="542" y="65"/>
                  </a:lnTo>
                  <a:lnTo>
                    <a:pt x="523" y="49"/>
                  </a:lnTo>
                  <a:lnTo>
                    <a:pt x="503" y="36"/>
                  </a:lnTo>
                  <a:lnTo>
                    <a:pt x="482" y="25"/>
                  </a:lnTo>
                  <a:lnTo>
                    <a:pt x="460" y="16"/>
                  </a:lnTo>
                  <a:lnTo>
                    <a:pt x="439" y="9"/>
                  </a:lnTo>
                  <a:lnTo>
                    <a:pt x="414" y="4"/>
                  </a:lnTo>
                  <a:lnTo>
                    <a:pt x="391" y="1"/>
                  </a:lnTo>
                  <a:lnTo>
                    <a:pt x="367" y="0"/>
                  </a:lnTo>
                  <a:lnTo>
                    <a:pt x="343" y="1"/>
                  </a:lnTo>
                  <a:lnTo>
                    <a:pt x="319" y="3"/>
                  </a:lnTo>
                  <a:lnTo>
                    <a:pt x="295" y="8"/>
                  </a:lnTo>
                  <a:lnTo>
                    <a:pt x="270" y="14"/>
                  </a:lnTo>
                  <a:lnTo>
                    <a:pt x="247" y="21"/>
                  </a:lnTo>
                  <a:lnTo>
                    <a:pt x="225" y="30"/>
                  </a:lnTo>
                  <a:lnTo>
                    <a:pt x="204" y="39"/>
                  </a:lnTo>
                  <a:lnTo>
                    <a:pt x="184" y="51"/>
                  </a:lnTo>
                  <a:lnTo>
                    <a:pt x="164" y="63"/>
                  </a:lnTo>
                  <a:lnTo>
                    <a:pt x="132" y="89"/>
                  </a:lnTo>
                  <a:lnTo>
                    <a:pt x="101" y="120"/>
                  </a:lnTo>
                  <a:lnTo>
                    <a:pt x="73" y="154"/>
                  </a:lnTo>
                  <a:lnTo>
                    <a:pt x="49" y="192"/>
                  </a:lnTo>
                  <a:lnTo>
                    <a:pt x="30" y="233"/>
                  </a:lnTo>
                  <a:lnTo>
                    <a:pt x="15" y="274"/>
                  </a:lnTo>
                  <a:lnTo>
                    <a:pt x="4" y="317"/>
                  </a:lnTo>
                  <a:lnTo>
                    <a:pt x="0" y="358"/>
                  </a:lnTo>
                  <a:lnTo>
                    <a:pt x="0" y="386"/>
                  </a:lnTo>
                  <a:lnTo>
                    <a:pt x="3" y="412"/>
                  </a:lnTo>
                  <a:lnTo>
                    <a:pt x="8" y="438"/>
                  </a:lnTo>
                  <a:lnTo>
                    <a:pt x="16" y="464"/>
                  </a:lnTo>
                  <a:lnTo>
                    <a:pt x="24" y="489"/>
                  </a:lnTo>
                  <a:lnTo>
                    <a:pt x="33" y="515"/>
                  </a:lnTo>
                  <a:lnTo>
                    <a:pt x="43" y="539"/>
                  </a:lnTo>
                  <a:lnTo>
                    <a:pt x="55" y="564"/>
                  </a:lnTo>
                  <a:lnTo>
                    <a:pt x="68" y="593"/>
                  </a:lnTo>
                  <a:lnTo>
                    <a:pt x="80" y="622"/>
                  </a:lnTo>
                  <a:lnTo>
                    <a:pt x="94" y="652"/>
                  </a:lnTo>
                  <a:lnTo>
                    <a:pt x="107" y="681"/>
                  </a:lnTo>
                  <a:lnTo>
                    <a:pt x="122" y="710"/>
                  </a:lnTo>
                  <a:lnTo>
                    <a:pt x="136" y="738"/>
                  </a:lnTo>
                  <a:lnTo>
                    <a:pt x="152" y="766"/>
                  </a:lnTo>
                  <a:lnTo>
                    <a:pt x="169" y="794"/>
                  </a:lnTo>
                  <a:lnTo>
                    <a:pt x="169" y="794"/>
                  </a:lnTo>
                  <a:lnTo>
                    <a:pt x="170" y="794"/>
                  </a:lnTo>
                  <a:lnTo>
                    <a:pt x="170" y="794"/>
                  </a:lnTo>
                  <a:lnTo>
                    <a:pt x="170" y="794"/>
                  </a:lnTo>
                  <a:lnTo>
                    <a:pt x="170" y="794"/>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85" name="Freeform 29"/>
            <p:cNvSpPr>
              <a:spLocks noChangeAspect="1"/>
            </p:cNvSpPr>
            <p:nvPr/>
          </p:nvSpPr>
          <p:spPr bwMode="auto">
            <a:xfrm>
              <a:off x="4810" y="392"/>
              <a:ext cx="254" cy="271"/>
            </a:xfrm>
            <a:custGeom>
              <a:avLst/>
              <a:gdLst/>
              <a:ahLst/>
              <a:cxnLst>
                <a:cxn ang="0">
                  <a:pos x="119" y="513"/>
                </a:cxn>
                <a:cxn ang="0">
                  <a:pos x="92" y="460"/>
                </a:cxn>
                <a:cxn ang="0">
                  <a:pos x="66" y="407"/>
                </a:cxn>
                <a:cxn ang="0">
                  <a:pos x="42" y="352"/>
                </a:cxn>
                <a:cxn ang="0">
                  <a:pos x="23" y="287"/>
                </a:cxn>
                <a:cxn ang="0">
                  <a:pos x="26" y="216"/>
                </a:cxn>
                <a:cxn ang="0">
                  <a:pos x="51" y="149"/>
                </a:cxn>
                <a:cxn ang="0">
                  <a:pos x="99" y="96"/>
                </a:cxn>
                <a:cxn ang="0">
                  <a:pos x="145" y="69"/>
                </a:cxn>
                <a:cxn ang="0">
                  <a:pos x="174" y="59"/>
                </a:cxn>
                <a:cxn ang="0">
                  <a:pos x="204" y="56"/>
                </a:cxn>
                <a:cxn ang="0">
                  <a:pos x="235" y="59"/>
                </a:cxn>
                <a:cxn ang="0">
                  <a:pos x="266" y="73"/>
                </a:cxn>
                <a:cxn ang="0">
                  <a:pos x="295" y="96"/>
                </a:cxn>
                <a:cxn ang="0">
                  <a:pos x="322" y="125"/>
                </a:cxn>
                <a:cxn ang="0">
                  <a:pos x="345" y="155"/>
                </a:cxn>
                <a:cxn ang="0">
                  <a:pos x="364" y="180"/>
                </a:cxn>
                <a:cxn ang="0">
                  <a:pos x="380" y="205"/>
                </a:cxn>
                <a:cxn ang="0">
                  <a:pos x="395" y="231"/>
                </a:cxn>
                <a:cxn ang="0">
                  <a:pos x="410" y="255"/>
                </a:cxn>
                <a:cxn ang="0">
                  <a:pos x="426" y="278"/>
                </a:cxn>
                <a:cxn ang="0">
                  <a:pos x="444" y="296"/>
                </a:cxn>
                <a:cxn ang="0">
                  <a:pos x="462" y="315"/>
                </a:cxn>
                <a:cxn ang="0">
                  <a:pos x="481" y="332"/>
                </a:cxn>
                <a:cxn ang="0">
                  <a:pos x="496" y="344"/>
                </a:cxn>
                <a:cxn ang="0">
                  <a:pos x="508" y="331"/>
                </a:cxn>
                <a:cxn ang="0">
                  <a:pos x="496" y="294"/>
                </a:cxn>
                <a:cxn ang="0">
                  <a:pos x="464" y="227"/>
                </a:cxn>
                <a:cxn ang="0">
                  <a:pos x="426" y="159"/>
                </a:cxn>
                <a:cxn ang="0">
                  <a:pos x="383" y="97"/>
                </a:cxn>
                <a:cxn ang="0">
                  <a:pos x="332" y="44"/>
                </a:cxn>
                <a:cxn ang="0">
                  <a:pos x="276" y="10"/>
                </a:cxn>
                <a:cxn ang="0">
                  <a:pos x="212" y="0"/>
                </a:cxn>
                <a:cxn ang="0">
                  <a:pos x="143" y="20"/>
                </a:cxn>
                <a:cxn ang="0">
                  <a:pos x="83" y="64"/>
                </a:cxn>
                <a:cxn ang="0">
                  <a:pos x="45" y="108"/>
                </a:cxn>
                <a:cxn ang="0">
                  <a:pos x="19" y="159"/>
                </a:cxn>
                <a:cxn ang="0">
                  <a:pos x="4" y="215"/>
                </a:cxn>
                <a:cxn ang="0">
                  <a:pos x="1" y="262"/>
                </a:cxn>
                <a:cxn ang="0">
                  <a:pos x="8" y="298"/>
                </a:cxn>
                <a:cxn ang="0">
                  <a:pos x="21" y="333"/>
                </a:cxn>
                <a:cxn ang="0">
                  <a:pos x="36" y="366"/>
                </a:cxn>
                <a:cxn ang="0">
                  <a:pos x="54" y="402"/>
                </a:cxn>
                <a:cxn ang="0">
                  <a:pos x="76" y="442"/>
                </a:cxn>
                <a:cxn ang="0">
                  <a:pos x="99" y="482"/>
                </a:cxn>
                <a:cxn ang="0">
                  <a:pos x="121" y="521"/>
                </a:cxn>
                <a:cxn ang="0">
                  <a:pos x="132" y="542"/>
                </a:cxn>
                <a:cxn ang="0">
                  <a:pos x="133" y="542"/>
                </a:cxn>
                <a:cxn ang="0">
                  <a:pos x="133" y="541"/>
                </a:cxn>
              </a:cxnLst>
              <a:rect l="0" t="0" r="r" b="b"/>
              <a:pathLst>
                <a:path w="508" h="542">
                  <a:moveTo>
                    <a:pt x="133" y="541"/>
                  </a:moveTo>
                  <a:lnTo>
                    <a:pt x="119" y="513"/>
                  </a:lnTo>
                  <a:lnTo>
                    <a:pt x="105" y="487"/>
                  </a:lnTo>
                  <a:lnTo>
                    <a:pt x="92" y="460"/>
                  </a:lnTo>
                  <a:lnTo>
                    <a:pt x="79" y="434"/>
                  </a:lnTo>
                  <a:lnTo>
                    <a:pt x="66" y="407"/>
                  </a:lnTo>
                  <a:lnTo>
                    <a:pt x="53" y="379"/>
                  </a:lnTo>
                  <a:lnTo>
                    <a:pt x="42" y="352"/>
                  </a:lnTo>
                  <a:lnTo>
                    <a:pt x="31" y="323"/>
                  </a:lnTo>
                  <a:lnTo>
                    <a:pt x="23" y="287"/>
                  </a:lnTo>
                  <a:lnTo>
                    <a:pt x="21" y="252"/>
                  </a:lnTo>
                  <a:lnTo>
                    <a:pt x="26" y="216"/>
                  </a:lnTo>
                  <a:lnTo>
                    <a:pt x="36" y="181"/>
                  </a:lnTo>
                  <a:lnTo>
                    <a:pt x="51" y="149"/>
                  </a:lnTo>
                  <a:lnTo>
                    <a:pt x="73" y="120"/>
                  </a:lnTo>
                  <a:lnTo>
                    <a:pt x="99" y="96"/>
                  </a:lnTo>
                  <a:lnTo>
                    <a:pt x="130" y="76"/>
                  </a:lnTo>
                  <a:lnTo>
                    <a:pt x="145" y="69"/>
                  </a:lnTo>
                  <a:lnTo>
                    <a:pt x="160" y="64"/>
                  </a:lnTo>
                  <a:lnTo>
                    <a:pt x="174" y="59"/>
                  </a:lnTo>
                  <a:lnTo>
                    <a:pt x="189" y="57"/>
                  </a:lnTo>
                  <a:lnTo>
                    <a:pt x="204" y="56"/>
                  </a:lnTo>
                  <a:lnTo>
                    <a:pt x="219" y="57"/>
                  </a:lnTo>
                  <a:lnTo>
                    <a:pt x="235" y="59"/>
                  </a:lnTo>
                  <a:lnTo>
                    <a:pt x="250" y="65"/>
                  </a:lnTo>
                  <a:lnTo>
                    <a:pt x="266" y="73"/>
                  </a:lnTo>
                  <a:lnTo>
                    <a:pt x="281" y="83"/>
                  </a:lnTo>
                  <a:lnTo>
                    <a:pt x="295" y="96"/>
                  </a:lnTo>
                  <a:lnTo>
                    <a:pt x="309" y="110"/>
                  </a:lnTo>
                  <a:lnTo>
                    <a:pt x="322" y="125"/>
                  </a:lnTo>
                  <a:lnTo>
                    <a:pt x="333" y="140"/>
                  </a:lnTo>
                  <a:lnTo>
                    <a:pt x="345" y="155"/>
                  </a:lnTo>
                  <a:lnTo>
                    <a:pt x="355" y="169"/>
                  </a:lnTo>
                  <a:lnTo>
                    <a:pt x="364" y="180"/>
                  </a:lnTo>
                  <a:lnTo>
                    <a:pt x="372" y="193"/>
                  </a:lnTo>
                  <a:lnTo>
                    <a:pt x="380" y="205"/>
                  </a:lnTo>
                  <a:lnTo>
                    <a:pt x="387" y="218"/>
                  </a:lnTo>
                  <a:lnTo>
                    <a:pt x="395" y="231"/>
                  </a:lnTo>
                  <a:lnTo>
                    <a:pt x="402" y="243"/>
                  </a:lnTo>
                  <a:lnTo>
                    <a:pt x="410" y="255"/>
                  </a:lnTo>
                  <a:lnTo>
                    <a:pt x="418" y="268"/>
                  </a:lnTo>
                  <a:lnTo>
                    <a:pt x="426" y="278"/>
                  </a:lnTo>
                  <a:lnTo>
                    <a:pt x="434" y="287"/>
                  </a:lnTo>
                  <a:lnTo>
                    <a:pt x="444" y="296"/>
                  </a:lnTo>
                  <a:lnTo>
                    <a:pt x="453" y="306"/>
                  </a:lnTo>
                  <a:lnTo>
                    <a:pt x="462" y="315"/>
                  </a:lnTo>
                  <a:lnTo>
                    <a:pt x="471" y="324"/>
                  </a:lnTo>
                  <a:lnTo>
                    <a:pt x="481" y="332"/>
                  </a:lnTo>
                  <a:lnTo>
                    <a:pt x="490" y="341"/>
                  </a:lnTo>
                  <a:lnTo>
                    <a:pt x="496" y="344"/>
                  </a:lnTo>
                  <a:lnTo>
                    <a:pt x="502" y="339"/>
                  </a:lnTo>
                  <a:lnTo>
                    <a:pt x="508" y="331"/>
                  </a:lnTo>
                  <a:lnTo>
                    <a:pt x="508" y="324"/>
                  </a:lnTo>
                  <a:lnTo>
                    <a:pt x="496" y="294"/>
                  </a:lnTo>
                  <a:lnTo>
                    <a:pt x="481" y="262"/>
                  </a:lnTo>
                  <a:lnTo>
                    <a:pt x="464" y="227"/>
                  </a:lnTo>
                  <a:lnTo>
                    <a:pt x="446" y="194"/>
                  </a:lnTo>
                  <a:lnTo>
                    <a:pt x="426" y="159"/>
                  </a:lnTo>
                  <a:lnTo>
                    <a:pt x="406" y="127"/>
                  </a:lnTo>
                  <a:lnTo>
                    <a:pt x="383" y="97"/>
                  </a:lnTo>
                  <a:lnTo>
                    <a:pt x="358" y="68"/>
                  </a:lnTo>
                  <a:lnTo>
                    <a:pt x="332" y="44"/>
                  </a:lnTo>
                  <a:lnTo>
                    <a:pt x="304" y="25"/>
                  </a:lnTo>
                  <a:lnTo>
                    <a:pt x="276" y="10"/>
                  </a:lnTo>
                  <a:lnTo>
                    <a:pt x="244" y="2"/>
                  </a:lnTo>
                  <a:lnTo>
                    <a:pt x="212" y="0"/>
                  </a:lnTo>
                  <a:lnTo>
                    <a:pt x="179" y="6"/>
                  </a:lnTo>
                  <a:lnTo>
                    <a:pt x="143" y="20"/>
                  </a:lnTo>
                  <a:lnTo>
                    <a:pt x="106" y="44"/>
                  </a:lnTo>
                  <a:lnTo>
                    <a:pt x="83" y="64"/>
                  </a:lnTo>
                  <a:lnTo>
                    <a:pt x="62" y="84"/>
                  </a:lnTo>
                  <a:lnTo>
                    <a:pt x="45" y="108"/>
                  </a:lnTo>
                  <a:lnTo>
                    <a:pt x="30" y="133"/>
                  </a:lnTo>
                  <a:lnTo>
                    <a:pt x="19" y="159"/>
                  </a:lnTo>
                  <a:lnTo>
                    <a:pt x="9" y="186"/>
                  </a:lnTo>
                  <a:lnTo>
                    <a:pt x="4" y="215"/>
                  </a:lnTo>
                  <a:lnTo>
                    <a:pt x="0" y="245"/>
                  </a:lnTo>
                  <a:lnTo>
                    <a:pt x="1" y="262"/>
                  </a:lnTo>
                  <a:lnTo>
                    <a:pt x="4" y="280"/>
                  </a:lnTo>
                  <a:lnTo>
                    <a:pt x="8" y="298"/>
                  </a:lnTo>
                  <a:lnTo>
                    <a:pt x="14" y="315"/>
                  </a:lnTo>
                  <a:lnTo>
                    <a:pt x="21" y="333"/>
                  </a:lnTo>
                  <a:lnTo>
                    <a:pt x="29" y="349"/>
                  </a:lnTo>
                  <a:lnTo>
                    <a:pt x="36" y="366"/>
                  </a:lnTo>
                  <a:lnTo>
                    <a:pt x="44" y="382"/>
                  </a:lnTo>
                  <a:lnTo>
                    <a:pt x="54" y="402"/>
                  </a:lnTo>
                  <a:lnTo>
                    <a:pt x="66" y="422"/>
                  </a:lnTo>
                  <a:lnTo>
                    <a:pt x="76" y="442"/>
                  </a:lnTo>
                  <a:lnTo>
                    <a:pt x="88" y="461"/>
                  </a:lnTo>
                  <a:lnTo>
                    <a:pt x="99" y="482"/>
                  </a:lnTo>
                  <a:lnTo>
                    <a:pt x="110" y="502"/>
                  </a:lnTo>
                  <a:lnTo>
                    <a:pt x="121" y="521"/>
                  </a:lnTo>
                  <a:lnTo>
                    <a:pt x="132" y="542"/>
                  </a:lnTo>
                  <a:lnTo>
                    <a:pt x="132" y="542"/>
                  </a:lnTo>
                  <a:lnTo>
                    <a:pt x="133" y="542"/>
                  </a:lnTo>
                  <a:lnTo>
                    <a:pt x="133" y="542"/>
                  </a:lnTo>
                  <a:lnTo>
                    <a:pt x="133" y="541"/>
                  </a:lnTo>
                  <a:lnTo>
                    <a:pt x="133" y="541"/>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86" name="Freeform 30"/>
            <p:cNvSpPr>
              <a:spLocks noChangeAspect="1"/>
            </p:cNvSpPr>
            <p:nvPr/>
          </p:nvSpPr>
          <p:spPr bwMode="auto">
            <a:xfrm>
              <a:off x="4794" y="367"/>
              <a:ext cx="286" cy="218"/>
            </a:xfrm>
            <a:custGeom>
              <a:avLst/>
              <a:gdLst/>
              <a:ahLst/>
              <a:cxnLst>
                <a:cxn ang="0">
                  <a:pos x="2" y="215"/>
                </a:cxn>
                <a:cxn ang="0">
                  <a:pos x="29" y="149"/>
                </a:cxn>
                <a:cxn ang="0">
                  <a:pos x="78" y="95"/>
                </a:cxn>
                <a:cxn ang="0">
                  <a:pos x="141" y="54"/>
                </a:cxn>
                <a:cxn ang="0">
                  <a:pos x="188" y="33"/>
                </a:cxn>
                <a:cxn ang="0">
                  <a:pos x="217" y="27"/>
                </a:cxn>
                <a:cxn ang="0">
                  <a:pos x="243" y="25"/>
                </a:cxn>
                <a:cxn ang="0">
                  <a:pos x="270" y="28"/>
                </a:cxn>
                <a:cxn ang="0">
                  <a:pos x="295" y="37"/>
                </a:cxn>
                <a:cxn ang="0">
                  <a:pos x="319" y="48"/>
                </a:cxn>
                <a:cxn ang="0">
                  <a:pos x="342" y="64"/>
                </a:cxn>
                <a:cxn ang="0">
                  <a:pos x="364" y="83"/>
                </a:cxn>
                <a:cxn ang="0">
                  <a:pos x="392" y="111"/>
                </a:cxn>
                <a:cxn ang="0">
                  <a:pos x="422" y="151"/>
                </a:cxn>
                <a:cxn ang="0">
                  <a:pos x="447" y="193"/>
                </a:cxn>
                <a:cxn ang="0">
                  <a:pos x="470" y="236"/>
                </a:cxn>
                <a:cxn ang="0">
                  <a:pos x="491" y="281"/>
                </a:cxn>
                <a:cxn ang="0">
                  <a:pos x="512" y="326"/>
                </a:cxn>
                <a:cxn ang="0">
                  <a:pos x="532" y="371"/>
                </a:cxn>
                <a:cxn ang="0">
                  <a:pos x="555" y="414"/>
                </a:cxn>
                <a:cxn ang="0">
                  <a:pos x="569" y="436"/>
                </a:cxn>
                <a:cxn ang="0">
                  <a:pos x="573" y="434"/>
                </a:cxn>
                <a:cxn ang="0">
                  <a:pos x="558" y="398"/>
                </a:cxn>
                <a:cxn ang="0">
                  <a:pos x="531" y="331"/>
                </a:cxn>
                <a:cxn ang="0">
                  <a:pos x="505" y="264"/>
                </a:cxn>
                <a:cxn ang="0">
                  <a:pos x="476" y="197"/>
                </a:cxn>
                <a:cxn ang="0">
                  <a:pos x="446" y="139"/>
                </a:cxn>
                <a:cxn ang="0">
                  <a:pos x="412" y="88"/>
                </a:cxn>
                <a:cxn ang="0">
                  <a:pos x="370" y="45"/>
                </a:cxn>
                <a:cxn ang="0">
                  <a:pos x="320" y="11"/>
                </a:cxn>
                <a:cxn ang="0">
                  <a:pos x="283" y="0"/>
                </a:cxn>
                <a:cxn ang="0">
                  <a:pos x="263" y="0"/>
                </a:cxn>
                <a:cxn ang="0">
                  <a:pos x="240" y="3"/>
                </a:cxn>
                <a:cxn ang="0">
                  <a:pos x="219" y="8"/>
                </a:cxn>
                <a:cxn ang="0">
                  <a:pos x="195" y="15"/>
                </a:cxn>
                <a:cxn ang="0">
                  <a:pos x="165" y="26"/>
                </a:cxn>
                <a:cxn ang="0">
                  <a:pos x="137" y="42"/>
                </a:cxn>
                <a:cxn ang="0">
                  <a:pos x="112" y="61"/>
                </a:cxn>
                <a:cxn ang="0">
                  <a:pos x="78" y="90"/>
                </a:cxn>
                <a:cxn ang="0">
                  <a:pos x="42" y="129"/>
                </a:cxn>
                <a:cxn ang="0">
                  <a:pos x="14" y="174"/>
                </a:cxn>
                <a:cxn ang="0">
                  <a:pos x="0" y="224"/>
                </a:cxn>
                <a:cxn ang="0">
                  <a:pos x="0" y="253"/>
                </a:cxn>
                <a:cxn ang="0">
                  <a:pos x="0" y="253"/>
                </a:cxn>
                <a:cxn ang="0">
                  <a:pos x="0" y="252"/>
                </a:cxn>
              </a:cxnLst>
              <a:rect l="0" t="0" r="r" b="b"/>
              <a:pathLst>
                <a:path w="573" h="436">
                  <a:moveTo>
                    <a:pt x="0" y="252"/>
                  </a:moveTo>
                  <a:lnTo>
                    <a:pt x="2" y="215"/>
                  </a:lnTo>
                  <a:lnTo>
                    <a:pt x="13" y="182"/>
                  </a:lnTo>
                  <a:lnTo>
                    <a:pt x="29" y="149"/>
                  </a:lnTo>
                  <a:lnTo>
                    <a:pt x="52" y="121"/>
                  </a:lnTo>
                  <a:lnTo>
                    <a:pt x="78" y="95"/>
                  </a:lnTo>
                  <a:lnTo>
                    <a:pt x="108" y="72"/>
                  </a:lnTo>
                  <a:lnTo>
                    <a:pt x="141" y="54"/>
                  </a:lnTo>
                  <a:lnTo>
                    <a:pt x="173" y="39"/>
                  </a:lnTo>
                  <a:lnTo>
                    <a:pt x="188" y="33"/>
                  </a:lnTo>
                  <a:lnTo>
                    <a:pt x="202" y="30"/>
                  </a:lnTo>
                  <a:lnTo>
                    <a:pt x="217" y="27"/>
                  </a:lnTo>
                  <a:lnTo>
                    <a:pt x="230" y="25"/>
                  </a:lnTo>
                  <a:lnTo>
                    <a:pt x="243" y="25"/>
                  </a:lnTo>
                  <a:lnTo>
                    <a:pt x="257" y="26"/>
                  </a:lnTo>
                  <a:lnTo>
                    <a:pt x="270" y="28"/>
                  </a:lnTo>
                  <a:lnTo>
                    <a:pt x="282" y="32"/>
                  </a:lnTo>
                  <a:lnTo>
                    <a:pt x="295" y="37"/>
                  </a:lnTo>
                  <a:lnTo>
                    <a:pt x="307" y="42"/>
                  </a:lnTo>
                  <a:lnTo>
                    <a:pt x="319" y="48"/>
                  </a:lnTo>
                  <a:lnTo>
                    <a:pt x="331" y="56"/>
                  </a:lnTo>
                  <a:lnTo>
                    <a:pt x="342" y="64"/>
                  </a:lnTo>
                  <a:lnTo>
                    <a:pt x="353" y="72"/>
                  </a:lnTo>
                  <a:lnTo>
                    <a:pt x="364" y="83"/>
                  </a:lnTo>
                  <a:lnTo>
                    <a:pt x="374" y="93"/>
                  </a:lnTo>
                  <a:lnTo>
                    <a:pt x="392" y="111"/>
                  </a:lnTo>
                  <a:lnTo>
                    <a:pt x="407" y="131"/>
                  </a:lnTo>
                  <a:lnTo>
                    <a:pt x="422" y="151"/>
                  </a:lnTo>
                  <a:lnTo>
                    <a:pt x="434" y="171"/>
                  </a:lnTo>
                  <a:lnTo>
                    <a:pt x="447" y="193"/>
                  </a:lnTo>
                  <a:lnTo>
                    <a:pt x="459" y="214"/>
                  </a:lnTo>
                  <a:lnTo>
                    <a:pt x="470" y="236"/>
                  </a:lnTo>
                  <a:lnTo>
                    <a:pt x="480" y="259"/>
                  </a:lnTo>
                  <a:lnTo>
                    <a:pt x="491" y="281"/>
                  </a:lnTo>
                  <a:lnTo>
                    <a:pt x="501" y="304"/>
                  </a:lnTo>
                  <a:lnTo>
                    <a:pt x="512" y="326"/>
                  </a:lnTo>
                  <a:lnTo>
                    <a:pt x="522" y="349"/>
                  </a:lnTo>
                  <a:lnTo>
                    <a:pt x="532" y="371"/>
                  </a:lnTo>
                  <a:lnTo>
                    <a:pt x="544" y="394"/>
                  </a:lnTo>
                  <a:lnTo>
                    <a:pt x="555" y="414"/>
                  </a:lnTo>
                  <a:lnTo>
                    <a:pt x="568" y="436"/>
                  </a:lnTo>
                  <a:lnTo>
                    <a:pt x="569" y="436"/>
                  </a:lnTo>
                  <a:lnTo>
                    <a:pt x="571" y="435"/>
                  </a:lnTo>
                  <a:lnTo>
                    <a:pt x="573" y="434"/>
                  </a:lnTo>
                  <a:lnTo>
                    <a:pt x="573" y="432"/>
                  </a:lnTo>
                  <a:lnTo>
                    <a:pt x="558" y="398"/>
                  </a:lnTo>
                  <a:lnTo>
                    <a:pt x="544" y="365"/>
                  </a:lnTo>
                  <a:lnTo>
                    <a:pt x="531" y="331"/>
                  </a:lnTo>
                  <a:lnTo>
                    <a:pt x="518" y="298"/>
                  </a:lnTo>
                  <a:lnTo>
                    <a:pt x="505" y="264"/>
                  </a:lnTo>
                  <a:lnTo>
                    <a:pt x="491" y="230"/>
                  </a:lnTo>
                  <a:lnTo>
                    <a:pt x="476" y="197"/>
                  </a:lnTo>
                  <a:lnTo>
                    <a:pt x="460" y="164"/>
                  </a:lnTo>
                  <a:lnTo>
                    <a:pt x="446" y="139"/>
                  </a:lnTo>
                  <a:lnTo>
                    <a:pt x="430" y="114"/>
                  </a:lnTo>
                  <a:lnTo>
                    <a:pt x="412" y="88"/>
                  </a:lnTo>
                  <a:lnTo>
                    <a:pt x="392" y="65"/>
                  </a:lnTo>
                  <a:lnTo>
                    <a:pt x="370" y="45"/>
                  </a:lnTo>
                  <a:lnTo>
                    <a:pt x="346" y="26"/>
                  </a:lnTo>
                  <a:lnTo>
                    <a:pt x="320" y="11"/>
                  </a:lnTo>
                  <a:lnTo>
                    <a:pt x="293" y="1"/>
                  </a:lnTo>
                  <a:lnTo>
                    <a:pt x="283" y="0"/>
                  </a:lnTo>
                  <a:lnTo>
                    <a:pt x="273" y="0"/>
                  </a:lnTo>
                  <a:lnTo>
                    <a:pt x="263" y="0"/>
                  </a:lnTo>
                  <a:lnTo>
                    <a:pt x="251" y="2"/>
                  </a:lnTo>
                  <a:lnTo>
                    <a:pt x="240" y="3"/>
                  </a:lnTo>
                  <a:lnTo>
                    <a:pt x="229" y="5"/>
                  </a:lnTo>
                  <a:lnTo>
                    <a:pt x="219" y="8"/>
                  </a:lnTo>
                  <a:lnTo>
                    <a:pt x="211" y="10"/>
                  </a:lnTo>
                  <a:lnTo>
                    <a:pt x="195" y="15"/>
                  </a:lnTo>
                  <a:lnTo>
                    <a:pt x="180" y="20"/>
                  </a:lnTo>
                  <a:lnTo>
                    <a:pt x="165" y="26"/>
                  </a:lnTo>
                  <a:lnTo>
                    <a:pt x="151" y="33"/>
                  </a:lnTo>
                  <a:lnTo>
                    <a:pt x="137" y="42"/>
                  </a:lnTo>
                  <a:lnTo>
                    <a:pt x="124" y="50"/>
                  </a:lnTo>
                  <a:lnTo>
                    <a:pt x="112" y="61"/>
                  </a:lnTo>
                  <a:lnTo>
                    <a:pt x="99" y="71"/>
                  </a:lnTo>
                  <a:lnTo>
                    <a:pt x="78" y="90"/>
                  </a:lnTo>
                  <a:lnTo>
                    <a:pt x="59" y="109"/>
                  </a:lnTo>
                  <a:lnTo>
                    <a:pt x="42" y="129"/>
                  </a:lnTo>
                  <a:lnTo>
                    <a:pt x="25" y="151"/>
                  </a:lnTo>
                  <a:lnTo>
                    <a:pt x="14" y="174"/>
                  </a:lnTo>
                  <a:lnTo>
                    <a:pt x="5" y="198"/>
                  </a:lnTo>
                  <a:lnTo>
                    <a:pt x="0" y="224"/>
                  </a:lnTo>
                  <a:lnTo>
                    <a:pt x="0" y="253"/>
                  </a:lnTo>
                  <a:lnTo>
                    <a:pt x="0" y="253"/>
                  </a:lnTo>
                  <a:lnTo>
                    <a:pt x="0" y="253"/>
                  </a:lnTo>
                  <a:lnTo>
                    <a:pt x="0" y="253"/>
                  </a:lnTo>
                  <a:lnTo>
                    <a:pt x="0" y="252"/>
                  </a:lnTo>
                  <a:lnTo>
                    <a:pt x="0" y="252"/>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87" name="Freeform 31"/>
            <p:cNvSpPr>
              <a:spLocks noChangeAspect="1"/>
            </p:cNvSpPr>
            <p:nvPr/>
          </p:nvSpPr>
          <p:spPr bwMode="auto">
            <a:xfrm>
              <a:off x="5053" y="504"/>
              <a:ext cx="88" cy="70"/>
            </a:xfrm>
            <a:custGeom>
              <a:avLst/>
              <a:gdLst/>
              <a:ahLst/>
              <a:cxnLst>
                <a:cxn ang="0">
                  <a:pos x="168" y="1"/>
                </a:cxn>
                <a:cxn ang="0">
                  <a:pos x="173" y="19"/>
                </a:cxn>
                <a:cxn ang="0">
                  <a:pos x="173" y="38"/>
                </a:cxn>
                <a:cxn ang="0">
                  <a:pos x="168" y="55"/>
                </a:cxn>
                <a:cxn ang="0">
                  <a:pos x="158" y="71"/>
                </a:cxn>
                <a:cxn ang="0">
                  <a:pos x="146" y="85"/>
                </a:cxn>
                <a:cxn ang="0">
                  <a:pos x="131" y="97"/>
                </a:cxn>
                <a:cxn ang="0">
                  <a:pos x="113" y="106"/>
                </a:cxn>
                <a:cxn ang="0">
                  <a:pos x="96" y="112"/>
                </a:cxn>
                <a:cxn ang="0">
                  <a:pos x="86" y="114"/>
                </a:cxn>
                <a:cxn ang="0">
                  <a:pos x="75" y="115"/>
                </a:cxn>
                <a:cxn ang="0">
                  <a:pos x="65" y="116"/>
                </a:cxn>
                <a:cxn ang="0">
                  <a:pos x="55" y="116"/>
                </a:cxn>
                <a:cxn ang="0">
                  <a:pos x="43" y="116"/>
                </a:cxn>
                <a:cxn ang="0">
                  <a:pos x="33" y="116"/>
                </a:cxn>
                <a:cxn ang="0">
                  <a:pos x="22" y="115"/>
                </a:cxn>
                <a:cxn ang="0">
                  <a:pos x="12" y="113"/>
                </a:cxn>
                <a:cxn ang="0">
                  <a:pos x="7" y="114"/>
                </a:cxn>
                <a:cxn ang="0">
                  <a:pos x="4" y="119"/>
                </a:cxn>
                <a:cxn ang="0">
                  <a:pos x="0" y="124"/>
                </a:cxn>
                <a:cxn ang="0">
                  <a:pos x="2" y="129"/>
                </a:cxn>
                <a:cxn ang="0">
                  <a:pos x="7" y="135"/>
                </a:cxn>
                <a:cxn ang="0">
                  <a:pos x="15" y="138"/>
                </a:cxn>
                <a:cxn ang="0">
                  <a:pos x="22" y="140"/>
                </a:cxn>
                <a:cxn ang="0">
                  <a:pos x="32" y="140"/>
                </a:cxn>
                <a:cxn ang="0">
                  <a:pos x="40" y="139"/>
                </a:cxn>
                <a:cxn ang="0">
                  <a:pos x="48" y="138"/>
                </a:cxn>
                <a:cxn ang="0">
                  <a:pos x="56" y="137"/>
                </a:cxn>
                <a:cxn ang="0">
                  <a:pos x="64" y="135"/>
                </a:cxn>
                <a:cxn ang="0">
                  <a:pos x="73" y="132"/>
                </a:cxn>
                <a:cxn ang="0">
                  <a:pos x="81" y="130"/>
                </a:cxn>
                <a:cxn ang="0">
                  <a:pos x="90" y="128"/>
                </a:cxn>
                <a:cxn ang="0">
                  <a:pos x="100" y="124"/>
                </a:cxn>
                <a:cxn ang="0">
                  <a:pos x="108" y="121"/>
                </a:cxn>
                <a:cxn ang="0">
                  <a:pos x="116" y="117"/>
                </a:cxn>
                <a:cxn ang="0">
                  <a:pos x="124" y="113"/>
                </a:cxn>
                <a:cxn ang="0">
                  <a:pos x="131" y="107"/>
                </a:cxn>
                <a:cxn ang="0">
                  <a:pos x="142" y="96"/>
                </a:cxn>
                <a:cxn ang="0">
                  <a:pos x="153" y="84"/>
                </a:cxn>
                <a:cxn ang="0">
                  <a:pos x="162" y="71"/>
                </a:cxn>
                <a:cxn ang="0">
                  <a:pos x="170" y="59"/>
                </a:cxn>
                <a:cxn ang="0">
                  <a:pos x="174" y="45"/>
                </a:cxn>
                <a:cxn ang="0">
                  <a:pos x="177" y="31"/>
                </a:cxn>
                <a:cxn ang="0">
                  <a:pos x="174" y="16"/>
                </a:cxn>
                <a:cxn ang="0">
                  <a:pos x="169" y="0"/>
                </a:cxn>
                <a:cxn ang="0">
                  <a:pos x="168" y="0"/>
                </a:cxn>
                <a:cxn ang="0">
                  <a:pos x="168" y="0"/>
                </a:cxn>
                <a:cxn ang="0">
                  <a:pos x="168" y="0"/>
                </a:cxn>
                <a:cxn ang="0">
                  <a:pos x="168" y="1"/>
                </a:cxn>
                <a:cxn ang="0">
                  <a:pos x="168" y="1"/>
                </a:cxn>
              </a:cxnLst>
              <a:rect l="0" t="0" r="r" b="b"/>
              <a:pathLst>
                <a:path w="177" h="140">
                  <a:moveTo>
                    <a:pt x="168" y="1"/>
                  </a:moveTo>
                  <a:lnTo>
                    <a:pt x="173" y="19"/>
                  </a:lnTo>
                  <a:lnTo>
                    <a:pt x="173" y="38"/>
                  </a:lnTo>
                  <a:lnTo>
                    <a:pt x="168" y="55"/>
                  </a:lnTo>
                  <a:lnTo>
                    <a:pt x="158" y="71"/>
                  </a:lnTo>
                  <a:lnTo>
                    <a:pt x="146" y="85"/>
                  </a:lnTo>
                  <a:lnTo>
                    <a:pt x="131" y="97"/>
                  </a:lnTo>
                  <a:lnTo>
                    <a:pt x="113" y="106"/>
                  </a:lnTo>
                  <a:lnTo>
                    <a:pt x="96" y="112"/>
                  </a:lnTo>
                  <a:lnTo>
                    <a:pt x="86" y="114"/>
                  </a:lnTo>
                  <a:lnTo>
                    <a:pt x="75" y="115"/>
                  </a:lnTo>
                  <a:lnTo>
                    <a:pt x="65" y="116"/>
                  </a:lnTo>
                  <a:lnTo>
                    <a:pt x="55" y="116"/>
                  </a:lnTo>
                  <a:lnTo>
                    <a:pt x="43" y="116"/>
                  </a:lnTo>
                  <a:lnTo>
                    <a:pt x="33" y="116"/>
                  </a:lnTo>
                  <a:lnTo>
                    <a:pt x="22" y="115"/>
                  </a:lnTo>
                  <a:lnTo>
                    <a:pt x="12" y="113"/>
                  </a:lnTo>
                  <a:lnTo>
                    <a:pt x="7" y="114"/>
                  </a:lnTo>
                  <a:lnTo>
                    <a:pt x="4" y="119"/>
                  </a:lnTo>
                  <a:lnTo>
                    <a:pt x="0" y="124"/>
                  </a:lnTo>
                  <a:lnTo>
                    <a:pt x="2" y="129"/>
                  </a:lnTo>
                  <a:lnTo>
                    <a:pt x="7" y="135"/>
                  </a:lnTo>
                  <a:lnTo>
                    <a:pt x="15" y="138"/>
                  </a:lnTo>
                  <a:lnTo>
                    <a:pt x="22" y="140"/>
                  </a:lnTo>
                  <a:lnTo>
                    <a:pt x="32" y="140"/>
                  </a:lnTo>
                  <a:lnTo>
                    <a:pt x="40" y="139"/>
                  </a:lnTo>
                  <a:lnTo>
                    <a:pt x="48" y="138"/>
                  </a:lnTo>
                  <a:lnTo>
                    <a:pt x="56" y="137"/>
                  </a:lnTo>
                  <a:lnTo>
                    <a:pt x="64" y="135"/>
                  </a:lnTo>
                  <a:lnTo>
                    <a:pt x="73" y="132"/>
                  </a:lnTo>
                  <a:lnTo>
                    <a:pt x="81" y="130"/>
                  </a:lnTo>
                  <a:lnTo>
                    <a:pt x="90" y="128"/>
                  </a:lnTo>
                  <a:lnTo>
                    <a:pt x="100" y="124"/>
                  </a:lnTo>
                  <a:lnTo>
                    <a:pt x="108" y="121"/>
                  </a:lnTo>
                  <a:lnTo>
                    <a:pt x="116" y="117"/>
                  </a:lnTo>
                  <a:lnTo>
                    <a:pt x="124" y="113"/>
                  </a:lnTo>
                  <a:lnTo>
                    <a:pt x="131" y="107"/>
                  </a:lnTo>
                  <a:lnTo>
                    <a:pt x="142" y="96"/>
                  </a:lnTo>
                  <a:lnTo>
                    <a:pt x="153" y="84"/>
                  </a:lnTo>
                  <a:lnTo>
                    <a:pt x="162" y="71"/>
                  </a:lnTo>
                  <a:lnTo>
                    <a:pt x="170" y="59"/>
                  </a:lnTo>
                  <a:lnTo>
                    <a:pt x="174" y="45"/>
                  </a:lnTo>
                  <a:lnTo>
                    <a:pt x="177" y="31"/>
                  </a:lnTo>
                  <a:lnTo>
                    <a:pt x="174" y="16"/>
                  </a:lnTo>
                  <a:lnTo>
                    <a:pt x="169" y="0"/>
                  </a:lnTo>
                  <a:lnTo>
                    <a:pt x="168" y="0"/>
                  </a:lnTo>
                  <a:lnTo>
                    <a:pt x="168" y="0"/>
                  </a:lnTo>
                  <a:lnTo>
                    <a:pt x="168" y="0"/>
                  </a:lnTo>
                  <a:lnTo>
                    <a:pt x="168" y="1"/>
                  </a:lnTo>
                  <a:lnTo>
                    <a:pt x="168" y="1"/>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88" name="Freeform 32"/>
            <p:cNvSpPr>
              <a:spLocks noChangeAspect="1"/>
            </p:cNvSpPr>
            <p:nvPr/>
          </p:nvSpPr>
          <p:spPr bwMode="auto">
            <a:xfrm>
              <a:off x="4804" y="638"/>
              <a:ext cx="92" cy="83"/>
            </a:xfrm>
            <a:custGeom>
              <a:avLst/>
              <a:gdLst/>
              <a:ahLst/>
              <a:cxnLst>
                <a:cxn ang="0">
                  <a:pos x="162" y="9"/>
                </a:cxn>
                <a:cxn ang="0">
                  <a:pos x="172" y="41"/>
                </a:cxn>
                <a:cxn ang="0">
                  <a:pos x="171" y="68"/>
                </a:cxn>
                <a:cxn ang="0">
                  <a:pos x="163" y="87"/>
                </a:cxn>
                <a:cxn ang="0">
                  <a:pos x="149" y="100"/>
                </a:cxn>
                <a:cxn ang="0">
                  <a:pos x="131" y="112"/>
                </a:cxn>
                <a:cxn ang="0">
                  <a:pos x="116" y="119"/>
                </a:cxn>
                <a:cxn ang="0">
                  <a:pos x="103" y="122"/>
                </a:cxn>
                <a:cxn ang="0">
                  <a:pos x="91" y="125"/>
                </a:cxn>
                <a:cxn ang="0">
                  <a:pos x="78" y="126"/>
                </a:cxn>
                <a:cxn ang="0">
                  <a:pos x="64" y="125"/>
                </a:cxn>
                <a:cxn ang="0">
                  <a:pos x="53" y="120"/>
                </a:cxn>
                <a:cxn ang="0">
                  <a:pos x="42" y="114"/>
                </a:cxn>
                <a:cxn ang="0">
                  <a:pos x="32" y="110"/>
                </a:cxn>
                <a:cxn ang="0">
                  <a:pos x="17" y="107"/>
                </a:cxn>
                <a:cxn ang="0">
                  <a:pos x="3" y="117"/>
                </a:cxn>
                <a:cxn ang="0">
                  <a:pos x="0" y="135"/>
                </a:cxn>
                <a:cxn ang="0">
                  <a:pos x="7" y="152"/>
                </a:cxn>
                <a:cxn ang="0">
                  <a:pos x="22" y="161"/>
                </a:cxn>
                <a:cxn ang="0">
                  <a:pos x="41" y="167"/>
                </a:cxn>
                <a:cxn ang="0">
                  <a:pos x="63" y="167"/>
                </a:cxn>
                <a:cxn ang="0">
                  <a:pos x="86" y="163"/>
                </a:cxn>
                <a:cxn ang="0">
                  <a:pos x="108" y="153"/>
                </a:cxn>
                <a:cxn ang="0">
                  <a:pos x="129" y="142"/>
                </a:cxn>
                <a:cxn ang="0">
                  <a:pos x="147" y="130"/>
                </a:cxn>
                <a:cxn ang="0">
                  <a:pos x="161" y="118"/>
                </a:cxn>
                <a:cxn ang="0">
                  <a:pos x="174" y="102"/>
                </a:cxn>
                <a:cxn ang="0">
                  <a:pos x="182" y="84"/>
                </a:cxn>
                <a:cxn ang="0">
                  <a:pos x="184" y="65"/>
                </a:cxn>
                <a:cxn ang="0">
                  <a:pos x="182" y="42"/>
                </a:cxn>
                <a:cxn ang="0">
                  <a:pos x="174" y="20"/>
                </a:cxn>
                <a:cxn ang="0">
                  <a:pos x="160" y="4"/>
                </a:cxn>
                <a:cxn ang="0">
                  <a:pos x="149" y="0"/>
                </a:cxn>
                <a:cxn ang="0">
                  <a:pos x="148" y="0"/>
                </a:cxn>
                <a:cxn ang="0">
                  <a:pos x="148" y="0"/>
                </a:cxn>
              </a:cxnLst>
              <a:rect l="0" t="0" r="r" b="b"/>
              <a:pathLst>
                <a:path w="184" h="167">
                  <a:moveTo>
                    <a:pt x="148" y="0"/>
                  </a:moveTo>
                  <a:lnTo>
                    <a:pt x="162" y="9"/>
                  </a:lnTo>
                  <a:lnTo>
                    <a:pt x="170" y="23"/>
                  </a:lnTo>
                  <a:lnTo>
                    <a:pt x="172" y="41"/>
                  </a:lnTo>
                  <a:lnTo>
                    <a:pt x="172" y="57"/>
                  </a:lnTo>
                  <a:lnTo>
                    <a:pt x="171" y="68"/>
                  </a:lnTo>
                  <a:lnTo>
                    <a:pt x="168" y="77"/>
                  </a:lnTo>
                  <a:lnTo>
                    <a:pt x="163" y="87"/>
                  </a:lnTo>
                  <a:lnTo>
                    <a:pt x="156" y="94"/>
                  </a:lnTo>
                  <a:lnTo>
                    <a:pt x="149" y="100"/>
                  </a:lnTo>
                  <a:lnTo>
                    <a:pt x="140" y="106"/>
                  </a:lnTo>
                  <a:lnTo>
                    <a:pt x="131" y="112"/>
                  </a:lnTo>
                  <a:lnTo>
                    <a:pt x="122" y="117"/>
                  </a:lnTo>
                  <a:lnTo>
                    <a:pt x="116" y="119"/>
                  </a:lnTo>
                  <a:lnTo>
                    <a:pt x="109" y="121"/>
                  </a:lnTo>
                  <a:lnTo>
                    <a:pt x="103" y="122"/>
                  </a:lnTo>
                  <a:lnTo>
                    <a:pt x="96" y="123"/>
                  </a:lnTo>
                  <a:lnTo>
                    <a:pt x="91" y="125"/>
                  </a:lnTo>
                  <a:lnTo>
                    <a:pt x="84" y="126"/>
                  </a:lnTo>
                  <a:lnTo>
                    <a:pt x="78" y="126"/>
                  </a:lnTo>
                  <a:lnTo>
                    <a:pt x="71" y="126"/>
                  </a:lnTo>
                  <a:lnTo>
                    <a:pt x="64" y="125"/>
                  </a:lnTo>
                  <a:lnTo>
                    <a:pt x="58" y="122"/>
                  </a:lnTo>
                  <a:lnTo>
                    <a:pt x="53" y="120"/>
                  </a:lnTo>
                  <a:lnTo>
                    <a:pt x="47" y="118"/>
                  </a:lnTo>
                  <a:lnTo>
                    <a:pt x="42" y="114"/>
                  </a:lnTo>
                  <a:lnTo>
                    <a:pt x="38" y="112"/>
                  </a:lnTo>
                  <a:lnTo>
                    <a:pt x="32" y="110"/>
                  </a:lnTo>
                  <a:lnTo>
                    <a:pt x="26" y="107"/>
                  </a:lnTo>
                  <a:lnTo>
                    <a:pt x="17" y="107"/>
                  </a:lnTo>
                  <a:lnTo>
                    <a:pt x="10" y="111"/>
                  </a:lnTo>
                  <a:lnTo>
                    <a:pt x="3" y="117"/>
                  </a:lnTo>
                  <a:lnTo>
                    <a:pt x="0" y="125"/>
                  </a:lnTo>
                  <a:lnTo>
                    <a:pt x="0" y="135"/>
                  </a:lnTo>
                  <a:lnTo>
                    <a:pt x="2" y="144"/>
                  </a:lnTo>
                  <a:lnTo>
                    <a:pt x="7" y="152"/>
                  </a:lnTo>
                  <a:lnTo>
                    <a:pt x="13" y="158"/>
                  </a:lnTo>
                  <a:lnTo>
                    <a:pt x="22" y="161"/>
                  </a:lnTo>
                  <a:lnTo>
                    <a:pt x="32" y="165"/>
                  </a:lnTo>
                  <a:lnTo>
                    <a:pt x="41" y="167"/>
                  </a:lnTo>
                  <a:lnTo>
                    <a:pt x="52" y="167"/>
                  </a:lnTo>
                  <a:lnTo>
                    <a:pt x="63" y="167"/>
                  </a:lnTo>
                  <a:lnTo>
                    <a:pt x="75" y="165"/>
                  </a:lnTo>
                  <a:lnTo>
                    <a:pt x="86" y="163"/>
                  </a:lnTo>
                  <a:lnTo>
                    <a:pt x="98" y="158"/>
                  </a:lnTo>
                  <a:lnTo>
                    <a:pt x="108" y="153"/>
                  </a:lnTo>
                  <a:lnTo>
                    <a:pt x="119" y="148"/>
                  </a:lnTo>
                  <a:lnTo>
                    <a:pt x="129" y="142"/>
                  </a:lnTo>
                  <a:lnTo>
                    <a:pt x="139" y="136"/>
                  </a:lnTo>
                  <a:lnTo>
                    <a:pt x="147" y="130"/>
                  </a:lnTo>
                  <a:lnTo>
                    <a:pt x="154" y="125"/>
                  </a:lnTo>
                  <a:lnTo>
                    <a:pt x="161" y="118"/>
                  </a:lnTo>
                  <a:lnTo>
                    <a:pt x="168" y="110"/>
                  </a:lnTo>
                  <a:lnTo>
                    <a:pt x="174" y="102"/>
                  </a:lnTo>
                  <a:lnTo>
                    <a:pt x="178" y="94"/>
                  </a:lnTo>
                  <a:lnTo>
                    <a:pt x="182" y="84"/>
                  </a:lnTo>
                  <a:lnTo>
                    <a:pt x="184" y="75"/>
                  </a:lnTo>
                  <a:lnTo>
                    <a:pt x="184" y="65"/>
                  </a:lnTo>
                  <a:lnTo>
                    <a:pt x="184" y="53"/>
                  </a:lnTo>
                  <a:lnTo>
                    <a:pt x="182" y="42"/>
                  </a:lnTo>
                  <a:lnTo>
                    <a:pt x="178" y="30"/>
                  </a:lnTo>
                  <a:lnTo>
                    <a:pt x="174" y="20"/>
                  </a:lnTo>
                  <a:lnTo>
                    <a:pt x="168" y="11"/>
                  </a:lnTo>
                  <a:lnTo>
                    <a:pt x="160" y="4"/>
                  </a:lnTo>
                  <a:lnTo>
                    <a:pt x="149" y="0"/>
                  </a:lnTo>
                  <a:lnTo>
                    <a:pt x="149" y="0"/>
                  </a:lnTo>
                  <a:lnTo>
                    <a:pt x="149" y="0"/>
                  </a:lnTo>
                  <a:lnTo>
                    <a:pt x="148" y="0"/>
                  </a:lnTo>
                  <a:lnTo>
                    <a:pt x="148" y="0"/>
                  </a:lnTo>
                  <a:lnTo>
                    <a:pt x="148"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89" name="Freeform 33"/>
            <p:cNvSpPr>
              <a:spLocks noChangeAspect="1"/>
            </p:cNvSpPr>
            <p:nvPr/>
          </p:nvSpPr>
          <p:spPr bwMode="auto">
            <a:xfrm>
              <a:off x="4735" y="473"/>
              <a:ext cx="473" cy="326"/>
            </a:xfrm>
            <a:custGeom>
              <a:avLst/>
              <a:gdLst/>
              <a:ahLst/>
              <a:cxnLst>
                <a:cxn ang="0">
                  <a:pos x="33" y="477"/>
                </a:cxn>
                <a:cxn ang="0">
                  <a:pos x="6" y="523"/>
                </a:cxn>
                <a:cxn ang="0">
                  <a:pos x="0" y="582"/>
                </a:cxn>
                <a:cxn ang="0">
                  <a:pos x="34" y="631"/>
                </a:cxn>
                <a:cxn ang="0">
                  <a:pos x="100" y="645"/>
                </a:cxn>
                <a:cxn ang="0">
                  <a:pos x="161" y="652"/>
                </a:cxn>
                <a:cxn ang="0">
                  <a:pos x="228" y="639"/>
                </a:cxn>
                <a:cxn ang="0">
                  <a:pos x="293" y="615"/>
                </a:cxn>
                <a:cxn ang="0">
                  <a:pos x="342" y="595"/>
                </a:cxn>
                <a:cxn ang="0">
                  <a:pos x="383" y="573"/>
                </a:cxn>
                <a:cxn ang="0">
                  <a:pos x="424" y="548"/>
                </a:cxn>
                <a:cxn ang="0">
                  <a:pos x="464" y="523"/>
                </a:cxn>
                <a:cxn ang="0">
                  <a:pos x="503" y="496"/>
                </a:cxn>
                <a:cxn ang="0">
                  <a:pos x="542" y="472"/>
                </a:cxn>
                <a:cxn ang="0">
                  <a:pos x="581" y="448"/>
                </a:cxn>
                <a:cxn ang="0">
                  <a:pos x="618" y="421"/>
                </a:cxn>
                <a:cxn ang="0">
                  <a:pos x="655" y="395"/>
                </a:cxn>
                <a:cxn ang="0">
                  <a:pos x="691" y="367"/>
                </a:cxn>
                <a:cxn ang="0">
                  <a:pos x="726" y="338"/>
                </a:cxn>
                <a:cxn ang="0">
                  <a:pos x="793" y="285"/>
                </a:cxn>
                <a:cxn ang="0">
                  <a:pos x="858" y="229"/>
                </a:cxn>
                <a:cxn ang="0">
                  <a:pos x="906" y="172"/>
                </a:cxn>
                <a:cxn ang="0">
                  <a:pos x="936" y="116"/>
                </a:cxn>
                <a:cxn ang="0">
                  <a:pos x="944" y="56"/>
                </a:cxn>
                <a:cxn ang="0">
                  <a:pos x="910" y="9"/>
                </a:cxn>
                <a:cxn ang="0">
                  <a:pos x="850" y="1"/>
                </a:cxn>
                <a:cxn ang="0">
                  <a:pos x="786" y="7"/>
                </a:cxn>
                <a:cxn ang="0">
                  <a:pos x="778" y="15"/>
                </a:cxn>
                <a:cxn ang="0">
                  <a:pos x="821" y="15"/>
                </a:cxn>
                <a:cxn ang="0">
                  <a:pos x="880" y="22"/>
                </a:cxn>
                <a:cxn ang="0">
                  <a:pos x="912" y="65"/>
                </a:cxn>
                <a:cxn ang="0">
                  <a:pos x="898" y="131"/>
                </a:cxn>
                <a:cxn ang="0">
                  <a:pos x="857" y="192"/>
                </a:cxn>
                <a:cxn ang="0">
                  <a:pos x="813" y="239"/>
                </a:cxn>
                <a:cxn ang="0">
                  <a:pos x="765" y="285"/>
                </a:cxn>
                <a:cxn ang="0">
                  <a:pos x="714" y="329"/>
                </a:cxn>
                <a:cxn ang="0">
                  <a:pos x="661" y="371"/>
                </a:cxn>
                <a:cxn ang="0">
                  <a:pos x="607" y="411"/>
                </a:cxn>
                <a:cxn ang="0">
                  <a:pos x="553" y="447"/>
                </a:cxn>
                <a:cxn ang="0">
                  <a:pos x="494" y="484"/>
                </a:cxn>
                <a:cxn ang="0">
                  <a:pos x="436" y="518"/>
                </a:cxn>
                <a:cxn ang="0">
                  <a:pos x="376" y="552"/>
                </a:cxn>
                <a:cxn ang="0">
                  <a:pos x="315" y="580"/>
                </a:cxn>
                <a:cxn ang="0">
                  <a:pos x="252" y="606"/>
                </a:cxn>
                <a:cxn ang="0">
                  <a:pos x="191" y="622"/>
                </a:cxn>
                <a:cxn ang="0">
                  <a:pos x="130" y="625"/>
                </a:cxn>
                <a:cxn ang="0">
                  <a:pos x="69" y="615"/>
                </a:cxn>
                <a:cxn ang="0">
                  <a:pos x="13" y="563"/>
                </a:cxn>
                <a:cxn ang="0">
                  <a:pos x="30" y="489"/>
                </a:cxn>
                <a:cxn ang="0">
                  <a:pos x="56" y="444"/>
                </a:cxn>
                <a:cxn ang="0">
                  <a:pos x="56" y="444"/>
                </a:cxn>
              </a:cxnLst>
              <a:rect l="0" t="0" r="r" b="b"/>
              <a:pathLst>
                <a:path w="945" h="652">
                  <a:moveTo>
                    <a:pt x="56" y="444"/>
                  </a:moveTo>
                  <a:lnTo>
                    <a:pt x="43" y="461"/>
                  </a:lnTo>
                  <a:lnTo>
                    <a:pt x="33" y="477"/>
                  </a:lnTo>
                  <a:lnTo>
                    <a:pt x="23" y="492"/>
                  </a:lnTo>
                  <a:lnTo>
                    <a:pt x="13" y="507"/>
                  </a:lnTo>
                  <a:lnTo>
                    <a:pt x="6" y="523"/>
                  </a:lnTo>
                  <a:lnTo>
                    <a:pt x="2" y="541"/>
                  </a:lnTo>
                  <a:lnTo>
                    <a:pt x="0" y="560"/>
                  </a:lnTo>
                  <a:lnTo>
                    <a:pt x="0" y="582"/>
                  </a:lnTo>
                  <a:lnTo>
                    <a:pt x="5" y="603"/>
                  </a:lnTo>
                  <a:lnTo>
                    <a:pt x="18" y="620"/>
                  </a:lnTo>
                  <a:lnTo>
                    <a:pt x="34" y="631"/>
                  </a:lnTo>
                  <a:lnTo>
                    <a:pt x="55" y="638"/>
                  </a:lnTo>
                  <a:lnTo>
                    <a:pt x="77" y="643"/>
                  </a:lnTo>
                  <a:lnTo>
                    <a:pt x="100" y="645"/>
                  </a:lnTo>
                  <a:lnTo>
                    <a:pt x="121" y="647"/>
                  </a:lnTo>
                  <a:lnTo>
                    <a:pt x="139" y="649"/>
                  </a:lnTo>
                  <a:lnTo>
                    <a:pt x="161" y="652"/>
                  </a:lnTo>
                  <a:lnTo>
                    <a:pt x="183" y="649"/>
                  </a:lnTo>
                  <a:lnTo>
                    <a:pt x="206" y="646"/>
                  </a:lnTo>
                  <a:lnTo>
                    <a:pt x="228" y="639"/>
                  </a:lnTo>
                  <a:lnTo>
                    <a:pt x="251" y="632"/>
                  </a:lnTo>
                  <a:lnTo>
                    <a:pt x="271" y="623"/>
                  </a:lnTo>
                  <a:lnTo>
                    <a:pt x="293" y="615"/>
                  </a:lnTo>
                  <a:lnTo>
                    <a:pt x="313" y="607"/>
                  </a:lnTo>
                  <a:lnTo>
                    <a:pt x="327" y="601"/>
                  </a:lnTo>
                  <a:lnTo>
                    <a:pt x="342" y="595"/>
                  </a:lnTo>
                  <a:lnTo>
                    <a:pt x="356" y="588"/>
                  </a:lnTo>
                  <a:lnTo>
                    <a:pt x="369" y="580"/>
                  </a:lnTo>
                  <a:lnTo>
                    <a:pt x="383" y="573"/>
                  </a:lnTo>
                  <a:lnTo>
                    <a:pt x="397" y="565"/>
                  </a:lnTo>
                  <a:lnTo>
                    <a:pt x="411" y="557"/>
                  </a:lnTo>
                  <a:lnTo>
                    <a:pt x="424" y="548"/>
                  </a:lnTo>
                  <a:lnTo>
                    <a:pt x="437" y="540"/>
                  </a:lnTo>
                  <a:lnTo>
                    <a:pt x="450" y="531"/>
                  </a:lnTo>
                  <a:lnTo>
                    <a:pt x="464" y="523"/>
                  </a:lnTo>
                  <a:lnTo>
                    <a:pt x="477" y="514"/>
                  </a:lnTo>
                  <a:lnTo>
                    <a:pt x="490" y="505"/>
                  </a:lnTo>
                  <a:lnTo>
                    <a:pt x="503" y="496"/>
                  </a:lnTo>
                  <a:lnTo>
                    <a:pt x="517" y="488"/>
                  </a:lnTo>
                  <a:lnTo>
                    <a:pt x="529" y="480"/>
                  </a:lnTo>
                  <a:lnTo>
                    <a:pt x="542" y="472"/>
                  </a:lnTo>
                  <a:lnTo>
                    <a:pt x="556" y="464"/>
                  </a:lnTo>
                  <a:lnTo>
                    <a:pt x="569" y="456"/>
                  </a:lnTo>
                  <a:lnTo>
                    <a:pt x="581" y="448"/>
                  </a:lnTo>
                  <a:lnTo>
                    <a:pt x="594" y="439"/>
                  </a:lnTo>
                  <a:lnTo>
                    <a:pt x="606" y="431"/>
                  </a:lnTo>
                  <a:lnTo>
                    <a:pt x="618" y="421"/>
                  </a:lnTo>
                  <a:lnTo>
                    <a:pt x="631" y="413"/>
                  </a:lnTo>
                  <a:lnTo>
                    <a:pt x="642" y="404"/>
                  </a:lnTo>
                  <a:lnTo>
                    <a:pt x="655" y="395"/>
                  </a:lnTo>
                  <a:lnTo>
                    <a:pt x="667" y="386"/>
                  </a:lnTo>
                  <a:lnTo>
                    <a:pt x="679" y="376"/>
                  </a:lnTo>
                  <a:lnTo>
                    <a:pt x="691" y="367"/>
                  </a:lnTo>
                  <a:lnTo>
                    <a:pt x="702" y="358"/>
                  </a:lnTo>
                  <a:lnTo>
                    <a:pt x="715" y="349"/>
                  </a:lnTo>
                  <a:lnTo>
                    <a:pt x="726" y="338"/>
                  </a:lnTo>
                  <a:lnTo>
                    <a:pt x="748" y="321"/>
                  </a:lnTo>
                  <a:lnTo>
                    <a:pt x="771" y="304"/>
                  </a:lnTo>
                  <a:lnTo>
                    <a:pt x="793" y="285"/>
                  </a:lnTo>
                  <a:lnTo>
                    <a:pt x="815" y="267"/>
                  </a:lnTo>
                  <a:lnTo>
                    <a:pt x="837" y="249"/>
                  </a:lnTo>
                  <a:lnTo>
                    <a:pt x="858" y="229"/>
                  </a:lnTo>
                  <a:lnTo>
                    <a:pt x="877" y="208"/>
                  </a:lnTo>
                  <a:lnTo>
                    <a:pt x="896" y="186"/>
                  </a:lnTo>
                  <a:lnTo>
                    <a:pt x="906" y="172"/>
                  </a:lnTo>
                  <a:lnTo>
                    <a:pt x="917" y="155"/>
                  </a:lnTo>
                  <a:lnTo>
                    <a:pt x="927" y="137"/>
                  </a:lnTo>
                  <a:lnTo>
                    <a:pt x="936" y="116"/>
                  </a:lnTo>
                  <a:lnTo>
                    <a:pt x="942" y="95"/>
                  </a:lnTo>
                  <a:lnTo>
                    <a:pt x="945" y="76"/>
                  </a:lnTo>
                  <a:lnTo>
                    <a:pt x="944" y="56"/>
                  </a:lnTo>
                  <a:lnTo>
                    <a:pt x="938" y="38"/>
                  </a:lnTo>
                  <a:lnTo>
                    <a:pt x="926" y="20"/>
                  </a:lnTo>
                  <a:lnTo>
                    <a:pt x="910" y="9"/>
                  </a:lnTo>
                  <a:lnTo>
                    <a:pt x="891" y="3"/>
                  </a:lnTo>
                  <a:lnTo>
                    <a:pt x="870" y="0"/>
                  </a:lnTo>
                  <a:lnTo>
                    <a:pt x="850" y="1"/>
                  </a:lnTo>
                  <a:lnTo>
                    <a:pt x="828" y="2"/>
                  </a:lnTo>
                  <a:lnTo>
                    <a:pt x="806" y="4"/>
                  </a:lnTo>
                  <a:lnTo>
                    <a:pt x="786" y="7"/>
                  </a:lnTo>
                  <a:lnTo>
                    <a:pt x="783" y="8"/>
                  </a:lnTo>
                  <a:lnTo>
                    <a:pt x="779" y="11"/>
                  </a:lnTo>
                  <a:lnTo>
                    <a:pt x="778" y="15"/>
                  </a:lnTo>
                  <a:lnTo>
                    <a:pt x="782" y="16"/>
                  </a:lnTo>
                  <a:lnTo>
                    <a:pt x="800" y="16"/>
                  </a:lnTo>
                  <a:lnTo>
                    <a:pt x="821" y="15"/>
                  </a:lnTo>
                  <a:lnTo>
                    <a:pt x="842" y="16"/>
                  </a:lnTo>
                  <a:lnTo>
                    <a:pt x="861" y="17"/>
                  </a:lnTo>
                  <a:lnTo>
                    <a:pt x="880" y="22"/>
                  </a:lnTo>
                  <a:lnTo>
                    <a:pt x="895" y="31"/>
                  </a:lnTo>
                  <a:lnTo>
                    <a:pt x="906" y="45"/>
                  </a:lnTo>
                  <a:lnTo>
                    <a:pt x="912" y="65"/>
                  </a:lnTo>
                  <a:lnTo>
                    <a:pt x="912" y="87"/>
                  </a:lnTo>
                  <a:lnTo>
                    <a:pt x="907" y="109"/>
                  </a:lnTo>
                  <a:lnTo>
                    <a:pt x="898" y="131"/>
                  </a:lnTo>
                  <a:lnTo>
                    <a:pt x="887" y="152"/>
                  </a:lnTo>
                  <a:lnTo>
                    <a:pt x="873" y="172"/>
                  </a:lnTo>
                  <a:lnTo>
                    <a:pt x="857" y="192"/>
                  </a:lnTo>
                  <a:lnTo>
                    <a:pt x="842" y="209"/>
                  </a:lnTo>
                  <a:lnTo>
                    <a:pt x="828" y="224"/>
                  </a:lnTo>
                  <a:lnTo>
                    <a:pt x="813" y="239"/>
                  </a:lnTo>
                  <a:lnTo>
                    <a:pt x="797" y="255"/>
                  </a:lnTo>
                  <a:lnTo>
                    <a:pt x="782" y="270"/>
                  </a:lnTo>
                  <a:lnTo>
                    <a:pt x="765" y="285"/>
                  </a:lnTo>
                  <a:lnTo>
                    <a:pt x="748" y="300"/>
                  </a:lnTo>
                  <a:lnTo>
                    <a:pt x="731" y="314"/>
                  </a:lnTo>
                  <a:lnTo>
                    <a:pt x="714" y="329"/>
                  </a:lnTo>
                  <a:lnTo>
                    <a:pt x="697" y="343"/>
                  </a:lnTo>
                  <a:lnTo>
                    <a:pt x="679" y="357"/>
                  </a:lnTo>
                  <a:lnTo>
                    <a:pt x="661" y="371"/>
                  </a:lnTo>
                  <a:lnTo>
                    <a:pt x="644" y="384"/>
                  </a:lnTo>
                  <a:lnTo>
                    <a:pt x="625" y="397"/>
                  </a:lnTo>
                  <a:lnTo>
                    <a:pt x="607" y="411"/>
                  </a:lnTo>
                  <a:lnTo>
                    <a:pt x="589" y="423"/>
                  </a:lnTo>
                  <a:lnTo>
                    <a:pt x="571" y="435"/>
                  </a:lnTo>
                  <a:lnTo>
                    <a:pt x="553" y="447"/>
                  </a:lnTo>
                  <a:lnTo>
                    <a:pt x="533" y="459"/>
                  </a:lnTo>
                  <a:lnTo>
                    <a:pt x="513" y="471"/>
                  </a:lnTo>
                  <a:lnTo>
                    <a:pt x="494" y="484"/>
                  </a:lnTo>
                  <a:lnTo>
                    <a:pt x="474" y="495"/>
                  </a:lnTo>
                  <a:lnTo>
                    <a:pt x="455" y="507"/>
                  </a:lnTo>
                  <a:lnTo>
                    <a:pt x="436" y="518"/>
                  </a:lnTo>
                  <a:lnTo>
                    <a:pt x="417" y="530"/>
                  </a:lnTo>
                  <a:lnTo>
                    <a:pt x="397" y="540"/>
                  </a:lnTo>
                  <a:lnTo>
                    <a:pt x="376" y="552"/>
                  </a:lnTo>
                  <a:lnTo>
                    <a:pt x="357" y="561"/>
                  </a:lnTo>
                  <a:lnTo>
                    <a:pt x="336" y="571"/>
                  </a:lnTo>
                  <a:lnTo>
                    <a:pt x="315" y="580"/>
                  </a:lnTo>
                  <a:lnTo>
                    <a:pt x="294" y="590"/>
                  </a:lnTo>
                  <a:lnTo>
                    <a:pt x="274" y="598"/>
                  </a:lnTo>
                  <a:lnTo>
                    <a:pt x="252" y="606"/>
                  </a:lnTo>
                  <a:lnTo>
                    <a:pt x="230" y="613"/>
                  </a:lnTo>
                  <a:lnTo>
                    <a:pt x="210" y="618"/>
                  </a:lnTo>
                  <a:lnTo>
                    <a:pt x="191" y="622"/>
                  </a:lnTo>
                  <a:lnTo>
                    <a:pt x="170" y="625"/>
                  </a:lnTo>
                  <a:lnTo>
                    <a:pt x="150" y="625"/>
                  </a:lnTo>
                  <a:lnTo>
                    <a:pt x="130" y="625"/>
                  </a:lnTo>
                  <a:lnTo>
                    <a:pt x="109" y="623"/>
                  </a:lnTo>
                  <a:lnTo>
                    <a:pt x="88" y="620"/>
                  </a:lnTo>
                  <a:lnTo>
                    <a:pt x="69" y="615"/>
                  </a:lnTo>
                  <a:lnTo>
                    <a:pt x="40" y="602"/>
                  </a:lnTo>
                  <a:lnTo>
                    <a:pt x="21" y="584"/>
                  </a:lnTo>
                  <a:lnTo>
                    <a:pt x="13" y="563"/>
                  </a:lnTo>
                  <a:lnTo>
                    <a:pt x="13" y="539"/>
                  </a:lnTo>
                  <a:lnTo>
                    <a:pt x="19" y="515"/>
                  </a:lnTo>
                  <a:lnTo>
                    <a:pt x="30" y="489"/>
                  </a:lnTo>
                  <a:lnTo>
                    <a:pt x="42" y="466"/>
                  </a:lnTo>
                  <a:lnTo>
                    <a:pt x="56" y="444"/>
                  </a:lnTo>
                  <a:lnTo>
                    <a:pt x="56" y="444"/>
                  </a:lnTo>
                  <a:lnTo>
                    <a:pt x="56" y="444"/>
                  </a:lnTo>
                  <a:lnTo>
                    <a:pt x="56" y="444"/>
                  </a:lnTo>
                  <a:lnTo>
                    <a:pt x="56" y="444"/>
                  </a:lnTo>
                  <a:lnTo>
                    <a:pt x="56" y="444"/>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90" name="Freeform 34"/>
            <p:cNvSpPr>
              <a:spLocks noChangeAspect="1"/>
            </p:cNvSpPr>
            <p:nvPr/>
          </p:nvSpPr>
          <p:spPr bwMode="auto">
            <a:xfrm>
              <a:off x="4865" y="521"/>
              <a:ext cx="177" cy="114"/>
            </a:xfrm>
            <a:custGeom>
              <a:avLst/>
              <a:gdLst/>
              <a:ahLst/>
              <a:cxnLst>
                <a:cxn ang="0">
                  <a:pos x="0" y="228"/>
                </a:cxn>
                <a:cxn ang="0">
                  <a:pos x="11" y="222"/>
                </a:cxn>
                <a:cxn ang="0">
                  <a:pos x="23" y="215"/>
                </a:cxn>
                <a:cxn ang="0">
                  <a:pos x="34" y="208"/>
                </a:cxn>
                <a:cxn ang="0">
                  <a:pos x="45" y="202"/>
                </a:cxn>
                <a:cxn ang="0">
                  <a:pos x="56" y="195"/>
                </a:cxn>
                <a:cxn ang="0">
                  <a:pos x="69" y="188"/>
                </a:cxn>
                <a:cxn ang="0">
                  <a:pos x="81" y="182"/>
                </a:cxn>
                <a:cxn ang="0">
                  <a:pos x="92" y="175"/>
                </a:cxn>
                <a:cxn ang="0">
                  <a:pos x="104" y="170"/>
                </a:cxn>
                <a:cxn ang="0">
                  <a:pos x="115" y="163"/>
                </a:cxn>
                <a:cxn ang="0">
                  <a:pos x="127" y="156"/>
                </a:cxn>
                <a:cxn ang="0">
                  <a:pos x="138" y="150"/>
                </a:cxn>
                <a:cxn ang="0">
                  <a:pos x="150" y="143"/>
                </a:cxn>
                <a:cxn ang="0">
                  <a:pos x="161" y="136"/>
                </a:cxn>
                <a:cxn ang="0">
                  <a:pos x="173" y="130"/>
                </a:cxn>
                <a:cxn ang="0">
                  <a:pos x="184" y="124"/>
                </a:cxn>
                <a:cxn ang="0">
                  <a:pos x="195" y="118"/>
                </a:cxn>
                <a:cxn ang="0">
                  <a:pos x="204" y="111"/>
                </a:cxn>
                <a:cxn ang="0">
                  <a:pos x="214" y="105"/>
                </a:cxn>
                <a:cxn ang="0">
                  <a:pos x="225" y="99"/>
                </a:cxn>
                <a:cxn ang="0">
                  <a:pos x="235" y="92"/>
                </a:cxn>
                <a:cxn ang="0">
                  <a:pos x="245" y="87"/>
                </a:cxn>
                <a:cxn ang="0">
                  <a:pos x="255" y="80"/>
                </a:cxn>
                <a:cxn ang="0">
                  <a:pos x="265" y="73"/>
                </a:cxn>
                <a:cxn ang="0">
                  <a:pos x="274" y="67"/>
                </a:cxn>
                <a:cxn ang="0">
                  <a:pos x="284" y="63"/>
                </a:cxn>
                <a:cxn ang="0">
                  <a:pos x="295" y="58"/>
                </a:cxn>
                <a:cxn ang="0">
                  <a:pos x="304" y="53"/>
                </a:cxn>
                <a:cxn ang="0">
                  <a:pos x="314" y="49"/>
                </a:cxn>
                <a:cxn ang="0">
                  <a:pos x="325" y="44"/>
                </a:cxn>
                <a:cxn ang="0">
                  <a:pos x="334" y="38"/>
                </a:cxn>
                <a:cxn ang="0">
                  <a:pos x="343" y="33"/>
                </a:cxn>
                <a:cxn ang="0">
                  <a:pos x="350" y="24"/>
                </a:cxn>
                <a:cxn ang="0">
                  <a:pos x="354" y="13"/>
                </a:cxn>
                <a:cxn ang="0">
                  <a:pos x="351" y="3"/>
                </a:cxn>
                <a:cxn ang="0">
                  <a:pos x="342" y="0"/>
                </a:cxn>
                <a:cxn ang="0">
                  <a:pos x="319" y="6"/>
                </a:cxn>
                <a:cxn ang="0">
                  <a:pos x="297" y="15"/>
                </a:cxn>
                <a:cxn ang="0">
                  <a:pos x="275" y="27"/>
                </a:cxn>
                <a:cxn ang="0">
                  <a:pos x="256" y="41"/>
                </a:cxn>
                <a:cxn ang="0">
                  <a:pos x="236" y="56"/>
                </a:cxn>
                <a:cxn ang="0">
                  <a:pos x="218" y="71"/>
                </a:cxn>
                <a:cxn ang="0">
                  <a:pos x="199" y="87"/>
                </a:cxn>
                <a:cxn ang="0">
                  <a:pos x="181" y="102"/>
                </a:cxn>
                <a:cxn ang="0">
                  <a:pos x="159" y="118"/>
                </a:cxn>
                <a:cxn ang="0">
                  <a:pos x="136" y="134"/>
                </a:cxn>
                <a:cxn ang="0">
                  <a:pos x="114" y="150"/>
                </a:cxn>
                <a:cxn ang="0">
                  <a:pos x="91" y="165"/>
                </a:cxn>
                <a:cxn ang="0">
                  <a:pos x="68" y="181"/>
                </a:cxn>
                <a:cxn ang="0">
                  <a:pos x="45" y="196"/>
                </a:cxn>
                <a:cxn ang="0">
                  <a:pos x="23" y="211"/>
                </a:cxn>
                <a:cxn ang="0">
                  <a:pos x="0" y="227"/>
                </a:cxn>
                <a:cxn ang="0">
                  <a:pos x="0" y="227"/>
                </a:cxn>
                <a:cxn ang="0">
                  <a:pos x="0" y="227"/>
                </a:cxn>
                <a:cxn ang="0">
                  <a:pos x="0" y="228"/>
                </a:cxn>
                <a:cxn ang="0">
                  <a:pos x="0" y="228"/>
                </a:cxn>
                <a:cxn ang="0">
                  <a:pos x="0" y="228"/>
                </a:cxn>
              </a:cxnLst>
              <a:rect l="0" t="0" r="r" b="b"/>
              <a:pathLst>
                <a:path w="354" h="228">
                  <a:moveTo>
                    <a:pt x="0" y="228"/>
                  </a:moveTo>
                  <a:lnTo>
                    <a:pt x="11" y="222"/>
                  </a:lnTo>
                  <a:lnTo>
                    <a:pt x="23" y="215"/>
                  </a:lnTo>
                  <a:lnTo>
                    <a:pt x="34" y="208"/>
                  </a:lnTo>
                  <a:lnTo>
                    <a:pt x="45" y="202"/>
                  </a:lnTo>
                  <a:lnTo>
                    <a:pt x="56" y="195"/>
                  </a:lnTo>
                  <a:lnTo>
                    <a:pt x="69" y="188"/>
                  </a:lnTo>
                  <a:lnTo>
                    <a:pt x="81" y="182"/>
                  </a:lnTo>
                  <a:lnTo>
                    <a:pt x="92" y="175"/>
                  </a:lnTo>
                  <a:lnTo>
                    <a:pt x="104" y="170"/>
                  </a:lnTo>
                  <a:lnTo>
                    <a:pt x="115" y="163"/>
                  </a:lnTo>
                  <a:lnTo>
                    <a:pt x="127" y="156"/>
                  </a:lnTo>
                  <a:lnTo>
                    <a:pt x="138" y="150"/>
                  </a:lnTo>
                  <a:lnTo>
                    <a:pt x="150" y="143"/>
                  </a:lnTo>
                  <a:lnTo>
                    <a:pt x="161" y="136"/>
                  </a:lnTo>
                  <a:lnTo>
                    <a:pt x="173" y="130"/>
                  </a:lnTo>
                  <a:lnTo>
                    <a:pt x="184" y="124"/>
                  </a:lnTo>
                  <a:lnTo>
                    <a:pt x="195" y="118"/>
                  </a:lnTo>
                  <a:lnTo>
                    <a:pt x="204" y="111"/>
                  </a:lnTo>
                  <a:lnTo>
                    <a:pt x="214" y="105"/>
                  </a:lnTo>
                  <a:lnTo>
                    <a:pt x="225" y="99"/>
                  </a:lnTo>
                  <a:lnTo>
                    <a:pt x="235" y="92"/>
                  </a:lnTo>
                  <a:lnTo>
                    <a:pt x="245" y="87"/>
                  </a:lnTo>
                  <a:lnTo>
                    <a:pt x="255" y="80"/>
                  </a:lnTo>
                  <a:lnTo>
                    <a:pt x="265" y="73"/>
                  </a:lnTo>
                  <a:lnTo>
                    <a:pt x="274" y="67"/>
                  </a:lnTo>
                  <a:lnTo>
                    <a:pt x="284" y="63"/>
                  </a:lnTo>
                  <a:lnTo>
                    <a:pt x="295" y="58"/>
                  </a:lnTo>
                  <a:lnTo>
                    <a:pt x="304" y="53"/>
                  </a:lnTo>
                  <a:lnTo>
                    <a:pt x="314" y="49"/>
                  </a:lnTo>
                  <a:lnTo>
                    <a:pt x="325" y="44"/>
                  </a:lnTo>
                  <a:lnTo>
                    <a:pt x="334" y="38"/>
                  </a:lnTo>
                  <a:lnTo>
                    <a:pt x="343" y="33"/>
                  </a:lnTo>
                  <a:lnTo>
                    <a:pt x="350" y="24"/>
                  </a:lnTo>
                  <a:lnTo>
                    <a:pt x="354" y="13"/>
                  </a:lnTo>
                  <a:lnTo>
                    <a:pt x="351" y="3"/>
                  </a:lnTo>
                  <a:lnTo>
                    <a:pt x="342" y="0"/>
                  </a:lnTo>
                  <a:lnTo>
                    <a:pt x="319" y="6"/>
                  </a:lnTo>
                  <a:lnTo>
                    <a:pt x="297" y="15"/>
                  </a:lnTo>
                  <a:lnTo>
                    <a:pt x="275" y="27"/>
                  </a:lnTo>
                  <a:lnTo>
                    <a:pt x="256" y="41"/>
                  </a:lnTo>
                  <a:lnTo>
                    <a:pt x="236" y="56"/>
                  </a:lnTo>
                  <a:lnTo>
                    <a:pt x="218" y="71"/>
                  </a:lnTo>
                  <a:lnTo>
                    <a:pt x="199" y="87"/>
                  </a:lnTo>
                  <a:lnTo>
                    <a:pt x="181" y="102"/>
                  </a:lnTo>
                  <a:lnTo>
                    <a:pt x="159" y="118"/>
                  </a:lnTo>
                  <a:lnTo>
                    <a:pt x="136" y="134"/>
                  </a:lnTo>
                  <a:lnTo>
                    <a:pt x="114" y="150"/>
                  </a:lnTo>
                  <a:lnTo>
                    <a:pt x="91" y="165"/>
                  </a:lnTo>
                  <a:lnTo>
                    <a:pt x="68" y="181"/>
                  </a:lnTo>
                  <a:lnTo>
                    <a:pt x="45" y="196"/>
                  </a:lnTo>
                  <a:lnTo>
                    <a:pt x="23" y="211"/>
                  </a:lnTo>
                  <a:lnTo>
                    <a:pt x="0" y="227"/>
                  </a:lnTo>
                  <a:lnTo>
                    <a:pt x="0" y="227"/>
                  </a:lnTo>
                  <a:lnTo>
                    <a:pt x="0" y="227"/>
                  </a:lnTo>
                  <a:lnTo>
                    <a:pt x="0" y="228"/>
                  </a:lnTo>
                  <a:lnTo>
                    <a:pt x="0" y="228"/>
                  </a:lnTo>
                  <a:lnTo>
                    <a:pt x="0" y="228"/>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91" name="Freeform 35"/>
            <p:cNvSpPr>
              <a:spLocks noChangeAspect="1"/>
            </p:cNvSpPr>
            <p:nvPr/>
          </p:nvSpPr>
          <p:spPr bwMode="auto">
            <a:xfrm>
              <a:off x="5187" y="461"/>
              <a:ext cx="157" cy="352"/>
            </a:xfrm>
            <a:custGeom>
              <a:avLst/>
              <a:gdLst/>
              <a:ahLst/>
              <a:cxnLst>
                <a:cxn ang="0">
                  <a:pos x="0" y="0"/>
                </a:cxn>
                <a:cxn ang="0">
                  <a:pos x="15" y="45"/>
                </a:cxn>
                <a:cxn ang="0">
                  <a:pos x="29" y="91"/>
                </a:cxn>
                <a:cxn ang="0">
                  <a:pos x="44" y="136"/>
                </a:cxn>
                <a:cxn ang="0">
                  <a:pos x="57" y="181"/>
                </a:cxn>
                <a:cxn ang="0">
                  <a:pos x="72" y="225"/>
                </a:cxn>
                <a:cxn ang="0">
                  <a:pos x="87" y="270"/>
                </a:cxn>
                <a:cxn ang="0">
                  <a:pos x="102" y="315"/>
                </a:cxn>
                <a:cxn ang="0">
                  <a:pos x="117" y="360"/>
                </a:cxn>
                <a:cxn ang="0">
                  <a:pos x="126" y="384"/>
                </a:cxn>
                <a:cxn ang="0">
                  <a:pos x="137" y="409"/>
                </a:cxn>
                <a:cxn ang="0">
                  <a:pos x="147" y="433"/>
                </a:cxn>
                <a:cxn ang="0">
                  <a:pos x="159" y="457"/>
                </a:cxn>
                <a:cxn ang="0">
                  <a:pos x="171" y="481"/>
                </a:cxn>
                <a:cxn ang="0">
                  <a:pos x="183" y="504"/>
                </a:cxn>
                <a:cxn ang="0">
                  <a:pos x="194" y="528"/>
                </a:cxn>
                <a:cxn ang="0">
                  <a:pos x="206" y="552"/>
                </a:cxn>
                <a:cxn ang="0">
                  <a:pos x="216" y="571"/>
                </a:cxn>
                <a:cxn ang="0">
                  <a:pos x="227" y="590"/>
                </a:cxn>
                <a:cxn ang="0">
                  <a:pos x="238" y="608"/>
                </a:cxn>
                <a:cxn ang="0">
                  <a:pos x="250" y="625"/>
                </a:cxn>
                <a:cxn ang="0">
                  <a:pos x="261" y="644"/>
                </a:cxn>
                <a:cxn ang="0">
                  <a:pos x="273" y="662"/>
                </a:cxn>
                <a:cxn ang="0">
                  <a:pos x="284" y="681"/>
                </a:cxn>
                <a:cxn ang="0">
                  <a:pos x="295" y="699"/>
                </a:cxn>
                <a:cxn ang="0">
                  <a:pos x="299" y="704"/>
                </a:cxn>
                <a:cxn ang="0">
                  <a:pos x="305" y="701"/>
                </a:cxn>
                <a:cxn ang="0">
                  <a:pos x="311" y="696"/>
                </a:cxn>
                <a:cxn ang="0">
                  <a:pos x="313" y="689"/>
                </a:cxn>
                <a:cxn ang="0">
                  <a:pos x="314" y="672"/>
                </a:cxn>
                <a:cxn ang="0">
                  <a:pos x="311" y="656"/>
                </a:cxn>
                <a:cxn ang="0">
                  <a:pos x="305" y="641"/>
                </a:cxn>
                <a:cxn ang="0">
                  <a:pos x="298" y="626"/>
                </a:cxn>
                <a:cxn ang="0">
                  <a:pos x="289" y="611"/>
                </a:cxn>
                <a:cxn ang="0">
                  <a:pos x="280" y="596"/>
                </a:cxn>
                <a:cxn ang="0">
                  <a:pos x="270" y="583"/>
                </a:cxn>
                <a:cxn ang="0">
                  <a:pos x="262" y="569"/>
                </a:cxn>
                <a:cxn ang="0">
                  <a:pos x="249" y="545"/>
                </a:cxn>
                <a:cxn ang="0">
                  <a:pos x="235" y="520"/>
                </a:cxn>
                <a:cxn ang="0">
                  <a:pos x="221" y="495"/>
                </a:cxn>
                <a:cxn ang="0">
                  <a:pos x="208" y="470"/>
                </a:cxn>
                <a:cxn ang="0">
                  <a:pos x="196" y="444"/>
                </a:cxn>
                <a:cxn ang="0">
                  <a:pos x="184" y="419"/>
                </a:cxn>
                <a:cxn ang="0">
                  <a:pos x="170" y="395"/>
                </a:cxn>
                <a:cxn ang="0">
                  <a:pos x="158" y="369"/>
                </a:cxn>
                <a:cxn ang="0">
                  <a:pos x="135" y="326"/>
                </a:cxn>
                <a:cxn ang="0">
                  <a:pos x="113" y="281"/>
                </a:cxn>
                <a:cxn ang="0">
                  <a:pos x="92" y="235"/>
                </a:cxn>
                <a:cxn ang="0">
                  <a:pos x="72" y="187"/>
                </a:cxn>
                <a:cxn ang="0">
                  <a:pos x="54" y="140"/>
                </a:cxn>
                <a:cxn ang="0">
                  <a:pos x="35" y="93"/>
                </a:cxn>
                <a:cxn ang="0">
                  <a:pos x="18" y="46"/>
                </a:cxn>
                <a:cxn ang="0">
                  <a:pos x="1" y="0"/>
                </a:cxn>
                <a:cxn ang="0">
                  <a:pos x="1" y="0"/>
                </a:cxn>
                <a:cxn ang="0">
                  <a:pos x="1" y="0"/>
                </a:cxn>
                <a:cxn ang="0">
                  <a:pos x="0" y="0"/>
                </a:cxn>
                <a:cxn ang="0">
                  <a:pos x="0" y="0"/>
                </a:cxn>
                <a:cxn ang="0">
                  <a:pos x="0" y="0"/>
                </a:cxn>
              </a:cxnLst>
              <a:rect l="0" t="0" r="r" b="b"/>
              <a:pathLst>
                <a:path w="314" h="704">
                  <a:moveTo>
                    <a:pt x="0" y="0"/>
                  </a:moveTo>
                  <a:lnTo>
                    <a:pt x="15" y="45"/>
                  </a:lnTo>
                  <a:lnTo>
                    <a:pt x="29" y="91"/>
                  </a:lnTo>
                  <a:lnTo>
                    <a:pt x="44" y="136"/>
                  </a:lnTo>
                  <a:lnTo>
                    <a:pt x="57" y="181"/>
                  </a:lnTo>
                  <a:lnTo>
                    <a:pt x="72" y="225"/>
                  </a:lnTo>
                  <a:lnTo>
                    <a:pt x="87" y="270"/>
                  </a:lnTo>
                  <a:lnTo>
                    <a:pt x="102" y="315"/>
                  </a:lnTo>
                  <a:lnTo>
                    <a:pt x="117" y="360"/>
                  </a:lnTo>
                  <a:lnTo>
                    <a:pt x="126" y="384"/>
                  </a:lnTo>
                  <a:lnTo>
                    <a:pt x="137" y="409"/>
                  </a:lnTo>
                  <a:lnTo>
                    <a:pt x="147" y="433"/>
                  </a:lnTo>
                  <a:lnTo>
                    <a:pt x="159" y="457"/>
                  </a:lnTo>
                  <a:lnTo>
                    <a:pt x="171" y="481"/>
                  </a:lnTo>
                  <a:lnTo>
                    <a:pt x="183" y="504"/>
                  </a:lnTo>
                  <a:lnTo>
                    <a:pt x="194" y="528"/>
                  </a:lnTo>
                  <a:lnTo>
                    <a:pt x="206" y="552"/>
                  </a:lnTo>
                  <a:lnTo>
                    <a:pt x="216" y="571"/>
                  </a:lnTo>
                  <a:lnTo>
                    <a:pt x="227" y="590"/>
                  </a:lnTo>
                  <a:lnTo>
                    <a:pt x="238" y="608"/>
                  </a:lnTo>
                  <a:lnTo>
                    <a:pt x="250" y="625"/>
                  </a:lnTo>
                  <a:lnTo>
                    <a:pt x="261" y="644"/>
                  </a:lnTo>
                  <a:lnTo>
                    <a:pt x="273" y="662"/>
                  </a:lnTo>
                  <a:lnTo>
                    <a:pt x="284" y="681"/>
                  </a:lnTo>
                  <a:lnTo>
                    <a:pt x="295" y="699"/>
                  </a:lnTo>
                  <a:lnTo>
                    <a:pt x="299" y="704"/>
                  </a:lnTo>
                  <a:lnTo>
                    <a:pt x="305" y="701"/>
                  </a:lnTo>
                  <a:lnTo>
                    <a:pt x="311" y="696"/>
                  </a:lnTo>
                  <a:lnTo>
                    <a:pt x="313" y="689"/>
                  </a:lnTo>
                  <a:lnTo>
                    <a:pt x="314" y="672"/>
                  </a:lnTo>
                  <a:lnTo>
                    <a:pt x="311" y="656"/>
                  </a:lnTo>
                  <a:lnTo>
                    <a:pt x="305" y="641"/>
                  </a:lnTo>
                  <a:lnTo>
                    <a:pt x="298" y="626"/>
                  </a:lnTo>
                  <a:lnTo>
                    <a:pt x="289" y="611"/>
                  </a:lnTo>
                  <a:lnTo>
                    <a:pt x="280" y="596"/>
                  </a:lnTo>
                  <a:lnTo>
                    <a:pt x="270" y="583"/>
                  </a:lnTo>
                  <a:lnTo>
                    <a:pt x="262" y="569"/>
                  </a:lnTo>
                  <a:lnTo>
                    <a:pt x="249" y="545"/>
                  </a:lnTo>
                  <a:lnTo>
                    <a:pt x="235" y="520"/>
                  </a:lnTo>
                  <a:lnTo>
                    <a:pt x="221" y="495"/>
                  </a:lnTo>
                  <a:lnTo>
                    <a:pt x="208" y="470"/>
                  </a:lnTo>
                  <a:lnTo>
                    <a:pt x="196" y="444"/>
                  </a:lnTo>
                  <a:lnTo>
                    <a:pt x="184" y="419"/>
                  </a:lnTo>
                  <a:lnTo>
                    <a:pt x="170" y="395"/>
                  </a:lnTo>
                  <a:lnTo>
                    <a:pt x="158" y="369"/>
                  </a:lnTo>
                  <a:lnTo>
                    <a:pt x="135" y="326"/>
                  </a:lnTo>
                  <a:lnTo>
                    <a:pt x="113" y="281"/>
                  </a:lnTo>
                  <a:lnTo>
                    <a:pt x="92" y="235"/>
                  </a:lnTo>
                  <a:lnTo>
                    <a:pt x="72" y="187"/>
                  </a:lnTo>
                  <a:lnTo>
                    <a:pt x="54" y="140"/>
                  </a:lnTo>
                  <a:lnTo>
                    <a:pt x="35" y="93"/>
                  </a:lnTo>
                  <a:lnTo>
                    <a:pt x="18" y="46"/>
                  </a:lnTo>
                  <a:lnTo>
                    <a:pt x="1" y="0"/>
                  </a:lnTo>
                  <a:lnTo>
                    <a:pt x="1" y="0"/>
                  </a:lnTo>
                  <a:lnTo>
                    <a:pt x="1" y="0"/>
                  </a:lnTo>
                  <a:lnTo>
                    <a:pt x="0" y="0"/>
                  </a:lnTo>
                  <a:lnTo>
                    <a:pt x="0" y="0"/>
                  </a:lnTo>
                  <a:lnTo>
                    <a:pt x="0"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92" name="Freeform 36"/>
            <p:cNvSpPr>
              <a:spLocks noChangeAspect="1"/>
            </p:cNvSpPr>
            <p:nvPr/>
          </p:nvSpPr>
          <p:spPr bwMode="auto">
            <a:xfrm>
              <a:off x="4899" y="762"/>
              <a:ext cx="426" cy="298"/>
            </a:xfrm>
            <a:custGeom>
              <a:avLst/>
              <a:gdLst/>
              <a:ahLst/>
              <a:cxnLst>
                <a:cxn ang="0">
                  <a:pos x="849" y="33"/>
                </a:cxn>
                <a:cxn ang="0">
                  <a:pos x="833" y="98"/>
                </a:cxn>
                <a:cxn ang="0">
                  <a:pos x="788" y="158"/>
                </a:cxn>
                <a:cxn ang="0">
                  <a:pos x="735" y="207"/>
                </a:cxn>
                <a:cxn ang="0">
                  <a:pos x="698" y="237"/>
                </a:cxn>
                <a:cxn ang="0">
                  <a:pos x="671" y="259"/>
                </a:cxn>
                <a:cxn ang="0">
                  <a:pos x="645" y="281"/>
                </a:cxn>
                <a:cxn ang="0">
                  <a:pos x="618" y="303"/>
                </a:cxn>
                <a:cxn ang="0">
                  <a:pos x="592" y="325"/>
                </a:cxn>
                <a:cxn ang="0">
                  <a:pos x="565" y="346"/>
                </a:cxn>
                <a:cxn ang="0">
                  <a:pos x="538" y="366"/>
                </a:cxn>
                <a:cxn ang="0">
                  <a:pos x="510" y="387"/>
                </a:cxn>
                <a:cxn ang="0">
                  <a:pos x="470" y="415"/>
                </a:cxn>
                <a:cxn ang="0">
                  <a:pos x="413" y="452"/>
                </a:cxn>
                <a:cxn ang="0">
                  <a:pos x="357" y="487"/>
                </a:cxn>
                <a:cxn ang="0">
                  <a:pos x="297" y="520"/>
                </a:cxn>
                <a:cxn ang="0">
                  <a:pos x="236" y="545"/>
                </a:cxn>
                <a:cxn ang="0">
                  <a:pos x="173" y="562"/>
                </a:cxn>
                <a:cxn ang="0">
                  <a:pos x="108" y="568"/>
                </a:cxn>
                <a:cxn ang="0">
                  <a:pos x="41" y="560"/>
                </a:cxn>
                <a:cxn ang="0">
                  <a:pos x="3" y="552"/>
                </a:cxn>
                <a:cxn ang="0">
                  <a:pos x="0" y="558"/>
                </a:cxn>
                <a:cxn ang="0">
                  <a:pos x="38" y="577"/>
                </a:cxn>
                <a:cxn ang="0">
                  <a:pos x="111" y="595"/>
                </a:cxn>
                <a:cxn ang="0">
                  <a:pos x="184" y="593"/>
                </a:cxn>
                <a:cxn ang="0">
                  <a:pos x="255" y="576"/>
                </a:cxn>
                <a:cxn ang="0">
                  <a:pos x="326" y="547"/>
                </a:cxn>
                <a:cxn ang="0">
                  <a:pos x="393" y="509"/>
                </a:cxn>
                <a:cxn ang="0">
                  <a:pos x="457" y="467"/>
                </a:cxn>
                <a:cxn ang="0">
                  <a:pos x="518" y="421"/>
                </a:cxn>
                <a:cxn ang="0">
                  <a:pos x="563" y="386"/>
                </a:cxn>
                <a:cxn ang="0">
                  <a:pos x="595" y="361"/>
                </a:cxn>
                <a:cxn ang="0">
                  <a:pos x="629" y="333"/>
                </a:cxn>
                <a:cxn ang="0">
                  <a:pos x="661" y="305"/>
                </a:cxn>
                <a:cxn ang="0">
                  <a:pos x="692" y="277"/>
                </a:cxn>
                <a:cxn ang="0">
                  <a:pos x="723" y="247"/>
                </a:cxn>
                <a:cxn ang="0">
                  <a:pos x="752" y="216"/>
                </a:cxn>
                <a:cxn ang="0">
                  <a:pos x="778" y="184"/>
                </a:cxn>
                <a:cxn ang="0">
                  <a:pos x="804" y="150"/>
                </a:cxn>
                <a:cxn ang="0">
                  <a:pos x="830" y="111"/>
                </a:cxn>
                <a:cxn ang="0">
                  <a:pos x="848" y="67"/>
                </a:cxn>
                <a:cxn ang="0">
                  <a:pos x="850" y="22"/>
                </a:cxn>
                <a:cxn ang="0">
                  <a:pos x="842" y="0"/>
                </a:cxn>
                <a:cxn ang="0">
                  <a:pos x="841" y="0"/>
                </a:cxn>
                <a:cxn ang="0">
                  <a:pos x="841" y="0"/>
                </a:cxn>
              </a:cxnLst>
              <a:rect l="0" t="0" r="r" b="b"/>
              <a:pathLst>
                <a:path w="851" h="596">
                  <a:moveTo>
                    <a:pt x="841" y="0"/>
                  </a:moveTo>
                  <a:lnTo>
                    <a:pt x="849" y="33"/>
                  </a:lnTo>
                  <a:lnTo>
                    <a:pt x="845" y="66"/>
                  </a:lnTo>
                  <a:lnTo>
                    <a:pt x="833" y="98"/>
                  </a:lnTo>
                  <a:lnTo>
                    <a:pt x="813" y="129"/>
                  </a:lnTo>
                  <a:lnTo>
                    <a:pt x="788" y="158"/>
                  </a:lnTo>
                  <a:lnTo>
                    <a:pt x="761" y="183"/>
                  </a:lnTo>
                  <a:lnTo>
                    <a:pt x="735" y="207"/>
                  </a:lnTo>
                  <a:lnTo>
                    <a:pt x="711" y="227"/>
                  </a:lnTo>
                  <a:lnTo>
                    <a:pt x="698" y="237"/>
                  </a:lnTo>
                  <a:lnTo>
                    <a:pt x="684" y="249"/>
                  </a:lnTo>
                  <a:lnTo>
                    <a:pt x="671" y="259"/>
                  </a:lnTo>
                  <a:lnTo>
                    <a:pt x="658" y="271"/>
                  </a:lnTo>
                  <a:lnTo>
                    <a:pt x="645" y="281"/>
                  </a:lnTo>
                  <a:lnTo>
                    <a:pt x="631" y="293"/>
                  </a:lnTo>
                  <a:lnTo>
                    <a:pt x="618" y="303"/>
                  </a:lnTo>
                  <a:lnTo>
                    <a:pt x="606" y="315"/>
                  </a:lnTo>
                  <a:lnTo>
                    <a:pt x="592" y="325"/>
                  </a:lnTo>
                  <a:lnTo>
                    <a:pt x="578" y="335"/>
                  </a:lnTo>
                  <a:lnTo>
                    <a:pt x="565" y="346"/>
                  </a:lnTo>
                  <a:lnTo>
                    <a:pt x="552" y="356"/>
                  </a:lnTo>
                  <a:lnTo>
                    <a:pt x="538" y="366"/>
                  </a:lnTo>
                  <a:lnTo>
                    <a:pt x="524" y="377"/>
                  </a:lnTo>
                  <a:lnTo>
                    <a:pt x="510" y="387"/>
                  </a:lnTo>
                  <a:lnTo>
                    <a:pt x="496" y="396"/>
                  </a:lnTo>
                  <a:lnTo>
                    <a:pt x="470" y="415"/>
                  </a:lnTo>
                  <a:lnTo>
                    <a:pt x="442" y="433"/>
                  </a:lnTo>
                  <a:lnTo>
                    <a:pt x="413" y="452"/>
                  </a:lnTo>
                  <a:lnTo>
                    <a:pt x="386" y="470"/>
                  </a:lnTo>
                  <a:lnTo>
                    <a:pt x="357" y="487"/>
                  </a:lnTo>
                  <a:lnTo>
                    <a:pt x="327" y="505"/>
                  </a:lnTo>
                  <a:lnTo>
                    <a:pt x="297" y="520"/>
                  </a:lnTo>
                  <a:lnTo>
                    <a:pt x="267" y="534"/>
                  </a:lnTo>
                  <a:lnTo>
                    <a:pt x="236" y="545"/>
                  </a:lnTo>
                  <a:lnTo>
                    <a:pt x="205" y="554"/>
                  </a:lnTo>
                  <a:lnTo>
                    <a:pt x="173" y="562"/>
                  </a:lnTo>
                  <a:lnTo>
                    <a:pt x="140" y="566"/>
                  </a:lnTo>
                  <a:lnTo>
                    <a:pt x="108" y="568"/>
                  </a:lnTo>
                  <a:lnTo>
                    <a:pt x="75" y="566"/>
                  </a:lnTo>
                  <a:lnTo>
                    <a:pt x="41" y="560"/>
                  </a:lnTo>
                  <a:lnTo>
                    <a:pt x="7" y="551"/>
                  </a:lnTo>
                  <a:lnTo>
                    <a:pt x="3" y="552"/>
                  </a:lnTo>
                  <a:lnTo>
                    <a:pt x="1" y="554"/>
                  </a:lnTo>
                  <a:lnTo>
                    <a:pt x="0" y="558"/>
                  </a:lnTo>
                  <a:lnTo>
                    <a:pt x="1" y="560"/>
                  </a:lnTo>
                  <a:lnTo>
                    <a:pt x="38" y="577"/>
                  </a:lnTo>
                  <a:lnTo>
                    <a:pt x="75" y="589"/>
                  </a:lnTo>
                  <a:lnTo>
                    <a:pt x="111" y="595"/>
                  </a:lnTo>
                  <a:lnTo>
                    <a:pt x="148" y="596"/>
                  </a:lnTo>
                  <a:lnTo>
                    <a:pt x="184" y="593"/>
                  </a:lnTo>
                  <a:lnTo>
                    <a:pt x="220" y="587"/>
                  </a:lnTo>
                  <a:lnTo>
                    <a:pt x="255" y="576"/>
                  </a:lnTo>
                  <a:lnTo>
                    <a:pt x="291" y="563"/>
                  </a:lnTo>
                  <a:lnTo>
                    <a:pt x="326" y="547"/>
                  </a:lnTo>
                  <a:lnTo>
                    <a:pt x="359" y="529"/>
                  </a:lnTo>
                  <a:lnTo>
                    <a:pt x="393" y="509"/>
                  </a:lnTo>
                  <a:lnTo>
                    <a:pt x="425" y="489"/>
                  </a:lnTo>
                  <a:lnTo>
                    <a:pt x="457" y="467"/>
                  </a:lnTo>
                  <a:lnTo>
                    <a:pt x="488" y="444"/>
                  </a:lnTo>
                  <a:lnTo>
                    <a:pt x="518" y="421"/>
                  </a:lnTo>
                  <a:lnTo>
                    <a:pt x="547" y="399"/>
                  </a:lnTo>
                  <a:lnTo>
                    <a:pt x="563" y="386"/>
                  </a:lnTo>
                  <a:lnTo>
                    <a:pt x="579" y="373"/>
                  </a:lnTo>
                  <a:lnTo>
                    <a:pt x="595" y="361"/>
                  </a:lnTo>
                  <a:lnTo>
                    <a:pt x="611" y="347"/>
                  </a:lnTo>
                  <a:lnTo>
                    <a:pt x="629" y="333"/>
                  </a:lnTo>
                  <a:lnTo>
                    <a:pt x="645" y="319"/>
                  </a:lnTo>
                  <a:lnTo>
                    <a:pt x="661" y="305"/>
                  </a:lnTo>
                  <a:lnTo>
                    <a:pt x="677" y="292"/>
                  </a:lnTo>
                  <a:lnTo>
                    <a:pt x="692" y="277"/>
                  </a:lnTo>
                  <a:lnTo>
                    <a:pt x="708" y="262"/>
                  </a:lnTo>
                  <a:lnTo>
                    <a:pt x="723" y="247"/>
                  </a:lnTo>
                  <a:lnTo>
                    <a:pt x="738" y="232"/>
                  </a:lnTo>
                  <a:lnTo>
                    <a:pt x="752" y="216"/>
                  </a:lnTo>
                  <a:lnTo>
                    <a:pt x="766" y="201"/>
                  </a:lnTo>
                  <a:lnTo>
                    <a:pt x="778" y="184"/>
                  </a:lnTo>
                  <a:lnTo>
                    <a:pt x="791" y="168"/>
                  </a:lnTo>
                  <a:lnTo>
                    <a:pt x="804" y="150"/>
                  </a:lnTo>
                  <a:lnTo>
                    <a:pt x="818" y="130"/>
                  </a:lnTo>
                  <a:lnTo>
                    <a:pt x="830" y="111"/>
                  </a:lnTo>
                  <a:lnTo>
                    <a:pt x="841" y="89"/>
                  </a:lnTo>
                  <a:lnTo>
                    <a:pt x="848" y="67"/>
                  </a:lnTo>
                  <a:lnTo>
                    <a:pt x="851" y="45"/>
                  </a:lnTo>
                  <a:lnTo>
                    <a:pt x="850" y="22"/>
                  </a:lnTo>
                  <a:lnTo>
                    <a:pt x="842" y="0"/>
                  </a:lnTo>
                  <a:lnTo>
                    <a:pt x="842" y="0"/>
                  </a:lnTo>
                  <a:lnTo>
                    <a:pt x="842" y="0"/>
                  </a:lnTo>
                  <a:lnTo>
                    <a:pt x="841" y="0"/>
                  </a:lnTo>
                  <a:lnTo>
                    <a:pt x="841" y="0"/>
                  </a:lnTo>
                  <a:lnTo>
                    <a:pt x="841"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93" name="Freeform 37"/>
            <p:cNvSpPr>
              <a:spLocks noChangeAspect="1"/>
            </p:cNvSpPr>
            <p:nvPr/>
          </p:nvSpPr>
          <p:spPr bwMode="auto">
            <a:xfrm>
              <a:off x="4848" y="613"/>
              <a:ext cx="334" cy="203"/>
            </a:xfrm>
            <a:custGeom>
              <a:avLst/>
              <a:gdLst/>
              <a:ahLst/>
              <a:cxnLst>
                <a:cxn ang="0">
                  <a:pos x="650" y="11"/>
                </a:cxn>
                <a:cxn ang="0">
                  <a:pos x="614" y="37"/>
                </a:cxn>
                <a:cxn ang="0">
                  <a:pos x="580" y="64"/>
                </a:cxn>
                <a:cxn ang="0">
                  <a:pos x="545" y="92"/>
                </a:cxn>
                <a:cxn ang="0">
                  <a:pos x="507" y="118"/>
                </a:cxn>
                <a:cxn ang="0">
                  <a:pos x="469" y="146"/>
                </a:cxn>
                <a:cxn ang="0">
                  <a:pos x="431" y="172"/>
                </a:cxn>
                <a:cxn ang="0">
                  <a:pos x="391" y="198"/>
                </a:cxn>
                <a:cxn ang="0">
                  <a:pos x="349" y="223"/>
                </a:cxn>
                <a:cxn ang="0">
                  <a:pos x="304" y="250"/>
                </a:cxn>
                <a:cxn ang="0">
                  <a:pos x="259" y="274"/>
                </a:cxn>
                <a:cxn ang="0">
                  <a:pos x="214" y="297"/>
                </a:cxn>
                <a:cxn ang="0">
                  <a:pos x="168" y="320"/>
                </a:cxn>
                <a:cxn ang="0">
                  <a:pos x="122" y="342"/>
                </a:cxn>
                <a:cxn ang="0">
                  <a:pos x="75" y="363"/>
                </a:cxn>
                <a:cxn ang="0">
                  <a:pos x="29" y="383"/>
                </a:cxn>
                <a:cxn ang="0">
                  <a:pos x="3" y="397"/>
                </a:cxn>
                <a:cxn ang="0">
                  <a:pos x="0" y="405"/>
                </a:cxn>
                <a:cxn ang="0">
                  <a:pos x="27" y="402"/>
                </a:cxn>
                <a:cxn ang="0">
                  <a:pos x="72" y="389"/>
                </a:cxn>
                <a:cxn ang="0">
                  <a:pos x="115" y="372"/>
                </a:cxn>
                <a:cxn ang="0">
                  <a:pos x="158" y="352"/>
                </a:cxn>
                <a:cxn ang="0">
                  <a:pos x="200" y="330"/>
                </a:cxn>
                <a:cxn ang="0">
                  <a:pos x="241" y="307"/>
                </a:cxn>
                <a:cxn ang="0">
                  <a:pos x="281" y="283"/>
                </a:cxn>
                <a:cxn ang="0">
                  <a:pos x="320" y="259"/>
                </a:cxn>
                <a:cxn ang="0">
                  <a:pos x="362" y="231"/>
                </a:cxn>
                <a:cxn ang="0">
                  <a:pos x="406" y="202"/>
                </a:cxn>
                <a:cxn ang="0">
                  <a:pos x="449" y="171"/>
                </a:cxn>
                <a:cxn ang="0">
                  <a:pos x="492" y="140"/>
                </a:cxn>
                <a:cxn ang="0">
                  <a:pos x="532" y="109"/>
                </a:cxn>
                <a:cxn ang="0">
                  <a:pos x="570" y="77"/>
                </a:cxn>
                <a:cxn ang="0">
                  <a:pos x="608" y="45"/>
                </a:cxn>
                <a:cxn ang="0">
                  <a:pos x="649" y="13"/>
                </a:cxn>
                <a:cxn ang="0">
                  <a:pos x="668" y="0"/>
                </a:cxn>
                <a:cxn ang="0">
                  <a:pos x="668" y="0"/>
                </a:cxn>
                <a:cxn ang="0">
                  <a:pos x="668" y="0"/>
                </a:cxn>
              </a:cxnLst>
              <a:rect l="0" t="0" r="r" b="b"/>
              <a:pathLst>
                <a:path w="668" h="406">
                  <a:moveTo>
                    <a:pt x="668" y="0"/>
                  </a:moveTo>
                  <a:lnTo>
                    <a:pt x="650" y="11"/>
                  </a:lnTo>
                  <a:lnTo>
                    <a:pt x="633" y="24"/>
                  </a:lnTo>
                  <a:lnTo>
                    <a:pt x="614" y="37"/>
                  </a:lnTo>
                  <a:lnTo>
                    <a:pt x="597" y="50"/>
                  </a:lnTo>
                  <a:lnTo>
                    <a:pt x="580" y="64"/>
                  </a:lnTo>
                  <a:lnTo>
                    <a:pt x="562" y="78"/>
                  </a:lnTo>
                  <a:lnTo>
                    <a:pt x="545" y="92"/>
                  </a:lnTo>
                  <a:lnTo>
                    <a:pt x="527" y="104"/>
                  </a:lnTo>
                  <a:lnTo>
                    <a:pt x="507" y="118"/>
                  </a:lnTo>
                  <a:lnTo>
                    <a:pt x="489" y="132"/>
                  </a:lnTo>
                  <a:lnTo>
                    <a:pt x="469" y="146"/>
                  </a:lnTo>
                  <a:lnTo>
                    <a:pt x="451" y="159"/>
                  </a:lnTo>
                  <a:lnTo>
                    <a:pt x="431" y="172"/>
                  </a:lnTo>
                  <a:lnTo>
                    <a:pt x="411" y="185"/>
                  </a:lnTo>
                  <a:lnTo>
                    <a:pt x="391" y="198"/>
                  </a:lnTo>
                  <a:lnTo>
                    <a:pt x="371" y="210"/>
                  </a:lnTo>
                  <a:lnTo>
                    <a:pt x="349" y="223"/>
                  </a:lnTo>
                  <a:lnTo>
                    <a:pt x="327" y="237"/>
                  </a:lnTo>
                  <a:lnTo>
                    <a:pt x="304" y="250"/>
                  </a:lnTo>
                  <a:lnTo>
                    <a:pt x="282" y="261"/>
                  </a:lnTo>
                  <a:lnTo>
                    <a:pt x="259" y="274"/>
                  </a:lnTo>
                  <a:lnTo>
                    <a:pt x="238" y="285"/>
                  </a:lnTo>
                  <a:lnTo>
                    <a:pt x="214" y="297"/>
                  </a:lnTo>
                  <a:lnTo>
                    <a:pt x="191" y="308"/>
                  </a:lnTo>
                  <a:lnTo>
                    <a:pt x="168" y="320"/>
                  </a:lnTo>
                  <a:lnTo>
                    <a:pt x="145" y="330"/>
                  </a:lnTo>
                  <a:lnTo>
                    <a:pt x="122" y="342"/>
                  </a:lnTo>
                  <a:lnTo>
                    <a:pt x="99" y="352"/>
                  </a:lnTo>
                  <a:lnTo>
                    <a:pt x="75" y="363"/>
                  </a:lnTo>
                  <a:lnTo>
                    <a:pt x="52" y="373"/>
                  </a:lnTo>
                  <a:lnTo>
                    <a:pt x="29" y="383"/>
                  </a:lnTo>
                  <a:lnTo>
                    <a:pt x="5" y="394"/>
                  </a:lnTo>
                  <a:lnTo>
                    <a:pt x="3" y="397"/>
                  </a:lnTo>
                  <a:lnTo>
                    <a:pt x="0" y="402"/>
                  </a:lnTo>
                  <a:lnTo>
                    <a:pt x="0" y="405"/>
                  </a:lnTo>
                  <a:lnTo>
                    <a:pt x="4" y="406"/>
                  </a:lnTo>
                  <a:lnTo>
                    <a:pt x="27" y="402"/>
                  </a:lnTo>
                  <a:lnTo>
                    <a:pt x="50" y="396"/>
                  </a:lnTo>
                  <a:lnTo>
                    <a:pt x="72" y="389"/>
                  </a:lnTo>
                  <a:lnTo>
                    <a:pt x="94" y="381"/>
                  </a:lnTo>
                  <a:lnTo>
                    <a:pt x="115" y="372"/>
                  </a:lnTo>
                  <a:lnTo>
                    <a:pt x="137" y="363"/>
                  </a:lnTo>
                  <a:lnTo>
                    <a:pt x="158" y="352"/>
                  </a:lnTo>
                  <a:lnTo>
                    <a:pt x="179" y="342"/>
                  </a:lnTo>
                  <a:lnTo>
                    <a:pt x="200" y="330"/>
                  </a:lnTo>
                  <a:lnTo>
                    <a:pt x="220" y="319"/>
                  </a:lnTo>
                  <a:lnTo>
                    <a:pt x="241" y="307"/>
                  </a:lnTo>
                  <a:lnTo>
                    <a:pt x="261" y="296"/>
                  </a:lnTo>
                  <a:lnTo>
                    <a:pt x="281" y="283"/>
                  </a:lnTo>
                  <a:lnTo>
                    <a:pt x="301" y="270"/>
                  </a:lnTo>
                  <a:lnTo>
                    <a:pt x="320" y="259"/>
                  </a:lnTo>
                  <a:lnTo>
                    <a:pt x="340" y="246"/>
                  </a:lnTo>
                  <a:lnTo>
                    <a:pt x="362" y="231"/>
                  </a:lnTo>
                  <a:lnTo>
                    <a:pt x="384" y="217"/>
                  </a:lnTo>
                  <a:lnTo>
                    <a:pt x="406" y="202"/>
                  </a:lnTo>
                  <a:lnTo>
                    <a:pt x="428" y="186"/>
                  </a:lnTo>
                  <a:lnTo>
                    <a:pt x="449" y="171"/>
                  </a:lnTo>
                  <a:lnTo>
                    <a:pt x="470" y="156"/>
                  </a:lnTo>
                  <a:lnTo>
                    <a:pt x="492" y="140"/>
                  </a:lnTo>
                  <a:lnTo>
                    <a:pt x="513" y="124"/>
                  </a:lnTo>
                  <a:lnTo>
                    <a:pt x="532" y="109"/>
                  </a:lnTo>
                  <a:lnTo>
                    <a:pt x="551" y="93"/>
                  </a:lnTo>
                  <a:lnTo>
                    <a:pt x="570" y="77"/>
                  </a:lnTo>
                  <a:lnTo>
                    <a:pt x="590" y="60"/>
                  </a:lnTo>
                  <a:lnTo>
                    <a:pt x="608" y="45"/>
                  </a:lnTo>
                  <a:lnTo>
                    <a:pt x="628" y="28"/>
                  </a:lnTo>
                  <a:lnTo>
                    <a:pt x="649" y="13"/>
                  </a:lnTo>
                  <a:lnTo>
                    <a:pt x="668" y="0"/>
                  </a:lnTo>
                  <a:lnTo>
                    <a:pt x="668" y="0"/>
                  </a:lnTo>
                  <a:lnTo>
                    <a:pt x="668" y="0"/>
                  </a:lnTo>
                  <a:lnTo>
                    <a:pt x="668" y="0"/>
                  </a:lnTo>
                  <a:lnTo>
                    <a:pt x="668" y="0"/>
                  </a:lnTo>
                  <a:lnTo>
                    <a:pt x="668"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94" name="Freeform 38"/>
            <p:cNvSpPr>
              <a:spLocks noChangeAspect="1"/>
            </p:cNvSpPr>
            <p:nvPr/>
          </p:nvSpPr>
          <p:spPr bwMode="auto">
            <a:xfrm>
              <a:off x="4848" y="640"/>
              <a:ext cx="334" cy="205"/>
            </a:xfrm>
            <a:custGeom>
              <a:avLst/>
              <a:gdLst/>
              <a:ahLst/>
              <a:cxnLst>
                <a:cxn ang="0">
                  <a:pos x="650" y="13"/>
                </a:cxn>
                <a:cxn ang="0">
                  <a:pos x="614" y="39"/>
                </a:cxn>
                <a:cxn ang="0">
                  <a:pos x="580" y="67"/>
                </a:cxn>
                <a:cxn ang="0">
                  <a:pos x="545" y="94"/>
                </a:cxn>
                <a:cxn ang="0">
                  <a:pos x="507" y="121"/>
                </a:cxn>
                <a:cxn ang="0">
                  <a:pos x="469" y="149"/>
                </a:cxn>
                <a:cxn ang="0">
                  <a:pos x="431" y="175"/>
                </a:cxn>
                <a:cxn ang="0">
                  <a:pos x="391" y="200"/>
                </a:cxn>
                <a:cxn ang="0">
                  <a:pos x="349" y="226"/>
                </a:cxn>
                <a:cxn ang="0">
                  <a:pos x="304" y="251"/>
                </a:cxn>
                <a:cxn ang="0">
                  <a:pos x="259" y="275"/>
                </a:cxn>
                <a:cxn ang="0">
                  <a:pos x="214" y="300"/>
                </a:cxn>
                <a:cxn ang="0">
                  <a:pos x="168" y="323"/>
                </a:cxn>
                <a:cxn ang="0">
                  <a:pos x="122" y="344"/>
                </a:cxn>
                <a:cxn ang="0">
                  <a:pos x="75" y="365"/>
                </a:cxn>
                <a:cxn ang="0">
                  <a:pos x="29" y="386"/>
                </a:cxn>
                <a:cxn ang="0">
                  <a:pos x="3" y="400"/>
                </a:cxn>
                <a:cxn ang="0">
                  <a:pos x="0" y="408"/>
                </a:cxn>
                <a:cxn ang="0">
                  <a:pos x="27" y="404"/>
                </a:cxn>
                <a:cxn ang="0">
                  <a:pos x="72" y="392"/>
                </a:cxn>
                <a:cxn ang="0">
                  <a:pos x="115" y="374"/>
                </a:cxn>
                <a:cxn ang="0">
                  <a:pos x="158" y="355"/>
                </a:cxn>
                <a:cxn ang="0">
                  <a:pos x="200" y="333"/>
                </a:cxn>
                <a:cxn ang="0">
                  <a:pos x="241" y="310"/>
                </a:cxn>
                <a:cxn ang="0">
                  <a:pos x="281" y="286"/>
                </a:cxn>
                <a:cxn ang="0">
                  <a:pos x="320" y="261"/>
                </a:cxn>
                <a:cxn ang="0">
                  <a:pos x="362" y="234"/>
                </a:cxn>
                <a:cxn ang="0">
                  <a:pos x="406" y="205"/>
                </a:cxn>
                <a:cxn ang="0">
                  <a:pos x="449" y="174"/>
                </a:cxn>
                <a:cxn ang="0">
                  <a:pos x="492" y="143"/>
                </a:cxn>
                <a:cxn ang="0">
                  <a:pos x="532" y="111"/>
                </a:cxn>
                <a:cxn ang="0">
                  <a:pos x="570" y="78"/>
                </a:cxn>
                <a:cxn ang="0">
                  <a:pos x="608" y="46"/>
                </a:cxn>
                <a:cxn ang="0">
                  <a:pos x="649" y="15"/>
                </a:cxn>
                <a:cxn ang="0">
                  <a:pos x="668" y="1"/>
                </a:cxn>
                <a:cxn ang="0">
                  <a:pos x="668" y="0"/>
                </a:cxn>
                <a:cxn ang="0">
                  <a:pos x="668" y="0"/>
                </a:cxn>
              </a:cxnLst>
              <a:rect l="0" t="0" r="r" b="b"/>
              <a:pathLst>
                <a:path w="668" h="409">
                  <a:moveTo>
                    <a:pt x="668" y="0"/>
                  </a:moveTo>
                  <a:lnTo>
                    <a:pt x="650" y="13"/>
                  </a:lnTo>
                  <a:lnTo>
                    <a:pt x="633" y="25"/>
                  </a:lnTo>
                  <a:lnTo>
                    <a:pt x="614" y="39"/>
                  </a:lnTo>
                  <a:lnTo>
                    <a:pt x="597" y="53"/>
                  </a:lnTo>
                  <a:lnTo>
                    <a:pt x="580" y="67"/>
                  </a:lnTo>
                  <a:lnTo>
                    <a:pt x="562" y="81"/>
                  </a:lnTo>
                  <a:lnTo>
                    <a:pt x="545" y="94"/>
                  </a:lnTo>
                  <a:lnTo>
                    <a:pt x="527" y="107"/>
                  </a:lnTo>
                  <a:lnTo>
                    <a:pt x="507" y="121"/>
                  </a:lnTo>
                  <a:lnTo>
                    <a:pt x="489" y="135"/>
                  </a:lnTo>
                  <a:lnTo>
                    <a:pt x="469" y="149"/>
                  </a:lnTo>
                  <a:lnTo>
                    <a:pt x="451" y="161"/>
                  </a:lnTo>
                  <a:lnTo>
                    <a:pt x="431" y="175"/>
                  </a:lnTo>
                  <a:lnTo>
                    <a:pt x="411" y="188"/>
                  </a:lnTo>
                  <a:lnTo>
                    <a:pt x="391" y="200"/>
                  </a:lnTo>
                  <a:lnTo>
                    <a:pt x="371" y="213"/>
                  </a:lnTo>
                  <a:lnTo>
                    <a:pt x="349" y="226"/>
                  </a:lnTo>
                  <a:lnTo>
                    <a:pt x="327" y="238"/>
                  </a:lnTo>
                  <a:lnTo>
                    <a:pt x="304" y="251"/>
                  </a:lnTo>
                  <a:lnTo>
                    <a:pt x="282" y="264"/>
                  </a:lnTo>
                  <a:lnTo>
                    <a:pt x="259" y="275"/>
                  </a:lnTo>
                  <a:lnTo>
                    <a:pt x="238" y="288"/>
                  </a:lnTo>
                  <a:lnTo>
                    <a:pt x="214" y="300"/>
                  </a:lnTo>
                  <a:lnTo>
                    <a:pt x="191" y="311"/>
                  </a:lnTo>
                  <a:lnTo>
                    <a:pt x="168" y="323"/>
                  </a:lnTo>
                  <a:lnTo>
                    <a:pt x="145" y="333"/>
                  </a:lnTo>
                  <a:lnTo>
                    <a:pt x="122" y="344"/>
                  </a:lnTo>
                  <a:lnTo>
                    <a:pt x="99" y="355"/>
                  </a:lnTo>
                  <a:lnTo>
                    <a:pt x="75" y="365"/>
                  </a:lnTo>
                  <a:lnTo>
                    <a:pt x="52" y="376"/>
                  </a:lnTo>
                  <a:lnTo>
                    <a:pt x="29" y="386"/>
                  </a:lnTo>
                  <a:lnTo>
                    <a:pt x="5" y="396"/>
                  </a:lnTo>
                  <a:lnTo>
                    <a:pt x="3" y="400"/>
                  </a:lnTo>
                  <a:lnTo>
                    <a:pt x="0" y="404"/>
                  </a:lnTo>
                  <a:lnTo>
                    <a:pt x="0" y="408"/>
                  </a:lnTo>
                  <a:lnTo>
                    <a:pt x="4" y="409"/>
                  </a:lnTo>
                  <a:lnTo>
                    <a:pt x="27" y="404"/>
                  </a:lnTo>
                  <a:lnTo>
                    <a:pt x="50" y="399"/>
                  </a:lnTo>
                  <a:lnTo>
                    <a:pt x="72" y="392"/>
                  </a:lnTo>
                  <a:lnTo>
                    <a:pt x="94" y="384"/>
                  </a:lnTo>
                  <a:lnTo>
                    <a:pt x="115" y="374"/>
                  </a:lnTo>
                  <a:lnTo>
                    <a:pt x="137" y="365"/>
                  </a:lnTo>
                  <a:lnTo>
                    <a:pt x="158" y="355"/>
                  </a:lnTo>
                  <a:lnTo>
                    <a:pt x="179" y="344"/>
                  </a:lnTo>
                  <a:lnTo>
                    <a:pt x="200" y="333"/>
                  </a:lnTo>
                  <a:lnTo>
                    <a:pt x="220" y="321"/>
                  </a:lnTo>
                  <a:lnTo>
                    <a:pt x="241" y="310"/>
                  </a:lnTo>
                  <a:lnTo>
                    <a:pt x="261" y="298"/>
                  </a:lnTo>
                  <a:lnTo>
                    <a:pt x="281" y="286"/>
                  </a:lnTo>
                  <a:lnTo>
                    <a:pt x="301" y="273"/>
                  </a:lnTo>
                  <a:lnTo>
                    <a:pt x="320" y="261"/>
                  </a:lnTo>
                  <a:lnTo>
                    <a:pt x="340" y="249"/>
                  </a:lnTo>
                  <a:lnTo>
                    <a:pt x="362" y="234"/>
                  </a:lnTo>
                  <a:lnTo>
                    <a:pt x="384" y="220"/>
                  </a:lnTo>
                  <a:lnTo>
                    <a:pt x="406" y="205"/>
                  </a:lnTo>
                  <a:lnTo>
                    <a:pt x="428" y="189"/>
                  </a:lnTo>
                  <a:lnTo>
                    <a:pt x="449" y="174"/>
                  </a:lnTo>
                  <a:lnTo>
                    <a:pt x="470" y="159"/>
                  </a:lnTo>
                  <a:lnTo>
                    <a:pt x="492" y="143"/>
                  </a:lnTo>
                  <a:lnTo>
                    <a:pt x="513" y="127"/>
                  </a:lnTo>
                  <a:lnTo>
                    <a:pt x="532" y="111"/>
                  </a:lnTo>
                  <a:lnTo>
                    <a:pt x="551" y="94"/>
                  </a:lnTo>
                  <a:lnTo>
                    <a:pt x="570" y="78"/>
                  </a:lnTo>
                  <a:lnTo>
                    <a:pt x="590" y="62"/>
                  </a:lnTo>
                  <a:lnTo>
                    <a:pt x="608" y="46"/>
                  </a:lnTo>
                  <a:lnTo>
                    <a:pt x="628" y="30"/>
                  </a:lnTo>
                  <a:lnTo>
                    <a:pt x="649" y="15"/>
                  </a:lnTo>
                  <a:lnTo>
                    <a:pt x="668" y="1"/>
                  </a:lnTo>
                  <a:lnTo>
                    <a:pt x="668" y="1"/>
                  </a:lnTo>
                  <a:lnTo>
                    <a:pt x="668" y="0"/>
                  </a:lnTo>
                  <a:lnTo>
                    <a:pt x="668" y="0"/>
                  </a:lnTo>
                  <a:lnTo>
                    <a:pt x="668" y="0"/>
                  </a:lnTo>
                  <a:lnTo>
                    <a:pt x="668"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95" name="Freeform 39"/>
            <p:cNvSpPr>
              <a:spLocks noChangeAspect="1"/>
            </p:cNvSpPr>
            <p:nvPr/>
          </p:nvSpPr>
          <p:spPr bwMode="auto">
            <a:xfrm>
              <a:off x="4867" y="663"/>
              <a:ext cx="334" cy="204"/>
            </a:xfrm>
            <a:custGeom>
              <a:avLst/>
              <a:gdLst/>
              <a:ahLst/>
              <a:cxnLst>
                <a:cxn ang="0">
                  <a:pos x="650" y="13"/>
                </a:cxn>
                <a:cxn ang="0">
                  <a:pos x="614" y="38"/>
                </a:cxn>
                <a:cxn ang="0">
                  <a:pos x="580" y="67"/>
                </a:cxn>
                <a:cxn ang="0">
                  <a:pos x="545" y="93"/>
                </a:cxn>
                <a:cxn ang="0">
                  <a:pos x="507" y="121"/>
                </a:cxn>
                <a:cxn ang="0">
                  <a:pos x="469" y="149"/>
                </a:cxn>
                <a:cxn ang="0">
                  <a:pos x="431" y="175"/>
                </a:cxn>
                <a:cxn ang="0">
                  <a:pos x="391" y="200"/>
                </a:cxn>
                <a:cxn ang="0">
                  <a:pos x="349" y="226"/>
                </a:cxn>
                <a:cxn ang="0">
                  <a:pos x="304" y="251"/>
                </a:cxn>
                <a:cxn ang="0">
                  <a:pos x="259" y="275"/>
                </a:cxn>
                <a:cxn ang="0">
                  <a:pos x="215" y="299"/>
                </a:cxn>
                <a:cxn ang="0">
                  <a:pos x="168" y="322"/>
                </a:cxn>
                <a:cxn ang="0">
                  <a:pos x="122" y="344"/>
                </a:cxn>
                <a:cxn ang="0">
                  <a:pos x="76" y="365"/>
                </a:cxn>
                <a:cxn ang="0">
                  <a:pos x="29" y="386"/>
                </a:cxn>
                <a:cxn ang="0">
                  <a:pos x="3" y="399"/>
                </a:cxn>
                <a:cxn ang="0">
                  <a:pos x="0" y="408"/>
                </a:cxn>
                <a:cxn ang="0">
                  <a:pos x="27" y="404"/>
                </a:cxn>
                <a:cxn ang="0">
                  <a:pos x="72" y="392"/>
                </a:cxn>
                <a:cxn ang="0">
                  <a:pos x="115" y="374"/>
                </a:cxn>
                <a:cxn ang="0">
                  <a:pos x="158" y="355"/>
                </a:cxn>
                <a:cxn ang="0">
                  <a:pos x="200" y="333"/>
                </a:cxn>
                <a:cxn ang="0">
                  <a:pos x="241" y="310"/>
                </a:cxn>
                <a:cxn ang="0">
                  <a:pos x="281" y="284"/>
                </a:cxn>
                <a:cxn ang="0">
                  <a:pos x="320" y="260"/>
                </a:cxn>
                <a:cxn ang="0">
                  <a:pos x="363" y="234"/>
                </a:cxn>
                <a:cxn ang="0">
                  <a:pos x="407" y="204"/>
                </a:cxn>
                <a:cxn ang="0">
                  <a:pos x="450" y="174"/>
                </a:cxn>
                <a:cxn ang="0">
                  <a:pos x="492" y="142"/>
                </a:cxn>
                <a:cxn ang="0">
                  <a:pos x="532" y="110"/>
                </a:cxn>
                <a:cxn ang="0">
                  <a:pos x="570" y="78"/>
                </a:cxn>
                <a:cxn ang="0">
                  <a:pos x="608" y="46"/>
                </a:cxn>
                <a:cxn ang="0">
                  <a:pos x="649" y="15"/>
                </a:cxn>
                <a:cxn ang="0">
                  <a:pos x="668" y="1"/>
                </a:cxn>
                <a:cxn ang="0">
                  <a:pos x="668" y="0"/>
                </a:cxn>
                <a:cxn ang="0">
                  <a:pos x="668" y="0"/>
                </a:cxn>
              </a:cxnLst>
              <a:rect l="0" t="0" r="r" b="b"/>
              <a:pathLst>
                <a:path w="668" h="409">
                  <a:moveTo>
                    <a:pt x="668" y="0"/>
                  </a:moveTo>
                  <a:lnTo>
                    <a:pt x="650" y="13"/>
                  </a:lnTo>
                  <a:lnTo>
                    <a:pt x="633" y="25"/>
                  </a:lnTo>
                  <a:lnTo>
                    <a:pt x="614" y="38"/>
                  </a:lnTo>
                  <a:lnTo>
                    <a:pt x="597" y="52"/>
                  </a:lnTo>
                  <a:lnTo>
                    <a:pt x="580" y="67"/>
                  </a:lnTo>
                  <a:lnTo>
                    <a:pt x="562" y="81"/>
                  </a:lnTo>
                  <a:lnTo>
                    <a:pt x="545" y="93"/>
                  </a:lnTo>
                  <a:lnTo>
                    <a:pt x="527" y="107"/>
                  </a:lnTo>
                  <a:lnTo>
                    <a:pt x="507" y="121"/>
                  </a:lnTo>
                  <a:lnTo>
                    <a:pt x="489" y="135"/>
                  </a:lnTo>
                  <a:lnTo>
                    <a:pt x="469" y="149"/>
                  </a:lnTo>
                  <a:lnTo>
                    <a:pt x="451" y="161"/>
                  </a:lnTo>
                  <a:lnTo>
                    <a:pt x="431" y="175"/>
                  </a:lnTo>
                  <a:lnTo>
                    <a:pt x="411" y="188"/>
                  </a:lnTo>
                  <a:lnTo>
                    <a:pt x="391" y="200"/>
                  </a:lnTo>
                  <a:lnTo>
                    <a:pt x="371" y="213"/>
                  </a:lnTo>
                  <a:lnTo>
                    <a:pt x="349" y="226"/>
                  </a:lnTo>
                  <a:lnTo>
                    <a:pt x="327" y="238"/>
                  </a:lnTo>
                  <a:lnTo>
                    <a:pt x="304" y="251"/>
                  </a:lnTo>
                  <a:lnTo>
                    <a:pt x="282" y="264"/>
                  </a:lnTo>
                  <a:lnTo>
                    <a:pt x="259" y="275"/>
                  </a:lnTo>
                  <a:lnTo>
                    <a:pt x="238" y="288"/>
                  </a:lnTo>
                  <a:lnTo>
                    <a:pt x="215" y="299"/>
                  </a:lnTo>
                  <a:lnTo>
                    <a:pt x="191" y="311"/>
                  </a:lnTo>
                  <a:lnTo>
                    <a:pt x="168" y="322"/>
                  </a:lnTo>
                  <a:lnTo>
                    <a:pt x="145" y="333"/>
                  </a:lnTo>
                  <a:lnTo>
                    <a:pt x="122" y="344"/>
                  </a:lnTo>
                  <a:lnTo>
                    <a:pt x="99" y="355"/>
                  </a:lnTo>
                  <a:lnTo>
                    <a:pt x="76" y="365"/>
                  </a:lnTo>
                  <a:lnTo>
                    <a:pt x="53" y="375"/>
                  </a:lnTo>
                  <a:lnTo>
                    <a:pt x="29" y="386"/>
                  </a:lnTo>
                  <a:lnTo>
                    <a:pt x="6" y="396"/>
                  </a:lnTo>
                  <a:lnTo>
                    <a:pt x="3" y="399"/>
                  </a:lnTo>
                  <a:lnTo>
                    <a:pt x="0" y="403"/>
                  </a:lnTo>
                  <a:lnTo>
                    <a:pt x="0" y="408"/>
                  </a:lnTo>
                  <a:lnTo>
                    <a:pt x="4" y="409"/>
                  </a:lnTo>
                  <a:lnTo>
                    <a:pt x="27" y="404"/>
                  </a:lnTo>
                  <a:lnTo>
                    <a:pt x="50" y="399"/>
                  </a:lnTo>
                  <a:lnTo>
                    <a:pt x="72" y="392"/>
                  </a:lnTo>
                  <a:lnTo>
                    <a:pt x="94" y="384"/>
                  </a:lnTo>
                  <a:lnTo>
                    <a:pt x="115" y="374"/>
                  </a:lnTo>
                  <a:lnTo>
                    <a:pt x="137" y="365"/>
                  </a:lnTo>
                  <a:lnTo>
                    <a:pt x="158" y="355"/>
                  </a:lnTo>
                  <a:lnTo>
                    <a:pt x="179" y="344"/>
                  </a:lnTo>
                  <a:lnTo>
                    <a:pt x="200" y="333"/>
                  </a:lnTo>
                  <a:lnTo>
                    <a:pt x="220" y="321"/>
                  </a:lnTo>
                  <a:lnTo>
                    <a:pt x="241" y="310"/>
                  </a:lnTo>
                  <a:lnTo>
                    <a:pt x="261" y="297"/>
                  </a:lnTo>
                  <a:lnTo>
                    <a:pt x="281" y="284"/>
                  </a:lnTo>
                  <a:lnTo>
                    <a:pt x="301" y="273"/>
                  </a:lnTo>
                  <a:lnTo>
                    <a:pt x="320" y="260"/>
                  </a:lnTo>
                  <a:lnTo>
                    <a:pt x="340" y="248"/>
                  </a:lnTo>
                  <a:lnTo>
                    <a:pt x="363" y="234"/>
                  </a:lnTo>
                  <a:lnTo>
                    <a:pt x="385" y="219"/>
                  </a:lnTo>
                  <a:lnTo>
                    <a:pt x="407" y="204"/>
                  </a:lnTo>
                  <a:lnTo>
                    <a:pt x="429" y="189"/>
                  </a:lnTo>
                  <a:lnTo>
                    <a:pt x="450" y="174"/>
                  </a:lnTo>
                  <a:lnTo>
                    <a:pt x="470" y="158"/>
                  </a:lnTo>
                  <a:lnTo>
                    <a:pt x="492" y="142"/>
                  </a:lnTo>
                  <a:lnTo>
                    <a:pt x="513" y="125"/>
                  </a:lnTo>
                  <a:lnTo>
                    <a:pt x="532" y="110"/>
                  </a:lnTo>
                  <a:lnTo>
                    <a:pt x="551" y="94"/>
                  </a:lnTo>
                  <a:lnTo>
                    <a:pt x="570" y="78"/>
                  </a:lnTo>
                  <a:lnTo>
                    <a:pt x="590" y="62"/>
                  </a:lnTo>
                  <a:lnTo>
                    <a:pt x="608" y="46"/>
                  </a:lnTo>
                  <a:lnTo>
                    <a:pt x="628" y="30"/>
                  </a:lnTo>
                  <a:lnTo>
                    <a:pt x="649" y="15"/>
                  </a:lnTo>
                  <a:lnTo>
                    <a:pt x="668" y="1"/>
                  </a:lnTo>
                  <a:lnTo>
                    <a:pt x="668" y="1"/>
                  </a:lnTo>
                  <a:lnTo>
                    <a:pt x="668" y="0"/>
                  </a:lnTo>
                  <a:lnTo>
                    <a:pt x="668" y="0"/>
                  </a:lnTo>
                  <a:lnTo>
                    <a:pt x="668" y="0"/>
                  </a:lnTo>
                  <a:lnTo>
                    <a:pt x="668"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96" name="Freeform 40"/>
            <p:cNvSpPr>
              <a:spLocks noChangeAspect="1"/>
            </p:cNvSpPr>
            <p:nvPr/>
          </p:nvSpPr>
          <p:spPr bwMode="auto">
            <a:xfrm>
              <a:off x="4722" y="743"/>
              <a:ext cx="207" cy="324"/>
            </a:xfrm>
            <a:custGeom>
              <a:avLst/>
              <a:gdLst/>
              <a:ahLst/>
              <a:cxnLst>
                <a:cxn ang="0">
                  <a:pos x="14" y="17"/>
                </a:cxn>
                <a:cxn ang="0">
                  <a:pos x="40" y="53"/>
                </a:cxn>
                <a:cxn ang="0">
                  <a:pos x="63" y="90"/>
                </a:cxn>
                <a:cxn ang="0">
                  <a:pos x="88" y="127"/>
                </a:cxn>
                <a:cxn ang="0">
                  <a:pos x="115" y="165"/>
                </a:cxn>
                <a:cxn ang="0">
                  <a:pos x="144" y="204"/>
                </a:cxn>
                <a:cxn ang="0">
                  <a:pos x="172" y="244"/>
                </a:cxn>
                <a:cxn ang="0">
                  <a:pos x="199" y="286"/>
                </a:cxn>
                <a:cxn ang="0">
                  <a:pos x="227" y="328"/>
                </a:cxn>
                <a:cxn ang="0">
                  <a:pos x="254" y="371"/>
                </a:cxn>
                <a:cxn ang="0">
                  <a:pos x="277" y="416"/>
                </a:cxn>
                <a:cxn ang="0">
                  <a:pos x="300" y="461"/>
                </a:cxn>
                <a:cxn ang="0">
                  <a:pos x="320" y="504"/>
                </a:cxn>
                <a:cxn ang="0">
                  <a:pos x="338" y="546"/>
                </a:cxn>
                <a:cxn ang="0">
                  <a:pos x="356" y="589"/>
                </a:cxn>
                <a:cxn ang="0">
                  <a:pos x="378" y="628"/>
                </a:cxn>
                <a:cxn ang="0">
                  <a:pos x="398" y="649"/>
                </a:cxn>
                <a:cxn ang="0">
                  <a:pos x="411" y="642"/>
                </a:cxn>
                <a:cxn ang="0">
                  <a:pos x="415" y="618"/>
                </a:cxn>
                <a:cxn ang="0">
                  <a:pos x="406" y="581"/>
                </a:cxn>
                <a:cxn ang="0">
                  <a:pos x="389" y="545"/>
                </a:cxn>
                <a:cxn ang="0">
                  <a:pos x="370" y="512"/>
                </a:cxn>
                <a:cxn ang="0">
                  <a:pos x="349" y="471"/>
                </a:cxn>
                <a:cxn ang="0">
                  <a:pos x="323" y="423"/>
                </a:cxn>
                <a:cxn ang="0">
                  <a:pos x="293" y="376"/>
                </a:cxn>
                <a:cxn ang="0">
                  <a:pos x="262" y="330"/>
                </a:cxn>
                <a:cxn ang="0">
                  <a:pos x="230" y="288"/>
                </a:cxn>
                <a:cxn ang="0">
                  <a:pos x="199" y="249"/>
                </a:cxn>
                <a:cxn ang="0">
                  <a:pos x="168" y="210"/>
                </a:cxn>
                <a:cxn ang="0">
                  <a:pos x="136" y="172"/>
                </a:cxn>
                <a:cxn ang="0">
                  <a:pos x="105" y="135"/>
                </a:cxn>
                <a:cxn ang="0">
                  <a:pos x="76" y="96"/>
                </a:cxn>
                <a:cxn ang="0">
                  <a:pos x="47" y="55"/>
                </a:cxn>
                <a:cxn ang="0">
                  <a:pos x="16" y="17"/>
                </a:cxn>
                <a:cxn ang="0">
                  <a:pos x="0" y="0"/>
                </a:cxn>
                <a:cxn ang="0">
                  <a:pos x="0" y="0"/>
                </a:cxn>
                <a:cxn ang="0">
                  <a:pos x="0" y="0"/>
                </a:cxn>
              </a:cxnLst>
              <a:rect l="0" t="0" r="r" b="b"/>
              <a:pathLst>
                <a:path w="415" h="649">
                  <a:moveTo>
                    <a:pt x="0" y="0"/>
                  </a:moveTo>
                  <a:lnTo>
                    <a:pt x="14" y="17"/>
                  </a:lnTo>
                  <a:lnTo>
                    <a:pt x="28" y="35"/>
                  </a:lnTo>
                  <a:lnTo>
                    <a:pt x="40" y="53"/>
                  </a:lnTo>
                  <a:lnTo>
                    <a:pt x="52" y="71"/>
                  </a:lnTo>
                  <a:lnTo>
                    <a:pt x="63" y="90"/>
                  </a:lnTo>
                  <a:lnTo>
                    <a:pt x="76" y="108"/>
                  </a:lnTo>
                  <a:lnTo>
                    <a:pt x="88" y="127"/>
                  </a:lnTo>
                  <a:lnTo>
                    <a:pt x="100" y="145"/>
                  </a:lnTo>
                  <a:lnTo>
                    <a:pt x="115" y="165"/>
                  </a:lnTo>
                  <a:lnTo>
                    <a:pt x="129" y="184"/>
                  </a:lnTo>
                  <a:lnTo>
                    <a:pt x="144" y="204"/>
                  </a:lnTo>
                  <a:lnTo>
                    <a:pt x="158" y="225"/>
                  </a:lnTo>
                  <a:lnTo>
                    <a:pt x="172" y="244"/>
                  </a:lnTo>
                  <a:lnTo>
                    <a:pt x="186" y="265"/>
                  </a:lnTo>
                  <a:lnTo>
                    <a:pt x="199" y="286"/>
                  </a:lnTo>
                  <a:lnTo>
                    <a:pt x="213" y="307"/>
                  </a:lnTo>
                  <a:lnTo>
                    <a:pt x="227" y="328"/>
                  </a:lnTo>
                  <a:lnTo>
                    <a:pt x="241" y="349"/>
                  </a:lnTo>
                  <a:lnTo>
                    <a:pt x="254" y="371"/>
                  </a:lnTo>
                  <a:lnTo>
                    <a:pt x="265" y="393"/>
                  </a:lnTo>
                  <a:lnTo>
                    <a:pt x="277" y="416"/>
                  </a:lnTo>
                  <a:lnTo>
                    <a:pt x="288" y="438"/>
                  </a:lnTo>
                  <a:lnTo>
                    <a:pt x="300" y="461"/>
                  </a:lnTo>
                  <a:lnTo>
                    <a:pt x="311" y="484"/>
                  </a:lnTo>
                  <a:lnTo>
                    <a:pt x="320" y="504"/>
                  </a:lnTo>
                  <a:lnTo>
                    <a:pt x="330" y="524"/>
                  </a:lnTo>
                  <a:lnTo>
                    <a:pt x="338" y="546"/>
                  </a:lnTo>
                  <a:lnTo>
                    <a:pt x="347" y="567"/>
                  </a:lnTo>
                  <a:lnTo>
                    <a:pt x="356" y="589"/>
                  </a:lnTo>
                  <a:lnTo>
                    <a:pt x="366" y="608"/>
                  </a:lnTo>
                  <a:lnTo>
                    <a:pt x="378" y="628"/>
                  </a:lnTo>
                  <a:lnTo>
                    <a:pt x="391" y="645"/>
                  </a:lnTo>
                  <a:lnTo>
                    <a:pt x="398" y="649"/>
                  </a:lnTo>
                  <a:lnTo>
                    <a:pt x="404" y="646"/>
                  </a:lnTo>
                  <a:lnTo>
                    <a:pt x="411" y="642"/>
                  </a:lnTo>
                  <a:lnTo>
                    <a:pt x="414" y="636"/>
                  </a:lnTo>
                  <a:lnTo>
                    <a:pt x="415" y="618"/>
                  </a:lnTo>
                  <a:lnTo>
                    <a:pt x="411" y="599"/>
                  </a:lnTo>
                  <a:lnTo>
                    <a:pt x="406" y="581"/>
                  </a:lnTo>
                  <a:lnTo>
                    <a:pt x="399" y="562"/>
                  </a:lnTo>
                  <a:lnTo>
                    <a:pt x="389" y="545"/>
                  </a:lnTo>
                  <a:lnTo>
                    <a:pt x="379" y="528"/>
                  </a:lnTo>
                  <a:lnTo>
                    <a:pt x="370" y="512"/>
                  </a:lnTo>
                  <a:lnTo>
                    <a:pt x="362" y="495"/>
                  </a:lnTo>
                  <a:lnTo>
                    <a:pt x="349" y="471"/>
                  </a:lnTo>
                  <a:lnTo>
                    <a:pt x="335" y="447"/>
                  </a:lnTo>
                  <a:lnTo>
                    <a:pt x="323" y="423"/>
                  </a:lnTo>
                  <a:lnTo>
                    <a:pt x="308" y="399"/>
                  </a:lnTo>
                  <a:lnTo>
                    <a:pt x="293" y="376"/>
                  </a:lnTo>
                  <a:lnTo>
                    <a:pt x="278" y="353"/>
                  </a:lnTo>
                  <a:lnTo>
                    <a:pt x="262" y="330"/>
                  </a:lnTo>
                  <a:lnTo>
                    <a:pt x="245" y="308"/>
                  </a:lnTo>
                  <a:lnTo>
                    <a:pt x="230" y="288"/>
                  </a:lnTo>
                  <a:lnTo>
                    <a:pt x="216" y="267"/>
                  </a:lnTo>
                  <a:lnTo>
                    <a:pt x="199" y="249"/>
                  </a:lnTo>
                  <a:lnTo>
                    <a:pt x="184" y="229"/>
                  </a:lnTo>
                  <a:lnTo>
                    <a:pt x="168" y="210"/>
                  </a:lnTo>
                  <a:lnTo>
                    <a:pt x="152" y="191"/>
                  </a:lnTo>
                  <a:lnTo>
                    <a:pt x="136" y="172"/>
                  </a:lnTo>
                  <a:lnTo>
                    <a:pt x="120" y="153"/>
                  </a:lnTo>
                  <a:lnTo>
                    <a:pt x="105" y="135"/>
                  </a:lnTo>
                  <a:lnTo>
                    <a:pt x="90" y="115"/>
                  </a:lnTo>
                  <a:lnTo>
                    <a:pt x="76" y="96"/>
                  </a:lnTo>
                  <a:lnTo>
                    <a:pt x="62" y="75"/>
                  </a:lnTo>
                  <a:lnTo>
                    <a:pt x="47" y="55"/>
                  </a:lnTo>
                  <a:lnTo>
                    <a:pt x="32" y="37"/>
                  </a:lnTo>
                  <a:lnTo>
                    <a:pt x="16" y="17"/>
                  </a:lnTo>
                  <a:lnTo>
                    <a:pt x="0" y="0"/>
                  </a:lnTo>
                  <a:lnTo>
                    <a:pt x="0" y="0"/>
                  </a:lnTo>
                  <a:lnTo>
                    <a:pt x="0" y="0"/>
                  </a:lnTo>
                  <a:lnTo>
                    <a:pt x="0" y="0"/>
                  </a:lnTo>
                  <a:lnTo>
                    <a:pt x="0" y="0"/>
                  </a:lnTo>
                  <a:lnTo>
                    <a:pt x="0"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97" name="Freeform 41"/>
            <p:cNvSpPr>
              <a:spLocks noChangeAspect="1"/>
            </p:cNvSpPr>
            <p:nvPr/>
          </p:nvSpPr>
          <p:spPr bwMode="auto">
            <a:xfrm>
              <a:off x="4755" y="662"/>
              <a:ext cx="58" cy="100"/>
            </a:xfrm>
            <a:custGeom>
              <a:avLst/>
              <a:gdLst/>
              <a:ahLst/>
              <a:cxnLst>
                <a:cxn ang="0">
                  <a:pos x="29" y="199"/>
                </a:cxn>
                <a:cxn ang="0">
                  <a:pos x="14" y="190"/>
                </a:cxn>
                <a:cxn ang="0">
                  <a:pos x="6" y="175"/>
                </a:cxn>
                <a:cxn ang="0">
                  <a:pos x="3" y="158"/>
                </a:cxn>
                <a:cxn ang="0">
                  <a:pos x="6" y="139"/>
                </a:cxn>
                <a:cxn ang="0">
                  <a:pos x="13" y="120"/>
                </a:cxn>
                <a:cxn ang="0">
                  <a:pos x="21" y="101"/>
                </a:cxn>
                <a:cxn ang="0">
                  <a:pos x="31" y="85"/>
                </a:cxn>
                <a:cxn ang="0">
                  <a:pos x="40" y="73"/>
                </a:cxn>
                <a:cxn ang="0">
                  <a:pos x="46" y="68"/>
                </a:cxn>
                <a:cxn ang="0">
                  <a:pos x="52" y="63"/>
                </a:cxn>
                <a:cxn ang="0">
                  <a:pos x="57" y="57"/>
                </a:cxn>
                <a:cxn ang="0">
                  <a:pos x="63" y="53"/>
                </a:cxn>
                <a:cxn ang="0">
                  <a:pos x="69" y="48"/>
                </a:cxn>
                <a:cxn ang="0">
                  <a:pos x="75" y="42"/>
                </a:cxn>
                <a:cxn ang="0">
                  <a:pos x="81" y="39"/>
                </a:cxn>
                <a:cxn ang="0">
                  <a:pos x="87" y="34"/>
                </a:cxn>
                <a:cxn ang="0">
                  <a:pos x="96" y="29"/>
                </a:cxn>
                <a:cxn ang="0">
                  <a:pos x="102" y="23"/>
                </a:cxn>
                <a:cxn ang="0">
                  <a:pos x="108" y="17"/>
                </a:cxn>
                <a:cxn ang="0">
                  <a:pos x="114" y="8"/>
                </a:cxn>
                <a:cxn ang="0">
                  <a:pos x="115" y="2"/>
                </a:cxn>
                <a:cxn ang="0">
                  <a:pos x="112" y="0"/>
                </a:cxn>
                <a:cxn ang="0">
                  <a:pos x="106" y="0"/>
                </a:cxn>
                <a:cxn ang="0">
                  <a:pos x="101" y="3"/>
                </a:cxn>
                <a:cxn ang="0">
                  <a:pos x="89" y="15"/>
                </a:cxn>
                <a:cxn ang="0">
                  <a:pos x="75" y="26"/>
                </a:cxn>
                <a:cxn ang="0">
                  <a:pos x="61" y="38"/>
                </a:cxn>
                <a:cxn ang="0">
                  <a:pos x="47" y="50"/>
                </a:cxn>
                <a:cxn ang="0">
                  <a:pos x="34" y="63"/>
                </a:cxn>
                <a:cxn ang="0">
                  <a:pos x="23" y="77"/>
                </a:cxn>
                <a:cxn ang="0">
                  <a:pos x="14" y="92"/>
                </a:cxn>
                <a:cxn ang="0">
                  <a:pos x="7" y="108"/>
                </a:cxn>
                <a:cxn ang="0">
                  <a:pos x="3" y="120"/>
                </a:cxn>
                <a:cxn ang="0">
                  <a:pos x="1" y="133"/>
                </a:cxn>
                <a:cxn ang="0">
                  <a:pos x="0" y="147"/>
                </a:cxn>
                <a:cxn ang="0">
                  <a:pos x="0" y="161"/>
                </a:cxn>
                <a:cxn ang="0">
                  <a:pos x="3" y="174"/>
                </a:cxn>
                <a:cxn ang="0">
                  <a:pos x="8" y="185"/>
                </a:cxn>
                <a:cxn ang="0">
                  <a:pos x="17" y="193"/>
                </a:cxn>
                <a:cxn ang="0">
                  <a:pos x="29" y="199"/>
                </a:cxn>
                <a:cxn ang="0">
                  <a:pos x="29" y="199"/>
                </a:cxn>
                <a:cxn ang="0">
                  <a:pos x="29" y="199"/>
                </a:cxn>
                <a:cxn ang="0">
                  <a:pos x="29" y="199"/>
                </a:cxn>
                <a:cxn ang="0">
                  <a:pos x="29" y="199"/>
                </a:cxn>
                <a:cxn ang="0">
                  <a:pos x="29" y="199"/>
                </a:cxn>
              </a:cxnLst>
              <a:rect l="0" t="0" r="r" b="b"/>
              <a:pathLst>
                <a:path w="115" h="199">
                  <a:moveTo>
                    <a:pt x="29" y="199"/>
                  </a:moveTo>
                  <a:lnTo>
                    <a:pt x="14" y="190"/>
                  </a:lnTo>
                  <a:lnTo>
                    <a:pt x="6" y="175"/>
                  </a:lnTo>
                  <a:lnTo>
                    <a:pt x="3" y="158"/>
                  </a:lnTo>
                  <a:lnTo>
                    <a:pt x="6" y="139"/>
                  </a:lnTo>
                  <a:lnTo>
                    <a:pt x="13" y="120"/>
                  </a:lnTo>
                  <a:lnTo>
                    <a:pt x="21" y="101"/>
                  </a:lnTo>
                  <a:lnTo>
                    <a:pt x="31" y="85"/>
                  </a:lnTo>
                  <a:lnTo>
                    <a:pt x="40" y="73"/>
                  </a:lnTo>
                  <a:lnTo>
                    <a:pt x="46" y="68"/>
                  </a:lnTo>
                  <a:lnTo>
                    <a:pt x="52" y="63"/>
                  </a:lnTo>
                  <a:lnTo>
                    <a:pt x="57" y="57"/>
                  </a:lnTo>
                  <a:lnTo>
                    <a:pt x="63" y="53"/>
                  </a:lnTo>
                  <a:lnTo>
                    <a:pt x="69" y="48"/>
                  </a:lnTo>
                  <a:lnTo>
                    <a:pt x="75" y="42"/>
                  </a:lnTo>
                  <a:lnTo>
                    <a:pt x="81" y="39"/>
                  </a:lnTo>
                  <a:lnTo>
                    <a:pt x="87" y="34"/>
                  </a:lnTo>
                  <a:lnTo>
                    <a:pt x="96" y="29"/>
                  </a:lnTo>
                  <a:lnTo>
                    <a:pt x="102" y="23"/>
                  </a:lnTo>
                  <a:lnTo>
                    <a:pt x="108" y="17"/>
                  </a:lnTo>
                  <a:lnTo>
                    <a:pt x="114" y="8"/>
                  </a:lnTo>
                  <a:lnTo>
                    <a:pt x="115" y="2"/>
                  </a:lnTo>
                  <a:lnTo>
                    <a:pt x="112" y="0"/>
                  </a:lnTo>
                  <a:lnTo>
                    <a:pt x="106" y="0"/>
                  </a:lnTo>
                  <a:lnTo>
                    <a:pt x="101" y="3"/>
                  </a:lnTo>
                  <a:lnTo>
                    <a:pt x="89" y="15"/>
                  </a:lnTo>
                  <a:lnTo>
                    <a:pt x="75" y="26"/>
                  </a:lnTo>
                  <a:lnTo>
                    <a:pt x="61" y="38"/>
                  </a:lnTo>
                  <a:lnTo>
                    <a:pt x="47" y="50"/>
                  </a:lnTo>
                  <a:lnTo>
                    <a:pt x="34" y="63"/>
                  </a:lnTo>
                  <a:lnTo>
                    <a:pt x="23" y="77"/>
                  </a:lnTo>
                  <a:lnTo>
                    <a:pt x="14" y="92"/>
                  </a:lnTo>
                  <a:lnTo>
                    <a:pt x="7" y="108"/>
                  </a:lnTo>
                  <a:lnTo>
                    <a:pt x="3" y="120"/>
                  </a:lnTo>
                  <a:lnTo>
                    <a:pt x="1" y="133"/>
                  </a:lnTo>
                  <a:lnTo>
                    <a:pt x="0" y="147"/>
                  </a:lnTo>
                  <a:lnTo>
                    <a:pt x="0" y="161"/>
                  </a:lnTo>
                  <a:lnTo>
                    <a:pt x="3" y="174"/>
                  </a:lnTo>
                  <a:lnTo>
                    <a:pt x="8" y="185"/>
                  </a:lnTo>
                  <a:lnTo>
                    <a:pt x="17" y="193"/>
                  </a:lnTo>
                  <a:lnTo>
                    <a:pt x="29" y="199"/>
                  </a:lnTo>
                  <a:lnTo>
                    <a:pt x="29" y="199"/>
                  </a:lnTo>
                  <a:lnTo>
                    <a:pt x="29" y="199"/>
                  </a:lnTo>
                  <a:lnTo>
                    <a:pt x="29" y="199"/>
                  </a:lnTo>
                  <a:lnTo>
                    <a:pt x="29" y="199"/>
                  </a:lnTo>
                  <a:lnTo>
                    <a:pt x="29" y="199"/>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98" name="Freeform 42"/>
            <p:cNvSpPr>
              <a:spLocks noChangeAspect="1"/>
            </p:cNvSpPr>
            <p:nvPr/>
          </p:nvSpPr>
          <p:spPr bwMode="auto">
            <a:xfrm>
              <a:off x="4842" y="613"/>
              <a:ext cx="418" cy="320"/>
            </a:xfrm>
            <a:custGeom>
              <a:avLst/>
              <a:gdLst/>
              <a:ahLst/>
              <a:cxnLst>
                <a:cxn ang="0">
                  <a:pos x="830" y="48"/>
                </a:cxn>
                <a:cxn ang="0">
                  <a:pos x="826" y="116"/>
                </a:cxn>
                <a:cxn ang="0">
                  <a:pos x="787" y="179"/>
                </a:cxn>
                <a:cxn ang="0">
                  <a:pos x="750" y="213"/>
                </a:cxn>
                <a:cxn ang="0">
                  <a:pos x="709" y="243"/>
                </a:cxn>
                <a:cxn ang="0">
                  <a:pos x="670" y="272"/>
                </a:cxn>
                <a:cxn ang="0">
                  <a:pos x="631" y="302"/>
                </a:cxn>
                <a:cxn ang="0">
                  <a:pos x="591" y="329"/>
                </a:cxn>
                <a:cxn ang="0">
                  <a:pos x="551" y="358"/>
                </a:cxn>
                <a:cxn ang="0">
                  <a:pos x="510" y="386"/>
                </a:cxn>
                <a:cxn ang="0">
                  <a:pos x="470" y="412"/>
                </a:cxn>
                <a:cxn ang="0">
                  <a:pos x="430" y="437"/>
                </a:cxn>
                <a:cxn ang="0">
                  <a:pos x="388" y="463"/>
                </a:cxn>
                <a:cxn ang="0">
                  <a:pos x="345" y="486"/>
                </a:cxn>
                <a:cxn ang="0">
                  <a:pos x="303" y="508"/>
                </a:cxn>
                <a:cxn ang="0">
                  <a:pos x="260" y="528"/>
                </a:cxn>
                <a:cxn ang="0">
                  <a:pos x="218" y="547"/>
                </a:cxn>
                <a:cxn ang="0">
                  <a:pos x="176" y="560"/>
                </a:cxn>
                <a:cxn ang="0">
                  <a:pos x="132" y="569"/>
                </a:cxn>
                <a:cxn ang="0">
                  <a:pos x="90" y="569"/>
                </a:cxn>
                <a:cxn ang="0">
                  <a:pos x="48" y="564"/>
                </a:cxn>
                <a:cxn ang="0">
                  <a:pos x="11" y="564"/>
                </a:cxn>
                <a:cxn ang="0">
                  <a:pos x="0" y="588"/>
                </a:cxn>
                <a:cxn ang="0">
                  <a:pos x="27" y="625"/>
                </a:cxn>
                <a:cxn ang="0">
                  <a:pos x="70" y="639"/>
                </a:cxn>
                <a:cxn ang="0">
                  <a:pos x="121" y="637"/>
                </a:cxn>
                <a:cxn ang="0">
                  <a:pos x="173" y="625"/>
                </a:cxn>
                <a:cxn ang="0">
                  <a:pos x="216" y="609"/>
                </a:cxn>
                <a:cxn ang="0">
                  <a:pos x="267" y="587"/>
                </a:cxn>
                <a:cxn ang="0">
                  <a:pos x="322" y="557"/>
                </a:cxn>
                <a:cxn ang="0">
                  <a:pos x="377" y="524"/>
                </a:cxn>
                <a:cxn ang="0">
                  <a:pos x="430" y="489"/>
                </a:cxn>
                <a:cxn ang="0">
                  <a:pos x="480" y="452"/>
                </a:cxn>
                <a:cxn ang="0">
                  <a:pos x="531" y="413"/>
                </a:cxn>
                <a:cxn ang="0">
                  <a:pos x="582" y="373"/>
                </a:cxn>
                <a:cxn ang="0">
                  <a:pos x="633" y="331"/>
                </a:cxn>
                <a:cxn ang="0">
                  <a:pos x="683" y="289"/>
                </a:cxn>
                <a:cxn ang="0">
                  <a:pos x="733" y="245"/>
                </a:cxn>
                <a:cxn ang="0">
                  <a:pos x="779" y="199"/>
                </a:cxn>
                <a:cxn ang="0">
                  <a:pos x="825" y="130"/>
                </a:cxn>
                <a:cxn ang="0">
                  <a:pos x="834" y="54"/>
                </a:cxn>
                <a:cxn ang="0">
                  <a:pos x="819" y="0"/>
                </a:cxn>
                <a:cxn ang="0">
                  <a:pos x="818" y="0"/>
                </a:cxn>
              </a:cxnLst>
              <a:rect l="0" t="0" r="r" b="b"/>
              <a:pathLst>
                <a:path w="835" h="640">
                  <a:moveTo>
                    <a:pt x="818" y="0"/>
                  </a:moveTo>
                  <a:lnTo>
                    <a:pt x="826" y="24"/>
                  </a:lnTo>
                  <a:lnTo>
                    <a:pt x="830" y="48"/>
                  </a:lnTo>
                  <a:lnTo>
                    <a:pt x="833" y="71"/>
                  </a:lnTo>
                  <a:lnTo>
                    <a:pt x="830" y="94"/>
                  </a:lnTo>
                  <a:lnTo>
                    <a:pt x="826" y="116"/>
                  </a:lnTo>
                  <a:lnTo>
                    <a:pt x="817" y="138"/>
                  </a:lnTo>
                  <a:lnTo>
                    <a:pt x="804" y="159"/>
                  </a:lnTo>
                  <a:lnTo>
                    <a:pt x="787" y="179"/>
                  </a:lnTo>
                  <a:lnTo>
                    <a:pt x="775" y="191"/>
                  </a:lnTo>
                  <a:lnTo>
                    <a:pt x="762" y="202"/>
                  </a:lnTo>
                  <a:lnTo>
                    <a:pt x="750" y="213"/>
                  </a:lnTo>
                  <a:lnTo>
                    <a:pt x="736" y="223"/>
                  </a:lnTo>
                  <a:lnTo>
                    <a:pt x="723" y="232"/>
                  </a:lnTo>
                  <a:lnTo>
                    <a:pt x="709" y="243"/>
                  </a:lnTo>
                  <a:lnTo>
                    <a:pt x="696" y="252"/>
                  </a:lnTo>
                  <a:lnTo>
                    <a:pt x="683" y="262"/>
                  </a:lnTo>
                  <a:lnTo>
                    <a:pt x="670" y="272"/>
                  </a:lnTo>
                  <a:lnTo>
                    <a:pt x="656" y="282"/>
                  </a:lnTo>
                  <a:lnTo>
                    <a:pt x="644" y="291"/>
                  </a:lnTo>
                  <a:lnTo>
                    <a:pt x="631" y="302"/>
                  </a:lnTo>
                  <a:lnTo>
                    <a:pt x="617" y="311"/>
                  </a:lnTo>
                  <a:lnTo>
                    <a:pt x="603" y="320"/>
                  </a:lnTo>
                  <a:lnTo>
                    <a:pt x="591" y="329"/>
                  </a:lnTo>
                  <a:lnTo>
                    <a:pt x="577" y="338"/>
                  </a:lnTo>
                  <a:lnTo>
                    <a:pt x="564" y="349"/>
                  </a:lnTo>
                  <a:lnTo>
                    <a:pt x="551" y="358"/>
                  </a:lnTo>
                  <a:lnTo>
                    <a:pt x="537" y="367"/>
                  </a:lnTo>
                  <a:lnTo>
                    <a:pt x="524" y="376"/>
                  </a:lnTo>
                  <a:lnTo>
                    <a:pt x="510" y="386"/>
                  </a:lnTo>
                  <a:lnTo>
                    <a:pt x="496" y="394"/>
                  </a:lnTo>
                  <a:lnTo>
                    <a:pt x="484" y="403"/>
                  </a:lnTo>
                  <a:lnTo>
                    <a:pt x="470" y="412"/>
                  </a:lnTo>
                  <a:lnTo>
                    <a:pt x="456" y="421"/>
                  </a:lnTo>
                  <a:lnTo>
                    <a:pt x="443" y="429"/>
                  </a:lnTo>
                  <a:lnTo>
                    <a:pt x="430" y="437"/>
                  </a:lnTo>
                  <a:lnTo>
                    <a:pt x="416" y="447"/>
                  </a:lnTo>
                  <a:lnTo>
                    <a:pt x="402" y="455"/>
                  </a:lnTo>
                  <a:lnTo>
                    <a:pt x="388" y="463"/>
                  </a:lnTo>
                  <a:lnTo>
                    <a:pt x="374" y="471"/>
                  </a:lnTo>
                  <a:lnTo>
                    <a:pt x="359" y="478"/>
                  </a:lnTo>
                  <a:lnTo>
                    <a:pt x="345" y="486"/>
                  </a:lnTo>
                  <a:lnTo>
                    <a:pt x="332" y="493"/>
                  </a:lnTo>
                  <a:lnTo>
                    <a:pt x="317" y="501"/>
                  </a:lnTo>
                  <a:lnTo>
                    <a:pt x="303" y="508"/>
                  </a:lnTo>
                  <a:lnTo>
                    <a:pt x="289" y="515"/>
                  </a:lnTo>
                  <a:lnTo>
                    <a:pt x="274" y="522"/>
                  </a:lnTo>
                  <a:lnTo>
                    <a:pt x="260" y="528"/>
                  </a:lnTo>
                  <a:lnTo>
                    <a:pt x="245" y="535"/>
                  </a:lnTo>
                  <a:lnTo>
                    <a:pt x="231" y="541"/>
                  </a:lnTo>
                  <a:lnTo>
                    <a:pt x="218" y="547"/>
                  </a:lnTo>
                  <a:lnTo>
                    <a:pt x="204" y="552"/>
                  </a:lnTo>
                  <a:lnTo>
                    <a:pt x="190" y="556"/>
                  </a:lnTo>
                  <a:lnTo>
                    <a:pt x="176" y="560"/>
                  </a:lnTo>
                  <a:lnTo>
                    <a:pt x="162" y="563"/>
                  </a:lnTo>
                  <a:lnTo>
                    <a:pt x="147" y="567"/>
                  </a:lnTo>
                  <a:lnTo>
                    <a:pt x="132" y="569"/>
                  </a:lnTo>
                  <a:lnTo>
                    <a:pt x="119" y="570"/>
                  </a:lnTo>
                  <a:lnTo>
                    <a:pt x="104" y="570"/>
                  </a:lnTo>
                  <a:lnTo>
                    <a:pt x="90" y="569"/>
                  </a:lnTo>
                  <a:lnTo>
                    <a:pt x="76" y="568"/>
                  </a:lnTo>
                  <a:lnTo>
                    <a:pt x="62" y="565"/>
                  </a:lnTo>
                  <a:lnTo>
                    <a:pt x="48" y="564"/>
                  </a:lnTo>
                  <a:lnTo>
                    <a:pt x="33" y="563"/>
                  </a:lnTo>
                  <a:lnTo>
                    <a:pt x="19" y="562"/>
                  </a:lnTo>
                  <a:lnTo>
                    <a:pt x="11" y="564"/>
                  </a:lnTo>
                  <a:lnTo>
                    <a:pt x="4" y="571"/>
                  </a:lnTo>
                  <a:lnTo>
                    <a:pt x="0" y="580"/>
                  </a:lnTo>
                  <a:lnTo>
                    <a:pt x="0" y="588"/>
                  </a:lnTo>
                  <a:lnTo>
                    <a:pt x="7" y="603"/>
                  </a:lnTo>
                  <a:lnTo>
                    <a:pt x="16" y="616"/>
                  </a:lnTo>
                  <a:lnTo>
                    <a:pt x="27" y="625"/>
                  </a:lnTo>
                  <a:lnTo>
                    <a:pt x="40" y="632"/>
                  </a:lnTo>
                  <a:lnTo>
                    <a:pt x="55" y="637"/>
                  </a:lnTo>
                  <a:lnTo>
                    <a:pt x="70" y="639"/>
                  </a:lnTo>
                  <a:lnTo>
                    <a:pt x="86" y="640"/>
                  </a:lnTo>
                  <a:lnTo>
                    <a:pt x="104" y="639"/>
                  </a:lnTo>
                  <a:lnTo>
                    <a:pt x="121" y="637"/>
                  </a:lnTo>
                  <a:lnTo>
                    <a:pt x="138" y="634"/>
                  </a:lnTo>
                  <a:lnTo>
                    <a:pt x="155" y="630"/>
                  </a:lnTo>
                  <a:lnTo>
                    <a:pt x="173" y="625"/>
                  </a:lnTo>
                  <a:lnTo>
                    <a:pt x="189" y="620"/>
                  </a:lnTo>
                  <a:lnTo>
                    <a:pt x="204" y="615"/>
                  </a:lnTo>
                  <a:lnTo>
                    <a:pt x="216" y="609"/>
                  </a:lnTo>
                  <a:lnTo>
                    <a:pt x="229" y="605"/>
                  </a:lnTo>
                  <a:lnTo>
                    <a:pt x="249" y="595"/>
                  </a:lnTo>
                  <a:lnTo>
                    <a:pt x="267" y="587"/>
                  </a:lnTo>
                  <a:lnTo>
                    <a:pt x="286" y="577"/>
                  </a:lnTo>
                  <a:lnTo>
                    <a:pt x="304" y="568"/>
                  </a:lnTo>
                  <a:lnTo>
                    <a:pt x="322" y="557"/>
                  </a:lnTo>
                  <a:lnTo>
                    <a:pt x="341" y="547"/>
                  </a:lnTo>
                  <a:lnTo>
                    <a:pt x="359" y="535"/>
                  </a:lnTo>
                  <a:lnTo>
                    <a:pt x="377" y="524"/>
                  </a:lnTo>
                  <a:lnTo>
                    <a:pt x="395" y="514"/>
                  </a:lnTo>
                  <a:lnTo>
                    <a:pt x="412" y="501"/>
                  </a:lnTo>
                  <a:lnTo>
                    <a:pt x="430" y="489"/>
                  </a:lnTo>
                  <a:lnTo>
                    <a:pt x="447" y="477"/>
                  </a:lnTo>
                  <a:lnTo>
                    <a:pt x="464" y="465"/>
                  </a:lnTo>
                  <a:lnTo>
                    <a:pt x="480" y="452"/>
                  </a:lnTo>
                  <a:lnTo>
                    <a:pt x="498" y="440"/>
                  </a:lnTo>
                  <a:lnTo>
                    <a:pt x="514" y="427"/>
                  </a:lnTo>
                  <a:lnTo>
                    <a:pt x="531" y="413"/>
                  </a:lnTo>
                  <a:lnTo>
                    <a:pt x="548" y="401"/>
                  </a:lnTo>
                  <a:lnTo>
                    <a:pt x="565" y="387"/>
                  </a:lnTo>
                  <a:lnTo>
                    <a:pt x="582" y="373"/>
                  </a:lnTo>
                  <a:lnTo>
                    <a:pt x="599" y="359"/>
                  </a:lnTo>
                  <a:lnTo>
                    <a:pt x="616" y="345"/>
                  </a:lnTo>
                  <a:lnTo>
                    <a:pt x="633" y="331"/>
                  </a:lnTo>
                  <a:lnTo>
                    <a:pt x="650" y="318"/>
                  </a:lnTo>
                  <a:lnTo>
                    <a:pt x="667" y="303"/>
                  </a:lnTo>
                  <a:lnTo>
                    <a:pt x="683" y="289"/>
                  </a:lnTo>
                  <a:lnTo>
                    <a:pt x="700" y="274"/>
                  </a:lnTo>
                  <a:lnTo>
                    <a:pt x="716" y="260"/>
                  </a:lnTo>
                  <a:lnTo>
                    <a:pt x="733" y="245"/>
                  </a:lnTo>
                  <a:lnTo>
                    <a:pt x="747" y="230"/>
                  </a:lnTo>
                  <a:lnTo>
                    <a:pt x="764" y="214"/>
                  </a:lnTo>
                  <a:lnTo>
                    <a:pt x="779" y="199"/>
                  </a:lnTo>
                  <a:lnTo>
                    <a:pt x="798" y="177"/>
                  </a:lnTo>
                  <a:lnTo>
                    <a:pt x="814" y="154"/>
                  </a:lnTo>
                  <a:lnTo>
                    <a:pt x="825" y="130"/>
                  </a:lnTo>
                  <a:lnTo>
                    <a:pt x="832" y="106"/>
                  </a:lnTo>
                  <a:lnTo>
                    <a:pt x="835" y="80"/>
                  </a:lnTo>
                  <a:lnTo>
                    <a:pt x="834" y="54"/>
                  </a:lnTo>
                  <a:lnTo>
                    <a:pt x="828" y="27"/>
                  </a:lnTo>
                  <a:lnTo>
                    <a:pt x="819" y="0"/>
                  </a:lnTo>
                  <a:lnTo>
                    <a:pt x="819" y="0"/>
                  </a:lnTo>
                  <a:lnTo>
                    <a:pt x="819" y="0"/>
                  </a:lnTo>
                  <a:lnTo>
                    <a:pt x="818" y="0"/>
                  </a:lnTo>
                  <a:lnTo>
                    <a:pt x="818" y="0"/>
                  </a:lnTo>
                  <a:lnTo>
                    <a:pt x="818"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99" name="Freeform 44"/>
            <p:cNvSpPr>
              <a:spLocks noChangeAspect="1"/>
            </p:cNvSpPr>
            <p:nvPr/>
          </p:nvSpPr>
          <p:spPr bwMode="auto">
            <a:xfrm>
              <a:off x="4772" y="481"/>
              <a:ext cx="84" cy="233"/>
            </a:xfrm>
            <a:custGeom>
              <a:avLst/>
              <a:gdLst/>
              <a:ahLst/>
              <a:cxnLst>
                <a:cxn ang="0">
                  <a:pos x="1" y="25"/>
                </a:cxn>
                <a:cxn ang="0">
                  <a:pos x="0" y="83"/>
                </a:cxn>
                <a:cxn ang="0">
                  <a:pos x="6" y="134"/>
                </a:cxn>
                <a:cxn ang="0">
                  <a:pos x="14" y="167"/>
                </a:cxn>
                <a:cxn ang="0">
                  <a:pos x="24" y="199"/>
                </a:cxn>
                <a:cxn ang="0">
                  <a:pos x="36" y="230"/>
                </a:cxn>
                <a:cxn ang="0">
                  <a:pos x="50" y="261"/>
                </a:cxn>
                <a:cxn ang="0">
                  <a:pos x="66" y="295"/>
                </a:cxn>
                <a:cxn ang="0">
                  <a:pos x="81" y="327"/>
                </a:cxn>
                <a:cxn ang="0">
                  <a:pos x="96" y="361"/>
                </a:cxn>
                <a:cxn ang="0">
                  <a:pos x="107" y="388"/>
                </a:cxn>
                <a:cxn ang="0">
                  <a:pos x="115" y="411"/>
                </a:cxn>
                <a:cxn ang="0">
                  <a:pos x="123" y="434"/>
                </a:cxn>
                <a:cxn ang="0">
                  <a:pos x="136" y="455"/>
                </a:cxn>
                <a:cxn ang="0">
                  <a:pos x="149" y="463"/>
                </a:cxn>
                <a:cxn ang="0">
                  <a:pos x="165" y="450"/>
                </a:cxn>
                <a:cxn ang="0">
                  <a:pos x="166" y="435"/>
                </a:cxn>
                <a:cxn ang="0">
                  <a:pos x="157" y="418"/>
                </a:cxn>
                <a:cxn ang="0">
                  <a:pos x="145" y="401"/>
                </a:cxn>
                <a:cxn ang="0">
                  <a:pos x="134" y="384"/>
                </a:cxn>
                <a:cxn ang="0">
                  <a:pos x="122" y="363"/>
                </a:cxn>
                <a:cxn ang="0">
                  <a:pos x="107" y="338"/>
                </a:cxn>
                <a:cxn ang="0">
                  <a:pos x="90" y="313"/>
                </a:cxn>
                <a:cxn ang="0">
                  <a:pos x="74" y="290"/>
                </a:cxn>
                <a:cxn ang="0">
                  <a:pos x="60" y="264"/>
                </a:cxn>
                <a:cxn ang="0">
                  <a:pos x="46" y="236"/>
                </a:cxn>
                <a:cxn ang="0">
                  <a:pos x="34" y="207"/>
                </a:cxn>
                <a:cxn ang="0">
                  <a:pos x="22" y="177"/>
                </a:cxn>
                <a:cxn ang="0">
                  <a:pos x="8" y="123"/>
                </a:cxn>
                <a:cxn ang="0">
                  <a:pos x="5" y="41"/>
                </a:cxn>
                <a:cxn ang="0">
                  <a:pos x="6" y="0"/>
                </a:cxn>
                <a:cxn ang="0">
                  <a:pos x="5" y="0"/>
                </a:cxn>
                <a:cxn ang="0">
                  <a:pos x="5" y="1"/>
                </a:cxn>
              </a:cxnLst>
              <a:rect l="0" t="0" r="r" b="b"/>
              <a:pathLst>
                <a:path w="168" h="464">
                  <a:moveTo>
                    <a:pt x="5" y="1"/>
                  </a:moveTo>
                  <a:lnTo>
                    <a:pt x="1" y="25"/>
                  </a:lnTo>
                  <a:lnTo>
                    <a:pt x="0" y="53"/>
                  </a:lnTo>
                  <a:lnTo>
                    <a:pt x="0" y="83"/>
                  </a:lnTo>
                  <a:lnTo>
                    <a:pt x="4" y="117"/>
                  </a:lnTo>
                  <a:lnTo>
                    <a:pt x="6" y="134"/>
                  </a:lnTo>
                  <a:lnTo>
                    <a:pt x="9" y="150"/>
                  </a:lnTo>
                  <a:lnTo>
                    <a:pt x="14" y="167"/>
                  </a:lnTo>
                  <a:lnTo>
                    <a:pt x="19" y="183"/>
                  </a:lnTo>
                  <a:lnTo>
                    <a:pt x="24" y="199"/>
                  </a:lnTo>
                  <a:lnTo>
                    <a:pt x="30" y="214"/>
                  </a:lnTo>
                  <a:lnTo>
                    <a:pt x="36" y="230"/>
                  </a:lnTo>
                  <a:lnTo>
                    <a:pt x="43" y="245"/>
                  </a:lnTo>
                  <a:lnTo>
                    <a:pt x="50" y="261"/>
                  </a:lnTo>
                  <a:lnTo>
                    <a:pt x="58" y="278"/>
                  </a:lnTo>
                  <a:lnTo>
                    <a:pt x="66" y="295"/>
                  </a:lnTo>
                  <a:lnTo>
                    <a:pt x="73" y="311"/>
                  </a:lnTo>
                  <a:lnTo>
                    <a:pt x="81" y="327"/>
                  </a:lnTo>
                  <a:lnTo>
                    <a:pt x="89" y="343"/>
                  </a:lnTo>
                  <a:lnTo>
                    <a:pt x="96" y="361"/>
                  </a:lnTo>
                  <a:lnTo>
                    <a:pt x="103" y="377"/>
                  </a:lnTo>
                  <a:lnTo>
                    <a:pt x="107" y="388"/>
                  </a:lnTo>
                  <a:lnTo>
                    <a:pt x="111" y="400"/>
                  </a:lnTo>
                  <a:lnTo>
                    <a:pt x="115" y="411"/>
                  </a:lnTo>
                  <a:lnTo>
                    <a:pt x="119" y="423"/>
                  </a:lnTo>
                  <a:lnTo>
                    <a:pt x="123" y="434"/>
                  </a:lnTo>
                  <a:lnTo>
                    <a:pt x="129" y="445"/>
                  </a:lnTo>
                  <a:lnTo>
                    <a:pt x="136" y="455"/>
                  </a:lnTo>
                  <a:lnTo>
                    <a:pt x="144" y="464"/>
                  </a:lnTo>
                  <a:lnTo>
                    <a:pt x="149" y="463"/>
                  </a:lnTo>
                  <a:lnTo>
                    <a:pt x="158" y="457"/>
                  </a:lnTo>
                  <a:lnTo>
                    <a:pt x="165" y="450"/>
                  </a:lnTo>
                  <a:lnTo>
                    <a:pt x="168" y="445"/>
                  </a:lnTo>
                  <a:lnTo>
                    <a:pt x="166" y="435"/>
                  </a:lnTo>
                  <a:lnTo>
                    <a:pt x="161" y="427"/>
                  </a:lnTo>
                  <a:lnTo>
                    <a:pt x="157" y="418"/>
                  </a:lnTo>
                  <a:lnTo>
                    <a:pt x="151" y="410"/>
                  </a:lnTo>
                  <a:lnTo>
                    <a:pt x="145" y="401"/>
                  </a:lnTo>
                  <a:lnTo>
                    <a:pt x="140" y="393"/>
                  </a:lnTo>
                  <a:lnTo>
                    <a:pt x="134" y="384"/>
                  </a:lnTo>
                  <a:lnTo>
                    <a:pt x="129" y="376"/>
                  </a:lnTo>
                  <a:lnTo>
                    <a:pt x="122" y="363"/>
                  </a:lnTo>
                  <a:lnTo>
                    <a:pt x="114" y="350"/>
                  </a:lnTo>
                  <a:lnTo>
                    <a:pt x="107" y="338"/>
                  </a:lnTo>
                  <a:lnTo>
                    <a:pt x="98" y="326"/>
                  </a:lnTo>
                  <a:lnTo>
                    <a:pt x="90" y="313"/>
                  </a:lnTo>
                  <a:lnTo>
                    <a:pt x="82" y="302"/>
                  </a:lnTo>
                  <a:lnTo>
                    <a:pt x="74" y="290"/>
                  </a:lnTo>
                  <a:lnTo>
                    <a:pt x="67" y="278"/>
                  </a:lnTo>
                  <a:lnTo>
                    <a:pt x="60" y="264"/>
                  </a:lnTo>
                  <a:lnTo>
                    <a:pt x="53" y="250"/>
                  </a:lnTo>
                  <a:lnTo>
                    <a:pt x="46" y="236"/>
                  </a:lnTo>
                  <a:lnTo>
                    <a:pt x="39" y="221"/>
                  </a:lnTo>
                  <a:lnTo>
                    <a:pt x="34" y="207"/>
                  </a:lnTo>
                  <a:lnTo>
                    <a:pt x="28" y="192"/>
                  </a:lnTo>
                  <a:lnTo>
                    <a:pt x="22" y="177"/>
                  </a:lnTo>
                  <a:lnTo>
                    <a:pt x="17" y="164"/>
                  </a:lnTo>
                  <a:lnTo>
                    <a:pt x="8" y="123"/>
                  </a:lnTo>
                  <a:lnTo>
                    <a:pt x="5" y="83"/>
                  </a:lnTo>
                  <a:lnTo>
                    <a:pt x="5" y="41"/>
                  </a:lnTo>
                  <a:lnTo>
                    <a:pt x="6" y="0"/>
                  </a:lnTo>
                  <a:lnTo>
                    <a:pt x="6" y="0"/>
                  </a:lnTo>
                  <a:lnTo>
                    <a:pt x="6" y="0"/>
                  </a:lnTo>
                  <a:lnTo>
                    <a:pt x="5" y="0"/>
                  </a:lnTo>
                  <a:lnTo>
                    <a:pt x="5" y="1"/>
                  </a:lnTo>
                  <a:lnTo>
                    <a:pt x="5" y="1"/>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100" name="Freeform 51"/>
            <p:cNvSpPr>
              <a:spLocks noChangeAspect="1"/>
            </p:cNvSpPr>
            <p:nvPr/>
          </p:nvSpPr>
          <p:spPr bwMode="auto">
            <a:xfrm>
              <a:off x="4897" y="537"/>
              <a:ext cx="148" cy="89"/>
            </a:xfrm>
            <a:custGeom>
              <a:avLst/>
              <a:gdLst/>
              <a:ahLst/>
              <a:cxnLst>
                <a:cxn ang="0">
                  <a:pos x="1" y="178"/>
                </a:cxn>
                <a:cxn ang="0">
                  <a:pos x="19" y="170"/>
                </a:cxn>
                <a:cxn ang="0">
                  <a:pos x="37" y="162"/>
                </a:cxn>
                <a:cxn ang="0">
                  <a:pos x="54" y="154"/>
                </a:cxn>
                <a:cxn ang="0">
                  <a:pos x="72" y="146"/>
                </a:cxn>
                <a:cxn ang="0">
                  <a:pos x="89" y="137"/>
                </a:cxn>
                <a:cxn ang="0">
                  <a:pos x="106" y="129"/>
                </a:cxn>
                <a:cxn ang="0">
                  <a:pos x="123" y="118"/>
                </a:cxn>
                <a:cxn ang="0">
                  <a:pos x="141" y="109"/>
                </a:cxn>
                <a:cxn ang="0">
                  <a:pos x="159" y="99"/>
                </a:cxn>
                <a:cxn ang="0">
                  <a:pos x="179" y="88"/>
                </a:cxn>
                <a:cxn ang="0">
                  <a:pos x="198" y="79"/>
                </a:cxn>
                <a:cxn ang="0">
                  <a:pos x="217" y="69"/>
                </a:cxn>
                <a:cxn ang="0">
                  <a:pos x="236" y="58"/>
                </a:cxn>
                <a:cxn ang="0">
                  <a:pos x="255" y="47"/>
                </a:cxn>
                <a:cxn ang="0">
                  <a:pos x="272" y="35"/>
                </a:cxn>
                <a:cxn ang="0">
                  <a:pos x="289" y="21"/>
                </a:cxn>
                <a:cxn ang="0">
                  <a:pos x="295" y="13"/>
                </a:cxn>
                <a:cxn ang="0">
                  <a:pos x="296" y="5"/>
                </a:cxn>
                <a:cxn ang="0">
                  <a:pos x="292" y="0"/>
                </a:cxn>
                <a:cxn ang="0">
                  <a:pos x="282" y="1"/>
                </a:cxn>
                <a:cxn ang="0">
                  <a:pos x="264" y="10"/>
                </a:cxn>
                <a:cxn ang="0">
                  <a:pos x="244" y="19"/>
                </a:cxn>
                <a:cxn ang="0">
                  <a:pos x="227" y="30"/>
                </a:cxn>
                <a:cxn ang="0">
                  <a:pos x="209" y="40"/>
                </a:cxn>
                <a:cxn ang="0">
                  <a:pos x="191" y="51"/>
                </a:cxn>
                <a:cxn ang="0">
                  <a:pos x="174" y="63"/>
                </a:cxn>
                <a:cxn ang="0">
                  <a:pos x="157" y="74"/>
                </a:cxn>
                <a:cxn ang="0">
                  <a:pos x="140" y="87"/>
                </a:cxn>
                <a:cxn ang="0">
                  <a:pos x="122" y="99"/>
                </a:cxn>
                <a:cxn ang="0">
                  <a:pos x="106" y="111"/>
                </a:cxn>
                <a:cxn ang="0">
                  <a:pos x="89" y="123"/>
                </a:cxn>
                <a:cxn ang="0">
                  <a:pos x="72" y="134"/>
                </a:cxn>
                <a:cxn ang="0">
                  <a:pos x="54" y="146"/>
                </a:cxn>
                <a:cxn ang="0">
                  <a:pos x="37" y="157"/>
                </a:cxn>
                <a:cxn ang="0">
                  <a:pos x="20" y="168"/>
                </a:cxn>
                <a:cxn ang="0">
                  <a:pos x="1" y="178"/>
                </a:cxn>
                <a:cxn ang="0">
                  <a:pos x="0" y="178"/>
                </a:cxn>
                <a:cxn ang="0">
                  <a:pos x="0" y="178"/>
                </a:cxn>
                <a:cxn ang="0">
                  <a:pos x="0" y="178"/>
                </a:cxn>
                <a:cxn ang="0">
                  <a:pos x="1" y="178"/>
                </a:cxn>
                <a:cxn ang="0">
                  <a:pos x="1" y="178"/>
                </a:cxn>
              </a:cxnLst>
              <a:rect l="0" t="0" r="r" b="b"/>
              <a:pathLst>
                <a:path w="296" h="178">
                  <a:moveTo>
                    <a:pt x="1" y="178"/>
                  </a:moveTo>
                  <a:lnTo>
                    <a:pt x="19" y="170"/>
                  </a:lnTo>
                  <a:lnTo>
                    <a:pt x="37" y="162"/>
                  </a:lnTo>
                  <a:lnTo>
                    <a:pt x="54" y="154"/>
                  </a:lnTo>
                  <a:lnTo>
                    <a:pt x="72" y="146"/>
                  </a:lnTo>
                  <a:lnTo>
                    <a:pt x="89" y="137"/>
                  </a:lnTo>
                  <a:lnTo>
                    <a:pt x="106" y="129"/>
                  </a:lnTo>
                  <a:lnTo>
                    <a:pt x="123" y="118"/>
                  </a:lnTo>
                  <a:lnTo>
                    <a:pt x="141" y="109"/>
                  </a:lnTo>
                  <a:lnTo>
                    <a:pt x="159" y="99"/>
                  </a:lnTo>
                  <a:lnTo>
                    <a:pt x="179" y="88"/>
                  </a:lnTo>
                  <a:lnTo>
                    <a:pt x="198" y="79"/>
                  </a:lnTo>
                  <a:lnTo>
                    <a:pt x="217" y="69"/>
                  </a:lnTo>
                  <a:lnTo>
                    <a:pt x="236" y="58"/>
                  </a:lnTo>
                  <a:lnTo>
                    <a:pt x="255" y="47"/>
                  </a:lnTo>
                  <a:lnTo>
                    <a:pt x="272" y="35"/>
                  </a:lnTo>
                  <a:lnTo>
                    <a:pt x="289" y="21"/>
                  </a:lnTo>
                  <a:lnTo>
                    <a:pt x="295" y="13"/>
                  </a:lnTo>
                  <a:lnTo>
                    <a:pt x="296" y="5"/>
                  </a:lnTo>
                  <a:lnTo>
                    <a:pt x="292" y="0"/>
                  </a:lnTo>
                  <a:lnTo>
                    <a:pt x="282" y="1"/>
                  </a:lnTo>
                  <a:lnTo>
                    <a:pt x="264" y="10"/>
                  </a:lnTo>
                  <a:lnTo>
                    <a:pt x="244" y="19"/>
                  </a:lnTo>
                  <a:lnTo>
                    <a:pt x="227" y="30"/>
                  </a:lnTo>
                  <a:lnTo>
                    <a:pt x="209" y="40"/>
                  </a:lnTo>
                  <a:lnTo>
                    <a:pt x="191" y="51"/>
                  </a:lnTo>
                  <a:lnTo>
                    <a:pt x="174" y="63"/>
                  </a:lnTo>
                  <a:lnTo>
                    <a:pt x="157" y="74"/>
                  </a:lnTo>
                  <a:lnTo>
                    <a:pt x="140" y="87"/>
                  </a:lnTo>
                  <a:lnTo>
                    <a:pt x="122" y="99"/>
                  </a:lnTo>
                  <a:lnTo>
                    <a:pt x="106" y="111"/>
                  </a:lnTo>
                  <a:lnTo>
                    <a:pt x="89" y="123"/>
                  </a:lnTo>
                  <a:lnTo>
                    <a:pt x="72" y="134"/>
                  </a:lnTo>
                  <a:lnTo>
                    <a:pt x="54" y="146"/>
                  </a:lnTo>
                  <a:lnTo>
                    <a:pt x="37" y="157"/>
                  </a:lnTo>
                  <a:lnTo>
                    <a:pt x="20" y="168"/>
                  </a:lnTo>
                  <a:lnTo>
                    <a:pt x="1" y="178"/>
                  </a:lnTo>
                  <a:lnTo>
                    <a:pt x="0" y="178"/>
                  </a:lnTo>
                  <a:lnTo>
                    <a:pt x="0" y="178"/>
                  </a:lnTo>
                  <a:lnTo>
                    <a:pt x="0" y="178"/>
                  </a:lnTo>
                  <a:lnTo>
                    <a:pt x="1" y="178"/>
                  </a:lnTo>
                  <a:lnTo>
                    <a:pt x="1" y="178"/>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101" name="Freeform 55"/>
            <p:cNvSpPr>
              <a:spLocks noChangeAspect="1"/>
            </p:cNvSpPr>
            <p:nvPr/>
          </p:nvSpPr>
          <p:spPr bwMode="auto">
            <a:xfrm>
              <a:off x="4903" y="957"/>
              <a:ext cx="51" cy="113"/>
            </a:xfrm>
            <a:custGeom>
              <a:avLst/>
              <a:gdLst/>
              <a:ahLst/>
              <a:cxnLst>
                <a:cxn ang="0">
                  <a:pos x="0" y="1"/>
                </a:cxn>
                <a:cxn ang="0">
                  <a:pos x="15" y="27"/>
                </a:cxn>
                <a:cxn ang="0">
                  <a:pos x="29" y="54"/>
                </a:cxn>
                <a:cxn ang="0">
                  <a:pos x="44" y="81"/>
                </a:cxn>
                <a:cxn ang="0">
                  <a:pos x="57" y="108"/>
                </a:cxn>
                <a:cxn ang="0">
                  <a:pos x="70" y="137"/>
                </a:cxn>
                <a:cxn ang="0">
                  <a:pos x="80" y="166"/>
                </a:cxn>
                <a:cxn ang="0">
                  <a:pos x="91" y="194"/>
                </a:cxn>
                <a:cxn ang="0">
                  <a:pos x="98" y="223"/>
                </a:cxn>
                <a:cxn ang="0">
                  <a:pos x="99" y="224"/>
                </a:cxn>
                <a:cxn ang="0">
                  <a:pos x="100" y="223"/>
                </a:cxn>
                <a:cxn ang="0">
                  <a:pos x="101" y="221"/>
                </a:cxn>
                <a:cxn ang="0">
                  <a:pos x="101" y="220"/>
                </a:cxn>
                <a:cxn ang="0">
                  <a:pos x="95" y="191"/>
                </a:cxn>
                <a:cxn ang="0">
                  <a:pos x="86" y="162"/>
                </a:cxn>
                <a:cxn ang="0">
                  <a:pos x="75" y="133"/>
                </a:cxn>
                <a:cxn ang="0">
                  <a:pos x="62" y="106"/>
                </a:cxn>
                <a:cxn ang="0">
                  <a:pos x="47" y="78"/>
                </a:cxn>
                <a:cxn ang="0">
                  <a:pos x="31" y="51"/>
                </a:cxn>
                <a:cxn ang="0">
                  <a:pos x="16" y="25"/>
                </a:cxn>
                <a:cxn ang="0">
                  <a:pos x="1" y="0"/>
                </a:cxn>
                <a:cxn ang="0">
                  <a:pos x="1" y="0"/>
                </a:cxn>
                <a:cxn ang="0">
                  <a:pos x="1" y="0"/>
                </a:cxn>
                <a:cxn ang="0">
                  <a:pos x="0" y="0"/>
                </a:cxn>
                <a:cxn ang="0">
                  <a:pos x="0" y="1"/>
                </a:cxn>
                <a:cxn ang="0">
                  <a:pos x="0" y="1"/>
                </a:cxn>
              </a:cxnLst>
              <a:rect l="0" t="0" r="r" b="b"/>
              <a:pathLst>
                <a:path w="101" h="224">
                  <a:moveTo>
                    <a:pt x="0" y="1"/>
                  </a:moveTo>
                  <a:lnTo>
                    <a:pt x="15" y="27"/>
                  </a:lnTo>
                  <a:lnTo>
                    <a:pt x="29" y="54"/>
                  </a:lnTo>
                  <a:lnTo>
                    <a:pt x="44" y="81"/>
                  </a:lnTo>
                  <a:lnTo>
                    <a:pt x="57" y="108"/>
                  </a:lnTo>
                  <a:lnTo>
                    <a:pt x="70" y="137"/>
                  </a:lnTo>
                  <a:lnTo>
                    <a:pt x="80" y="166"/>
                  </a:lnTo>
                  <a:lnTo>
                    <a:pt x="91" y="194"/>
                  </a:lnTo>
                  <a:lnTo>
                    <a:pt x="98" y="223"/>
                  </a:lnTo>
                  <a:lnTo>
                    <a:pt x="99" y="224"/>
                  </a:lnTo>
                  <a:lnTo>
                    <a:pt x="100" y="223"/>
                  </a:lnTo>
                  <a:lnTo>
                    <a:pt x="101" y="221"/>
                  </a:lnTo>
                  <a:lnTo>
                    <a:pt x="101" y="220"/>
                  </a:lnTo>
                  <a:lnTo>
                    <a:pt x="95" y="191"/>
                  </a:lnTo>
                  <a:lnTo>
                    <a:pt x="86" y="162"/>
                  </a:lnTo>
                  <a:lnTo>
                    <a:pt x="75" y="133"/>
                  </a:lnTo>
                  <a:lnTo>
                    <a:pt x="62" y="106"/>
                  </a:lnTo>
                  <a:lnTo>
                    <a:pt x="47" y="78"/>
                  </a:lnTo>
                  <a:lnTo>
                    <a:pt x="31" y="51"/>
                  </a:lnTo>
                  <a:lnTo>
                    <a:pt x="16" y="25"/>
                  </a:lnTo>
                  <a:lnTo>
                    <a:pt x="1" y="0"/>
                  </a:lnTo>
                  <a:lnTo>
                    <a:pt x="1" y="0"/>
                  </a:lnTo>
                  <a:lnTo>
                    <a:pt x="1" y="0"/>
                  </a:lnTo>
                  <a:lnTo>
                    <a:pt x="0" y="0"/>
                  </a:lnTo>
                  <a:lnTo>
                    <a:pt x="0" y="1"/>
                  </a:lnTo>
                  <a:lnTo>
                    <a:pt x="0" y="1"/>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102" name="Freeform 56"/>
            <p:cNvSpPr>
              <a:spLocks noChangeAspect="1"/>
            </p:cNvSpPr>
            <p:nvPr/>
          </p:nvSpPr>
          <p:spPr bwMode="auto">
            <a:xfrm>
              <a:off x="4913" y="956"/>
              <a:ext cx="53" cy="101"/>
            </a:xfrm>
            <a:custGeom>
              <a:avLst/>
              <a:gdLst/>
              <a:ahLst/>
              <a:cxnLst>
                <a:cxn ang="0">
                  <a:pos x="0" y="0"/>
                </a:cxn>
                <a:cxn ang="0">
                  <a:pos x="15" y="24"/>
                </a:cxn>
                <a:cxn ang="0">
                  <a:pos x="28" y="49"/>
                </a:cxn>
                <a:cxn ang="0">
                  <a:pos x="41" y="74"/>
                </a:cxn>
                <a:cxn ang="0">
                  <a:pos x="55" y="99"/>
                </a:cxn>
                <a:cxn ang="0">
                  <a:pos x="66" y="125"/>
                </a:cxn>
                <a:cxn ang="0">
                  <a:pos x="78" y="150"/>
                </a:cxn>
                <a:cxn ang="0">
                  <a:pos x="89" y="176"/>
                </a:cxn>
                <a:cxn ang="0">
                  <a:pos x="100" y="203"/>
                </a:cxn>
                <a:cxn ang="0">
                  <a:pos x="101" y="203"/>
                </a:cxn>
                <a:cxn ang="0">
                  <a:pos x="102" y="203"/>
                </a:cxn>
                <a:cxn ang="0">
                  <a:pos x="104" y="202"/>
                </a:cxn>
                <a:cxn ang="0">
                  <a:pos x="104" y="201"/>
                </a:cxn>
                <a:cxn ang="0">
                  <a:pos x="95" y="174"/>
                </a:cxn>
                <a:cxn ang="0">
                  <a:pos x="84" y="148"/>
                </a:cxn>
                <a:cxn ang="0">
                  <a:pos x="72" y="121"/>
                </a:cxn>
                <a:cxn ang="0">
                  <a:pos x="58" y="97"/>
                </a:cxn>
                <a:cxn ang="0">
                  <a:pos x="44" y="72"/>
                </a:cxn>
                <a:cxn ang="0">
                  <a:pos x="29" y="47"/>
                </a:cxn>
                <a:cxn ang="0">
                  <a:pos x="15" y="23"/>
                </a:cxn>
                <a:cxn ang="0">
                  <a:pos x="0" y="0"/>
                </a:cxn>
                <a:cxn ang="0">
                  <a:pos x="0" y="0"/>
                </a:cxn>
                <a:cxn ang="0">
                  <a:pos x="0" y="0"/>
                </a:cxn>
                <a:cxn ang="0">
                  <a:pos x="0" y="0"/>
                </a:cxn>
                <a:cxn ang="0">
                  <a:pos x="0" y="0"/>
                </a:cxn>
                <a:cxn ang="0">
                  <a:pos x="0" y="0"/>
                </a:cxn>
              </a:cxnLst>
              <a:rect l="0" t="0" r="r" b="b"/>
              <a:pathLst>
                <a:path w="104" h="203">
                  <a:moveTo>
                    <a:pt x="0" y="0"/>
                  </a:moveTo>
                  <a:lnTo>
                    <a:pt x="15" y="24"/>
                  </a:lnTo>
                  <a:lnTo>
                    <a:pt x="28" y="49"/>
                  </a:lnTo>
                  <a:lnTo>
                    <a:pt x="41" y="74"/>
                  </a:lnTo>
                  <a:lnTo>
                    <a:pt x="55" y="99"/>
                  </a:lnTo>
                  <a:lnTo>
                    <a:pt x="66" y="125"/>
                  </a:lnTo>
                  <a:lnTo>
                    <a:pt x="78" y="150"/>
                  </a:lnTo>
                  <a:lnTo>
                    <a:pt x="89" y="176"/>
                  </a:lnTo>
                  <a:lnTo>
                    <a:pt x="100" y="203"/>
                  </a:lnTo>
                  <a:lnTo>
                    <a:pt x="101" y="203"/>
                  </a:lnTo>
                  <a:lnTo>
                    <a:pt x="102" y="203"/>
                  </a:lnTo>
                  <a:lnTo>
                    <a:pt x="104" y="202"/>
                  </a:lnTo>
                  <a:lnTo>
                    <a:pt x="104" y="201"/>
                  </a:lnTo>
                  <a:lnTo>
                    <a:pt x="95" y="174"/>
                  </a:lnTo>
                  <a:lnTo>
                    <a:pt x="84" y="148"/>
                  </a:lnTo>
                  <a:lnTo>
                    <a:pt x="72" y="121"/>
                  </a:lnTo>
                  <a:lnTo>
                    <a:pt x="58" y="97"/>
                  </a:lnTo>
                  <a:lnTo>
                    <a:pt x="44" y="72"/>
                  </a:lnTo>
                  <a:lnTo>
                    <a:pt x="29" y="47"/>
                  </a:lnTo>
                  <a:lnTo>
                    <a:pt x="15" y="23"/>
                  </a:lnTo>
                  <a:lnTo>
                    <a:pt x="0" y="0"/>
                  </a:lnTo>
                  <a:lnTo>
                    <a:pt x="0" y="0"/>
                  </a:lnTo>
                  <a:lnTo>
                    <a:pt x="0" y="0"/>
                  </a:lnTo>
                  <a:lnTo>
                    <a:pt x="0" y="0"/>
                  </a:lnTo>
                  <a:lnTo>
                    <a:pt x="0" y="0"/>
                  </a:lnTo>
                  <a:lnTo>
                    <a:pt x="0"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103" name="Freeform 57"/>
            <p:cNvSpPr>
              <a:spLocks noChangeAspect="1"/>
            </p:cNvSpPr>
            <p:nvPr/>
          </p:nvSpPr>
          <p:spPr bwMode="auto">
            <a:xfrm>
              <a:off x="4921" y="939"/>
              <a:ext cx="62" cy="119"/>
            </a:xfrm>
            <a:custGeom>
              <a:avLst/>
              <a:gdLst/>
              <a:ahLst/>
              <a:cxnLst>
                <a:cxn ang="0">
                  <a:pos x="0" y="1"/>
                </a:cxn>
                <a:cxn ang="0">
                  <a:pos x="9" y="16"/>
                </a:cxn>
                <a:cxn ang="0">
                  <a:pos x="17" y="31"/>
                </a:cxn>
                <a:cxn ang="0">
                  <a:pos x="26" y="47"/>
                </a:cxn>
                <a:cxn ang="0">
                  <a:pos x="34" y="62"/>
                </a:cxn>
                <a:cxn ang="0">
                  <a:pos x="42" y="78"/>
                </a:cxn>
                <a:cxn ang="0">
                  <a:pos x="50" y="93"/>
                </a:cxn>
                <a:cxn ang="0">
                  <a:pos x="58" y="109"/>
                </a:cxn>
                <a:cxn ang="0">
                  <a:pos x="66" y="124"/>
                </a:cxn>
                <a:cxn ang="0">
                  <a:pos x="73" y="138"/>
                </a:cxn>
                <a:cxn ang="0">
                  <a:pos x="79" y="152"/>
                </a:cxn>
                <a:cxn ang="0">
                  <a:pos x="86" y="166"/>
                </a:cxn>
                <a:cxn ang="0">
                  <a:pos x="93" y="180"/>
                </a:cxn>
                <a:cxn ang="0">
                  <a:pos x="100" y="195"/>
                </a:cxn>
                <a:cxn ang="0">
                  <a:pos x="107" y="208"/>
                </a:cxn>
                <a:cxn ang="0">
                  <a:pos x="114" y="222"/>
                </a:cxn>
                <a:cxn ang="0">
                  <a:pos x="122" y="235"/>
                </a:cxn>
                <a:cxn ang="0">
                  <a:pos x="123" y="236"/>
                </a:cxn>
                <a:cxn ang="0">
                  <a:pos x="124" y="235"/>
                </a:cxn>
                <a:cxn ang="0">
                  <a:pos x="124" y="234"/>
                </a:cxn>
                <a:cxn ang="0">
                  <a:pos x="124" y="232"/>
                </a:cxn>
                <a:cxn ang="0">
                  <a:pos x="110" y="202"/>
                </a:cxn>
                <a:cxn ang="0">
                  <a:pos x="95" y="173"/>
                </a:cxn>
                <a:cxn ang="0">
                  <a:pos x="81" y="143"/>
                </a:cxn>
                <a:cxn ang="0">
                  <a:pos x="66" y="114"/>
                </a:cxn>
                <a:cxn ang="0">
                  <a:pos x="50" y="85"/>
                </a:cxn>
                <a:cxn ang="0">
                  <a:pos x="34" y="58"/>
                </a:cxn>
                <a:cxn ang="0">
                  <a:pos x="18" y="29"/>
                </a:cxn>
                <a:cxn ang="0">
                  <a:pos x="1" y="0"/>
                </a:cxn>
                <a:cxn ang="0">
                  <a:pos x="1" y="0"/>
                </a:cxn>
                <a:cxn ang="0">
                  <a:pos x="1" y="0"/>
                </a:cxn>
                <a:cxn ang="0">
                  <a:pos x="0" y="0"/>
                </a:cxn>
                <a:cxn ang="0">
                  <a:pos x="0" y="1"/>
                </a:cxn>
                <a:cxn ang="0">
                  <a:pos x="0" y="1"/>
                </a:cxn>
              </a:cxnLst>
              <a:rect l="0" t="0" r="r" b="b"/>
              <a:pathLst>
                <a:path w="124" h="236">
                  <a:moveTo>
                    <a:pt x="0" y="1"/>
                  </a:moveTo>
                  <a:lnTo>
                    <a:pt x="9" y="16"/>
                  </a:lnTo>
                  <a:lnTo>
                    <a:pt x="17" y="31"/>
                  </a:lnTo>
                  <a:lnTo>
                    <a:pt x="26" y="47"/>
                  </a:lnTo>
                  <a:lnTo>
                    <a:pt x="34" y="62"/>
                  </a:lnTo>
                  <a:lnTo>
                    <a:pt x="42" y="78"/>
                  </a:lnTo>
                  <a:lnTo>
                    <a:pt x="50" y="93"/>
                  </a:lnTo>
                  <a:lnTo>
                    <a:pt x="58" y="109"/>
                  </a:lnTo>
                  <a:lnTo>
                    <a:pt x="66" y="124"/>
                  </a:lnTo>
                  <a:lnTo>
                    <a:pt x="73" y="138"/>
                  </a:lnTo>
                  <a:lnTo>
                    <a:pt x="79" y="152"/>
                  </a:lnTo>
                  <a:lnTo>
                    <a:pt x="86" y="166"/>
                  </a:lnTo>
                  <a:lnTo>
                    <a:pt x="93" y="180"/>
                  </a:lnTo>
                  <a:lnTo>
                    <a:pt x="100" y="195"/>
                  </a:lnTo>
                  <a:lnTo>
                    <a:pt x="107" y="208"/>
                  </a:lnTo>
                  <a:lnTo>
                    <a:pt x="114" y="222"/>
                  </a:lnTo>
                  <a:lnTo>
                    <a:pt x="122" y="235"/>
                  </a:lnTo>
                  <a:lnTo>
                    <a:pt x="123" y="236"/>
                  </a:lnTo>
                  <a:lnTo>
                    <a:pt x="124" y="235"/>
                  </a:lnTo>
                  <a:lnTo>
                    <a:pt x="124" y="234"/>
                  </a:lnTo>
                  <a:lnTo>
                    <a:pt x="124" y="232"/>
                  </a:lnTo>
                  <a:lnTo>
                    <a:pt x="110" y="202"/>
                  </a:lnTo>
                  <a:lnTo>
                    <a:pt x="95" y="173"/>
                  </a:lnTo>
                  <a:lnTo>
                    <a:pt x="81" y="143"/>
                  </a:lnTo>
                  <a:lnTo>
                    <a:pt x="66" y="114"/>
                  </a:lnTo>
                  <a:lnTo>
                    <a:pt x="50" y="85"/>
                  </a:lnTo>
                  <a:lnTo>
                    <a:pt x="34" y="58"/>
                  </a:lnTo>
                  <a:lnTo>
                    <a:pt x="18" y="29"/>
                  </a:lnTo>
                  <a:lnTo>
                    <a:pt x="1" y="0"/>
                  </a:lnTo>
                  <a:lnTo>
                    <a:pt x="1" y="0"/>
                  </a:lnTo>
                  <a:lnTo>
                    <a:pt x="1" y="0"/>
                  </a:lnTo>
                  <a:lnTo>
                    <a:pt x="0" y="0"/>
                  </a:lnTo>
                  <a:lnTo>
                    <a:pt x="0" y="1"/>
                  </a:lnTo>
                  <a:lnTo>
                    <a:pt x="0" y="1"/>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104" name="Freeform 58"/>
            <p:cNvSpPr>
              <a:spLocks noChangeAspect="1"/>
            </p:cNvSpPr>
            <p:nvPr/>
          </p:nvSpPr>
          <p:spPr bwMode="auto">
            <a:xfrm>
              <a:off x="5259" y="706"/>
              <a:ext cx="68" cy="108"/>
            </a:xfrm>
            <a:custGeom>
              <a:avLst/>
              <a:gdLst/>
              <a:ahLst/>
              <a:cxnLst>
                <a:cxn ang="0">
                  <a:pos x="0" y="1"/>
                </a:cxn>
                <a:cxn ang="0">
                  <a:pos x="14" y="29"/>
                </a:cxn>
                <a:cxn ang="0">
                  <a:pos x="27" y="56"/>
                </a:cxn>
                <a:cxn ang="0">
                  <a:pos x="41" y="84"/>
                </a:cxn>
                <a:cxn ang="0">
                  <a:pos x="56" y="111"/>
                </a:cxn>
                <a:cxn ang="0">
                  <a:pos x="72" y="139"/>
                </a:cxn>
                <a:cxn ang="0">
                  <a:pos x="88" y="165"/>
                </a:cxn>
                <a:cxn ang="0">
                  <a:pos x="106" y="190"/>
                </a:cxn>
                <a:cxn ang="0">
                  <a:pos x="125" y="215"/>
                </a:cxn>
                <a:cxn ang="0">
                  <a:pos x="129" y="216"/>
                </a:cxn>
                <a:cxn ang="0">
                  <a:pos x="132" y="213"/>
                </a:cxn>
                <a:cxn ang="0">
                  <a:pos x="136" y="210"/>
                </a:cxn>
                <a:cxn ang="0">
                  <a:pos x="136" y="207"/>
                </a:cxn>
                <a:cxn ang="0">
                  <a:pos x="118" y="181"/>
                </a:cxn>
                <a:cxn ang="0">
                  <a:pos x="101" y="155"/>
                </a:cxn>
                <a:cxn ang="0">
                  <a:pos x="84" y="129"/>
                </a:cxn>
                <a:cxn ang="0">
                  <a:pos x="67" y="104"/>
                </a:cxn>
                <a:cxn ang="0">
                  <a:pos x="49" y="79"/>
                </a:cxn>
                <a:cxn ang="0">
                  <a:pos x="32" y="53"/>
                </a:cxn>
                <a:cxn ang="0">
                  <a:pos x="16" y="27"/>
                </a:cxn>
                <a:cxn ang="0">
                  <a:pos x="0" y="0"/>
                </a:cxn>
                <a:cxn ang="0">
                  <a:pos x="0" y="0"/>
                </a:cxn>
                <a:cxn ang="0">
                  <a:pos x="0" y="0"/>
                </a:cxn>
                <a:cxn ang="0">
                  <a:pos x="0" y="1"/>
                </a:cxn>
                <a:cxn ang="0">
                  <a:pos x="0" y="1"/>
                </a:cxn>
                <a:cxn ang="0">
                  <a:pos x="0" y="1"/>
                </a:cxn>
              </a:cxnLst>
              <a:rect l="0" t="0" r="r" b="b"/>
              <a:pathLst>
                <a:path w="136" h="216">
                  <a:moveTo>
                    <a:pt x="0" y="1"/>
                  </a:moveTo>
                  <a:lnTo>
                    <a:pt x="14" y="29"/>
                  </a:lnTo>
                  <a:lnTo>
                    <a:pt x="27" y="56"/>
                  </a:lnTo>
                  <a:lnTo>
                    <a:pt x="41" y="84"/>
                  </a:lnTo>
                  <a:lnTo>
                    <a:pt x="56" y="111"/>
                  </a:lnTo>
                  <a:lnTo>
                    <a:pt x="72" y="139"/>
                  </a:lnTo>
                  <a:lnTo>
                    <a:pt x="88" y="165"/>
                  </a:lnTo>
                  <a:lnTo>
                    <a:pt x="106" y="190"/>
                  </a:lnTo>
                  <a:lnTo>
                    <a:pt x="125" y="215"/>
                  </a:lnTo>
                  <a:lnTo>
                    <a:pt x="129" y="216"/>
                  </a:lnTo>
                  <a:lnTo>
                    <a:pt x="132" y="213"/>
                  </a:lnTo>
                  <a:lnTo>
                    <a:pt x="136" y="210"/>
                  </a:lnTo>
                  <a:lnTo>
                    <a:pt x="136" y="207"/>
                  </a:lnTo>
                  <a:lnTo>
                    <a:pt x="118" y="181"/>
                  </a:lnTo>
                  <a:lnTo>
                    <a:pt x="101" y="155"/>
                  </a:lnTo>
                  <a:lnTo>
                    <a:pt x="84" y="129"/>
                  </a:lnTo>
                  <a:lnTo>
                    <a:pt x="67" y="104"/>
                  </a:lnTo>
                  <a:lnTo>
                    <a:pt x="49" y="79"/>
                  </a:lnTo>
                  <a:lnTo>
                    <a:pt x="32" y="53"/>
                  </a:lnTo>
                  <a:lnTo>
                    <a:pt x="16" y="27"/>
                  </a:lnTo>
                  <a:lnTo>
                    <a:pt x="0" y="0"/>
                  </a:lnTo>
                  <a:lnTo>
                    <a:pt x="0" y="0"/>
                  </a:lnTo>
                  <a:lnTo>
                    <a:pt x="0" y="0"/>
                  </a:lnTo>
                  <a:lnTo>
                    <a:pt x="0" y="1"/>
                  </a:lnTo>
                  <a:lnTo>
                    <a:pt x="0" y="1"/>
                  </a:lnTo>
                  <a:lnTo>
                    <a:pt x="0" y="1"/>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105" name="Freeform 59"/>
            <p:cNvSpPr>
              <a:spLocks noChangeAspect="1"/>
            </p:cNvSpPr>
            <p:nvPr/>
          </p:nvSpPr>
          <p:spPr bwMode="auto">
            <a:xfrm>
              <a:off x="5245" y="728"/>
              <a:ext cx="67" cy="106"/>
            </a:xfrm>
            <a:custGeom>
              <a:avLst/>
              <a:gdLst/>
              <a:ahLst/>
              <a:cxnLst>
                <a:cxn ang="0">
                  <a:pos x="0" y="0"/>
                </a:cxn>
                <a:cxn ang="0">
                  <a:pos x="7" y="14"/>
                </a:cxn>
                <a:cxn ang="0">
                  <a:pos x="14" y="27"/>
                </a:cxn>
                <a:cxn ang="0">
                  <a:pos x="21" y="39"/>
                </a:cxn>
                <a:cxn ang="0">
                  <a:pos x="29" y="53"/>
                </a:cxn>
                <a:cxn ang="0">
                  <a:pos x="36" y="66"/>
                </a:cxn>
                <a:cxn ang="0">
                  <a:pos x="44" y="78"/>
                </a:cxn>
                <a:cxn ang="0">
                  <a:pos x="51" y="91"/>
                </a:cxn>
                <a:cxn ang="0">
                  <a:pos x="59" y="104"/>
                </a:cxn>
                <a:cxn ang="0">
                  <a:pos x="67" y="118"/>
                </a:cxn>
                <a:cxn ang="0">
                  <a:pos x="75" y="131"/>
                </a:cxn>
                <a:cxn ang="0">
                  <a:pos x="82" y="145"/>
                </a:cxn>
                <a:cxn ang="0">
                  <a:pos x="90" y="159"/>
                </a:cxn>
                <a:cxn ang="0">
                  <a:pos x="99" y="173"/>
                </a:cxn>
                <a:cxn ang="0">
                  <a:pos x="107" y="187"/>
                </a:cxn>
                <a:cxn ang="0">
                  <a:pos x="118" y="199"/>
                </a:cxn>
                <a:cxn ang="0">
                  <a:pos x="128" y="212"/>
                </a:cxn>
                <a:cxn ang="0">
                  <a:pos x="129" y="212"/>
                </a:cxn>
                <a:cxn ang="0">
                  <a:pos x="131" y="211"/>
                </a:cxn>
                <a:cxn ang="0">
                  <a:pos x="134" y="210"/>
                </a:cxn>
                <a:cxn ang="0">
                  <a:pos x="134" y="209"/>
                </a:cxn>
                <a:cxn ang="0">
                  <a:pos x="116" y="183"/>
                </a:cxn>
                <a:cxn ang="0">
                  <a:pos x="99" y="158"/>
                </a:cxn>
                <a:cxn ang="0">
                  <a:pos x="82" y="131"/>
                </a:cxn>
                <a:cxn ang="0">
                  <a:pos x="65" y="106"/>
                </a:cxn>
                <a:cxn ang="0">
                  <a:pos x="48" y="80"/>
                </a:cxn>
                <a:cxn ang="0">
                  <a:pos x="32" y="53"/>
                </a:cxn>
                <a:cxn ang="0">
                  <a:pos x="16" y="27"/>
                </a:cxn>
                <a:cxn ang="0">
                  <a:pos x="0" y="0"/>
                </a:cxn>
                <a:cxn ang="0">
                  <a:pos x="0" y="0"/>
                </a:cxn>
                <a:cxn ang="0">
                  <a:pos x="0" y="0"/>
                </a:cxn>
                <a:cxn ang="0">
                  <a:pos x="0" y="0"/>
                </a:cxn>
                <a:cxn ang="0">
                  <a:pos x="0" y="0"/>
                </a:cxn>
                <a:cxn ang="0">
                  <a:pos x="0" y="0"/>
                </a:cxn>
              </a:cxnLst>
              <a:rect l="0" t="0" r="r" b="b"/>
              <a:pathLst>
                <a:path w="134" h="212">
                  <a:moveTo>
                    <a:pt x="0" y="0"/>
                  </a:moveTo>
                  <a:lnTo>
                    <a:pt x="7" y="14"/>
                  </a:lnTo>
                  <a:lnTo>
                    <a:pt x="14" y="27"/>
                  </a:lnTo>
                  <a:lnTo>
                    <a:pt x="21" y="39"/>
                  </a:lnTo>
                  <a:lnTo>
                    <a:pt x="29" y="53"/>
                  </a:lnTo>
                  <a:lnTo>
                    <a:pt x="36" y="66"/>
                  </a:lnTo>
                  <a:lnTo>
                    <a:pt x="44" y="78"/>
                  </a:lnTo>
                  <a:lnTo>
                    <a:pt x="51" y="91"/>
                  </a:lnTo>
                  <a:lnTo>
                    <a:pt x="59" y="104"/>
                  </a:lnTo>
                  <a:lnTo>
                    <a:pt x="67" y="118"/>
                  </a:lnTo>
                  <a:lnTo>
                    <a:pt x="75" y="131"/>
                  </a:lnTo>
                  <a:lnTo>
                    <a:pt x="82" y="145"/>
                  </a:lnTo>
                  <a:lnTo>
                    <a:pt x="90" y="159"/>
                  </a:lnTo>
                  <a:lnTo>
                    <a:pt x="99" y="173"/>
                  </a:lnTo>
                  <a:lnTo>
                    <a:pt x="107" y="187"/>
                  </a:lnTo>
                  <a:lnTo>
                    <a:pt x="118" y="199"/>
                  </a:lnTo>
                  <a:lnTo>
                    <a:pt x="128" y="212"/>
                  </a:lnTo>
                  <a:lnTo>
                    <a:pt x="129" y="212"/>
                  </a:lnTo>
                  <a:lnTo>
                    <a:pt x="131" y="211"/>
                  </a:lnTo>
                  <a:lnTo>
                    <a:pt x="134" y="210"/>
                  </a:lnTo>
                  <a:lnTo>
                    <a:pt x="134" y="209"/>
                  </a:lnTo>
                  <a:lnTo>
                    <a:pt x="116" y="183"/>
                  </a:lnTo>
                  <a:lnTo>
                    <a:pt x="99" y="158"/>
                  </a:lnTo>
                  <a:lnTo>
                    <a:pt x="82" y="131"/>
                  </a:lnTo>
                  <a:lnTo>
                    <a:pt x="65" y="106"/>
                  </a:lnTo>
                  <a:lnTo>
                    <a:pt x="48" y="80"/>
                  </a:lnTo>
                  <a:lnTo>
                    <a:pt x="32" y="53"/>
                  </a:lnTo>
                  <a:lnTo>
                    <a:pt x="16" y="27"/>
                  </a:lnTo>
                  <a:lnTo>
                    <a:pt x="0" y="0"/>
                  </a:lnTo>
                  <a:lnTo>
                    <a:pt x="0" y="0"/>
                  </a:lnTo>
                  <a:lnTo>
                    <a:pt x="0" y="0"/>
                  </a:lnTo>
                  <a:lnTo>
                    <a:pt x="0" y="0"/>
                  </a:lnTo>
                  <a:lnTo>
                    <a:pt x="0" y="0"/>
                  </a:lnTo>
                  <a:lnTo>
                    <a:pt x="0"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sp>
          <p:nvSpPr>
            <p:cNvPr id="106" name="Freeform 60"/>
            <p:cNvSpPr>
              <a:spLocks noChangeAspect="1"/>
            </p:cNvSpPr>
            <p:nvPr/>
          </p:nvSpPr>
          <p:spPr bwMode="auto">
            <a:xfrm>
              <a:off x="5243" y="764"/>
              <a:ext cx="45" cy="68"/>
            </a:xfrm>
            <a:custGeom>
              <a:avLst/>
              <a:gdLst/>
              <a:ahLst/>
              <a:cxnLst>
                <a:cxn ang="0">
                  <a:pos x="0" y="0"/>
                </a:cxn>
                <a:cxn ang="0">
                  <a:pos x="11" y="17"/>
                </a:cxn>
                <a:cxn ang="0">
                  <a:pos x="20" y="35"/>
                </a:cxn>
                <a:cxn ang="0">
                  <a:pos x="30" y="53"/>
                </a:cxn>
                <a:cxn ang="0">
                  <a:pos x="40" y="71"/>
                </a:cxn>
                <a:cxn ang="0">
                  <a:pos x="50" y="88"/>
                </a:cxn>
                <a:cxn ang="0">
                  <a:pos x="60" y="104"/>
                </a:cxn>
                <a:cxn ang="0">
                  <a:pos x="73" y="120"/>
                </a:cxn>
                <a:cxn ang="0">
                  <a:pos x="86" y="135"/>
                </a:cxn>
                <a:cxn ang="0">
                  <a:pos x="88" y="137"/>
                </a:cxn>
                <a:cxn ang="0">
                  <a:pos x="90" y="135"/>
                </a:cxn>
                <a:cxn ang="0">
                  <a:pos x="91" y="134"/>
                </a:cxn>
                <a:cxn ang="0">
                  <a:pos x="90" y="132"/>
                </a:cxn>
                <a:cxn ang="0">
                  <a:pos x="79" y="116"/>
                </a:cxn>
                <a:cxn ang="0">
                  <a:pos x="67" y="100"/>
                </a:cxn>
                <a:cxn ang="0">
                  <a:pos x="56" y="84"/>
                </a:cxn>
                <a:cxn ang="0">
                  <a:pos x="45" y="66"/>
                </a:cxn>
                <a:cxn ang="0">
                  <a:pos x="34" y="50"/>
                </a:cxn>
                <a:cxn ang="0">
                  <a:pos x="24" y="33"/>
                </a:cxn>
                <a:cxn ang="0">
                  <a:pos x="13" y="17"/>
                </a:cxn>
                <a:cxn ang="0">
                  <a:pos x="2" y="0"/>
                </a:cxn>
                <a:cxn ang="0">
                  <a:pos x="2" y="0"/>
                </a:cxn>
                <a:cxn ang="0">
                  <a:pos x="2" y="0"/>
                </a:cxn>
                <a:cxn ang="0">
                  <a:pos x="0" y="0"/>
                </a:cxn>
                <a:cxn ang="0">
                  <a:pos x="0" y="0"/>
                </a:cxn>
                <a:cxn ang="0">
                  <a:pos x="0" y="0"/>
                </a:cxn>
              </a:cxnLst>
              <a:rect l="0" t="0" r="r" b="b"/>
              <a:pathLst>
                <a:path w="91" h="137">
                  <a:moveTo>
                    <a:pt x="0" y="0"/>
                  </a:moveTo>
                  <a:lnTo>
                    <a:pt x="11" y="17"/>
                  </a:lnTo>
                  <a:lnTo>
                    <a:pt x="20" y="35"/>
                  </a:lnTo>
                  <a:lnTo>
                    <a:pt x="30" y="53"/>
                  </a:lnTo>
                  <a:lnTo>
                    <a:pt x="40" y="71"/>
                  </a:lnTo>
                  <a:lnTo>
                    <a:pt x="50" y="88"/>
                  </a:lnTo>
                  <a:lnTo>
                    <a:pt x="60" y="104"/>
                  </a:lnTo>
                  <a:lnTo>
                    <a:pt x="73" y="120"/>
                  </a:lnTo>
                  <a:lnTo>
                    <a:pt x="86" y="135"/>
                  </a:lnTo>
                  <a:lnTo>
                    <a:pt x="88" y="137"/>
                  </a:lnTo>
                  <a:lnTo>
                    <a:pt x="90" y="135"/>
                  </a:lnTo>
                  <a:lnTo>
                    <a:pt x="91" y="134"/>
                  </a:lnTo>
                  <a:lnTo>
                    <a:pt x="90" y="132"/>
                  </a:lnTo>
                  <a:lnTo>
                    <a:pt x="79" y="116"/>
                  </a:lnTo>
                  <a:lnTo>
                    <a:pt x="67" y="100"/>
                  </a:lnTo>
                  <a:lnTo>
                    <a:pt x="56" y="84"/>
                  </a:lnTo>
                  <a:lnTo>
                    <a:pt x="45" y="66"/>
                  </a:lnTo>
                  <a:lnTo>
                    <a:pt x="34" y="50"/>
                  </a:lnTo>
                  <a:lnTo>
                    <a:pt x="24" y="33"/>
                  </a:lnTo>
                  <a:lnTo>
                    <a:pt x="13" y="17"/>
                  </a:lnTo>
                  <a:lnTo>
                    <a:pt x="2" y="0"/>
                  </a:lnTo>
                  <a:lnTo>
                    <a:pt x="2" y="0"/>
                  </a:lnTo>
                  <a:lnTo>
                    <a:pt x="2" y="0"/>
                  </a:lnTo>
                  <a:lnTo>
                    <a:pt x="0" y="0"/>
                  </a:lnTo>
                  <a:lnTo>
                    <a:pt x="0" y="0"/>
                  </a:lnTo>
                  <a:lnTo>
                    <a:pt x="0" y="0"/>
                  </a:lnTo>
                  <a:close/>
                </a:path>
              </a:pathLst>
            </a:custGeom>
            <a:solidFill>
              <a:srgbClr val="000000"/>
            </a:solidFill>
            <a:ln w="9525">
              <a:noFill/>
              <a:round/>
              <a:headEnd/>
              <a:tailEnd/>
            </a:ln>
          </p:spPr>
          <p:txBody>
            <a:bodyPr/>
            <a:lstStyle/>
            <a:p>
              <a:endParaRPr lang="ko-KR" altLang="en-US">
                <a:latin typeface="서울남산체 B" panose="02020603020101020101" pitchFamily="18" charset="-127"/>
                <a:ea typeface="서울남산체 B" panose="02020603020101020101" pitchFamily="18" charset="-127"/>
              </a:endParaRPr>
            </a:p>
          </p:txBody>
        </p:sp>
      </p:grpSp>
      <p:sp>
        <p:nvSpPr>
          <p:cNvPr id="107" name="AutoShape 133"/>
          <p:cNvSpPr>
            <a:spLocks/>
          </p:cNvSpPr>
          <p:nvPr/>
        </p:nvSpPr>
        <p:spPr bwMode="auto">
          <a:xfrm>
            <a:off x="1475417" y="2907232"/>
            <a:ext cx="649287" cy="1081088"/>
          </a:xfrm>
          <a:prstGeom prst="rightBrace">
            <a:avLst>
              <a:gd name="adj1" fmla="val 11979"/>
              <a:gd name="adj2" fmla="val 52278"/>
            </a:avLst>
          </a:prstGeom>
          <a:noFill/>
          <a:ln w="9525">
            <a:solidFill>
              <a:schemeClr val="tx1"/>
            </a:solidFill>
            <a:round/>
            <a:headEnd/>
            <a:tailEnd/>
          </a:ln>
          <a:effectLst/>
        </p:spPr>
        <p:txBody>
          <a:bodyPr wrap="none" anchor="ctr"/>
          <a:lstStyle/>
          <a:p>
            <a:endParaRPr lang="ko-KR" altLang="en-US">
              <a:latin typeface="서울남산체 B" panose="02020603020101020101" pitchFamily="18" charset="-127"/>
              <a:ea typeface="서울남산체 B" panose="02020603020101020101" pitchFamily="18" charset="-127"/>
            </a:endParaRPr>
          </a:p>
        </p:txBody>
      </p:sp>
      <p:sp>
        <p:nvSpPr>
          <p:cNvPr id="108" name="AutoShape 134"/>
          <p:cNvSpPr>
            <a:spLocks/>
          </p:cNvSpPr>
          <p:nvPr/>
        </p:nvSpPr>
        <p:spPr bwMode="auto">
          <a:xfrm flipH="1">
            <a:off x="6947529" y="2916757"/>
            <a:ext cx="649288" cy="1081088"/>
          </a:xfrm>
          <a:prstGeom prst="rightBrace">
            <a:avLst>
              <a:gd name="adj1" fmla="val 11979"/>
              <a:gd name="adj2" fmla="val 52278"/>
            </a:avLst>
          </a:prstGeom>
          <a:noFill/>
          <a:ln w="9525">
            <a:solidFill>
              <a:schemeClr val="tx1"/>
            </a:solidFill>
            <a:round/>
            <a:headEnd/>
            <a:tailEnd/>
          </a:ln>
          <a:effectLst/>
        </p:spPr>
        <p:txBody>
          <a:bodyPr wrap="none" anchor="ctr"/>
          <a:lstStyle/>
          <a:p>
            <a:endParaRPr lang="ko-KR" altLang="en-US">
              <a:latin typeface="서울남산체 B" panose="02020603020101020101" pitchFamily="18" charset="-127"/>
              <a:ea typeface="서울남산체 B" panose="02020603020101020101" pitchFamily="18" charset="-127"/>
            </a:endParaRPr>
          </a:p>
        </p:txBody>
      </p:sp>
      <p:sp>
        <p:nvSpPr>
          <p:cNvPr id="109" name="AutoShape 135"/>
          <p:cNvSpPr>
            <a:spLocks/>
          </p:cNvSpPr>
          <p:nvPr/>
        </p:nvSpPr>
        <p:spPr bwMode="auto">
          <a:xfrm rot="5400000">
            <a:off x="4321010" y="1799951"/>
            <a:ext cx="430213" cy="4537075"/>
          </a:xfrm>
          <a:prstGeom prst="rightBrace">
            <a:avLst>
              <a:gd name="adj1" fmla="val 23973"/>
              <a:gd name="adj2" fmla="val 50000"/>
            </a:avLst>
          </a:prstGeom>
          <a:noFill/>
          <a:ln w="9525">
            <a:solidFill>
              <a:srgbClr val="FF0000"/>
            </a:solidFill>
            <a:round/>
            <a:headEnd/>
            <a:tailEnd/>
          </a:ln>
          <a:effectLst/>
        </p:spPr>
        <p:txBody>
          <a:bodyPr wrap="none" anchor="ctr"/>
          <a:lstStyle/>
          <a:p>
            <a:endParaRPr lang="ko-KR" altLang="en-US">
              <a:latin typeface="서울남산체 B" panose="02020603020101020101" pitchFamily="18" charset="-127"/>
              <a:ea typeface="서울남산체 B" panose="02020603020101020101" pitchFamily="18" charset="-127"/>
            </a:endParaRPr>
          </a:p>
        </p:txBody>
      </p:sp>
      <p:sp>
        <p:nvSpPr>
          <p:cNvPr id="110" name="Text Box 136"/>
          <p:cNvSpPr txBox="1">
            <a:spLocks noChangeArrowheads="1"/>
          </p:cNvSpPr>
          <p:nvPr/>
        </p:nvSpPr>
        <p:spPr bwMode="auto">
          <a:xfrm>
            <a:off x="3313666" y="4223728"/>
            <a:ext cx="2444900" cy="646331"/>
          </a:xfrm>
          <a:prstGeom prst="rect">
            <a:avLst/>
          </a:prstGeom>
          <a:noFill/>
          <a:ln w="9525">
            <a:noFill/>
            <a:miter lim="800000"/>
            <a:headEnd/>
            <a:tailEnd/>
          </a:ln>
          <a:effectLst/>
        </p:spPr>
        <p:txBody>
          <a:bodyPr wrap="none">
            <a:spAutoFit/>
          </a:bodyPr>
          <a:lstStyle/>
          <a:p>
            <a:pPr lvl="0" algn="ctr"/>
            <a:r>
              <a:rPr lang="en-US" altLang="ko-KR" dirty="0">
                <a:solidFill>
                  <a:srgbClr val="FF0000"/>
                </a:solidFill>
                <a:latin typeface="서울남산체 B" panose="02020603020101020101" pitchFamily="18" charset="-127"/>
                <a:ea typeface="서울남산체 B" panose="02020603020101020101" pitchFamily="18" charset="-127"/>
              </a:rPr>
              <a:t>Service </a:t>
            </a:r>
            <a:r>
              <a:rPr lang="en-US" altLang="ko-KR" dirty="0" smtClean="0">
                <a:solidFill>
                  <a:srgbClr val="FF0000"/>
                </a:solidFill>
                <a:latin typeface="서울남산체 B" panose="02020603020101020101" pitchFamily="18" charset="-127"/>
                <a:ea typeface="서울남산체 B" panose="02020603020101020101" pitchFamily="18" charset="-127"/>
              </a:rPr>
              <a:t>Security </a:t>
            </a:r>
          </a:p>
          <a:p>
            <a:pPr lvl="0" algn="ctr"/>
            <a:r>
              <a:rPr kumimoji="1" lang="en-US" altLang="ko-KR" kern="0" dirty="0" smtClean="0">
                <a:solidFill>
                  <a:srgbClr val="000000"/>
                </a:solidFill>
                <a:latin typeface="서울남산체 B" panose="02020603020101020101" pitchFamily="18" charset="-127"/>
                <a:ea typeface="서울남산체 B" panose="02020603020101020101" pitchFamily="18" charset="-127"/>
              </a:rPr>
              <a:t>Access </a:t>
            </a:r>
            <a:r>
              <a:rPr kumimoji="1" lang="en-US" altLang="ko-KR" kern="0" dirty="0">
                <a:solidFill>
                  <a:srgbClr val="000000"/>
                </a:solidFill>
                <a:latin typeface="서울남산체 B" panose="02020603020101020101" pitchFamily="18" charset="-127"/>
                <a:ea typeface="서울남산체 B" panose="02020603020101020101" pitchFamily="18" charset="-127"/>
              </a:rPr>
              <a:t>on the </a:t>
            </a:r>
            <a:r>
              <a:rPr kumimoji="1" lang="en-US" altLang="ko-KR" kern="0" dirty="0" smtClean="0">
                <a:solidFill>
                  <a:srgbClr val="000000"/>
                </a:solidFill>
                <a:latin typeface="서울남산체 B" panose="02020603020101020101" pitchFamily="18" charset="-127"/>
                <a:ea typeface="서울남산체 B" panose="02020603020101020101" pitchFamily="18" charset="-127"/>
              </a:rPr>
              <a:t>Service</a:t>
            </a:r>
            <a:endParaRPr kumimoji="1" lang="en-US" altLang="ko-KR" kern="0" dirty="0">
              <a:solidFill>
                <a:srgbClr val="000000"/>
              </a:solidFill>
              <a:latin typeface="서울남산체 B" panose="02020603020101020101" pitchFamily="18" charset="-127"/>
              <a:ea typeface="서울남산체 B" panose="02020603020101020101" pitchFamily="18" charset="-127"/>
            </a:endParaRPr>
          </a:p>
        </p:txBody>
      </p:sp>
      <p:sp>
        <p:nvSpPr>
          <p:cNvPr id="111" name="AutoShape 137"/>
          <p:cNvSpPr>
            <a:spLocks/>
          </p:cNvSpPr>
          <p:nvPr/>
        </p:nvSpPr>
        <p:spPr bwMode="auto">
          <a:xfrm rot="5400000">
            <a:off x="4348103" y="1557740"/>
            <a:ext cx="430213" cy="6624637"/>
          </a:xfrm>
          <a:prstGeom prst="rightBrace">
            <a:avLst>
              <a:gd name="adj1" fmla="val 35003"/>
              <a:gd name="adj2" fmla="val 50000"/>
            </a:avLst>
          </a:prstGeom>
          <a:noFill/>
          <a:ln w="9525">
            <a:solidFill>
              <a:schemeClr val="accent2"/>
            </a:solidFill>
            <a:round/>
            <a:headEnd/>
            <a:tailEnd/>
          </a:ln>
          <a:effectLst/>
        </p:spPr>
        <p:txBody>
          <a:bodyPr rot="10800000" vert="eaVert" wrap="none" anchor="ctr"/>
          <a:lstStyle/>
          <a:p>
            <a:pPr algn="ctr"/>
            <a:endParaRPr lang="ko-KR" altLang="ko-KR">
              <a:latin typeface="서울남산체 B" panose="02020603020101020101" pitchFamily="18" charset="-127"/>
              <a:ea typeface="서울남산체 B" panose="02020603020101020101" pitchFamily="18" charset="-127"/>
            </a:endParaRPr>
          </a:p>
        </p:txBody>
      </p:sp>
      <p:sp>
        <p:nvSpPr>
          <p:cNvPr id="112" name="Text Box 138"/>
          <p:cNvSpPr txBox="1">
            <a:spLocks noChangeArrowheads="1"/>
          </p:cNvSpPr>
          <p:nvPr/>
        </p:nvSpPr>
        <p:spPr bwMode="auto">
          <a:xfrm>
            <a:off x="2972844" y="5097042"/>
            <a:ext cx="3198311" cy="646331"/>
          </a:xfrm>
          <a:prstGeom prst="rect">
            <a:avLst/>
          </a:prstGeom>
          <a:noFill/>
          <a:ln w="9525">
            <a:noFill/>
            <a:miter lim="800000"/>
            <a:headEnd/>
            <a:tailEnd/>
          </a:ln>
          <a:effectLst/>
        </p:spPr>
        <p:txBody>
          <a:bodyPr wrap="none">
            <a:spAutoFit/>
          </a:bodyPr>
          <a:lstStyle/>
          <a:p>
            <a:pPr algn="ctr"/>
            <a:r>
              <a:rPr lang="en-US" altLang="ko-KR" dirty="0">
                <a:solidFill>
                  <a:schemeClr val="accent2"/>
                </a:solidFill>
                <a:latin typeface="서울남산체 B" panose="02020603020101020101" pitchFamily="18" charset="-127"/>
                <a:ea typeface="서울남산체 B" panose="02020603020101020101" pitchFamily="18" charset="-127"/>
              </a:rPr>
              <a:t>Content </a:t>
            </a:r>
            <a:r>
              <a:rPr lang="en-US" altLang="ko-KR" dirty="0" smtClean="0">
                <a:solidFill>
                  <a:schemeClr val="accent2"/>
                </a:solidFill>
                <a:latin typeface="서울남산체 B" panose="02020603020101020101" pitchFamily="18" charset="-127"/>
                <a:ea typeface="서울남산체 B" panose="02020603020101020101" pitchFamily="18" charset="-127"/>
              </a:rPr>
              <a:t>Security</a:t>
            </a:r>
          </a:p>
          <a:p>
            <a:pPr lvl="0" algn="ctr"/>
            <a:r>
              <a:rPr kumimoji="1" lang="en-US" altLang="ko-KR" kern="0" dirty="0">
                <a:solidFill>
                  <a:srgbClr val="000000"/>
                </a:solidFill>
                <a:latin typeface="서울남산체 B" panose="02020603020101020101" pitchFamily="18" charset="-127"/>
                <a:ea typeface="서울남산체 B" panose="02020603020101020101" pitchFamily="18" charset="-127"/>
              </a:rPr>
              <a:t>Access/Rights to the </a:t>
            </a:r>
            <a:r>
              <a:rPr kumimoji="1" lang="en-US" altLang="ko-KR" kern="0" dirty="0" smtClean="0">
                <a:solidFill>
                  <a:srgbClr val="000000"/>
                </a:solidFill>
                <a:latin typeface="서울남산체 B" panose="02020603020101020101" pitchFamily="18" charset="-127"/>
                <a:ea typeface="서울남산체 B" panose="02020603020101020101" pitchFamily="18" charset="-127"/>
              </a:rPr>
              <a:t>Content</a:t>
            </a:r>
            <a:endParaRPr kumimoji="1" lang="en-US" altLang="ko-KR" kern="0" dirty="0">
              <a:solidFill>
                <a:srgbClr val="000000"/>
              </a:solidFill>
              <a:latin typeface="서울남산체 B" panose="02020603020101020101" pitchFamily="18" charset="-127"/>
              <a:ea typeface="서울남산체 B" panose="02020603020101020101" pitchFamily="18" charset="-127"/>
            </a:endParaRPr>
          </a:p>
        </p:txBody>
      </p:sp>
      <p:sp>
        <p:nvSpPr>
          <p:cNvPr id="113" name="날짜 개체 틀 112"/>
          <p:cNvSpPr>
            <a:spLocks noGrp="1"/>
          </p:cNvSpPr>
          <p:nvPr>
            <p:ph type="dt" sz="half" idx="10"/>
          </p:nvPr>
        </p:nvSpPr>
        <p:spPr/>
        <p:txBody>
          <a:bodyPr/>
          <a:lstStyle/>
          <a:p>
            <a:fld id="{9925060E-A11B-407B-92EC-64776136FB16}" type="datetime1">
              <a:rPr lang="ko-KR" altLang="en-US" smtClean="0"/>
              <a:t>2015-09-23</a:t>
            </a:fld>
            <a:endParaRPr lang="ko-KR" altLang="en-US"/>
          </a:p>
        </p:txBody>
      </p:sp>
      <p:sp>
        <p:nvSpPr>
          <p:cNvPr id="114" name="바닥글 개체 틀 113"/>
          <p:cNvSpPr>
            <a:spLocks noGrp="1"/>
          </p:cNvSpPr>
          <p:nvPr>
            <p:ph type="ftr" sz="quarter" idx="11"/>
          </p:nvPr>
        </p:nvSpPr>
        <p:spPr/>
        <p:txBody>
          <a:bodyPr/>
          <a:lstStyle/>
          <a:p>
            <a:r>
              <a:rPr lang="en-US" altLang="ko-KR" smtClean="0"/>
              <a:t>Creative Content Labs</a:t>
            </a:r>
            <a:endParaRPr lang="ko-KR" altLang="en-US"/>
          </a:p>
        </p:txBody>
      </p:sp>
      <p:sp>
        <p:nvSpPr>
          <p:cNvPr id="115" name="슬라이드 번호 개체 틀 114"/>
          <p:cNvSpPr>
            <a:spLocks noGrp="1"/>
          </p:cNvSpPr>
          <p:nvPr>
            <p:ph type="sldNum" sz="quarter" idx="12"/>
          </p:nvPr>
        </p:nvSpPr>
        <p:spPr/>
        <p:txBody>
          <a:bodyPr/>
          <a:lstStyle/>
          <a:p>
            <a:fld id="{F777F783-2E30-4DF6-917C-2C10638EB427}" type="slidenum">
              <a:rPr lang="ko-KR" altLang="en-US" smtClean="0"/>
              <a:t>15</a:t>
            </a:fld>
            <a:endParaRPr lang="ko-KR" altLang="en-US"/>
          </a:p>
        </p:txBody>
      </p:sp>
    </p:spTree>
    <p:extLst>
      <p:ext uri="{BB962C8B-B14F-4D97-AF65-F5344CB8AC3E}">
        <p14:creationId xmlns:p14="http://schemas.microsoft.com/office/powerpoint/2010/main" val="1570587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직사각형 60"/>
          <p:cNvSpPr/>
          <p:nvPr/>
        </p:nvSpPr>
        <p:spPr bwMode="auto">
          <a:xfrm>
            <a:off x="258984" y="5211016"/>
            <a:ext cx="8565266" cy="1202784"/>
          </a:xfrm>
          <a:prstGeom prst="rect">
            <a:avLst/>
          </a:prstGeom>
          <a:solidFill>
            <a:srgbClr val="92D050">
              <a:alpha val="5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ko-KR" altLang="en-US" sz="1800" b="0" i="0" u="none" strike="noStrike" cap="none" normalizeH="0" baseline="0" smtClean="0">
              <a:ln>
                <a:noFill/>
              </a:ln>
              <a:solidFill>
                <a:schemeClr val="tx1"/>
              </a:solidFill>
              <a:effectLst/>
              <a:latin typeface="Arial" charset="0"/>
            </a:endParaRPr>
          </a:p>
        </p:txBody>
      </p:sp>
      <p:sp>
        <p:nvSpPr>
          <p:cNvPr id="60" name="직사각형 59"/>
          <p:cNvSpPr/>
          <p:nvPr/>
        </p:nvSpPr>
        <p:spPr bwMode="auto">
          <a:xfrm>
            <a:off x="254644" y="4182885"/>
            <a:ext cx="8565266" cy="1037903"/>
          </a:xfrm>
          <a:prstGeom prst="rect">
            <a:avLst/>
          </a:prstGeom>
          <a:solidFill>
            <a:srgbClr val="FFC000">
              <a:alpha val="5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ko-KR" altLang="en-US" sz="1800" b="0" i="0" u="none" strike="noStrike" cap="none" normalizeH="0" baseline="0" smtClean="0">
              <a:ln>
                <a:noFill/>
              </a:ln>
              <a:solidFill>
                <a:schemeClr val="tx1"/>
              </a:solidFill>
              <a:effectLst/>
              <a:latin typeface="Arial" charset="0"/>
            </a:endParaRPr>
          </a:p>
        </p:txBody>
      </p:sp>
      <p:sp>
        <p:nvSpPr>
          <p:cNvPr id="59" name="직사각형 58"/>
          <p:cNvSpPr/>
          <p:nvPr/>
        </p:nvSpPr>
        <p:spPr bwMode="auto">
          <a:xfrm>
            <a:off x="254644" y="2970168"/>
            <a:ext cx="8565266" cy="1212717"/>
          </a:xfrm>
          <a:prstGeom prst="rect">
            <a:avLst/>
          </a:prstGeom>
          <a:solidFill>
            <a:srgbClr val="FF0000">
              <a:alpha val="5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ko-KR" altLang="en-US" sz="1800" b="0" i="0" u="none" strike="noStrike" cap="none" normalizeH="0" baseline="0" smtClean="0">
              <a:ln>
                <a:noFill/>
              </a:ln>
              <a:solidFill>
                <a:schemeClr val="tx1"/>
              </a:solidFill>
              <a:effectLst/>
              <a:latin typeface="Arial" charset="0"/>
            </a:endParaRPr>
          </a:p>
        </p:txBody>
      </p:sp>
      <p:sp>
        <p:nvSpPr>
          <p:cNvPr id="45" name="직사각형 44"/>
          <p:cNvSpPr/>
          <p:nvPr/>
        </p:nvSpPr>
        <p:spPr bwMode="auto">
          <a:xfrm>
            <a:off x="266218" y="1267428"/>
            <a:ext cx="8565266" cy="1695691"/>
          </a:xfrm>
          <a:prstGeom prst="rect">
            <a:avLst/>
          </a:prstGeom>
          <a:solidFill>
            <a:srgbClr val="FFFF99">
              <a:alpha val="5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ko-KR" altLang="en-US" sz="1800" b="0" i="0" u="none" strike="noStrike" cap="none" normalizeH="0" baseline="0" smtClean="0">
              <a:ln>
                <a:noFill/>
              </a:ln>
              <a:solidFill>
                <a:schemeClr val="tx1"/>
              </a:solidFill>
              <a:effectLst/>
              <a:latin typeface="Arial" charset="0"/>
            </a:endParaRPr>
          </a:p>
        </p:txBody>
      </p:sp>
      <p:sp>
        <p:nvSpPr>
          <p:cNvPr id="2" name="제목 1"/>
          <p:cNvSpPr>
            <a:spLocks noGrp="1"/>
          </p:cNvSpPr>
          <p:nvPr>
            <p:ph type="title"/>
          </p:nvPr>
        </p:nvSpPr>
        <p:spPr/>
        <p:txBody>
          <a:bodyPr/>
          <a:lstStyle/>
          <a:p>
            <a:r>
              <a:rPr lang="en-US" altLang="ko-KR" dirty="0" smtClean="0"/>
              <a:t>Category</a:t>
            </a:r>
            <a:endParaRPr lang="ko-KR" altLang="en-US" dirty="0"/>
          </a:p>
        </p:txBody>
      </p:sp>
      <p:sp>
        <p:nvSpPr>
          <p:cNvPr id="3" name="날짜 개체 틀 2"/>
          <p:cNvSpPr>
            <a:spLocks noGrp="1"/>
          </p:cNvSpPr>
          <p:nvPr>
            <p:ph type="dt" sz="half" idx="10"/>
          </p:nvPr>
        </p:nvSpPr>
        <p:spPr/>
        <p:txBody>
          <a:bodyPr/>
          <a:lstStyle/>
          <a:p>
            <a:fld id="{3EB66F11-6121-4288-A84E-64B0D1CC9957}" type="datetime1">
              <a:rPr lang="ko-KR" altLang="en-US" smtClean="0"/>
              <a:t>2015-09-23</a:t>
            </a:fld>
            <a:endParaRPr lang="ko-KR" altLang="en-US"/>
          </a:p>
        </p:txBody>
      </p:sp>
      <p:sp>
        <p:nvSpPr>
          <p:cNvPr id="4" name="바닥글 개체 틀 3"/>
          <p:cNvSpPr>
            <a:spLocks noGrp="1"/>
          </p:cNvSpPr>
          <p:nvPr>
            <p:ph type="ftr" sz="quarter" idx="11"/>
          </p:nvPr>
        </p:nvSpPr>
        <p:spPr/>
        <p:txBody>
          <a:bodyPr/>
          <a:lstStyle/>
          <a:p>
            <a:r>
              <a:rPr lang="en-US" altLang="ko-KR" smtClean="0"/>
              <a:t>Creative Content Labs</a:t>
            </a:r>
            <a:endParaRPr lang="ko-KR" altLang="en-US"/>
          </a:p>
        </p:txBody>
      </p:sp>
      <p:sp>
        <p:nvSpPr>
          <p:cNvPr id="5" name="슬라이드 번호 개체 틀 4"/>
          <p:cNvSpPr>
            <a:spLocks noGrp="1"/>
          </p:cNvSpPr>
          <p:nvPr>
            <p:ph type="sldNum" sz="quarter" idx="12"/>
          </p:nvPr>
        </p:nvSpPr>
        <p:spPr/>
        <p:txBody>
          <a:bodyPr/>
          <a:lstStyle/>
          <a:p>
            <a:fld id="{F777F783-2E30-4DF6-917C-2C10638EB427}" type="slidenum">
              <a:rPr lang="ko-KR" altLang="en-US" smtClean="0"/>
              <a:t>16</a:t>
            </a:fld>
            <a:endParaRPr lang="ko-KR" altLang="en-US"/>
          </a:p>
        </p:txBody>
      </p:sp>
      <p:sp>
        <p:nvSpPr>
          <p:cNvPr id="6" name="모서리가 둥근 직사각형 5"/>
          <p:cNvSpPr/>
          <p:nvPr/>
        </p:nvSpPr>
        <p:spPr bwMode="auto">
          <a:xfrm>
            <a:off x="3202810" y="1343399"/>
            <a:ext cx="2309149" cy="607024"/>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ko-KR" sz="1800" b="0" i="0" u="none" strike="noStrike" cap="none" normalizeH="0" baseline="0" dirty="0" smtClean="0">
                <a:ln>
                  <a:noFill/>
                </a:ln>
                <a:solidFill>
                  <a:schemeClr val="tx1"/>
                </a:solidFill>
                <a:effectLst/>
                <a:latin typeface="Arial" charset="0"/>
              </a:rPr>
              <a:t>Technology Solution</a:t>
            </a:r>
            <a:endParaRPr kumimoji="0" lang="ko-KR" altLang="en-US" sz="1800" b="0" i="0" u="none" strike="noStrike" cap="none" normalizeH="0" baseline="0" dirty="0" smtClean="0">
              <a:ln>
                <a:noFill/>
              </a:ln>
              <a:solidFill>
                <a:schemeClr val="tx1"/>
              </a:solidFill>
              <a:effectLst/>
              <a:latin typeface="Arial" charset="0"/>
            </a:endParaRPr>
          </a:p>
        </p:txBody>
      </p:sp>
      <p:sp>
        <p:nvSpPr>
          <p:cNvPr id="7" name="모서리가 둥근 직사각형 6"/>
          <p:cNvSpPr/>
          <p:nvPr/>
        </p:nvSpPr>
        <p:spPr bwMode="auto">
          <a:xfrm>
            <a:off x="1781054" y="2166739"/>
            <a:ext cx="2309149" cy="611665"/>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ko-KR" sz="1400" b="0" i="0" u="none" strike="noStrike" cap="none" normalizeH="0" baseline="0" dirty="0" smtClean="0">
                <a:ln>
                  <a:noFill/>
                </a:ln>
                <a:solidFill>
                  <a:schemeClr val="tx1"/>
                </a:solidFill>
                <a:effectLst/>
                <a:latin typeface="Arial" charset="0"/>
              </a:rPr>
              <a:t>TPM (Technical</a:t>
            </a:r>
            <a:r>
              <a:rPr kumimoji="0" lang="en-US" altLang="ko-KR" sz="1400" b="0" i="0" u="none" strike="noStrike" cap="none" normalizeH="0" dirty="0" smtClean="0">
                <a:ln>
                  <a:noFill/>
                </a:ln>
                <a:solidFill>
                  <a:schemeClr val="tx1"/>
                </a:solidFill>
                <a:effectLst/>
                <a:latin typeface="Arial" charset="0"/>
              </a:rPr>
              <a:t> Protection Measures)</a:t>
            </a:r>
            <a:endParaRPr kumimoji="0" lang="ko-KR" altLang="en-US" sz="1400" b="0" i="0" u="none" strike="noStrike" cap="none" normalizeH="0" baseline="0" dirty="0" smtClean="0">
              <a:ln>
                <a:noFill/>
              </a:ln>
              <a:solidFill>
                <a:schemeClr val="tx1"/>
              </a:solidFill>
              <a:effectLst/>
              <a:latin typeface="Arial" charset="0"/>
            </a:endParaRPr>
          </a:p>
        </p:txBody>
      </p:sp>
      <p:sp>
        <p:nvSpPr>
          <p:cNvPr id="8" name="모서리가 둥근 직사각형 7"/>
          <p:cNvSpPr/>
          <p:nvPr/>
        </p:nvSpPr>
        <p:spPr bwMode="auto">
          <a:xfrm>
            <a:off x="4977595" y="2165112"/>
            <a:ext cx="2309149" cy="613291"/>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ko-KR" sz="1400" b="0" i="0" u="none" strike="noStrike" cap="none" normalizeH="0" baseline="0" dirty="0" smtClean="0">
                <a:ln>
                  <a:noFill/>
                </a:ln>
                <a:solidFill>
                  <a:schemeClr val="tx1"/>
                </a:solidFill>
                <a:effectLst/>
                <a:latin typeface="Arial" charset="0"/>
              </a:rPr>
              <a:t>RMI (Rights Management Information)</a:t>
            </a:r>
            <a:endParaRPr kumimoji="0" lang="ko-KR" altLang="en-US" sz="1400" b="0" i="0" u="none" strike="noStrike" cap="none" normalizeH="0" baseline="0" dirty="0" smtClean="0">
              <a:ln>
                <a:noFill/>
              </a:ln>
              <a:solidFill>
                <a:schemeClr val="tx1"/>
              </a:solidFill>
              <a:effectLst/>
              <a:latin typeface="Arial" charset="0"/>
            </a:endParaRPr>
          </a:p>
        </p:txBody>
      </p:sp>
      <p:sp>
        <p:nvSpPr>
          <p:cNvPr id="9" name="모서리가 둥근 직사각형 8"/>
          <p:cNvSpPr/>
          <p:nvPr/>
        </p:nvSpPr>
        <p:spPr bwMode="auto">
          <a:xfrm>
            <a:off x="432123" y="3155153"/>
            <a:ext cx="1558724" cy="752355"/>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ko-KR" sz="1400" b="0" i="0" u="none" strike="noStrike" cap="none" normalizeH="0" baseline="0" dirty="0" smtClean="0">
                <a:ln>
                  <a:noFill/>
                </a:ln>
                <a:solidFill>
                  <a:schemeClr val="tx1"/>
                </a:solidFill>
                <a:effectLst/>
                <a:latin typeface="Arial" charset="0"/>
              </a:rPr>
              <a:t>Copy Protection (SCMS: CSS etc.)</a:t>
            </a:r>
            <a:endParaRPr kumimoji="0" lang="ko-KR" altLang="en-US" sz="1400" b="0" i="0" u="none" strike="noStrike" cap="none" normalizeH="0" baseline="0" dirty="0" smtClean="0">
              <a:ln>
                <a:noFill/>
              </a:ln>
              <a:solidFill>
                <a:schemeClr val="tx1"/>
              </a:solidFill>
              <a:effectLst/>
              <a:latin typeface="Arial" charset="0"/>
            </a:endParaRPr>
          </a:p>
        </p:txBody>
      </p:sp>
      <p:sp>
        <p:nvSpPr>
          <p:cNvPr id="10" name="모서리가 둥근 직사각형 9"/>
          <p:cNvSpPr/>
          <p:nvPr/>
        </p:nvSpPr>
        <p:spPr bwMode="auto">
          <a:xfrm>
            <a:off x="6562846" y="3155153"/>
            <a:ext cx="2127813" cy="846490"/>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ko-KR" sz="1400" b="0" i="0" u="none" strike="noStrike" cap="none" normalizeH="0" baseline="0" dirty="0" smtClean="0">
                <a:ln>
                  <a:noFill/>
                </a:ln>
                <a:solidFill>
                  <a:schemeClr val="tx1"/>
                </a:solidFill>
                <a:effectLst/>
                <a:latin typeface="Arial" charset="0"/>
              </a:rPr>
              <a:t>Content Blocking &amp; Filtering (Watermarking, Fingerprinting)</a:t>
            </a:r>
            <a:endParaRPr kumimoji="0" lang="ko-KR" altLang="en-US" sz="1400" b="0" i="0" u="none" strike="noStrike" cap="none" normalizeH="0" baseline="0" dirty="0" smtClean="0">
              <a:ln>
                <a:noFill/>
              </a:ln>
              <a:solidFill>
                <a:schemeClr val="tx1"/>
              </a:solidFill>
              <a:effectLst/>
              <a:latin typeface="Arial" charset="0"/>
            </a:endParaRPr>
          </a:p>
        </p:txBody>
      </p:sp>
      <p:sp>
        <p:nvSpPr>
          <p:cNvPr id="11" name="모서리가 둥근 직사각형 10"/>
          <p:cNvSpPr/>
          <p:nvPr/>
        </p:nvSpPr>
        <p:spPr bwMode="auto">
          <a:xfrm>
            <a:off x="432122" y="4313978"/>
            <a:ext cx="2309149" cy="752355"/>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ko-KR" sz="1400" b="0" i="0" u="none" strike="noStrike" cap="none" normalizeH="0" baseline="0" dirty="0" smtClean="0">
                <a:ln>
                  <a:noFill/>
                </a:ln>
                <a:solidFill>
                  <a:schemeClr val="tx1"/>
                </a:solidFill>
                <a:effectLst/>
                <a:latin typeface="Arial" charset="0"/>
              </a:rPr>
              <a:t>Access Control (STB, Password protected Website)</a:t>
            </a:r>
            <a:endParaRPr kumimoji="0" lang="ko-KR" altLang="en-US" sz="1400" b="0" i="0" u="none" strike="noStrike" cap="none" normalizeH="0" baseline="0" dirty="0" smtClean="0">
              <a:ln>
                <a:noFill/>
              </a:ln>
              <a:solidFill>
                <a:schemeClr val="tx1"/>
              </a:solidFill>
              <a:effectLst/>
              <a:latin typeface="Arial" charset="0"/>
            </a:endParaRPr>
          </a:p>
        </p:txBody>
      </p:sp>
      <p:sp>
        <p:nvSpPr>
          <p:cNvPr id="12" name="모서리가 둥근 직사각형 11"/>
          <p:cNvSpPr/>
          <p:nvPr/>
        </p:nvSpPr>
        <p:spPr bwMode="auto">
          <a:xfrm>
            <a:off x="5386809" y="4754660"/>
            <a:ext cx="2678576" cy="932255"/>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ko-KR" sz="1400" b="0" i="0" u="none" strike="noStrike" cap="none" normalizeH="0" baseline="0" dirty="0" smtClean="0">
                <a:ln>
                  <a:noFill/>
                </a:ln>
                <a:solidFill>
                  <a:schemeClr val="tx1"/>
                </a:solidFill>
                <a:effectLst/>
                <a:latin typeface="Arial" charset="0"/>
              </a:rPr>
              <a:t>Content Usage Metering (Watermarking, Fingerprinting, embedded codes)</a:t>
            </a:r>
            <a:endParaRPr kumimoji="0" lang="ko-KR" altLang="en-US" sz="1400" b="0" i="0" u="none" strike="noStrike" cap="none" normalizeH="0" baseline="0" dirty="0" smtClean="0">
              <a:ln>
                <a:noFill/>
              </a:ln>
              <a:solidFill>
                <a:schemeClr val="tx1"/>
              </a:solidFill>
              <a:effectLst/>
              <a:latin typeface="Arial" charset="0"/>
            </a:endParaRPr>
          </a:p>
        </p:txBody>
      </p:sp>
      <p:sp>
        <p:nvSpPr>
          <p:cNvPr id="13" name="모서리가 둥근 직사각형 12"/>
          <p:cNvSpPr/>
          <p:nvPr/>
        </p:nvSpPr>
        <p:spPr bwMode="auto">
          <a:xfrm>
            <a:off x="432121" y="5375897"/>
            <a:ext cx="2309149" cy="893271"/>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ko-KR" sz="1400" b="0" i="0" u="none" strike="noStrike" cap="none" normalizeH="0" baseline="0" dirty="0" smtClean="0">
                <a:ln>
                  <a:noFill/>
                </a:ln>
                <a:solidFill>
                  <a:schemeClr val="tx1"/>
                </a:solidFill>
                <a:effectLst/>
                <a:latin typeface="Arial" charset="0"/>
              </a:rPr>
              <a:t>Digital Rights</a:t>
            </a:r>
            <a:r>
              <a:rPr kumimoji="0" lang="en-US" altLang="ko-KR" sz="1400" b="0" i="0" u="none" strike="noStrike" cap="none" normalizeH="0" dirty="0" smtClean="0">
                <a:ln>
                  <a:noFill/>
                </a:ln>
                <a:solidFill>
                  <a:schemeClr val="tx1"/>
                </a:solidFill>
                <a:effectLst/>
                <a:latin typeface="Arial" charset="0"/>
              </a:rPr>
              <a:t> Management (Windows RM, </a:t>
            </a:r>
            <a:r>
              <a:rPr kumimoji="0" lang="en-US" altLang="ko-KR" sz="1400" b="0" i="0" u="none" strike="noStrike" cap="none" normalizeH="0" dirty="0" err="1" smtClean="0">
                <a:ln>
                  <a:noFill/>
                </a:ln>
                <a:solidFill>
                  <a:schemeClr val="tx1"/>
                </a:solidFill>
                <a:effectLst/>
                <a:latin typeface="Arial" charset="0"/>
              </a:rPr>
              <a:t>Fairplay</a:t>
            </a:r>
            <a:r>
              <a:rPr kumimoji="0" lang="en-US" altLang="ko-KR" sz="1400" b="0" i="0" u="none" strike="noStrike" cap="none" normalizeH="0" dirty="0" smtClean="0">
                <a:ln>
                  <a:noFill/>
                </a:ln>
                <a:solidFill>
                  <a:schemeClr val="tx1"/>
                </a:solidFill>
                <a:effectLst/>
                <a:latin typeface="Arial" charset="0"/>
              </a:rPr>
              <a:t>, etc.) </a:t>
            </a:r>
            <a:endParaRPr kumimoji="0" lang="ko-KR" altLang="en-US" sz="1400" b="0" i="0" u="none" strike="noStrike" cap="none" normalizeH="0" baseline="0" dirty="0" smtClean="0">
              <a:ln>
                <a:noFill/>
              </a:ln>
              <a:solidFill>
                <a:schemeClr val="tx1"/>
              </a:solidFill>
              <a:effectLst/>
              <a:latin typeface="Arial" charset="0"/>
            </a:endParaRPr>
          </a:p>
        </p:txBody>
      </p:sp>
      <p:sp>
        <p:nvSpPr>
          <p:cNvPr id="14" name="Text Box 26"/>
          <p:cNvSpPr txBox="1">
            <a:spLocks noChangeArrowheads="1"/>
          </p:cNvSpPr>
          <p:nvPr/>
        </p:nvSpPr>
        <p:spPr bwMode="auto">
          <a:xfrm>
            <a:off x="3395241" y="3276540"/>
            <a:ext cx="1824942" cy="479542"/>
          </a:xfrm>
          <a:prstGeom prst="rect">
            <a:avLst/>
          </a:prstGeom>
          <a:noFill/>
          <a:ln>
            <a:headEnd/>
            <a:tailEnd/>
          </a:ln>
        </p:spPr>
        <p:style>
          <a:lnRef idx="2">
            <a:schemeClr val="accent5"/>
          </a:lnRef>
          <a:fillRef idx="1">
            <a:schemeClr val="lt1"/>
          </a:fillRef>
          <a:effectRef idx="0">
            <a:schemeClr val="accent5"/>
          </a:effectRef>
          <a:fontRef idx="minor">
            <a:schemeClr val="dk1"/>
          </a:fontRef>
        </p:style>
        <p:txBody>
          <a:bodyPr/>
          <a:lstStyle/>
          <a:p>
            <a:pPr algn="ctr"/>
            <a:r>
              <a:rPr lang="en-US" sz="1400" b="1" dirty="0">
                <a:solidFill>
                  <a:srgbClr val="000000"/>
                </a:solidFill>
                <a:latin typeface="서울남산체 B" panose="02020603020101020101" pitchFamily="18" charset="-127"/>
                <a:ea typeface="서울남산체 B" panose="02020603020101020101" pitchFamily="18" charset="-127"/>
              </a:rPr>
              <a:t>Restricted access &amp; </a:t>
            </a:r>
            <a:endParaRPr lang="en-US" sz="1400" b="1" dirty="0" smtClean="0">
              <a:solidFill>
                <a:srgbClr val="000000"/>
              </a:solidFill>
              <a:latin typeface="서울남산체 B" panose="02020603020101020101" pitchFamily="18" charset="-127"/>
              <a:ea typeface="서울남산체 B" panose="02020603020101020101" pitchFamily="18" charset="-127"/>
            </a:endParaRPr>
          </a:p>
          <a:p>
            <a:pPr algn="ctr"/>
            <a:r>
              <a:rPr lang="en-US" sz="1400" b="1" dirty="0" smtClean="0">
                <a:solidFill>
                  <a:srgbClr val="000000"/>
                </a:solidFill>
                <a:latin typeface="서울남산체 B" panose="02020603020101020101" pitchFamily="18" charset="-127"/>
                <a:ea typeface="서울남산체 B" panose="02020603020101020101" pitchFamily="18" charset="-127"/>
              </a:rPr>
              <a:t>usage</a:t>
            </a:r>
            <a:endParaRPr lang="en-US" sz="2000" b="1" dirty="0">
              <a:solidFill>
                <a:srgbClr val="000000"/>
              </a:solidFill>
              <a:latin typeface="서울남산체 B" panose="02020603020101020101" pitchFamily="18" charset="-127"/>
              <a:ea typeface="서울남산체 B" panose="02020603020101020101" pitchFamily="18" charset="-127"/>
            </a:endParaRPr>
          </a:p>
        </p:txBody>
      </p:sp>
      <p:sp>
        <p:nvSpPr>
          <p:cNvPr id="15" name="Text Box 27"/>
          <p:cNvSpPr txBox="1">
            <a:spLocks noChangeArrowheads="1"/>
          </p:cNvSpPr>
          <p:nvPr/>
        </p:nvSpPr>
        <p:spPr bwMode="auto">
          <a:xfrm>
            <a:off x="3686536" y="4390717"/>
            <a:ext cx="1161327" cy="480320"/>
          </a:xfrm>
          <a:prstGeom prst="rect">
            <a:avLst/>
          </a:prstGeom>
          <a:noFill/>
          <a:ln>
            <a:headEnd/>
            <a:tailEnd/>
          </a:ln>
        </p:spPr>
        <p:style>
          <a:lnRef idx="2">
            <a:schemeClr val="accent5"/>
          </a:lnRef>
          <a:fillRef idx="1">
            <a:schemeClr val="lt1"/>
          </a:fillRef>
          <a:effectRef idx="0">
            <a:schemeClr val="accent5"/>
          </a:effectRef>
          <a:fontRef idx="minor">
            <a:schemeClr val="dk1"/>
          </a:fontRef>
        </p:style>
        <p:txBody>
          <a:bodyPr/>
          <a:lstStyle/>
          <a:p>
            <a:pPr algn="ctr"/>
            <a:r>
              <a:rPr lang="en-US" sz="1400" b="1">
                <a:solidFill>
                  <a:srgbClr val="000000"/>
                </a:solidFill>
                <a:latin typeface="서울남산체 B" panose="02020603020101020101" pitchFamily="18" charset="-127"/>
                <a:ea typeface="서울남산체 B" panose="02020603020101020101" pitchFamily="18" charset="-127"/>
              </a:rPr>
              <a:t>Aggregated Licensing</a:t>
            </a:r>
            <a:endParaRPr lang="en-US" sz="2000">
              <a:solidFill>
                <a:srgbClr val="000000"/>
              </a:solidFill>
              <a:latin typeface="서울남산체 B" panose="02020603020101020101" pitchFamily="18" charset="-127"/>
              <a:ea typeface="서울남산체 B" panose="02020603020101020101" pitchFamily="18" charset="-127"/>
            </a:endParaRPr>
          </a:p>
        </p:txBody>
      </p:sp>
      <p:sp>
        <p:nvSpPr>
          <p:cNvPr id="16" name="Text Box 29"/>
          <p:cNvSpPr txBox="1">
            <a:spLocks noChangeArrowheads="1"/>
          </p:cNvSpPr>
          <p:nvPr/>
        </p:nvSpPr>
        <p:spPr bwMode="auto">
          <a:xfrm>
            <a:off x="3728977" y="5557112"/>
            <a:ext cx="995423" cy="530839"/>
          </a:xfrm>
          <a:prstGeom prst="rect">
            <a:avLst/>
          </a:prstGeom>
          <a:noFill/>
          <a:ln>
            <a:headEnd/>
            <a:tailEnd/>
          </a:ln>
        </p:spPr>
        <p:style>
          <a:lnRef idx="2">
            <a:schemeClr val="accent5"/>
          </a:lnRef>
          <a:fillRef idx="1">
            <a:schemeClr val="lt1"/>
          </a:fillRef>
          <a:effectRef idx="0">
            <a:schemeClr val="accent5"/>
          </a:effectRef>
          <a:fontRef idx="minor">
            <a:schemeClr val="dk1"/>
          </a:fontRef>
        </p:style>
        <p:txBody>
          <a:bodyPr/>
          <a:lstStyle/>
          <a:p>
            <a:pPr algn="ctr"/>
            <a:r>
              <a:rPr lang="en-US" sz="1400" b="1">
                <a:solidFill>
                  <a:srgbClr val="000000"/>
                </a:solidFill>
                <a:latin typeface="서울남산체 B" panose="02020603020101020101" pitchFamily="18" charset="-127"/>
                <a:ea typeface="서울남산체 B" panose="02020603020101020101" pitchFamily="18" charset="-127"/>
              </a:rPr>
              <a:t>Discreet</a:t>
            </a:r>
          </a:p>
          <a:p>
            <a:pPr algn="ctr"/>
            <a:r>
              <a:rPr lang="en-US" sz="1400" b="1">
                <a:solidFill>
                  <a:srgbClr val="000000"/>
                </a:solidFill>
                <a:latin typeface="서울남산체 B" panose="02020603020101020101" pitchFamily="18" charset="-127"/>
                <a:ea typeface="서울남산체 B" panose="02020603020101020101" pitchFamily="18" charset="-127"/>
              </a:rPr>
              <a:t>Licensing</a:t>
            </a:r>
            <a:endParaRPr lang="en-US" sz="2000">
              <a:solidFill>
                <a:srgbClr val="000000"/>
              </a:solidFill>
              <a:latin typeface="서울남산체 B" panose="02020603020101020101" pitchFamily="18" charset="-127"/>
              <a:ea typeface="서울남산체 B" panose="02020603020101020101" pitchFamily="18" charset="-127"/>
            </a:endParaRPr>
          </a:p>
        </p:txBody>
      </p:sp>
      <p:cxnSp>
        <p:nvCxnSpPr>
          <p:cNvPr id="18" name="꺾인 연결선 17"/>
          <p:cNvCxnSpPr>
            <a:stCxn id="6" idx="3"/>
            <a:endCxn id="8" idx="0"/>
          </p:cNvCxnSpPr>
          <p:nvPr/>
        </p:nvCxnSpPr>
        <p:spPr bwMode="auto">
          <a:xfrm>
            <a:off x="5511959" y="1646911"/>
            <a:ext cx="620211" cy="518201"/>
          </a:xfrm>
          <a:prstGeom prst="bentConnector2">
            <a:avLst/>
          </a:prstGeom>
          <a:solidFill>
            <a:schemeClr val="accent1"/>
          </a:solidFill>
          <a:ln w="9525" cap="flat" cmpd="sng" algn="ctr">
            <a:solidFill>
              <a:schemeClr val="tx1"/>
            </a:solidFill>
            <a:prstDash val="solid"/>
            <a:round/>
            <a:headEnd type="none" w="med" len="med"/>
            <a:tailEnd type="triangle"/>
          </a:ln>
          <a:effectLst/>
        </p:spPr>
      </p:cxnSp>
      <p:cxnSp>
        <p:nvCxnSpPr>
          <p:cNvPr id="20" name="꺾인 연결선 19"/>
          <p:cNvCxnSpPr>
            <a:stCxn id="6" idx="1"/>
            <a:endCxn id="7" idx="0"/>
          </p:cNvCxnSpPr>
          <p:nvPr/>
        </p:nvCxnSpPr>
        <p:spPr bwMode="auto">
          <a:xfrm rot="10800000" flipV="1">
            <a:off x="2935630" y="1646911"/>
            <a:ext cx="267181" cy="519828"/>
          </a:xfrm>
          <a:prstGeom prst="bentConnector2">
            <a:avLst/>
          </a:prstGeom>
          <a:solidFill>
            <a:schemeClr val="accent1"/>
          </a:solidFill>
          <a:ln w="9525" cap="flat" cmpd="sng" algn="ctr">
            <a:solidFill>
              <a:schemeClr val="tx1"/>
            </a:solidFill>
            <a:prstDash val="solid"/>
            <a:round/>
            <a:headEnd type="none" w="med" len="med"/>
            <a:tailEnd type="triangle"/>
          </a:ln>
          <a:effectLst/>
        </p:spPr>
      </p:cxnSp>
      <p:cxnSp>
        <p:nvCxnSpPr>
          <p:cNvPr id="22" name="꺾인 연결선 21"/>
          <p:cNvCxnSpPr>
            <a:stCxn id="7" idx="2"/>
            <a:endCxn id="9" idx="0"/>
          </p:cNvCxnSpPr>
          <p:nvPr/>
        </p:nvCxnSpPr>
        <p:spPr bwMode="auto">
          <a:xfrm rot="5400000">
            <a:off x="1885183" y="2104706"/>
            <a:ext cx="376749" cy="1724144"/>
          </a:xfrm>
          <a:prstGeom prst="bentConnector3">
            <a:avLst/>
          </a:prstGeom>
          <a:solidFill>
            <a:schemeClr val="accent1"/>
          </a:solidFill>
          <a:ln w="9525" cap="flat" cmpd="sng" algn="ctr">
            <a:solidFill>
              <a:schemeClr val="tx1"/>
            </a:solidFill>
            <a:prstDash val="solid"/>
            <a:round/>
            <a:headEnd type="none" w="med" len="med"/>
            <a:tailEnd type="triangle"/>
          </a:ln>
          <a:effectLst/>
        </p:spPr>
      </p:cxnSp>
      <p:cxnSp>
        <p:nvCxnSpPr>
          <p:cNvPr id="25" name="꺾인 연결선 24"/>
          <p:cNvCxnSpPr>
            <a:stCxn id="7" idx="2"/>
            <a:endCxn id="11" idx="0"/>
          </p:cNvCxnSpPr>
          <p:nvPr/>
        </p:nvCxnSpPr>
        <p:spPr bwMode="auto">
          <a:xfrm rot="5400000">
            <a:off x="1493376" y="2871725"/>
            <a:ext cx="1535574" cy="1348932"/>
          </a:xfrm>
          <a:prstGeom prst="bentConnector3">
            <a:avLst>
              <a:gd name="adj1" fmla="val 88819"/>
            </a:avLst>
          </a:prstGeom>
          <a:solidFill>
            <a:schemeClr val="accent1"/>
          </a:solidFill>
          <a:ln w="9525" cap="flat" cmpd="sng" algn="ctr">
            <a:solidFill>
              <a:schemeClr val="tx1"/>
            </a:solidFill>
            <a:prstDash val="solid"/>
            <a:round/>
            <a:headEnd type="none" w="med" len="med"/>
            <a:tailEnd type="triangle"/>
          </a:ln>
          <a:effectLst/>
        </p:spPr>
      </p:cxnSp>
      <p:cxnSp>
        <p:nvCxnSpPr>
          <p:cNvPr id="28" name="꺾인 연결선 27"/>
          <p:cNvCxnSpPr>
            <a:stCxn id="7" idx="2"/>
            <a:endCxn id="13" idx="0"/>
          </p:cNvCxnSpPr>
          <p:nvPr/>
        </p:nvCxnSpPr>
        <p:spPr bwMode="auto">
          <a:xfrm rot="5400000">
            <a:off x="962417" y="3402684"/>
            <a:ext cx="2597493" cy="1348933"/>
          </a:xfrm>
          <a:prstGeom prst="bentConnector3">
            <a:avLst>
              <a:gd name="adj1" fmla="val 94115"/>
            </a:avLst>
          </a:prstGeom>
          <a:solidFill>
            <a:schemeClr val="accent1"/>
          </a:solidFill>
          <a:ln w="9525" cap="flat" cmpd="sng" algn="ctr">
            <a:solidFill>
              <a:schemeClr val="tx1"/>
            </a:solidFill>
            <a:prstDash val="solid"/>
            <a:round/>
            <a:headEnd type="none" w="med" len="med"/>
            <a:tailEnd type="triangle"/>
          </a:ln>
          <a:effectLst/>
        </p:spPr>
      </p:cxnSp>
      <p:cxnSp>
        <p:nvCxnSpPr>
          <p:cNvPr id="37" name="꺾인 연결선 36"/>
          <p:cNvCxnSpPr>
            <a:stCxn id="8" idx="2"/>
            <a:endCxn id="10" idx="0"/>
          </p:cNvCxnSpPr>
          <p:nvPr/>
        </p:nvCxnSpPr>
        <p:spPr bwMode="auto">
          <a:xfrm rot="16200000" flipH="1">
            <a:off x="6691086" y="2219486"/>
            <a:ext cx="376750" cy="1494583"/>
          </a:xfrm>
          <a:prstGeom prst="bentConnector3">
            <a:avLst/>
          </a:prstGeom>
          <a:solidFill>
            <a:schemeClr val="accent1"/>
          </a:solidFill>
          <a:ln w="9525" cap="flat" cmpd="sng" algn="ctr">
            <a:solidFill>
              <a:schemeClr val="tx1"/>
            </a:solidFill>
            <a:prstDash val="solid"/>
            <a:round/>
            <a:headEnd type="none" w="med" len="med"/>
            <a:tailEnd type="triangle"/>
          </a:ln>
          <a:effectLst/>
        </p:spPr>
      </p:cxnSp>
      <p:cxnSp>
        <p:nvCxnSpPr>
          <p:cNvPr id="42" name="꺾인 연결선 41"/>
          <p:cNvCxnSpPr>
            <a:stCxn id="8" idx="2"/>
            <a:endCxn id="12" idx="0"/>
          </p:cNvCxnSpPr>
          <p:nvPr/>
        </p:nvCxnSpPr>
        <p:spPr bwMode="auto">
          <a:xfrm rot="16200000" flipH="1">
            <a:off x="5441005" y="3469567"/>
            <a:ext cx="1976257" cy="593927"/>
          </a:xfrm>
          <a:prstGeom prst="bentConnector3">
            <a:avLst>
              <a:gd name="adj1" fmla="val 76649"/>
            </a:avLst>
          </a:prstGeom>
          <a:solidFill>
            <a:schemeClr val="accent1"/>
          </a:solidFill>
          <a:ln w="952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1736076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Digital Rights Management</a:t>
            </a:r>
            <a:endParaRPr lang="ko-KR" altLang="en-US" dirty="0"/>
          </a:p>
        </p:txBody>
      </p:sp>
      <p:sp>
        <p:nvSpPr>
          <p:cNvPr id="3" name="내용 개체 틀 2"/>
          <p:cNvSpPr>
            <a:spLocks noGrp="1"/>
          </p:cNvSpPr>
          <p:nvPr>
            <p:ph idx="1"/>
          </p:nvPr>
        </p:nvSpPr>
        <p:spPr/>
        <p:txBody>
          <a:bodyPr/>
          <a:lstStyle/>
          <a:p>
            <a:r>
              <a:rPr lang="en-US" altLang="ko-KR" dirty="0" smtClean="0"/>
              <a:t>Based on cryptography</a:t>
            </a:r>
          </a:p>
          <a:p>
            <a:r>
              <a:rPr lang="en-US" altLang="ko-KR" dirty="0" smtClean="0"/>
              <a:t>Rights control according to licenses</a:t>
            </a:r>
          </a:p>
          <a:p>
            <a:r>
              <a:rPr lang="en-US" altLang="ko-KR" dirty="0" smtClean="0"/>
              <a:t>Rights model</a:t>
            </a:r>
          </a:p>
          <a:p>
            <a:pPr lvl="1"/>
            <a:r>
              <a:rPr lang="en-US" altLang="ko-KR" dirty="0" smtClean="0"/>
              <a:t>Permission</a:t>
            </a:r>
          </a:p>
          <a:p>
            <a:pPr lvl="1"/>
            <a:r>
              <a:rPr lang="en-US" altLang="ko-KR" dirty="0" smtClean="0"/>
              <a:t>Constraints</a:t>
            </a:r>
          </a:p>
          <a:p>
            <a:r>
              <a:rPr lang="en-US" altLang="ko-KR" dirty="0" smtClean="0"/>
              <a:t>DRM free</a:t>
            </a:r>
          </a:p>
          <a:p>
            <a:pPr lvl="1"/>
            <a:r>
              <a:rPr lang="en-US" altLang="ko-KR" dirty="0" smtClean="0"/>
              <a:t>Feb. 2007, Steve Jobs</a:t>
            </a:r>
          </a:p>
          <a:p>
            <a:pPr lvl="1"/>
            <a:r>
              <a:rPr lang="en-US" altLang="ko-KR" dirty="0" smtClean="0"/>
              <a:t>Thoughts on Music</a:t>
            </a:r>
            <a:endParaRPr lang="ko-KR" altLang="en-US" dirty="0"/>
          </a:p>
        </p:txBody>
      </p:sp>
      <p:sp>
        <p:nvSpPr>
          <p:cNvPr id="4" name="날짜 개체 틀 3"/>
          <p:cNvSpPr>
            <a:spLocks noGrp="1"/>
          </p:cNvSpPr>
          <p:nvPr>
            <p:ph type="dt" sz="half" idx="10"/>
          </p:nvPr>
        </p:nvSpPr>
        <p:spPr/>
        <p:txBody>
          <a:bodyPr/>
          <a:lstStyle/>
          <a:p>
            <a:fld id="{8E837C4A-5586-47E1-90E1-3426CE1EB39E}"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p>
            <a:fld id="{F777F783-2E30-4DF6-917C-2C10638EB427}" type="slidenum">
              <a:rPr lang="ko-KR" altLang="en-US" smtClean="0"/>
              <a:t>17</a:t>
            </a:fld>
            <a:endParaRPr lang="ko-KR" altLang="en-US"/>
          </a:p>
        </p:txBody>
      </p:sp>
    </p:spTree>
    <p:extLst>
      <p:ext uri="{BB962C8B-B14F-4D97-AF65-F5344CB8AC3E}">
        <p14:creationId xmlns:p14="http://schemas.microsoft.com/office/powerpoint/2010/main" val="14898766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제목 6"/>
          <p:cNvSpPr>
            <a:spLocks noGrp="1"/>
          </p:cNvSpPr>
          <p:nvPr>
            <p:ph type="title"/>
          </p:nvPr>
        </p:nvSpPr>
        <p:spPr/>
        <p:txBody>
          <a:bodyPr/>
          <a:lstStyle/>
          <a:p>
            <a:r>
              <a:rPr lang="en-US" altLang="ko-KR" dirty="0" smtClean="0"/>
              <a:t>DRM Reference Architecture</a:t>
            </a:r>
            <a:endParaRPr lang="ko-KR" altLang="en-US" dirty="0"/>
          </a:p>
        </p:txBody>
      </p:sp>
      <p:sp>
        <p:nvSpPr>
          <p:cNvPr id="4" name="날짜 개체 틀 3"/>
          <p:cNvSpPr>
            <a:spLocks noGrp="1"/>
          </p:cNvSpPr>
          <p:nvPr>
            <p:ph type="dt" sz="half" idx="10"/>
          </p:nvPr>
        </p:nvSpPr>
        <p:spPr/>
        <p:txBody>
          <a:bodyPr/>
          <a:lstStyle/>
          <a:p>
            <a:fld id="{3E51167B-D74D-45F4-BE54-2052D9F0169A}"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p>
            <a:fld id="{F777F783-2E30-4DF6-917C-2C10638EB427}" type="slidenum">
              <a:rPr lang="ko-KR" altLang="en-US" smtClean="0"/>
              <a:t>18</a:t>
            </a:fld>
            <a:endParaRPr lang="ko-KR" altLang="en-US"/>
          </a:p>
        </p:txBody>
      </p:sp>
      <p:sp>
        <p:nvSpPr>
          <p:cNvPr id="8" name="모서리가 둥근 직사각형 7"/>
          <p:cNvSpPr/>
          <p:nvPr/>
        </p:nvSpPr>
        <p:spPr>
          <a:xfrm>
            <a:off x="1167261" y="1464334"/>
            <a:ext cx="2928938" cy="1928813"/>
          </a:xfrm>
          <a:prstGeom prst="roundRect">
            <a:avLst>
              <a:gd name="adj" fmla="val 10069"/>
            </a:avLst>
          </a:prstGeom>
          <a:solidFill>
            <a:schemeClr val="accent6">
              <a:lumMod val="20000"/>
              <a:lumOff val="80000"/>
            </a:schemeClr>
          </a:solidFill>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a:p>
        </p:txBody>
      </p:sp>
      <p:grpSp>
        <p:nvGrpSpPr>
          <p:cNvPr id="9" name="그룹 9"/>
          <p:cNvGrpSpPr>
            <a:grpSpLocks/>
          </p:cNvGrpSpPr>
          <p:nvPr/>
        </p:nvGrpSpPr>
        <p:grpSpPr bwMode="auto">
          <a:xfrm>
            <a:off x="1310136" y="2499384"/>
            <a:ext cx="1214438" cy="715963"/>
            <a:chOff x="1071538" y="4500570"/>
            <a:chExt cx="928694" cy="714380"/>
          </a:xfrm>
        </p:grpSpPr>
        <p:sp>
          <p:nvSpPr>
            <p:cNvPr id="10" name="순서도: 자기 디스크 9"/>
            <p:cNvSpPr/>
            <p:nvPr/>
          </p:nvSpPr>
          <p:spPr>
            <a:xfrm>
              <a:off x="1071538" y="4500570"/>
              <a:ext cx="928694" cy="714380"/>
            </a:xfrm>
            <a:prstGeom prst="flowChartMagneticDisk">
              <a:avLst/>
            </a:prstGeom>
            <a:solidFill>
              <a:schemeClr val="accent1">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en-US" altLang="ko-KR" sz="1200" dirty="0">
                <a:solidFill>
                  <a:schemeClr val="tx1"/>
                </a:solidFill>
              </a:endParaRPr>
            </a:p>
            <a:p>
              <a:pPr algn="ctr" eaLnBrk="1" latinLnBrk="1" hangingPunct="1">
                <a:defRPr/>
              </a:pPr>
              <a:r>
                <a:rPr lang="en-US" altLang="ko-KR" sz="1200" dirty="0">
                  <a:solidFill>
                    <a:schemeClr val="tx1"/>
                  </a:solidFill>
                </a:rPr>
                <a:t>Product Info</a:t>
              </a:r>
              <a:endParaRPr lang="ko-KR" altLang="en-US" sz="1200" dirty="0">
                <a:solidFill>
                  <a:schemeClr val="tx1"/>
                </a:solidFill>
              </a:endParaRPr>
            </a:p>
          </p:txBody>
        </p:sp>
        <p:sp>
          <p:nvSpPr>
            <p:cNvPr id="11" name="원통 10"/>
            <p:cNvSpPr/>
            <p:nvPr/>
          </p:nvSpPr>
          <p:spPr>
            <a:xfrm>
              <a:off x="1071538" y="4500570"/>
              <a:ext cx="928694" cy="285118"/>
            </a:xfrm>
            <a:prstGeom prst="can">
              <a:avLst>
                <a:gd name="adj" fmla="val 50000"/>
              </a:avLst>
            </a:prstGeom>
            <a:solidFill>
              <a:schemeClr val="accent1">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sz="1600"/>
            </a:p>
          </p:txBody>
        </p:sp>
      </p:grpSp>
      <p:grpSp>
        <p:nvGrpSpPr>
          <p:cNvPr id="12" name="그룹 10"/>
          <p:cNvGrpSpPr>
            <a:grpSpLocks/>
          </p:cNvGrpSpPr>
          <p:nvPr/>
        </p:nvGrpSpPr>
        <p:grpSpPr bwMode="auto">
          <a:xfrm>
            <a:off x="1310136" y="1607209"/>
            <a:ext cx="1214438" cy="714375"/>
            <a:chOff x="1071538" y="4500570"/>
            <a:chExt cx="928694" cy="714380"/>
          </a:xfrm>
        </p:grpSpPr>
        <p:sp>
          <p:nvSpPr>
            <p:cNvPr id="13" name="순서도: 자기 디스크 12"/>
            <p:cNvSpPr/>
            <p:nvPr/>
          </p:nvSpPr>
          <p:spPr>
            <a:xfrm>
              <a:off x="1071538" y="4500570"/>
              <a:ext cx="928694" cy="714380"/>
            </a:xfrm>
            <a:prstGeom prst="flowChartMagneticDisk">
              <a:avLst/>
            </a:prstGeom>
            <a:solidFill>
              <a:schemeClr val="tx2">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en-US" altLang="ko-KR" sz="1200" dirty="0">
                <a:solidFill>
                  <a:schemeClr val="tx1"/>
                </a:solidFill>
              </a:endParaRPr>
            </a:p>
            <a:p>
              <a:pPr algn="ctr" eaLnBrk="1" latinLnBrk="1" hangingPunct="1">
                <a:defRPr/>
              </a:pPr>
              <a:r>
                <a:rPr lang="en-US" altLang="ko-KR" sz="1200" dirty="0">
                  <a:solidFill>
                    <a:schemeClr val="tx1"/>
                  </a:solidFill>
                </a:rPr>
                <a:t>Content Repository</a:t>
              </a:r>
              <a:endParaRPr lang="ko-KR" altLang="en-US" sz="1200" dirty="0">
                <a:solidFill>
                  <a:schemeClr val="tx1"/>
                </a:solidFill>
              </a:endParaRPr>
            </a:p>
          </p:txBody>
        </p:sp>
        <p:sp>
          <p:nvSpPr>
            <p:cNvPr id="14" name="원통 13"/>
            <p:cNvSpPr/>
            <p:nvPr/>
          </p:nvSpPr>
          <p:spPr>
            <a:xfrm>
              <a:off x="1071538" y="4500570"/>
              <a:ext cx="928694" cy="285752"/>
            </a:xfrm>
            <a:prstGeom prst="can">
              <a:avLst>
                <a:gd name="adj" fmla="val 50000"/>
              </a:avLst>
            </a:prstGeom>
            <a:solidFill>
              <a:schemeClr val="tx2">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sz="1600"/>
            </a:p>
          </p:txBody>
        </p:sp>
      </p:grpSp>
      <p:sp>
        <p:nvSpPr>
          <p:cNvPr id="15" name="타원 14"/>
          <p:cNvSpPr/>
          <p:nvPr/>
        </p:nvSpPr>
        <p:spPr>
          <a:xfrm>
            <a:off x="2953199" y="2035834"/>
            <a:ext cx="785812" cy="785813"/>
          </a:xfrm>
          <a:prstGeom prst="ellipse">
            <a:avLst/>
          </a:prstGeom>
          <a:solidFill>
            <a:schemeClr val="tx2">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anchor="ctr"/>
          <a:lstStyle/>
          <a:p>
            <a:pPr algn="ctr" eaLnBrk="1" latinLnBrk="1" hangingPunct="1">
              <a:defRPr/>
            </a:pPr>
            <a:r>
              <a:rPr lang="en-US" altLang="ko-KR" sz="1000" dirty="0">
                <a:solidFill>
                  <a:schemeClr val="tx1"/>
                </a:solidFill>
              </a:rPr>
              <a:t>DRM</a:t>
            </a:r>
          </a:p>
          <a:p>
            <a:pPr algn="ctr" eaLnBrk="1" latinLnBrk="1" hangingPunct="1">
              <a:defRPr/>
            </a:pPr>
            <a:r>
              <a:rPr lang="en-US" altLang="ko-KR" sz="1000" dirty="0">
                <a:solidFill>
                  <a:schemeClr val="tx1"/>
                </a:solidFill>
              </a:rPr>
              <a:t>Packager</a:t>
            </a:r>
            <a:endParaRPr lang="ko-KR" altLang="en-US" sz="1000" dirty="0">
              <a:solidFill>
                <a:schemeClr val="tx1"/>
              </a:solidFill>
            </a:endParaRPr>
          </a:p>
        </p:txBody>
      </p:sp>
      <p:cxnSp>
        <p:nvCxnSpPr>
          <p:cNvPr id="16" name="직선 연결선 15"/>
          <p:cNvCxnSpPr>
            <a:endCxn id="15" idx="2"/>
          </p:cNvCxnSpPr>
          <p:nvPr/>
        </p:nvCxnSpPr>
        <p:spPr>
          <a:xfrm>
            <a:off x="2524574" y="1964397"/>
            <a:ext cx="428625" cy="4635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a:endCxn id="15" idx="2"/>
          </p:cNvCxnSpPr>
          <p:nvPr/>
        </p:nvCxnSpPr>
        <p:spPr>
          <a:xfrm flipV="1">
            <a:off x="2524574" y="2427947"/>
            <a:ext cx="428625" cy="428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모서리가 둥근 직사각형 17"/>
          <p:cNvSpPr/>
          <p:nvPr/>
        </p:nvSpPr>
        <p:spPr>
          <a:xfrm>
            <a:off x="1167261" y="4321834"/>
            <a:ext cx="2928938" cy="1928813"/>
          </a:xfrm>
          <a:prstGeom prst="roundRect">
            <a:avLst>
              <a:gd name="adj" fmla="val 10069"/>
            </a:avLst>
          </a:prstGeom>
          <a:solidFill>
            <a:schemeClr val="accent6">
              <a:lumMod val="20000"/>
              <a:lumOff val="80000"/>
            </a:schemeClr>
          </a:solidFill>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a:p>
        </p:txBody>
      </p:sp>
      <p:grpSp>
        <p:nvGrpSpPr>
          <p:cNvPr id="19" name="그룹 20"/>
          <p:cNvGrpSpPr>
            <a:grpSpLocks/>
          </p:cNvGrpSpPr>
          <p:nvPr/>
        </p:nvGrpSpPr>
        <p:grpSpPr bwMode="auto">
          <a:xfrm>
            <a:off x="1310136" y="4464709"/>
            <a:ext cx="1214438" cy="714375"/>
            <a:chOff x="1071538" y="4500570"/>
            <a:chExt cx="928694" cy="714380"/>
          </a:xfrm>
        </p:grpSpPr>
        <p:sp>
          <p:nvSpPr>
            <p:cNvPr id="20" name="순서도: 자기 디스크 19"/>
            <p:cNvSpPr/>
            <p:nvPr/>
          </p:nvSpPr>
          <p:spPr>
            <a:xfrm>
              <a:off x="1071538" y="4500570"/>
              <a:ext cx="928694" cy="714380"/>
            </a:xfrm>
            <a:prstGeom prst="flowChartMagneticDisk">
              <a:avLst/>
            </a:prstGeom>
            <a:solidFill>
              <a:schemeClr val="accent1">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en-US" altLang="ko-KR" sz="1200" dirty="0">
                <a:solidFill>
                  <a:schemeClr val="tx1"/>
                </a:solidFill>
              </a:endParaRPr>
            </a:p>
            <a:p>
              <a:pPr algn="ctr" eaLnBrk="1" latinLnBrk="1" hangingPunct="1">
                <a:defRPr/>
              </a:pPr>
              <a:r>
                <a:rPr lang="en-US" altLang="ko-KR" sz="1200" dirty="0">
                  <a:solidFill>
                    <a:schemeClr val="tx1"/>
                  </a:solidFill>
                </a:rPr>
                <a:t>Rights</a:t>
              </a:r>
              <a:endParaRPr lang="ko-KR" altLang="en-US" sz="1200" dirty="0">
                <a:solidFill>
                  <a:schemeClr val="tx1"/>
                </a:solidFill>
              </a:endParaRPr>
            </a:p>
          </p:txBody>
        </p:sp>
        <p:sp>
          <p:nvSpPr>
            <p:cNvPr id="21" name="원통 20"/>
            <p:cNvSpPr/>
            <p:nvPr/>
          </p:nvSpPr>
          <p:spPr>
            <a:xfrm>
              <a:off x="1071538" y="4500570"/>
              <a:ext cx="928694" cy="285752"/>
            </a:xfrm>
            <a:prstGeom prst="can">
              <a:avLst>
                <a:gd name="adj" fmla="val 50000"/>
              </a:avLst>
            </a:prstGeom>
            <a:solidFill>
              <a:schemeClr val="accent1">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sz="1600"/>
            </a:p>
          </p:txBody>
        </p:sp>
      </p:grpSp>
      <p:grpSp>
        <p:nvGrpSpPr>
          <p:cNvPr id="22" name="그룹 23"/>
          <p:cNvGrpSpPr>
            <a:grpSpLocks/>
          </p:cNvGrpSpPr>
          <p:nvPr/>
        </p:nvGrpSpPr>
        <p:grpSpPr bwMode="auto">
          <a:xfrm>
            <a:off x="1310136" y="5393397"/>
            <a:ext cx="1214438" cy="714375"/>
            <a:chOff x="1071538" y="4500570"/>
            <a:chExt cx="928694" cy="714380"/>
          </a:xfrm>
        </p:grpSpPr>
        <p:sp>
          <p:nvSpPr>
            <p:cNvPr id="23" name="순서도: 자기 디스크 22"/>
            <p:cNvSpPr/>
            <p:nvPr/>
          </p:nvSpPr>
          <p:spPr>
            <a:xfrm>
              <a:off x="1071538" y="4500570"/>
              <a:ext cx="928694" cy="714380"/>
            </a:xfrm>
            <a:prstGeom prst="flowChartMagneticDisk">
              <a:avLst/>
            </a:prstGeom>
            <a:solidFill>
              <a:schemeClr val="tx2">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en-US" altLang="ko-KR" sz="1200" dirty="0">
                <a:solidFill>
                  <a:schemeClr val="tx1"/>
                </a:solidFill>
              </a:endParaRPr>
            </a:p>
            <a:p>
              <a:pPr algn="ctr" eaLnBrk="1" latinLnBrk="1" hangingPunct="1">
                <a:defRPr/>
              </a:pPr>
              <a:r>
                <a:rPr lang="en-US" altLang="ko-KR" sz="1200" dirty="0">
                  <a:solidFill>
                    <a:schemeClr val="tx1"/>
                  </a:solidFill>
                </a:rPr>
                <a:t>Encryption</a:t>
              </a:r>
            </a:p>
            <a:p>
              <a:pPr algn="ctr" eaLnBrk="1" latinLnBrk="1" hangingPunct="1">
                <a:defRPr/>
              </a:pPr>
              <a:r>
                <a:rPr lang="en-US" altLang="ko-KR" sz="1200" dirty="0">
                  <a:solidFill>
                    <a:schemeClr val="tx1"/>
                  </a:solidFill>
                </a:rPr>
                <a:t>Keys</a:t>
              </a:r>
              <a:endParaRPr lang="ko-KR" altLang="en-US" sz="1200" dirty="0">
                <a:solidFill>
                  <a:schemeClr val="tx1"/>
                </a:solidFill>
              </a:endParaRPr>
            </a:p>
          </p:txBody>
        </p:sp>
        <p:sp>
          <p:nvSpPr>
            <p:cNvPr id="24" name="원통 23"/>
            <p:cNvSpPr/>
            <p:nvPr/>
          </p:nvSpPr>
          <p:spPr>
            <a:xfrm>
              <a:off x="1071538" y="4500570"/>
              <a:ext cx="928694" cy="285752"/>
            </a:xfrm>
            <a:prstGeom prst="can">
              <a:avLst>
                <a:gd name="adj" fmla="val 50000"/>
              </a:avLst>
            </a:prstGeom>
            <a:solidFill>
              <a:schemeClr val="tx2">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sz="1600"/>
            </a:p>
          </p:txBody>
        </p:sp>
      </p:grpSp>
      <p:sp>
        <p:nvSpPr>
          <p:cNvPr id="25" name="타원 24"/>
          <p:cNvSpPr/>
          <p:nvPr/>
        </p:nvSpPr>
        <p:spPr>
          <a:xfrm>
            <a:off x="2948436" y="4426609"/>
            <a:ext cx="800100" cy="785813"/>
          </a:xfrm>
          <a:prstGeom prst="ellipse">
            <a:avLst/>
          </a:prstGeom>
          <a:solidFill>
            <a:schemeClr val="tx2">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18000" rIns="18000" anchor="ctr"/>
          <a:lstStyle/>
          <a:p>
            <a:pPr algn="ctr" eaLnBrk="1" latinLnBrk="1" hangingPunct="1">
              <a:defRPr/>
            </a:pPr>
            <a:r>
              <a:rPr lang="en-US" altLang="ko-KR" sz="1000" dirty="0">
                <a:solidFill>
                  <a:schemeClr val="tx1"/>
                </a:solidFill>
              </a:rPr>
              <a:t>DRM</a:t>
            </a:r>
          </a:p>
          <a:p>
            <a:pPr algn="ctr" eaLnBrk="1" latinLnBrk="1" hangingPunct="1">
              <a:defRPr/>
            </a:pPr>
            <a:r>
              <a:rPr lang="en-US" altLang="ko-KR" sz="1000" dirty="0">
                <a:solidFill>
                  <a:schemeClr val="tx1"/>
                </a:solidFill>
              </a:rPr>
              <a:t>License</a:t>
            </a:r>
          </a:p>
          <a:p>
            <a:pPr algn="ctr" eaLnBrk="1" latinLnBrk="1" hangingPunct="1">
              <a:defRPr/>
            </a:pPr>
            <a:r>
              <a:rPr lang="en-US" altLang="ko-KR" sz="1000" dirty="0">
                <a:solidFill>
                  <a:schemeClr val="tx1"/>
                </a:solidFill>
              </a:rPr>
              <a:t>Generator</a:t>
            </a:r>
            <a:endParaRPr lang="ko-KR" altLang="en-US" sz="1000" dirty="0">
              <a:solidFill>
                <a:schemeClr val="tx1"/>
              </a:solidFill>
            </a:endParaRPr>
          </a:p>
        </p:txBody>
      </p:sp>
      <p:grpSp>
        <p:nvGrpSpPr>
          <p:cNvPr id="26" name="그룹 29"/>
          <p:cNvGrpSpPr>
            <a:grpSpLocks/>
          </p:cNvGrpSpPr>
          <p:nvPr/>
        </p:nvGrpSpPr>
        <p:grpSpPr bwMode="auto">
          <a:xfrm>
            <a:off x="2738886" y="5393397"/>
            <a:ext cx="1214438" cy="714375"/>
            <a:chOff x="1071538" y="4500570"/>
            <a:chExt cx="928694" cy="714380"/>
          </a:xfrm>
        </p:grpSpPr>
        <p:sp>
          <p:nvSpPr>
            <p:cNvPr id="27" name="순서도: 자기 디스크 26"/>
            <p:cNvSpPr/>
            <p:nvPr/>
          </p:nvSpPr>
          <p:spPr>
            <a:xfrm>
              <a:off x="1071538" y="4500570"/>
              <a:ext cx="928694" cy="714380"/>
            </a:xfrm>
            <a:prstGeom prst="flowChartMagneticDisk">
              <a:avLst/>
            </a:prstGeom>
            <a:solidFill>
              <a:schemeClr val="accent1">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en-US" altLang="ko-KR" sz="1200" dirty="0">
                <a:solidFill>
                  <a:schemeClr val="tx1"/>
                </a:solidFill>
              </a:endParaRPr>
            </a:p>
            <a:p>
              <a:pPr algn="ctr" eaLnBrk="1" latinLnBrk="1" hangingPunct="1">
                <a:defRPr/>
              </a:pPr>
              <a:r>
                <a:rPr lang="en-US" altLang="ko-KR" sz="1200" dirty="0">
                  <a:solidFill>
                    <a:schemeClr val="tx1"/>
                  </a:solidFill>
                </a:rPr>
                <a:t>Identities</a:t>
              </a:r>
              <a:endParaRPr lang="ko-KR" altLang="en-US" sz="1200" dirty="0">
                <a:solidFill>
                  <a:schemeClr val="tx1"/>
                </a:solidFill>
              </a:endParaRPr>
            </a:p>
          </p:txBody>
        </p:sp>
        <p:sp>
          <p:nvSpPr>
            <p:cNvPr id="28" name="원통 27"/>
            <p:cNvSpPr/>
            <p:nvPr/>
          </p:nvSpPr>
          <p:spPr>
            <a:xfrm>
              <a:off x="1071538" y="4500570"/>
              <a:ext cx="928694" cy="285752"/>
            </a:xfrm>
            <a:prstGeom prst="can">
              <a:avLst>
                <a:gd name="adj" fmla="val 50000"/>
              </a:avLst>
            </a:prstGeom>
            <a:solidFill>
              <a:schemeClr val="accent1">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sz="1600"/>
            </a:p>
          </p:txBody>
        </p:sp>
      </p:grpSp>
      <p:sp>
        <p:nvSpPr>
          <p:cNvPr id="29" name="직사각형 28"/>
          <p:cNvSpPr/>
          <p:nvPr/>
        </p:nvSpPr>
        <p:spPr>
          <a:xfrm>
            <a:off x="2738886" y="3536022"/>
            <a:ext cx="1214438" cy="642937"/>
          </a:xfrm>
          <a:prstGeom prst="rect">
            <a:avLst/>
          </a:prstGeom>
          <a:solidFill>
            <a:schemeClr val="accent1">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r>
              <a:rPr lang="en-US" altLang="ko-KR" sz="1200" dirty="0">
                <a:solidFill>
                  <a:schemeClr val="tx1"/>
                </a:solidFill>
              </a:rPr>
              <a:t>Financial</a:t>
            </a:r>
          </a:p>
          <a:p>
            <a:pPr algn="ctr" eaLnBrk="1" latinLnBrk="1" hangingPunct="1">
              <a:defRPr/>
            </a:pPr>
            <a:r>
              <a:rPr lang="en-US" altLang="ko-KR" sz="1200" dirty="0">
                <a:solidFill>
                  <a:schemeClr val="tx1"/>
                </a:solidFill>
              </a:rPr>
              <a:t>Transaction</a:t>
            </a:r>
            <a:endParaRPr lang="ko-KR" altLang="en-US" sz="1200" dirty="0">
              <a:solidFill>
                <a:schemeClr val="tx1"/>
              </a:solidFill>
            </a:endParaRPr>
          </a:p>
        </p:txBody>
      </p:sp>
      <p:cxnSp>
        <p:nvCxnSpPr>
          <p:cNvPr id="30" name="직선 연결선 29"/>
          <p:cNvCxnSpPr>
            <a:stCxn id="15" idx="3"/>
          </p:cNvCxnSpPr>
          <p:nvPr/>
        </p:nvCxnSpPr>
        <p:spPr>
          <a:xfrm rot="5400000">
            <a:off x="1613349" y="3010559"/>
            <a:ext cx="1757362" cy="11509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직선 연결선 30"/>
          <p:cNvCxnSpPr/>
          <p:nvPr/>
        </p:nvCxnSpPr>
        <p:spPr>
          <a:xfrm rot="5400000">
            <a:off x="1810199" y="5287034"/>
            <a:ext cx="214312"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직선 연결선 31"/>
          <p:cNvCxnSpPr>
            <a:endCxn id="25" idx="2"/>
          </p:cNvCxnSpPr>
          <p:nvPr/>
        </p:nvCxnSpPr>
        <p:spPr>
          <a:xfrm flipV="1">
            <a:off x="2524574" y="4820309"/>
            <a:ext cx="423862"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직선 연결선 32"/>
          <p:cNvCxnSpPr>
            <a:endCxn id="25" idx="2"/>
          </p:cNvCxnSpPr>
          <p:nvPr/>
        </p:nvCxnSpPr>
        <p:spPr>
          <a:xfrm flipV="1">
            <a:off x="2524574" y="4820309"/>
            <a:ext cx="423862" cy="930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직선 연결선 33"/>
          <p:cNvCxnSpPr>
            <a:stCxn id="25" idx="4"/>
          </p:cNvCxnSpPr>
          <p:nvPr/>
        </p:nvCxnSpPr>
        <p:spPr>
          <a:xfrm rot="5400000">
            <a:off x="3256411" y="5301322"/>
            <a:ext cx="180975" cy="3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직선 연결선 34"/>
          <p:cNvCxnSpPr>
            <a:stCxn id="29" idx="2"/>
            <a:endCxn id="25" idx="0"/>
          </p:cNvCxnSpPr>
          <p:nvPr/>
        </p:nvCxnSpPr>
        <p:spPr>
          <a:xfrm rot="16200000" flipH="1">
            <a:off x="3223074" y="4301196"/>
            <a:ext cx="247650" cy="3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직선 연결선 35"/>
          <p:cNvCxnSpPr>
            <a:stCxn id="15" idx="4"/>
            <a:endCxn id="29" idx="0"/>
          </p:cNvCxnSpPr>
          <p:nvPr/>
        </p:nvCxnSpPr>
        <p:spPr>
          <a:xfrm rot="5400000">
            <a:off x="2988124" y="3178834"/>
            <a:ext cx="715962"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모서리가 둥근 직사각형 36"/>
          <p:cNvSpPr/>
          <p:nvPr/>
        </p:nvSpPr>
        <p:spPr>
          <a:xfrm>
            <a:off x="4953449" y="1464334"/>
            <a:ext cx="2928937" cy="4429125"/>
          </a:xfrm>
          <a:prstGeom prst="roundRect">
            <a:avLst>
              <a:gd name="adj" fmla="val 10069"/>
            </a:avLst>
          </a:prstGeom>
          <a:solidFill>
            <a:schemeClr val="accent6">
              <a:lumMod val="20000"/>
              <a:lumOff val="80000"/>
            </a:schemeClr>
          </a:solidFill>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a:p>
        </p:txBody>
      </p:sp>
      <p:sp>
        <p:nvSpPr>
          <p:cNvPr id="38" name="TextBox 37"/>
          <p:cNvSpPr txBox="1"/>
          <p:nvPr/>
        </p:nvSpPr>
        <p:spPr>
          <a:xfrm>
            <a:off x="2577639" y="1442109"/>
            <a:ext cx="1409700" cy="307975"/>
          </a:xfrm>
          <a:prstGeom prst="rect">
            <a:avLst/>
          </a:prstGeom>
          <a:noFill/>
        </p:spPr>
        <p:txBody>
          <a:bodyPr wrap="none">
            <a:spAutoFit/>
          </a:bodyPr>
          <a:lstStyle/>
          <a:p>
            <a:pPr eaLnBrk="1" latinLnBrk="1" hangingPunct="1">
              <a:defRPr/>
            </a:pPr>
            <a:r>
              <a:rPr lang="en-US" altLang="ko-KR" sz="1400" dirty="0">
                <a:latin typeface="+mn-lt"/>
                <a:ea typeface="굴림" charset="-127"/>
              </a:rPr>
              <a:t>Content Server</a:t>
            </a:r>
            <a:endParaRPr lang="ko-KR" altLang="en-US" sz="1400" dirty="0">
              <a:latin typeface="+mn-lt"/>
              <a:ea typeface="굴림" charset="-127"/>
            </a:endParaRPr>
          </a:p>
        </p:txBody>
      </p:sp>
      <p:sp>
        <p:nvSpPr>
          <p:cNvPr id="39" name="TextBox 38"/>
          <p:cNvSpPr txBox="1"/>
          <p:nvPr/>
        </p:nvSpPr>
        <p:spPr>
          <a:xfrm>
            <a:off x="1953074" y="6026809"/>
            <a:ext cx="1352550" cy="307975"/>
          </a:xfrm>
          <a:prstGeom prst="rect">
            <a:avLst/>
          </a:prstGeom>
          <a:noFill/>
        </p:spPr>
        <p:txBody>
          <a:bodyPr wrap="none">
            <a:spAutoFit/>
          </a:bodyPr>
          <a:lstStyle/>
          <a:p>
            <a:pPr eaLnBrk="1" latinLnBrk="1" hangingPunct="1">
              <a:defRPr/>
            </a:pPr>
            <a:r>
              <a:rPr lang="en-US" altLang="ko-KR" sz="1400" dirty="0">
                <a:latin typeface="+mn-lt"/>
                <a:ea typeface="굴림" charset="-127"/>
              </a:rPr>
              <a:t>License Server</a:t>
            </a:r>
            <a:endParaRPr lang="ko-KR" altLang="en-US" sz="1400" dirty="0">
              <a:latin typeface="+mn-lt"/>
              <a:ea typeface="굴림" charset="-127"/>
            </a:endParaRPr>
          </a:p>
        </p:txBody>
      </p:sp>
      <p:sp>
        <p:nvSpPr>
          <p:cNvPr id="40" name="TextBox 39"/>
          <p:cNvSpPr txBox="1"/>
          <p:nvPr/>
        </p:nvSpPr>
        <p:spPr>
          <a:xfrm>
            <a:off x="6096449" y="1464334"/>
            <a:ext cx="650875" cy="307975"/>
          </a:xfrm>
          <a:prstGeom prst="rect">
            <a:avLst/>
          </a:prstGeom>
          <a:noFill/>
        </p:spPr>
        <p:txBody>
          <a:bodyPr wrap="none">
            <a:spAutoFit/>
          </a:bodyPr>
          <a:lstStyle/>
          <a:p>
            <a:pPr eaLnBrk="1" latinLnBrk="1" hangingPunct="1">
              <a:defRPr/>
            </a:pPr>
            <a:r>
              <a:rPr lang="en-US" altLang="ko-KR" sz="1400" dirty="0">
                <a:latin typeface="+mn-lt"/>
                <a:ea typeface="굴림" charset="-127"/>
              </a:rPr>
              <a:t>Client</a:t>
            </a:r>
            <a:endParaRPr lang="ko-KR" altLang="en-US" sz="1400" dirty="0">
              <a:latin typeface="+mn-lt"/>
              <a:ea typeface="굴림" charset="-127"/>
            </a:endParaRPr>
          </a:p>
        </p:txBody>
      </p:sp>
      <p:sp>
        <p:nvSpPr>
          <p:cNvPr id="41" name="타원 40"/>
          <p:cNvSpPr/>
          <p:nvPr/>
        </p:nvSpPr>
        <p:spPr>
          <a:xfrm>
            <a:off x="5382074" y="3321709"/>
            <a:ext cx="785812" cy="785813"/>
          </a:xfrm>
          <a:prstGeom prst="ellipse">
            <a:avLst/>
          </a:prstGeom>
          <a:solidFill>
            <a:schemeClr val="tx2">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anchor="ctr"/>
          <a:lstStyle/>
          <a:p>
            <a:pPr algn="ctr" eaLnBrk="1" latinLnBrk="1" hangingPunct="1">
              <a:defRPr/>
            </a:pPr>
            <a:r>
              <a:rPr lang="en-US" altLang="ko-KR" sz="1000" dirty="0">
                <a:solidFill>
                  <a:schemeClr val="tx1"/>
                </a:solidFill>
              </a:rPr>
              <a:t>DRM</a:t>
            </a:r>
          </a:p>
          <a:p>
            <a:pPr algn="ctr" eaLnBrk="1" latinLnBrk="1" hangingPunct="1">
              <a:defRPr/>
            </a:pPr>
            <a:r>
              <a:rPr lang="en-US" altLang="ko-KR" sz="1000" dirty="0">
                <a:solidFill>
                  <a:schemeClr val="tx1"/>
                </a:solidFill>
              </a:rPr>
              <a:t>Controller</a:t>
            </a:r>
            <a:endParaRPr lang="ko-KR" altLang="en-US" sz="1000" dirty="0">
              <a:solidFill>
                <a:schemeClr val="tx1"/>
              </a:solidFill>
            </a:endParaRPr>
          </a:p>
        </p:txBody>
      </p:sp>
      <p:sp>
        <p:nvSpPr>
          <p:cNvPr id="42" name="직사각형 41"/>
          <p:cNvSpPr/>
          <p:nvPr/>
        </p:nvSpPr>
        <p:spPr>
          <a:xfrm>
            <a:off x="6453636" y="3393147"/>
            <a:ext cx="1214438" cy="642937"/>
          </a:xfrm>
          <a:prstGeom prst="rect">
            <a:avLst/>
          </a:prstGeom>
          <a:solidFill>
            <a:schemeClr val="tx2">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r>
              <a:rPr lang="en-US" altLang="ko-KR" sz="1200" dirty="0">
                <a:solidFill>
                  <a:schemeClr val="tx1"/>
                </a:solidFill>
              </a:rPr>
              <a:t>Rendering</a:t>
            </a:r>
          </a:p>
          <a:p>
            <a:pPr algn="ctr" eaLnBrk="1" latinLnBrk="1" hangingPunct="1">
              <a:defRPr/>
            </a:pPr>
            <a:r>
              <a:rPr lang="en-US" altLang="ko-KR" sz="1200" dirty="0">
                <a:solidFill>
                  <a:schemeClr val="tx1"/>
                </a:solidFill>
              </a:rPr>
              <a:t>Application</a:t>
            </a:r>
            <a:endParaRPr lang="ko-KR" altLang="en-US" sz="1200" dirty="0">
              <a:solidFill>
                <a:schemeClr val="tx1"/>
              </a:solidFill>
            </a:endParaRPr>
          </a:p>
        </p:txBody>
      </p:sp>
      <p:grpSp>
        <p:nvGrpSpPr>
          <p:cNvPr id="43" name="그룹 67"/>
          <p:cNvGrpSpPr>
            <a:grpSpLocks/>
          </p:cNvGrpSpPr>
          <p:nvPr/>
        </p:nvGrpSpPr>
        <p:grpSpPr bwMode="auto">
          <a:xfrm>
            <a:off x="5167761" y="1931059"/>
            <a:ext cx="1214438" cy="1000125"/>
            <a:chOff x="4786314" y="2143116"/>
            <a:chExt cx="1214446" cy="1000132"/>
          </a:xfrm>
        </p:grpSpPr>
        <p:sp>
          <p:nvSpPr>
            <p:cNvPr id="44" name="직사각형 43"/>
            <p:cNvSpPr/>
            <p:nvPr/>
          </p:nvSpPr>
          <p:spPr>
            <a:xfrm>
              <a:off x="4786314" y="2143116"/>
              <a:ext cx="1214446" cy="1000132"/>
            </a:xfrm>
            <a:prstGeom prst="rect">
              <a:avLst/>
            </a:prstGeom>
            <a:solidFill>
              <a:schemeClr val="tx2">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r>
                <a:rPr lang="en-US" altLang="ko-KR" sz="1200" dirty="0">
                  <a:solidFill>
                    <a:schemeClr val="tx1"/>
                  </a:solidFill>
                </a:rPr>
                <a:t>Encryption</a:t>
              </a:r>
            </a:p>
            <a:p>
              <a:pPr algn="ctr" eaLnBrk="1" latinLnBrk="1" hangingPunct="1">
                <a:defRPr/>
              </a:pPr>
              <a:endParaRPr lang="en-US" altLang="ko-KR" sz="1200" dirty="0">
                <a:solidFill>
                  <a:schemeClr val="tx1"/>
                </a:solidFill>
              </a:endParaRPr>
            </a:p>
            <a:p>
              <a:pPr algn="ctr" eaLnBrk="1" latinLnBrk="1" hangingPunct="1">
                <a:defRPr/>
              </a:pPr>
              <a:endParaRPr lang="en-US" altLang="ko-KR" sz="1200" dirty="0">
                <a:solidFill>
                  <a:schemeClr val="tx1"/>
                </a:solidFill>
              </a:endParaRPr>
            </a:p>
            <a:p>
              <a:pPr algn="ctr" eaLnBrk="1" latinLnBrk="1" hangingPunct="1">
                <a:defRPr/>
              </a:pPr>
              <a:endParaRPr lang="en-US" altLang="ko-KR" sz="1200" dirty="0">
                <a:solidFill>
                  <a:schemeClr val="tx1"/>
                </a:solidFill>
              </a:endParaRPr>
            </a:p>
            <a:p>
              <a:pPr algn="ctr" eaLnBrk="1" latinLnBrk="1" hangingPunct="1">
                <a:defRPr/>
              </a:pPr>
              <a:endParaRPr lang="ko-KR" altLang="en-US" sz="1200" dirty="0">
                <a:solidFill>
                  <a:schemeClr val="tx1"/>
                </a:solidFill>
              </a:endParaRPr>
            </a:p>
          </p:txBody>
        </p:sp>
        <p:sp>
          <p:nvSpPr>
            <p:cNvPr id="45" name="직사각형 44"/>
            <p:cNvSpPr/>
            <p:nvPr/>
          </p:nvSpPr>
          <p:spPr>
            <a:xfrm>
              <a:off x="4929190" y="2428868"/>
              <a:ext cx="928694" cy="285752"/>
            </a:xfrm>
            <a:prstGeom prst="rect">
              <a:avLst/>
            </a:prstGeom>
            <a:solidFill>
              <a:schemeClr val="tx2">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r>
                <a:rPr lang="en-US" altLang="ko-KR" sz="1200" dirty="0">
                  <a:solidFill>
                    <a:schemeClr val="tx1"/>
                  </a:solidFill>
                </a:rPr>
                <a:t>Content</a:t>
              </a:r>
              <a:endParaRPr lang="ko-KR" altLang="en-US" sz="1200" dirty="0">
                <a:solidFill>
                  <a:schemeClr val="tx1"/>
                </a:solidFill>
              </a:endParaRPr>
            </a:p>
          </p:txBody>
        </p:sp>
        <p:sp>
          <p:nvSpPr>
            <p:cNvPr id="46" name="직사각형 45"/>
            <p:cNvSpPr/>
            <p:nvPr/>
          </p:nvSpPr>
          <p:spPr>
            <a:xfrm>
              <a:off x="4929190" y="2786059"/>
              <a:ext cx="928694" cy="285752"/>
            </a:xfrm>
            <a:prstGeom prst="rect">
              <a:avLst/>
            </a:prstGeom>
            <a:solidFill>
              <a:schemeClr val="accent1">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r>
                <a:rPr lang="en-US" altLang="ko-KR" sz="1200" dirty="0">
                  <a:solidFill>
                    <a:schemeClr val="tx1"/>
                  </a:solidFill>
                </a:rPr>
                <a:t>Metadata</a:t>
              </a:r>
              <a:endParaRPr lang="ko-KR" altLang="en-US" sz="1200" dirty="0">
                <a:solidFill>
                  <a:schemeClr val="tx1"/>
                </a:solidFill>
              </a:endParaRPr>
            </a:p>
          </p:txBody>
        </p:sp>
      </p:grpSp>
      <p:grpSp>
        <p:nvGrpSpPr>
          <p:cNvPr id="47" name="그룹 68"/>
          <p:cNvGrpSpPr>
            <a:grpSpLocks/>
          </p:cNvGrpSpPr>
          <p:nvPr/>
        </p:nvGrpSpPr>
        <p:grpSpPr bwMode="auto">
          <a:xfrm>
            <a:off x="5167761" y="4536147"/>
            <a:ext cx="1214438" cy="1000125"/>
            <a:chOff x="4786314" y="2143116"/>
            <a:chExt cx="1214446" cy="1000132"/>
          </a:xfrm>
        </p:grpSpPr>
        <p:sp>
          <p:nvSpPr>
            <p:cNvPr id="48" name="직사각형 47"/>
            <p:cNvSpPr/>
            <p:nvPr/>
          </p:nvSpPr>
          <p:spPr>
            <a:xfrm>
              <a:off x="4786314" y="2143116"/>
              <a:ext cx="1214446" cy="1000132"/>
            </a:xfrm>
            <a:prstGeom prst="rect">
              <a:avLst/>
            </a:prstGeom>
            <a:solidFill>
              <a:schemeClr val="tx2">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r>
                <a:rPr lang="en-US" altLang="ko-KR" sz="1200" dirty="0">
                  <a:solidFill>
                    <a:schemeClr val="tx1"/>
                  </a:solidFill>
                </a:rPr>
                <a:t>Encryption</a:t>
              </a:r>
            </a:p>
            <a:p>
              <a:pPr algn="ctr" eaLnBrk="1" latinLnBrk="1" hangingPunct="1">
                <a:defRPr/>
              </a:pPr>
              <a:endParaRPr lang="en-US" altLang="ko-KR" sz="1200" dirty="0">
                <a:solidFill>
                  <a:schemeClr val="tx1"/>
                </a:solidFill>
              </a:endParaRPr>
            </a:p>
            <a:p>
              <a:pPr algn="ctr" eaLnBrk="1" latinLnBrk="1" hangingPunct="1">
                <a:defRPr/>
              </a:pPr>
              <a:endParaRPr lang="en-US" altLang="ko-KR" sz="1200" dirty="0">
                <a:solidFill>
                  <a:schemeClr val="tx1"/>
                </a:solidFill>
              </a:endParaRPr>
            </a:p>
            <a:p>
              <a:pPr algn="ctr" eaLnBrk="1" latinLnBrk="1" hangingPunct="1">
                <a:defRPr/>
              </a:pPr>
              <a:endParaRPr lang="en-US" altLang="ko-KR" sz="1200" dirty="0">
                <a:solidFill>
                  <a:schemeClr val="tx1"/>
                </a:solidFill>
              </a:endParaRPr>
            </a:p>
            <a:p>
              <a:pPr algn="ctr" eaLnBrk="1" latinLnBrk="1" hangingPunct="1">
                <a:defRPr/>
              </a:pPr>
              <a:endParaRPr lang="ko-KR" altLang="en-US" sz="1200" dirty="0">
                <a:solidFill>
                  <a:schemeClr val="tx1"/>
                </a:solidFill>
              </a:endParaRPr>
            </a:p>
          </p:txBody>
        </p:sp>
        <p:sp>
          <p:nvSpPr>
            <p:cNvPr id="49" name="직사각형 48"/>
            <p:cNvSpPr/>
            <p:nvPr/>
          </p:nvSpPr>
          <p:spPr>
            <a:xfrm>
              <a:off x="4929190" y="2428868"/>
              <a:ext cx="928694" cy="285752"/>
            </a:xfrm>
            <a:prstGeom prst="rect">
              <a:avLst/>
            </a:prstGeom>
            <a:solidFill>
              <a:schemeClr val="tx2">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r>
                <a:rPr lang="en-US" altLang="ko-KR" sz="1200" dirty="0">
                  <a:solidFill>
                    <a:schemeClr val="tx1"/>
                  </a:solidFill>
                </a:rPr>
                <a:t>Keys</a:t>
              </a:r>
              <a:endParaRPr lang="ko-KR" altLang="en-US" sz="1200" dirty="0">
                <a:solidFill>
                  <a:schemeClr val="tx1"/>
                </a:solidFill>
              </a:endParaRPr>
            </a:p>
          </p:txBody>
        </p:sp>
        <p:sp>
          <p:nvSpPr>
            <p:cNvPr id="50" name="직사각형 49"/>
            <p:cNvSpPr/>
            <p:nvPr/>
          </p:nvSpPr>
          <p:spPr>
            <a:xfrm>
              <a:off x="4929190" y="2786057"/>
              <a:ext cx="928694" cy="285752"/>
            </a:xfrm>
            <a:prstGeom prst="rect">
              <a:avLst/>
            </a:prstGeom>
            <a:solidFill>
              <a:schemeClr val="accent1">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r>
                <a:rPr lang="en-US" altLang="ko-KR" sz="1200" dirty="0">
                  <a:solidFill>
                    <a:schemeClr val="tx1"/>
                  </a:solidFill>
                </a:rPr>
                <a:t>Rights</a:t>
              </a:r>
              <a:endParaRPr lang="ko-KR" altLang="en-US" sz="1200" dirty="0">
                <a:solidFill>
                  <a:schemeClr val="tx1"/>
                </a:solidFill>
              </a:endParaRPr>
            </a:p>
          </p:txBody>
        </p:sp>
      </p:grpSp>
      <p:sp>
        <p:nvSpPr>
          <p:cNvPr id="51" name="다이아몬드 50"/>
          <p:cNvSpPr/>
          <p:nvPr/>
        </p:nvSpPr>
        <p:spPr>
          <a:xfrm>
            <a:off x="6667949" y="4607584"/>
            <a:ext cx="857250" cy="857250"/>
          </a:xfrm>
          <a:prstGeom prst="diamond">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latinLnBrk="1" hangingPunct="1">
              <a:defRPr/>
            </a:pPr>
            <a:r>
              <a:rPr lang="en-US" altLang="ko-KR" sz="1200" dirty="0">
                <a:solidFill>
                  <a:schemeClr val="tx1"/>
                </a:solidFill>
              </a:rPr>
              <a:t>Identity</a:t>
            </a:r>
            <a:endParaRPr lang="ko-KR" altLang="en-US" sz="1200" dirty="0">
              <a:solidFill>
                <a:schemeClr val="tx1"/>
              </a:solidFill>
            </a:endParaRPr>
          </a:p>
        </p:txBody>
      </p:sp>
      <p:cxnSp>
        <p:nvCxnSpPr>
          <p:cNvPr id="52" name="직선 연결선 51"/>
          <p:cNvCxnSpPr>
            <a:stCxn id="15" idx="6"/>
          </p:cNvCxnSpPr>
          <p:nvPr/>
        </p:nvCxnSpPr>
        <p:spPr>
          <a:xfrm>
            <a:off x="3739011" y="2427947"/>
            <a:ext cx="1428750" cy="3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직선 연결선 52"/>
          <p:cNvCxnSpPr>
            <a:stCxn id="25" idx="6"/>
          </p:cNvCxnSpPr>
          <p:nvPr/>
        </p:nvCxnSpPr>
        <p:spPr>
          <a:xfrm>
            <a:off x="3748536" y="4820309"/>
            <a:ext cx="1419225"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직선 연결선 53"/>
          <p:cNvCxnSpPr>
            <a:stCxn id="25" idx="6"/>
            <a:endCxn id="41" idx="2"/>
          </p:cNvCxnSpPr>
          <p:nvPr/>
        </p:nvCxnSpPr>
        <p:spPr>
          <a:xfrm flipV="1">
            <a:off x="3748536" y="3715409"/>
            <a:ext cx="1633538" cy="1104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직선 연결선 54"/>
          <p:cNvCxnSpPr>
            <a:stCxn id="41" idx="0"/>
          </p:cNvCxnSpPr>
          <p:nvPr/>
        </p:nvCxnSpPr>
        <p:spPr>
          <a:xfrm rot="5400000" flipH="1" flipV="1">
            <a:off x="5578923" y="3126447"/>
            <a:ext cx="392113"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직선 연결선 55"/>
          <p:cNvCxnSpPr>
            <a:stCxn id="41" idx="4"/>
          </p:cNvCxnSpPr>
          <p:nvPr/>
        </p:nvCxnSpPr>
        <p:spPr>
          <a:xfrm rot="5400000">
            <a:off x="5560667" y="4322628"/>
            <a:ext cx="428625"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직선 연결선 56"/>
          <p:cNvCxnSpPr>
            <a:stCxn id="41" idx="6"/>
            <a:endCxn id="42" idx="1"/>
          </p:cNvCxnSpPr>
          <p:nvPr/>
        </p:nvCxnSpPr>
        <p:spPr>
          <a:xfrm>
            <a:off x="6167886" y="3715409"/>
            <a:ext cx="28575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직선 연결선 57"/>
          <p:cNvCxnSpPr>
            <a:stCxn id="41" idx="5"/>
          </p:cNvCxnSpPr>
          <p:nvPr/>
        </p:nvCxnSpPr>
        <p:spPr>
          <a:xfrm rot="16200000" flipH="1">
            <a:off x="6053586" y="3993222"/>
            <a:ext cx="828675" cy="8286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5167761" y="1718334"/>
            <a:ext cx="1173163" cy="246063"/>
          </a:xfrm>
          <a:prstGeom prst="rect">
            <a:avLst/>
          </a:prstGeom>
          <a:noFill/>
        </p:spPr>
        <p:txBody>
          <a:bodyPr wrap="none">
            <a:spAutoFit/>
          </a:bodyPr>
          <a:lstStyle/>
          <a:p>
            <a:pPr eaLnBrk="1" latinLnBrk="1" hangingPunct="1">
              <a:defRPr/>
            </a:pPr>
            <a:r>
              <a:rPr lang="en-US" altLang="ko-KR" sz="1000" dirty="0">
                <a:latin typeface="+mn-lt"/>
                <a:ea typeface="굴림" charset="-127"/>
              </a:rPr>
              <a:t>Content Package</a:t>
            </a:r>
            <a:endParaRPr lang="ko-KR" altLang="en-US" sz="1000" dirty="0">
              <a:latin typeface="+mn-lt"/>
              <a:ea typeface="굴림" charset="-127"/>
            </a:endParaRPr>
          </a:p>
        </p:txBody>
      </p:sp>
      <p:sp>
        <p:nvSpPr>
          <p:cNvPr id="60" name="TextBox 59"/>
          <p:cNvSpPr txBox="1"/>
          <p:nvPr/>
        </p:nvSpPr>
        <p:spPr>
          <a:xfrm>
            <a:off x="5453511" y="5504522"/>
            <a:ext cx="606425" cy="246062"/>
          </a:xfrm>
          <a:prstGeom prst="rect">
            <a:avLst/>
          </a:prstGeom>
          <a:noFill/>
        </p:spPr>
        <p:txBody>
          <a:bodyPr wrap="none">
            <a:spAutoFit/>
          </a:bodyPr>
          <a:lstStyle/>
          <a:p>
            <a:pPr eaLnBrk="1" latinLnBrk="1" hangingPunct="1">
              <a:defRPr/>
            </a:pPr>
            <a:r>
              <a:rPr lang="en-US" altLang="ko-KR" sz="1000" dirty="0">
                <a:latin typeface="+mn-lt"/>
                <a:ea typeface="굴림" charset="-127"/>
              </a:rPr>
              <a:t>License</a:t>
            </a:r>
            <a:endParaRPr lang="ko-KR" altLang="en-US" sz="1000" dirty="0">
              <a:latin typeface="+mn-lt"/>
              <a:ea typeface="굴림" charset="-127"/>
            </a:endParaRPr>
          </a:p>
        </p:txBody>
      </p:sp>
    </p:spTree>
    <p:extLst>
      <p:ext uri="{BB962C8B-B14F-4D97-AF65-F5344CB8AC3E}">
        <p14:creationId xmlns:p14="http://schemas.microsoft.com/office/powerpoint/2010/main" val="1650881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Digital Watermarking</a:t>
            </a:r>
            <a:endParaRPr lang="ko-KR" altLang="en-US" dirty="0"/>
          </a:p>
        </p:txBody>
      </p:sp>
      <p:sp>
        <p:nvSpPr>
          <p:cNvPr id="3" name="내용 개체 틀 2"/>
          <p:cNvSpPr>
            <a:spLocks noGrp="1"/>
          </p:cNvSpPr>
          <p:nvPr>
            <p:ph idx="1"/>
          </p:nvPr>
        </p:nvSpPr>
        <p:spPr/>
        <p:txBody>
          <a:bodyPr/>
          <a:lstStyle/>
          <a:p>
            <a:r>
              <a:rPr lang="en-US" altLang="ko-KR" dirty="0" smtClean="0"/>
              <a:t>Imperceptible mark into contents</a:t>
            </a:r>
          </a:p>
          <a:p>
            <a:r>
              <a:rPr lang="en-US" altLang="ko-KR" dirty="0" smtClean="0"/>
              <a:t>Information hiding</a:t>
            </a:r>
          </a:p>
          <a:p>
            <a:pPr lvl="1"/>
            <a:r>
              <a:rPr lang="en-US" altLang="ko-KR" dirty="0" smtClean="0"/>
              <a:t>Copyright holders</a:t>
            </a:r>
          </a:p>
          <a:p>
            <a:pPr lvl="1"/>
            <a:r>
              <a:rPr lang="en-US" altLang="ko-KR" dirty="0" smtClean="0"/>
              <a:t>Buyers</a:t>
            </a:r>
          </a:p>
          <a:p>
            <a:r>
              <a:rPr lang="en-US" altLang="ko-KR" dirty="0" smtClean="0"/>
              <a:t>Advantages</a:t>
            </a:r>
          </a:p>
          <a:p>
            <a:pPr lvl="1"/>
            <a:r>
              <a:rPr lang="en-US" altLang="ko-KR" dirty="0" smtClean="0"/>
              <a:t>Imperceptible</a:t>
            </a:r>
          </a:p>
          <a:p>
            <a:pPr lvl="1"/>
            <a:r>
              <a:rPr lang="en-US" altLang="ko-KR" dirty="0" smtClean="0"/>
              <a:t>Inseparable</a:t>
            </a:r>
            <a:endParaRPr lang="ko-KR" altLang="en-US" dirty="0"/>
          </a:p>
        </p:txBody>
      </p:sp>
      <p:sp>
        <p:nvSpPr>
          <p:cNvPr id="4" name="날짜 개체 틀 3"/>
          <p:cNvSpPr>
            <a:spLocks noGrp="1"/>
          </p:cNvSpPr>
          <p:nvPr>
            <p:ph type="dt" sz="half" idx="10"/>
          </p:nvPr>
        </p:nvSpPr>
        <p:spPr/>
        <p:txBody>
          <a:bodyPr/>
          <a:lstStyle/>
          <a:p>
            <a:fld id="{917307DB-0DA8-4648-878F-D01410FA39CF}"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p>
            <a:fld id="{F777F783-2E30-4DF6-917C-2C10638EB427}" type="slidenum">
              <a:rPr lang="ko-KR" altLang="en-US" smtClean="0"/>
              <a:t>19</a:t>
            </a:fld>
            <a:endParaRPr lang="ko-KR" altLang="en-US"/>
          </a:p>
        </p:txBody>
      </p:sp>
    </p:spTree>
    <p:extLst>
      <p:ext uri="{BB962C8B-B14F-4D97-AF65-F5344CB8AC3E}">
        <p14:creationId xmlns:p14="http://schemas.microsoft.com/office/powerpoint/2010/main" val="1748272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제목 6"/>
          <p:cNvSpPr>
            <a:spLocks noGrp="1"/>
          </p:cNvSpPr>
          <p:nvPr>
            <p:ph type="title"/>
          </p:nvPr>
        </p:nvSpPr>
        <p:spPr/>
        <p:txBody>
          <a:bodyPr/>
          <a:lstStyle/>
          <a:p>
            <a:r>
              <a:rPr lang="en-US" altLang="ko-KR" dirty="0" smtClean="0"/>
              <a:t>Who is the </a:t>
            </a:r>
            <a:r>
              <a:rPr lang="en-US" altLang="ko-KR" dirty="0" err="1" smtClean="0"/>
              <a:t>rightsholder</a:t>
            </a:r>
            <a:r>
              <a:rPr lang="en-US" altLang="ko-KR" dirty="0" smtClean="0"/>
              <a:t>?</a:t>
            </a:r>
            <a:endParaRPr lang="ko-KR" altLang="en-US" dirty="0"/>
          </a:p>
        </p:txBody>
      </p:sp>
      <p:sp>
        <p:nvSpPr>
          <p:cNvPr id="4" name="날짜 개체 틀 3"/>
          <p:cNvSpPr>
            <a:spLocks noGrp="1"/>
          </p:cNvSpPr>
          <p:nvPr>
            <p:ph type="dt" sz="half" idx="10"/>
          </p:nvPr>
        </p:nvSpPr>
        <p:spPr/>
        <p:txBody>
          <a:bodyPr/>
          <a:lstStyle/>
          <a:p>
            <a:fld id="{3E51167B-D74D-45F4-BE54-2052D9F0169A}"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p>
            <a:fld id="{F777F783-2E30-4DF6-917C-2C10638EB427}" type="slidenum">
              <a:rPr lang="ko-KR" altLang="en-US" smtClean="0"/>
              <a:t>20</a:t>
            </a:fld>
            <a:endParaRPr lang="ko-KR" altLang="en-US"/>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90600" y="2231571"/>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267200" y="1926771"/>
            <a:ext cx="3902075"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5"/>
          <p:cNvSpPr txBox="1">
            <a:spLocks noChangeArrowheads="1"/>
          </p:cNvSpPr>
          <p:nvPr/>
        </p:nvSpPr>
        <p:spPr bwMode="auto">
          <a:xfrm>
            <a:off x="3429000" y="5660571"/>
            <a:ext cx="1504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ea typeface="HY엽서L" panose="02030600000101010101" pitchFamily="18" charset="-127"/>
              </a:defRPr>
            </a:lvl1pPr>
            <a:lvl2pPr marL="742950" indent="-285750" latinLnBrk="1">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ea typeface="HY엽서L" panose="02030600000101010101" pitchFamily="18" charset="-127"/>
              </a:defRPr>
            </a:lvl2pPr>
            <a:lvl3pPr marL="1143000" indent="-228600" latinLnBrk="1">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ea typeface="HY엽서L" panose="02030600000101010101" pitchFamily="18" charset="-127"/>
              </a:defRPr>
            </a:lvl3pPr>
            <a:lvl4pPr marL="1600200" indent="-228600" latinLnBrk="1">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ea typeface="HY엽서L" panose="02030600000101010101" pitchFamily="18" charset="-127"/>
              </a:defRPr>
            </a:lvl4pPr>
            <a:lvl5pPr marL="2057400" indent="-228600" latinLnBrk="1">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ea typeface="HY엽서L" panose="02030600000101010101" pitchFamily="18" charset="-127"/>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ea typeface="HY엽서L" panose="02030600000101010101" pitchFamily="18" charset="-127"/>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ea typeface="HY엽서L" panose="02030600000101010101" pitchFamily="18" charset="-127"/>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ea typeface="HY엽서L" panose="02030600000101010101" pitchFamily="18" charset="-127"/>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ea typeface="HY엽서L" panose="02030600000101010101" pitchFamily="18" charset="-127"/>
              </a:defRPr>
            </a:lvl9pPr>
          </a:lstStyle>
          <a:p>
            <a:pPr eaLnBrk="1" hangingPunct="1">
              <a:spcBef>
                <a:spcPct val="0"/>
              </a:spcBef>
              <a:buClrTx/>
              <a:buSzTx/>
              <a:buFontTx/>
              <a:buNone/>
            </a:pPr>
            <a:r>
              <a:rPr lang="en-US" altLang="ko-KR" sz="1800">
                <a:latin typeface="Arial" panose="020B0604020202020204" pitchFamily="34" charset="0"/>
                <a:ea typeface="HY신명조" panose="02030600000101010101" pitchFamily="18" charset="-127"/>
              </a:rPr>
              <a:t>Lena in 1972</a:t>
            </a:r>
          </a:p>
        </p:txBody>
      </p:sp>
    </p:spTree>
    <p:extLst>
      <p:ext uri="{BB962C8B-B14F-4D97-AF65-F5344CB8AC3E}">
        <p14:creationId xmlns:p14="http://schemas.microsoft.com/office/powerpoint/2010/main" val="1615224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Digital Fingerprinting</a:t>
            </a:r>
            <a:endParaRPr lang="ko-KR" altLang="en-US" dirty="0"/>
          </a:p>
        </p:txBody>
      </p:sp>
      <p:sp>
        <p:nvSpPr>
          <p:cNvPr id="3" name="내용 개체 틀 2"/>
          <p:cNvSpPr>
            <a:spLocks noGrp="1"/>
          </p:cNvSpPr>
          <p:nvPr>
            <p:ph idx="1"/>
          </p:nvPr>
        </p:nvSpPr>
        <p:spPr/>
        <p:txBody>
          <a:bodyPr/>
          <a:lstStyle/>
          <a:p>
            <a:r>
              <a:rPr lang="en-US" altLang="ko-KR" dirty="0" smtClean="0"/>
              <a:t>Features of multimedia content</a:t>
            </a:r>
          </a:p>
          <a:p>
            <a:pPr lvl="1"/>
            <a:r>
              <a:rPr lang="en-US" altLang="ko-KR" dirty="0" smtClean="0"/>
              <a:t>Like a fingerprint or a DNA</a:t>
            </a:r>
          </a:p>
          <a:p>
            <a:r>
              <a:rPr lang="en-US" altLang="ko-KR" dirty="0" smtClean="0"/>
              <a:t>Content Identification by Google</a:t>
            </a:r>
          </a:p>
          <a:p>
            <a:r>
              <a:rPr lang="en-US" altLang="ko-KR" dirty="0" smtClean="0"/>
              <a:t>Grace note, Audible magic, etc.</a:t>
            </a:r>
          </a:p>
          <a:p>
            <a:r>
              <a:rPr lang="en-US" altLang="ko-KR" dirty="0" smtClean="0"/>
              <a:t>Illegal transmission control of Contents</a:t>
            </a:r>
            <a:endParaRPr lang="ko-KR" altLang="en-US" dirty="0"/>
          </a:p>
        </p:txBody>
      </p:sp>
      <p:sp>
        <p:nvSpPr>
          <p:cNvPr id="4" name="날짜 개체 틀 3"/>
          <p:cNvSpPr>
            <a:spLocks noGrp="1"/>
          </p:cNvSpPr>
          <p:nvPr>
            <p:ph type="dt" sz="half" idx="10"/>
          </p:nvPr>
        </p:nvSpPr>
        <p:spPr/>
        <p:txBody>
          <a:bodyPr/>
          <a:lstStyle/>
          <a:p>
            <a:fld id="{D1B1EF7D-773E-486E-9620-93D250FFB738}"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p>
            <a:fld id="{F777F783-2E30-4DF6-917C-2C10638EB427}" type="slidenum">
              <a:rPr lang="ko-KR" altLang="en-US" smtClean="0"/>
              <a:t>21</a:t>
            </a:fld>
            <a:endParaRPr lang="ko-KR" altLang="en-US"/>
          </a:p>
        </p:txBody>
      </p:sp>
    </p:spTree>
    <p:extLst>
      <p:ext uri="{BB962C8B-B14F-4D97-AF65-F5344CB8AC3E}">
        <p14:creationId xmlns:p14="http://schemas.microsoft.com/office/powerpoint/2010/main" val="15914413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Limitation of Technical Measures</a:t>
            </a:r>
            <a:endParaRPr lang="ko-KR" altLang="en-US" dirty="0"/>
          </a:p>
        </p:txBody>
      </p:sp>
      <p:sp>
        <p:nvSpPr>
          <p:cNvPr id="3" name="내용 개체 틀 2"/>
          <p:cNvSpPr>
            <a:spLocks noGrp="1"/>
          </p:cNvSpPr>
          <p:nvPr>
            <p:ph idx="1"/>
          </p:nvPr>
        </p:nvSpPr>
        <p:spPr/>
        <p:txBody>
          <a:bodyPr/>
          <a:lstStyle/>
          <a:p>
            <a:r>
              <a:rPr lang="en-US" altLang="ko-KR" sz="2400" b="0" dirty="0"/>
              <a:t>Professor Ed </a:t>
            </a:r>
            <a:r>
              <a:rPr lang="en-US" altLang="ko-KR" sz="2400" b="0" dirty="0" smtClean="0"/>
              <a:t>Felton at </a:t>
            </a:r>
            <a:r>
              <a:rPr lang="en-US" altLang="ko-KR" sz="2400" b="0" dirty="0"/>
              <a:t>Princeton </a:t>
            </a:r>
            <a:r>
              <a:rPr lang="en-US" altLang="ko-KR" sz="2400" b="0" smtClean="0"/>
              <a:t>University said.</a:t>
            </a:r>
            <a:endParaRPr lang="en-US" altLang="ko-KR" sz="2400" b="0" dirty="0" smtClean="0"/>
          </a:p>
          <a:p>
            <a:r>
              <a:rPr lang="en-US" altLang="ko-KR" sz="2400" b="0" dirty="0" smtClean="0"/>
              <a:t>The </a:t>
            </a:r>
            <a:r>
              <a:rPr lang="en-US" altLang="ko-KR" sz="2400" b="0" dirty="0"/>
              <a:t>legal definition of </a:t>
            </a:r>
            <a:r>
              <a:rPr lang="en-US" altLang="ko-KR" sz="2400" b="0" dirty="0">
                <a:solidFill>
                  <a:srgbClr val="FF0000"/>
                </a:solidFill>
              </a:rPr>
              <a:t>fair use </a:t>
            </a:r>
            <a:r>
              <a:rPr lang="en-US" altLang="ko-KR" sz="2400" b="0" dirty="0"/>
              <a:t>is, by computer scientists’ standards, maddeningly vague.  No enumeration of fair uses is provided.  </a:t>
            </a:r>
            <a:r>
              <a:rPr lang="en-US" altLang="ko-KR" sz="2400" b="0" dirty="0">
                <a:solidFill>
                  <a:srgbClr val="FF0000"/>
                </a:solidFill>
              </a:rPr>
              <a:t>There is not even a precise algorithm for deciding whether a particular use is fair</a:t>
            </a:r>
            <a:r>
              <a:rPr lang="en-US" altLang="ko-KR" sz="2400" b="0" dirty="0"/>
              <a:t>.  Instead, the law says that judges should make case-by-case decisions based on four factors:  the nature of the use; the nature of the original work; the portion of the original work used; and the effect of the use on the market.  The law does not say exactly how these factors should be evaluated or even how the factors should be weighted against one another.</a:t>
            </a:r>
          </a:p>
          <a:p>
            <a:r>
              <a:rPr lang="en-US" altLang="ko-KR" sz="2400" b="0" dirty="0"/>
              <a:t>To a computer scientist, such </a:t>
            </a:r>
            <a:r>
              <a:rPr lang="en-US" altLang="ko-KR" sz="2400" b="0" dirty="0">
                <a:solidFill>
                  <a:srgbClr val="FF0000"/>
                </a:solidFill>
              </a:rPr>
              <a:t>imprecision is a bug</a:t>
            </a:r>
            <a:r>
              <a:rPr lang="en-US" altLang="ko-KR" sz="2400" b="0" dirty="0" smtClean="0"/>
              <a:t>.</a:t>
            </a:r>
            <a:endParaRPr lang="en-US" altLang="ko-KR" sz="2400" b="0" dirty="0"/>
          </a:p>
        </p:txBody>
      </p:sp>
      <p:sp>
        <p:nvSpPr>
          <p:cNvPr id="4" name="날짜 개체 틀 3"/>
          <p:cNvSpPr>
            <a:spLocks noGrp="1"/>
          </p:cNvSpPr>
          <p:nvPr>
            <p:ph type="dt" sz="half" idx="10"/>
          </p:nvPr>
        </p:nvSpPr>
        <p:spPr/>
        <p:txBody>
          <a:bodyPr/>
          <a:lstStyle/>
          <a:p>
            <a:fld id="{49C19CE9-CBCA-4624-8064-7DAF81294BB2}"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p>
            <a:fld id="{F777F783-2E30-4DF6-917C-2C10638EB427}" type="slidenum">
              <a:rPr lang="ko-KR" altLang="en-US" smtClean="0"/>
              <a:t>22</a:t>
            </a:fld>
            <a:endParaRPr lang="ko-KR" altLang="en-US"/>
          </a:p>
        </p:txBody>
      </p:sp>
    </p:spTree>
    <p:extLst>
      <p:ext uri="{BB962C8B-B14F-4D97-AF65-F5344CB8AC3E}">
        <p14:creationId xmlns:p14="http://schemas.microsoft.com/office/powerpoint/2010/main" val="3430045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Technical Challenge for Copyright</a:t>
            </a:r>
            <a:endParaRPr lang="ko-KR" altLang="en-US" dirty="0"/>
          </a:p>
        </p:txBody>
      </p:sp>
      <p:sp>
        <p:nvSpPr>
          <p:cNvPr id="3" name="내용 개체 틀 2"/>
          <p:cNvSpPr>
            <a:spLocks noGrp="1"/>
          </p:cNvSpPr>
          <p:nvPr>
            <p:ph idx="1"/>
          </p:nvPr>
        </p:nvSpPr>
        <p:spPr/>
        <p:txBody>
          <a:bodyPr/>
          <a:lstStyle/>
          <a:p>
            <a:r>
              <a:rPr lang="en-US" altLang="ko-KR" dirty="0" smtClean="0"/>
              <a:t>Awareness by Deep Learning and big data will be helpful to identify fair use case</a:t>
            </a:r>
          </a:p>
          <a:p>
            <a:r>
              <a:rPr lang="en-US" altLang="ko-KR" dirty="0" smtClean="0"/>
              <a:t>Nonlinear watermarking</a:t>
            </a:r>
          </a:p>
          <a:p>
            <a:pPr lvl="1"/>
            <a:r>
              <a:rPr lang="en-US" altLang="ko-KR" dirty="0" smtClean="0"/>
              <a:t>embed the mark in the compressed domain and extract the mark in the uncompressed domain. Is it possible ?</a:t>
            </a:r>
          </a:p>
          <a:p>
            <a:r>
              <a:rPr lang="en-US" altLang="ko-KR" dirty="0" smtClean="0"/>
              <a:t>Self-destructive content – smart content</a:t>
            </a:r>
          </a:p>
          <a:p>
            <a:pPr lvl="1"/>
            <a:r>
              <a:rPr lang="en-US" altLang="ko-KR" dirty="0" smtClean="0"/>
              <a:t>Destroy content by itself if there is illegal intended usage.</a:t>
            </a:r>
            <a:endParaRPr lang="ko-KR" altLang="en-US" dirty="0"/>
          </a:p>
        </p:txBody>
      </p:sp>
      <p:sp>
        <p:nvSpPr>
          <p:cNvPr id="4" name="날짜 개체 틀 3"/>
          <p:cNvSpPr>
            <a:spLocks noGrp="1"/>
          </p:cNvSpPr>
          <p:nvPr>
            <p:ph type="dt" sz="half" idx="10"/>
          </p:nvPr>
        </p:nvSpPr>
        <p:spPr/>
        <p:txBody>
          <a:bodyPr/>
          <a:lstStyle/>
          <a:p>
            <a:fld id="{DC47E3AF-71E2-4F8C-824D-8E085E430433}" type="datetime1">
              <a:rPr lang="ko-KR" altLang="en-US" smtClean="0"/>
              <a:t>2015-09-23</a:t>
            </a:fld>
            <a:endParaRPr lang="ko-KR" altLang="en-US"/>
          </a:p>
        </p:txBody>
      </p:sp>
      <p:sp>
        <p:nvSpPr>
          <p:cNvPr id="5" name="바닥글 개체 틀 4"/>
          <p:cNvSpPr>
            <a:spLocks noGrp="1"/>
          </p:cNvSpPr>
          <p:nvPr>
            <p:ph type="ftr" sz="quarter" idx="11"/>
          </p:nvPr>
        </p:nvSpPr>
        <p:spPr/>
        <p:txBody>
          <a:body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p>
            <a:fld id="{F777F783-2E30-4DF6-917C-2C10638EB427}" type="slidenum">
              <a:rPr lang="ko-KR" altLang="en-US" smtClean="0"/>
              <a:t>23</a:t>
            </a:fld>
            <a:endParaRPr lang="ko-KR" altLang="en-US"/>
          </a:p>
        </p:txBody>
      </p:sp>
    </p:spTree>
    <p:extLst>
      <p:ext uri="{BB962C8B-B14F-4D97-AF65-F5344CB8AC3E}">
        <p14:creationId xmlns:p14="http://schemas.microsoft.com/office/powerpoint/2010/main" val="11270536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title"/>
          </p:nvPr>
        </p:nvSpPr>
        <p:spPr/>
        <p:txBody>
          <a:bodyPr/>
          <a:lstStyle/>
          <a:p>
            <a:r>
              <a:rPr lang="en-US" altLang="ko-KR" dirty="0" smtClean="0">
                <a:solidFill>
                  <a:schemeClr val="tx1"/>
                </a:solidFill>
              </a:rPr>
              <a:t>Thank you !</a:t>
            </a:r>
            <a:endParaRPr lang="ko-KR" altLang="en-US" dirty="0">
              <a:solidFill>
                <a:schemeClr val="tx1"/>
              </a:solidFill>
            </a:endParaRPr>
          </a:p>
        </p:txBody>
      </p:sp>
      <p:sp>
        <p:nvSpPr>
          <p:cNvPr id="5" name="텍스트 개체 틀 4"/>
          <p:cNvSpPr>
            <a:spLocks noGrp="1"/>
          </p:cNvSpPr>
          <p:nvPr>
            <p:ph type="body" idx="1"/>
          </p:nvPr>
        </p:nvSpPr>
        <p:spPr/>
        <p:txBody>
          <a:bodyPr/>
          <a:lstStyle/>
          <a:p>
            <a:r>
              <a:rPr lang="en-US" altLang="ko-KR" dirty="0" smtClean="0"/>
              <a:t>jwkim@smu.ac.kr</a:t>
            </a:r>
            <a:endParaRPr lang="ko-KR" altLang="en-US" dirty="0"/>
          </a:p>
        </p:txBody>
      </p:sp>
      <p:sp>
        <p:nvSpPr>
          <p:cNvPr id="2" name="날짜 개체 틀 1"/>
          <p:cNvSpPr>
            <a:spLocks noGrp="1"/>
          </p:cNvSpPr>
          <p:nvPr>
            <p:ph type="dt" sz="half" idx="10"/>
          </p:nvPr>
        </p:nvSpPr>
        <p:spPr/>
        <p:txBody>
          <a:bodyPr/>
          <a:lstStyle/>
          <a:p>
            <a:fld id="{5F978A3A-8806-48E7-9717-1D9C5025520E}" type="datetime1">
              <a:rPr lang="ko-KR" altLang="en-US" smtClean="0"/>
              <a:t>2015-09-23</a:t>
            </a:fld>
            <a:endParaRPr lang="ko-KR" altLang="en-US"/>
          </a:p>
        </p:txBody>
      </p:sp>
      <p:sp>
        <p:nvSpPr>
          <p:cNvPr id="3" name="바닥글 개체 틀 2"/>
          <p:cNvSpPr>
            <a:spLocks noGrp="1"/>
          </p:cNvSpPr>
          <p:nvPr>
            <p:ph type="ftr" sz="quarter" idx="11"/>
          </p:nvPr>
        </p:nvSpPr>
        <p:spPr/>
        <p:txBody>
          <a:bodyPr/>
          <a:lstStyle/>
          <a:p>
            <a:r>
              <a:rPr lang="en-US" altLang="ko-KR" smtClean="0"/>
              <a:t>Creative Content Labs</a:t>
            </a:r>
            <a:endParaRPr lang="ko-KR" altLang="en-US"/>
          </a:p>
        </p:txBody>
      </p:sp>
      <p:sp>
        <p:nvSpPr>
          <p:cNvPr id="6" name="슬라이드 번호 개체 틀 5"/>
          <p:cNvSpPr>
            <a:spLocks noGrp="1"/>
          </p:cNvSpPr>
          <p:nvPr>
            <p:ph type="sldNum" sz="quarter" idx="12"/>
          </p:nvPr>
        </p:nvSpPr>
        <p:spPr/>
        <p:txBody>
          <a:bodyPr/>
          <a:lstStyle/>
          <a:p>
            <a:fld id="{F777F783-2E30-4DF6-917C-2C10638EB427}" type="slidenum">
              <a:rPr lang="ko-KR" altLang="en-US" smtClean="0"/>
              <a:t>24</a:t>
            </a:fld>
            <a:endParaRPr lang="ko-KR" altLang="en-US"/>
          </a:p>
        </p:txBody>
      </p:sp>
    </p:spTree>
    <p:extLst>
      <p:ext uri="{BB962C8B-B14F-4D97-AF65-F5344CB8AC3E}">
        <p14:creationId xmlns:p14="http://schemas.microsoft.com/office/powerpoint/2010/main" val="986022596"/>
      </p:ext>
    </p:extLst>
  </p:cSld>
  <p:clrMapOvr>
    <a:masterClrMapping/>
  </p:clrMapOvr>
</p:sld>
</file>

<file path=ppt/theme/theme1.xml><?xml version="1.0" encoding="utf-8"?>
<a:theme xmlns:a="http://schemas.openxmlformats.org/drawingml/2006/main" name="테마2">
  <a:themeElements>
    <a:clrScheme name="nari_test 1">
      <a:dk1>
        <a:srgbClr val="2A4C41"/>
      </a:dk1>
      <a:lt1>
        <a:srgbClr val="FFFFFF"/>
      </a:lt1>
      <a:dk2>
        <a:srgbClr val="000000"/>
      </a:dk2>
      <a:lt2>
        <a:srgbClr val="DDDDDD"/>
      </a:lt2>
      <a:accent1>
        <a:srgbClr val="1D518D"/>
      </a:accent1>
      <a:accent2>
        <a:srgbClr val="0099CB"/>
      </a:accent2>
      <a:accent3>
        <a:srgbClr val="FFFFFF"/>
      </a:accent3>
      <a:accent4>
        <a:srgbClr val="224036"/>
      </a:accent4>
      <a:accent5>
        <a:srgbClr val="ABB3C5"/>
      </a:accent5>
      <a:accent6>
        <a:srgbClr val="008AB8"/>
      </a:accent6>
      <a:hlink>
        <a:srgbClr val="00CCFF"/>
      </a:hlink>
      <a:folHlink>
        <a:srgbClr val="749BD4"/>
      </a:folHlink>
    </a:clrScheme>
    <a:fontScheme name="nari_tes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nari_test 1">
        <a:dk1>
          <a:srgbClr val="2A4C41"/>
        </a:dk1>
        <a:lt1>
          <a:srgbClr val="FFFFFF"/>
        </a:lt1>
        <a:dk2>
          <a:srgbClr val="000000"/>
        </a:dk2>
        <a:lt2>
          <a:srgbClr val="DDDDDD"/>
        </a:lt2>
        <a:accent1>
          <a:srgbClr val="1D518D"/>
        </a:accent1>
        <a:accent2>
          <a:srgbClr val="0099CB"/>
        </a:accent2>
        <a:accent3>
          <a:srgbClr val="FFFFFF"/>
        </a:accent3>
        <a:accent4>
          <a:srgbClr val="224036"/>
        </a:accent4>
        <a:accent5>
          <a:srgbClr val="ABB3C5"/>
        </a:accent5>
        <a:accent6>
          <a:srgbClr val="008AB8"/>
        </a:accent6>
        <a:hlink>
          <a:srgbClr val="00CCFF"/>
        </a:hlink>
        <a:folHlink>
          <a:srgbClr val="749BD4"/>
        </a:folHlink>
      </a:clrScheme>
      <a:clrMap bg1="lt1" tx1="dk1" bg2="lt2" tx2="dk2" accent1="accent1" accent2="accent2" accent3="accent3" accent4="accent4" accent5="accent5" accent6="accent6" hlink="hlink" folHlink="folHlink"/>
    </a:extraClrScheme>
    <a:extraClrScheme>
      <a:clrScheme name="nari_test 2">
        <a:dk1>
          <a:srgbClr val="2A4C41"/>
        </a:dk1>
        <a:lt1>
          <a:srgbClr val="FFFFFF"/>
        </a:lt1>
        <a:dk2>
          <a:srgbClr val="000000"/>
        </a:dk2>
        <a:lt2>
          <a:srgbClr val="DDDDDD"/>
        </a:lt2>
        <a:accent1>
          <a:srgbClr val="7E784E"/>
        </a:accent1>
        <a:accent2>
          <a:srgbClr val="989780"/>
        </a:accent2>
        <a:accent3>
          <a:srgbClr val="FFFFFF"/>
        </a:accent3>
        <a:accent4>
          <a:srgbClr val="224036"/>
        </a:accent4>
        <a:accent5>
          <a:srgbClr val="C0BEB2"/>
        </a:accent5>
        <a:accent6>
          <a:srgbClr val="898873"/>
        </a:accent6>
        <a:hlink>
          <a:srgbClr val="BEBA9C"/>
        </a:hlink>
        <a:folHlink>
          <a:srgbClr val="94A1B4"/>
        </a:folHlink>
      </a:clrScheme>
      <a:clrMap bg1="lt1" tx1="dk1" bg2="lt2" tx2="dk2" accent1="accent1" accent2="accent2" accent3="accent3" accent4="accent4" accent5="accent5" accent6="accent6" hlink="hlink" folHlink="folHlink"/>
    </a:extraClrScheme>
    <a:extraClrScheme>
      <a:clrScheme name="nari_test 3">
        <a:dk1>
          <a:srgbClr val="2A4C41"/>
        </a:dk1>
        <a:lt1>
          <a:srgbClr val="FFFFFF"/>
        </a:lt1>
        <a:dk2>
          <a:srgbClr val="000000"/>
        </a:dk2>
        <a:lt2>
          <a:srgbClr val="DDDDDD"/>
        </a:lt2>
        <a:accent1>
          <a:srgbClr val="285F6A"/>
        </a:accent1>
        <a:accent2>
          <a:srgbClr val="419DAF"/>
        </a:accent2>
        <a:accent3>
          <a:srgbClr val="FFFFFF"/>
        </a:accent3>
        <a:accent4>
          <a:srgbClr val="224036"/>
        </a:accent4>
        <a:accent5>
          <a:srgbClr val="ACB6B9"/>
        </a:accent5>
        <a:accent6>
          <a:srgbClr val="3A8E9E"/>
        </a:accent6>
        <a:hlink>
          <a:srgbClr val="34C1D0"/>
        </a:hlink>
        <a:folHlink>
          <a:srgbClr val="749BD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제안서발표자료-F</Template>
  <TotalTime>2264</TotalTime>
  <Words>2607</Words>
  <Application>Microsoft Office PowerPoint</Application>
  <PresentationFormat>On-screen Show (4:3)</PresentationFormat>
  <Paragraphs>287</Paragraphs>
  <Slides>24</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굴림</vt:lpstr>
      <vt:lpstr>HY신명조</vt:lpstr>
      <vt:lpstr>Verdana</vt:lpstr>
      <vt:lpstr>서울남산체 B</vt:lpstr>
      <vt:lpstr>맑은 고딕</vt:lpstr>
      <vt:lpstr>Wingdings</vt:lpstr>
      <vt:lpstr>테마2</vt:lpstr>
      <vt:lpstr>Security(Copyright) Issues for Multimedia Content</vt:lpstr>
      <vt:lpstr>Multimedia Content</vt:lpstr>
      <vt:lpstr>Duplication</vt:lpstr>
      <vt:lpstr>Piracy issues</vt:lpstr>
      <vt:lpstr>File sharing</vt:lpstr>
      <vt:lpstr>Copyright</vt:lpstr>
      <vt:lpstr>Copyright vs. Patent</vt:lpstr>
      <vt:lpstr>A Tragedy of Copyright in Korea</vt:lpstr>
      <vt:lpstr>Copyleft</vt:lpstr>
      <vt:lpstr>Compromising</vt:lpstr>
      <vt:lpstr>New Technology – Aereo</vt:lpstr>
      <vt:lpstr>Aereo Service</vt:lpstr>
      <vt:lpstr>New Technology – Sling Box</vt:lpstr>
      <vt:lpstr>Global Cooperation</vt:lpstr>
      <vt:lpstr>Technical Measure</vt:lpstr>
      <vt:lpstr>Category</vt:lpstr>
      <vt:lpstr>Digital Rights Management</vt:lpstr>
      <vt:lpstr>DRM Reference Architecture</vt:lpstr>
      <vt:lpstr>Digital Watermarking</vt:lpstr>
      <vt:lpstr>Who is the rightsholder?</vt:lpstr>
      <vt:lpstr>Digital Fingerprinting</vt:lpstr>
      <vt:lpstr>Limitation of Technical Measures</vt:lpstr>
      <vt:lpstr>Technical Challenge for Copyright</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Security Issues for Multimedia Content</dc:title>
  <dc:creator>김종원</dc:creator>
  <cp:lastModifiedBy>S L Sushma Guduri</cp:lastModifiedBy>
  <cp:revision>100</cp:revision>
  <dcterms:created xsi:type="dcterms:W3CDTF">2015-07-31T05:46:29Z</dcterms:created>
  <dcterms:modified xsi:type="dcterms:W3CDTF">2015-09-23T07:23:15Z</dcterms:modified>
</cp:coreProperties>
</file>