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Default Extension="TI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0.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1.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2.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3.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4.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5.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6.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7.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8.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19.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0.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1.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2.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3.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4.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5.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6" r:id="rId3"/>
    <p:sldMasterId id="2147483709" r:id="rId4"/>
    <p:sldMasterId id="2147483733" r:id="rId5"/>
    <p:sldMasterId id="2147483769" r:id="rId6"/>
    <p:sldMasterId id="2147483782" r:id="rId7"/>
    <p:sldMasterId id="2147483794" r:id="rId8"/>
    <p:sldMasterId id="2147483806" r:id="rId9"/>
    <p:sldMasterId id="2147483818" r:id="rId10"/>
    <p:sldMasterId id="2147483830" r:id="rId11"/>
    <p:sldMasterId id="2147483866" r:id="rId12"/>
    <p:sldMasterId id="2147483878" r:id="rId13"/>
    <p:sldMasterId id="2147483890" r:id="rId14"/>
    <p:sldMasterId id="2147483939" r:id="rId15"/>
    <p:sldMasterId id="2147483989" r:id="rId16"/>
    <p:sldMasterId id="2147484001" r:id="rId17"/>
    <p:sldMasterId id="2147484075" r:id="rId18"/>
    <p:sldMasterId id="2147484087" r:id="rId19"/>
    <p:sldMasterId id="2147484124" r:id="rId20"/>
    <p:sldMasterId id="2147484136" r:id="rId21"/>
    <p:sldMasterId id="2147484148" r:id="rId22"/>
    <p:sldMasterId id="2147484161" r:id="rId23"/>
    <p:sldMasterId id="2147484174" r:id="rId24"/>
    <p:sldMasterId id="2147484200" r:id="rId25"/>
    <p:sldMasterId id="2147484213" r:id="rId26"/>
  </p:sldMasterIdLst>
  <p:notesMasterIdLst>
    <p:notesMasterId r:id="rId63"/>
  </p:notesMasterIdLst>
  <p:handoutMasterIdLst>
    <p:handoutMasterId r:id="rId64"/>
  </p:handoutMasterIdLst>
  <p:sldIdLst>
    <p:sldId id="256" r:id="rId27"/>
    <p:sldId id="328" r:id="rId28"/>
    <p:sldId id="311" r:id="rId29"/>
    <p:sldId id="331" r:id="rId30"/>
    <p:sldId id="349" r:id="rId31"/>
    <p:sldId id="263" r:id="rId32"/>
    <p:sldId id="270" r:id="rId33"/>
    <p:sldId id="271" r:id="rId34"/>
    <p:sldId id="308" r:id="rId35"/>
    <p:sldId id="307" r:id="rId36"/>
    <p:sldId id="334" r:id="rId37"/>
    <p:sldId id="283" r:id="rId38"/>
    <p:sldId id="280" r:id="rId39"/>
    <p:sldId id="296" r:id="rId40"/>
    <p:sldId id="266" r:id="rId41"/>
    <p:sldId id="267" r:id="rId42"/>
    <p:sldId id="282" r:id="rId43"/>
    <p:sldId id="335" r:id="rId44"/>
    <p:sldId id="352" r:id="rId45"/>
    <p:sldId id="337" r:id="rId46"/>
    <p:sldId id="274" r:id="rId47"/>
    <p:sldId id="260" r:id="rId48"/>
    <p:sldId id="345" r:id="rId49"/>
    <p:sldId id="278" r:id="rId50"/>
    <p:sldId id="298" r:id="rId51"/>
    <p:sldId id="341" r:id="rId52"/>
    <p:sldId id="277" r:id="rId53"/>
    <p:sldId id="261" r:id="rId54"/>
    <p:sldId id="348" r:id="rId55"/>
    <p:sldId id="336" r:id="rId56"/>
    <p:sldId id="338" r:id="rId57"/>
    <p:sldId id="339" r:id="rId58"/>
    <p:sldId id="275" r:id="rId59"/>
    <p:sldId id="355" r:id="rId60"/>
    <p:sldId id="327" r:id="rId61"/>
    <p:sldId id="354" r:id="rId62"/>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7599" autoAdjust="0"/>
    <p:restoredTop sz="86420" autoAdjust="0"/>
  </p:normalViewPr>
  <p:slideViewPr>
    <p:cSldViewPr>
      <p:cViewPr varScale="1">
        <p:scale>
          <a:sx n="50" d="100"/>
          <a:sy n="50" d="100"/>
        </p:scale>
        <p:origin x="1256" y="24"/>
      </p:cViewPr>
      <p:guideLst>
        <p:guide orient="horz" pos="2160"/>
        <p:guide pos="2880"/>
      </p:guideLst>
    </p:cSldViewPr>
  </p:slideViewPr>
  <p:outlineViewPr>
    <p:cViewPr>
      <p:scale>
        <a:sx n="33" d="100"/>
        <a:sy n="33" d="100"/>
      </p:scale>
      <p:origin x="0" y="-9810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13.xml"/><Relationship Id="rId21" Type="http://schemas.openxmlformats.org/officeDocument/2006/relationships/slideMaster" Target="slideMasters/slideMaster21.xml"/><Relationship Id="rId34" Type="http://schemas.openxmlformats.org/officeDocument/2006/relationships/slide" Target="slides/slide8.xml"/><Relationship Id="rId42" Type="http://schemas.openxmlformats.org/officeDocument/2006/relationships/slide" Target="slides/slide16.xml"/><Relationship Id="rId47" Type="http://schemas.openxmlformats.org/officeDocument/2006/relationships/slide" Target="slides/slide21.xml"/><Relationship Id="rId50" Type="http://schemas.openxmlformats.org/officeDocument/2006/relationships/slide" Target="slides/slide24.xml"/><Relationship Id="rId55" Type="http://schemas.openxmlformats.org/officeDocument/2006/relationships/slide" Target="slides/slide29.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6.xml"/><Relationship Id="rId37" Type="http://schemas.openxmlformats.org/officeDocument/2006/relationships/slide" Target="slides/slide11.xml"/><Relationship Id="rId40" Type="http://schemas.openxmlformats.org/officeDocument/2006/relationships/slide" Target="slides/slide14.xml"/><Relationship Id="rId45" Type="http://schemas.openxmlformats.org/officeDocument/2006/relationships/slide" Target="slides/slide19.xml"/><Relationship Id="rId53" Type="http://schemas.openxmlformats.org/officeDocument/2006/relationships/slide" Target="slides/slide27.xml"/><Relationship Id="rId58" Type="http://schemas.openxmlformats.org/officeDocument/2006/relationships/slide" Target="slides/slide32.xml"/><Relationship Id="rId66"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2.xml"/><Relationship Id="rId36" Type="http://schemas.openxmlformats.org/officeDocument/2006/relationships/slide" Target="slides/slide10.xml"/><Relationship Id="rId49" Type="http://schemas.openxmlformats.org/officeDocument/2006/relationships/slide" Target="slides/slide23.xml"/><Relationship Id="rId57" Type="http://schemas.openxmlformats.org/officeDocument/2006/relationships/slide" Target="slides/slide31.xml"/><Relationship Id="rId61" Type="http://schemas.openxmlformats.org/officeDocument/2006/relationships/slide" Target="slides/slide35.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5.xml"/><Relationship Id="rId44" Type="http://schemas.openxmlformats.org/officeDocument/2006/relationships/slide" Target="slides/slide18.xml"/><Relationship Id="rId52" Type="http://schemas.openxmlformats.org/officeDocument/2006/relationships/slide" Target="slides/slide26.xml"/><Relationship Id="rId60" Type="http://schemas.openxmlformats.org/officeDocument/2006/relationships/slide" Target="slides/slide34.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1.xml"/><Relationship Id="rId30" Type="http://schemas.openxmlformats.org/officeDocument/2006/relationships/slide" Target="slides/slide4.xml"/><Relationship Id="rId35" Type="http://schemas.openxmlformats.org/officeDocument/2006/relationships/slide" Target="slides/slide9.xml"/><Relationship Id="rId43" Type="http://schemas.openxmlformats.org/officeDocument/2006/relationships/slide" Target="slides/slide17.xml"/><Relationship Id="rId48" Type="http://schemas.openxmlformats.org/officeDocument/2006/relationships/slide" Target="slides/slide22.xml"/><Relationship Id="rId56" Type="http://schemas.openxmlformats.org/officeDocument/2006/relationships/slide" Target="slides/slide30.xml"/><Relationship Id="rId64"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25.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7.xml"/><Relationship Id="rId38" Type="http://schemas.openxmlformats.org/officeDocument/2006/relationships/slide" Target="slides/slide12.xml"/><Relationship Id="rId46" Type="http://schemas.openxmlformats.org/officeDocument/2006/relationships/slide" Target="slides/slide20.xml"/><Relationship Id="rId59" Type="http://schemas.openxmlformats.org/officeDocument/2006/relationships/slide" Target="slides/slide33.xml"/><Relationship Id="rId67" Type="http://schemas.openxmlformats.org/officeDocument/2006/relationships/theme" Target="theme/theme1.xml"/><Relationship Id="rId20" Type="http://schemas.openxmlformats.org/officeDocument/2006/relationships/slideMaster" Target="slideMasters/slideMaster20.xml"/><Relationship Id="rId41" Type="http://schemas.openxmlformats.org/officeDocument/2006/relationships/slide" Target="slides/slide15.xml"/><Relationship Id="rId54" Type="http://schemas.openxmlformats.org/officeDocument/2006/relationships/slide" Target="slides/slide28.xml"/><Relationship Id="rId62"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1B5DFAC-243C-44BB-9F26-5B1573FF78B5}" type="datetimeFigureOut">
              <a:rPr lang="zh-TW" altLang="en-US" smtClean="0"/>
              <a:t>2016/8/4</a:t>
            </a:fld>
            <a:endParaRPr lang="zh-TW"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672C94D-364D-4F27-8142-1890EF6B08B0}" type="slidenum">
              <a:rPr lang="zh-TW" altLang="en-US" smtClean="0"/>
              <a:t>‹#›</a:t>
            </a:fld>
            <a:endParaRPr lang="zh-TW" altLang="en-US"/>
          </a:p>
        </p:txBody>
      </p:sp>
    </p:spTree>
    <p:extLst>
      <p:ext uri="{BB962C8B-B14F-4D97-AF65-F5344CB8AC3E}">
        <p14:creationId xmlns:p14="http://schemas.microsoft.com/office/powerpoint/2010/main" val="28306322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3419C5-F34E-4FFD-BE79-11C6B8A7B128}" type="datetimeFigureOut">
              <a:rPr lang="zh-TW" altLang="en-US" smtClean="0"/>
              <a:t>2016/8/4</a:t>
            </a:fld>
            <a:endParaRPr lang="zh-TW"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136342-562F-45E7-87FF-8C4B2CAF7F60}" type="slidenum">
              <a:rPr lang="zh-TW" altLang="en-US" smtClean="0"/>
              <a:t>‹#›</a:t>
            </a:fld>
            <a:endParaRPr lang="zh-TW" altLang="en-US"/>
          </a:p>
        </p:txBody>
      </p:sp>
    </p:spTree>
    <p:extLst>
      <p:ext uri="{BB962C8B-B14F-4D97-AF65-F5344CB8AC3E}">
        <p14:creationId xmlns:p14="http://schemas.microsoft.com/office/powerpoint/2010/main" val="2483509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txBox="1">
            <a:spLocks noGrp="1" noChangeArrowheads="1"/>
          </p:cNvSpPr>
          <p:nvPr/>
        </p:nvSpPr>
        <p:spPr bwMode="auto">
          <a:xfrm>
            <a:off x="3885721" y="8686873"/>
            <a:ext cx="2972280" cy="45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85" tIns="46792" rIns="93585" bIns="46792" anchor="b"/>
          <a:lstStyle>
            <a:lvl1pPr defTabSz="936625" eaLnBrk="0" hangingPunct="0">
              <a:defRPr kumimoji="1">
                <a:solidFill>
                  <a:schemeClr val="tx1"/>
                </a:solidFill>
                <a:latin typeface="Arial" charset="0"/>
                <a:ea typeface="ＭＳ Ｐゴシック" pitchFamily="34" charset="-128"/>
              </a:defRPr>
            </a:lvl1pPr>
            <a:lvl2pPr marL="742950" indent="-285750" defTabSz="936625" eaLnBrk="0" hangingPunct="0">
              <a:defRPr kumimoji="1">
                <a:solidFill>
                  <a:schemeClr val="tx1"/>
                </a:solidFill>
                <a:latin typeface="Arial" charset="0"/>
                <a:ea typeface="ＭＳ Ｐゴシック" pitchFamily="34" charset="-128"/>
              </a:defRPr>
            </a:lvl2pPr>
            <a:lvl3pPr marL="1143000" indent="-228600" defTabSz="936625" eaLnBrk="0" hangingPunct="0">
              <a:defRPr kumimoji="1">
                <a:solidFill>
                  <a:schemeClr val="tx1"/>
                </a:solidFill>
                <a:latin typeface="Arial" charset="0"/>
                <a:ea typeface="ＭＳ Ｐゴシック" pitchFamily="34" charset="-128"/>
              </a:defRPr>
            </a:lvl3pPr>
            <a:lvl4pPr marL="1600200" indent="-228600" defTabSz="936625" eaLnBrk="0" hangingPunct="0">
              <a:defRPr kumimoji="1">
                <a:solidFill>
                  <a:schemeClr val="tx1"/>
                </a:solidFill>
                <a:latin typeface="Arial" charset="0"/>
                <a:ea typeface="ＭＳ Ｐゴシック" pitchFamily="34" charset="-128"/>
              </a:defRPr>
            </a:lvl4pPr>
            <a:lvl5pPr marL="2057400" indent="-228600" defTabSz="936625" eaLnBrk="0" hangingPunct="0">
              <a:defRPr kumimoji="1">
                <a:solidFill>
                  <a:schemeClr val="tx1"/>
                </a:solidFill>
                <a:latin typeface="Arial" charset="0"/>
                <a:ea typeface="ＭＳ Ｐゴシック" pitchFamily="34" charset="-128"/>
              </a:defRPr>
            </a:lvl5pPr>
            <a:lvl6pPr marL="2514600" indent="-228600" defTabSz="936625" eaLnBrk="0" fontAlgn="base" hangingPunct="0">
              <a:spcBef>
                <a:spcPct val="0"/>
              </a:spcBef>
              <a:spcAft>
                <a:spcPct val="0"/>
              </a:spcAft>
              <a:defRPr kumimoji="1">
                <a:solidFill>
                  <a:schemeClr val="tx1"/>
                </a:solidFill>
                <a:latin typeface="Arial" charset="0"/>
                <a:ea typeface="ＭＳ Ｐゴシック" pitchFamily="34" charset="-128"/>
              </a:defRPr>
            </a:lvl6pPr>
            <a:lvl7pPr marL="2971800" indent="-228600" defTabSz="936625" eaLnBrk="0" fontAlgn="base" hangingPunct="0">
              <a:spcBef>
                <a:spcPct val="0"/>
              </a:spcBef>
              <a:spcAft>
                <a:spcPct val="0"/>
              </a:spcAft>
              <a:defRPr kumimoji="1">
                <a:solidFill>
                  <a:schemeClr val="tx1"/>
                </a:solidFill>
                <a:latin typeface="Arial" charset="0"/>
                <a:ea typeface="ＭＳ Ｐゴシック" pitchFamily="34" charset="-128"/>
              </a:defRPr>
            </a:lvl7pPr>
            <a:lvl8pPr marL="3429000" indent="-228600" defTabSz="936625" eaLnBrk="0" fontAlgn="base" hangingPunct="0">
              <a:spcBef>
                <a:spcPct val="0"/>
              </a:spcBef>
              <a:spcAft>
                <a:spcPct val="0"/>
              </a:spcAft>
              <a:defRPr kumimoji="1">
                <a:solidFill>
                  <a:schemeClr val="tx1"/>
                </a:solidFill>
                <a:latin typeface="Arial" charset="0"/>
                <a:ea typeface="ＭＳ Ｐゴシック" pitchFamily="34" charset="-128"/>
              </a:defRPr>
            </a:lvl8pPr>
            <a:lvl9pPr marL="3886200" indent="-228600" defTabSz="936625" eaLnBrk="0" fontAlgn="base" hangingPunct="0">
              <a:spcBef>
                <a:spcPct val="0"/>
              </a:spcBef>
              <a:spcAft>
                <a:spcPct val="0"/>
              </a:spcAft>
              <a:defRPr kumimoji="1">
                <a:solidFill>
                  <a:schemeClr val="tx1"/>
                </a:solidFill>
                <a:latin typeface="Arial" charset="0"/>
                <a:ea typeface="ＭＳ Ｐゴシック" pitchFamily="34" charset="-128"/>
              </a:defRPr>
            </a:lvl9pPr>
          </a:lstStyle>
          <a:p>
            <a:pPr algn="r" eaLnBrk="1" fontAlgn="base" hangingPunct="1">
              <a:spcBef>
                <a:spcPct val="0"/>
              </a:spcBef>
              <a:spcAft>
                <a:spcPct val="0"/>
              </a:spcAft>
            </a:pPr>
            <a:fld id="{7080BC11-0682-4045-AF10-AA6DB12CFDE7}" type="slidenum">
              <a:rPr kumimoji="0" lang="zh-TW" altLang="en-US" sz="1200" smtClean="0">
                <a:solidFill>
                  <a:srgbClr val="000000"/>
                </a:solidFill>
                <a:latin typeface="Times New Roman" pitchFamily="18" charset="0"/>
                <a:ea typeface="新細明體" charset="-120"/>
              </a:rPr>
              <a:pPr algn="r" eaLnBrk="1" fontAlgn="base" hangingPunct="1">
                <a:spcBef>
                  <a:spcPct val="0"/>
                </a:spcBef>
                <a:spcAft>
                  <a:spcPct val="0"/>
                </a:spcAft>
              </a:pPr>
              <a:t>14</a:t>
            </a:fld>
            <a:endParaRPr kumimoji="0" lang="en-US" altLang="zh-TW" sz="1200" smtClean="0">
              <a:solidFill>
                <a:srgbClr val="000000"/>
              </a:solidFill>
              <a:latin typeface="Times New Roman" pitchFamily="18" charset="0"/>
              <a:ea typeface="新細明體" charset="-120"/>
            </a:endParaRPr>
          </a:p>
        </p:txBody>
      </p:sp>
      <p:sp>
        <p:nvSpPr>
          <p:cNvPr id="135171" name="Rectangle 2"/>
          <p:cNvSpPr>
            <a:spLocks noGrp="1" noRot="1" noChangeAspect="1" noChangeArrowheads="1" noTextEdit="1"/>
          </p:cNvSpPr>
          <p:nvPr>
            <p:ph type="sldImg"/>
          </p:nvPr>
        </p:nvSpPr>
        <p:spPr>
          <a:xfrm>
            <a:off x="1141413" y="685800"/>
            <a:ext cx="4575175" cy="3430588"/>
          </a:xfrm>
          <a:ln/>
        </p:spPr>
      </p:sp>
      <p:sp>
        <p:nvSpPr>
          <p:cNvPr id="135172" name="Rectangle 3"/>
          <p:cNvSpPr>
            <a:spLocks noGrp="1" noChangeArrowheads="1"/>
          </p:cNvSpPr>
          <p:nvPr>
            <p:ph type="body" idx="1"/>
          </p:nvPr>
        </p:nvSpPr>
        <p:spPr>
          <a:xfrm>
            <a:off x="684681" y="4344897"/>
            <a:ext cx="5488640" cy="41126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85" tIns="46792" rIns="93585" bIns="46792"/>
          <a:lstStyle/>
          <a:p>
            <a:pPr eaLnBrk="1" hangingPunct="1"/>
            <a:endParaRPr lang="zh-TW" altLang="en-US" smtClean="0">
              <a:ea typeface="新細明體" charset="-120"/>
              <a:cs typeface="新細明體" charset="-120"/>
            </a:endParaRPr>
          </a:p>
        </p:txBody>
      </p:sp>
    </p:spTree>
    <p:extLst>
      <p:ext uri="{BB962C8B-B14F-4D97-AF65-F5344CB8AC3E}">
        <p14:creationId xmlns:p14="http://schemas.microsoft.com/office/powerpoint/2010/main" val="3503286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a:spcBef>
                <a:spcPct val="30000"/>
              </a:spcBef>
              <a:defRPr sz="1300">
                <a:solidFill>
                  <a:schemeClr val="tx1"/>
                </a:solidFill>
                <a:latin typeface="Calibri" pitchFamily="34" charset="0"/>
              </a:defRPr>
            </a:lvl1pPr>
            <a:lvl2pPr marL="785372" indent="-302066">
              <a:spcBef>
                <a:spcPct val="30000"/>
              </a:spcBef>
              <a:defRPr sz="1300">
                <a:solidFill>
                  <a:schemeClr val="tx1"/>
                </a:solidFill>
                <a:latin typeface="Calibri" pitchFamily="34" charset="0"/>
              </a:defRPr>
            </a:lvl2pPr>
            <a:lvl3pPr marL="1208265" indent="-241653">
              <a:spcBef>
                <a:spcPct val="30000"/>
              </a:spcBef>
              <a:defRPr sz="1300">
                <a:solidFill>
                  <a:schemeClr val="tx1"/>
                </a:solidFill>
                <a:latin typeface="Calibri" pitchFamily="34" charset="0"/>
              </a:defRPr>
            </a:lvl3pPr>
            <a:lvl4pPr marL="1691571" indent="-241653">
              <a:spcBef>
                <a:spcPct val="30000"/>
              </a:spcBef>
              <a:defRPr sz="1300">
                <a:solidFill>
                  <a:schemeClr val="tx1"/>
                </a:solidFill>
                <a:latin typeface="Calibri" pitchFamily="34" charset="0"/>
              </a:defRPr>
            </a:lvl4pPr>
            <a:lvl5pPr marL="2174878" indent="-241653">
              <a:spcBef>
                <a:spcPct val="30000"/>
              </a:spcBef>
              <a:defRPr sz="1300">
                <a:solidFill>
                  <a:schemeClr val="tx1"/>
                </a:solidFill>
                <a:latin typeface="Calibri" pitchFamily="34" charset="0"/>
              </a:defRPr>
            </a:lvl5pPr>
            <a:lvl6pPr marL="2658184" indent="-241653" eaLnBrk="0" fontAlgn="base" hangingPunct="0">
              <a:spcBef>
                <a:spcPct val="30000"/>
              </a:spcBef>
              <a:spcAft>
                <a:spcPct val="0"/>
              </a:spcAft>
              <a:defRPr sz="1300">
                <a:solidFill>
                  <a:schemeClr val="tx1"/>
                </a:solidFill>
                <a:latin typeface="Calibri" pitchFamily="34" charset="0"/>
              </a:defRPr>
            </a:lvl6pPr>
            <a:lvl7pPr marL="3141490" indent="-241653" eaLnBrk="0" fontAlgn="base" hangingPunct="0">
              <a:spcBef>
                <a:spcPct val="30000"/>
              </a:spcBef>
              <a:spcAft>
                <a:spcPct val="0"/>
              </a:spcAft>
              <a:defRPr sz="1300">
                <a:solidFill>
                  <a:schemeClr val="tx1"/>
                </a:solidFill>
                <a:latin typeface="Calibri" pitchFamily="34" charset="0"/>
              </a:defRPr>
            </a:lvl7pPr>
            <a:lvl8pPr marL="3624796" indent="-241653" eaLnBrk="0" fontAlgn="base" hangingPunct="0">
              <a:spcBef>
                <a:spcPct val="30000"/>
              </a:spcBef>
              <a:spcAft>
                <a:spcPct val="0"/>
              </a:spcAft>
              <a:defRPr sz="1300">
                <a:solidFill>
                  <a:schemeClr val="tx1"/>
                </a:solidFill>
                <a:latin typeface="Calibri" pitchFamily="34" charset="0"/>
              </a:defRPr>
            </a:lvl8pPr>
            <a:lvl9pPr marL="4108102" indent="-241653" eaLnBrk="0" fontAlgn="base" hangingPunct="0">
              <a:spcBef>
                <a:spcPct val="30000"/>
              </a:spcBef>
              <a:spcAft>
                <a:spcPct val="0"/>
              </a:spcAft>
              <a:defRPr sz="1300">
                <a:solidFill>
                  <a:schemeClr val="tx1"/>
                </a:solidFill>
                <a:latin typeface="Calibri" pitchFamily="34" charset="0"/>
              </a:defRPr>
            </a:lvl9pPr>
          </a:lstStyle>
          <a:p>
            <a:pPr>
              <a:spcBef>
                <a:spcPct val="0"/>
              </a:spcBef>
            </a:pPr>
            <a:fld id="{58FFA284-6CC7-4EA4-A1B5-A3870F4BF610}" type="slidenum">
              <a:rPr kumimoji="1" lang="en-US" altLang="zh-TW">
                <a:solidFill>
                  <a:prstClr val="black"/>
                </a:solidFill>
                <a:latin typeface="Arial" pitchFamily="34" charset="0"/>
              </a:rPr>
              <a:pPr>
                <a:spcBef>
                  <a:spcPct val="0"/>
                </a:spcBef>
              </a:pPr>
              <a:t>23</a:t>
            </a:fld>
            <a:endParaRPr kumimoji="1" lang="en-US" altLang="zh-TW">
              <a:solidFill>
                <a:prstClr val="black"/>
              </a:solidFill>
              <a:latin typeface="Arial" pitchFamily="34" charset="0"/>
            </a:endParaRPr>
          </a:p>
        </p:txBody>
      </p:sp>
      <p:sp>
        <p:nvSpPr>
          <p:cNvPr id="50179" name="Rectangle 2"/>
          <p:cNvSpPr>
            <a:spLocks noGrp="1" noRot="1" noChangeAspect="1" noChangeArrowheads="1" noTextEdit="1"/>
          </p:cNvSpPr>
          <p:nvPr>
            <p:ph type="sldImg"/>
          </p:nvPr>
        </p:nvSpPr>
        <p:spPr>
          <a:xfrm>
            <a:off x="920750" y="746125"/>
            <a:ext cx="4960938" cy="3722688"/>
          </a:xfrm>
          <a:ln/>
        </p:spPr>
      </p:sp>
      <p:sp>
        <p:nvSpPr>
          <p:cNvPr id="50180" name="Rectangle 3"/>
          <p:cNvSpPr>
            <a:spLocks noGrp="1" noChangeArrowheads="1"/>
          </p:cNvSpPr>
          <p:nvPr>
            <p:ph type="body" idx="1"/>
          </p:nvPr>
        </p:nvSpPr>
        <p:spPr>
          <a:noFill/>
        </p:spPr>
        <p:txBody>
          <a:bodyPr/>
          <a:lstStyle/>
          <a:p>
            <a:pPr eaLnBrk="1" hangingPunct="1"/>
            <a:r>
              <a:rPr lang="en-US" altLang="zh-TW" smtClean="0"/>
              <a:t>LeB, sLeA, LeX, and sLeX epitopes are absent or low in T47D and MB157. As for O-glycans, MB157 seems not to contain fucosylated antigens. </a:t>
            </a:r>
          </a:p>
          <a:p>
            <a:pPr eaLnBrk="1" hangingPunct="1"/>
            <a:endParaRPr lang="en-US" altLang="zh-TW" smtClean="0"/>
          </a:p>
          <a:p>
            <a:pPr eaLnBrk="1" hangingPunct="1"/>
            <a:r>
              <a:rPr lang="en-US" altLang="zh-TW" smtClean="0"/>
              <a:t>● Knocking down FUT1 and FUT2 decrease GloboH expression. Globo-series GSL are decreased, associated with an increased Ganglio-series GSL in MB157 FUT1 KD. Among Globo-series GSL, GloboH is decreased dramatically, whereas Gb4, Forssman, and SSEA4 are slightly increased.</a:t>
            </a:r>
          </a:p>
          <a:p>
            <a:pPr eaLnBrk="1" hangingPunct="1"/>
            <a:endParaRPr lang="en-US" altLang="zh-TW" smtClean="0"/>
          </a:p>
        </p:txBody>
      </p:sp>
    </p:spTree>
    <p:extLst>
      <p:ext uri="{BB962C8B-B14F-4D97-AF65-F5344CB8AC3E}">
        <p14:creationId xmlns:p14="http://schemas.microsoft.com/office/powerpoint/2010/main" val="2509300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txBox="1">
            <a:spLocks noGrp="1" noChangeArrowheads="1"/>
          </p:cNvSpPr>
          <p:nvPr/>
        </p:nvSpPr>
        <p:spPr bwMode="auto">
          <a:xfrm>
            <a:off x="3885721" y="8686873"/>
            <a:ext cx="2972280" cy="45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kumimoji="1" sz="1200">
                <a:solidFill>
                  <a:schemeClr val="tx1"/>
                </a:solidFill>
                <a:latin typeface="Arial" pitchFamily="34" charset="0"/>
                <a:ea typeface="MS PGothic" pitchFamily="34" charset="-128"/>
                <a:cs typeface="新細明體" pitchFamily="18" charset="-120"/>
              </a:defRPr>
            </a:lvl1pPr>
            <a:lvl2pPr marL="742950" indent="-285750" eaLnBrk="0" hangingPunct="0">
              <a:spcBef>
                <a:spcPct val="30000"/>
              </a:spcBef>
              <a:defRPr kumimoji="1" sz="1200">
                <a:solidFill>
                  <a:schemeClr val="tx1"/>
                </a:solidFill>
                <a:latin typeface="Arial" pitchFamily="34" charset="0"/>
                <a:ea typeface="新細明體" pitchFamily="18" charset="-120"/>
                <a:cs typeface="新細明體" pitchFamily="18" charset="-120"/>
              </a:defRPr>
            </a:lvl2pPr>
            <a:lvl3pPr marL="1143000" indent="-228600" eaLnBrk="0" hangingPunct="0">
              <a:spcBef>
                <a:spcPct val="30000"/>
              </a:spcBef>
              <a:defRPr kumimoji="1" sz="1200">
                <a:solidFill>
                  <a:schemeClr val="tx1"/>
                </a:solidFill>
                <a:latin typeface="Arial" pitchFamily="34" charset="0"/>
                <a:ea typeface="新細明體" pitchFamily="18" charset="-120"/>
                <a:cs typeface="新細明體" pitchFamily="18" charset="-120"/>
              </a:defRPr>
            </a:lvl3pPr>
            <a:lvl4pPr marL="1600200" indent="-228600" eaLnBrk="0" hangingPunct="0">
              <a:spcBef>
                <a:spcPct val="30000"/>
              </a:spcBef>
              <a:defRPr kumimoji="1" sz="1200">
                <a:solidFill>
                  <a:schemeClr val="tx1"/>
                </a:solidFill>
                <a:latin typeface="Arial" pitchFamily="34" charset="0"/>
                <a:ea typeface="新細明體" pitchFamily="18" charset="-120"/>
                <a:cs typeface="新細明體" pitchFamily="18" charset="-120"/>
              </a:defRPr>
            </a:lvl4pPr>
            <a:lvl5pPr marL="2057400" indent="-228600" eaLnBrk="0" hangingPunct="0">
              <a:spcBef>
                <a:spcPct val="30000"/>
              </a:spcBef>
              <a:defRPr kumimoji="1" sz="1200">
                <a:solidFill>
                  <a:schemeClr val="tx1"/>
                </a:solidFill>
                <a:latin typeface="Arial" pitchFamily="34" charset="0"/>
                <a:ea typeface="新細明體" pitchFamily="18" charset="-120"/>
                <a:cs typeface="新細明體" pitchFamily="18" charset="-120"/>
              </a:defRPr>
            </a:lvl5pPr>
            <a:lvl6pPr marL="2514600" indent="-228600" eaLnBrk="0" fontAlgn="base" hangingPunct="0">
              <a:spcBef>
                <a:spcPct val="30000"/>
              </a:spcBef>
              <a:spcAft>
                <a:spcPct val="0"/>
              </a:spcAft>
              <a:defRPr kumimoji="1" sz="1200">
                <a:solidFill>
                  <a:schemeClr val="tx1"/>
                </a:solidFill>
                <a:latin typeface="Arial" pitchFamily="34" charset="0"/>
                <a:ea typeface="新細明體" pitchFamily="18" charset="-120"/>
                <a:cs typeface="新細明體" pitchFamily="18" charset="-120"/>
              </a:defRPr>
            </a:lvl6pPr>
            <a:lvl7pPr marL="2971800" indent="-228600" eaLnBrk="0" fontAlgn="base" hangingPunct="0">
              <a:spcBef>
                <a:spcPct val="30000"/>
              </a:spcBef>
              <a:spcAft>
                <a:spcPct val="0"/>
              </a:spcAft>
              <a:defRPr kumimoji="1" sz="1200">
                <a:solidFill>
                  <a:schemeClr val="tx1"/>
                </a:solidFill>
                <a:latin typeface="Arial" pitchFamily="34" charset="0"/>
                <a:ea typeface="新細明體" pitchFamily="18" charset="-120"/>
                <a:cs typeface="新細明體" pitchFamily="18" charset="-120"/>
              </a:defRPr>
            </a:lvl7pPr>
            <a:lvl8pPr marL="3429000" indent="-228600" eaLnBrk="0" fontAlgn="base" hangingPunct="0">
              <a:spcBef>
                <a:spcPct val="30000"/>
              </a:spcBef>
              <a:spcAft>
                <a:spcPct val="0"/>
              </a:spcAft>
              <a:defRPr kumimoji="1" sz="1200">
                <a:solidFill>
                  <a:schemeClr val="tx1"/>
                </a:solidFill>
                <a:latin typeface="Arial" pitchFamily="34" charset="0"/>
                <a:ea typeface="新細明體" pitchFamily="18" charset="-120"/>
                <a:cs typeface="新細明體" pitchFamily="18" charset="-120"/>
              </a:defRPr>
            </a:lvl8pPr>
            <a:lvl9pPr marL="3886200" indent="-228600" eaLnBrk="0" fontAlgn="base" hangingPunct="0">
              <a:spcBef>
                <a:spcPct val="30000"/>
              </a:spcBef>
              <a:spcAft>
                <a:spcPct val="0"/>
              </a:spcAft>
              <a:defRPr kumimoji="1" sz="1200">
                <a:solidFill>
                  <a:schemeClr val="tx1"/>
                </a:solidFill>
                <a:latin typeface="Arial" pitchFamily="34" charset="0"/>
                <a:ea typeface="新細明體" pitchFamily="18" charset="-120"/>
                <a:cs typeface="新細明體" pitchFamily="18" charset="-120"/>
              </a:defRPr>
            </a:lvl9pPr>
          </a:lstStyle>
          <a:p>
            <a:pPr algn="r" eaLnBrk="1" fontAlgn="base" hangingPunct="1">
              <a:spcBef>
                <a:spcPct val="0"/>
              </a:spcBef>
              <a:spcAft>
                <a:spcPct val="0"/>
              </a:spcAft>
            </a:pPr>
            <a:fld id="{286330B5-A7C5-42EC-9FC5-41932FEF2066}" type="slidenum">
              <a:rPr lang="en-US" altLang="zh-TW">
                <a:solidFill>
                  <a:srgbClr val="000000"/>
                </a:solidFill>
                <a:latin typeface="Times New Roman" pitchFamily="18" charset="0"/>
                <a:ea typeface="新細明體" pitchFamily="18" charset="-120"/>
              </a:rPr>
              <a:pPr algn="r" eaLnBrk="1" fontAlgn="base" hangingPunct="1">
                <a:spcBef>
                  <a:spcPct val="0"/>
                </a:spcBef>
                <a:spcAft>
                  <a:spcPct val="0"/>
                </a:spcAft>
              </a:pPr>
              <a:t>28</a:t>
            </a:fld>
            <a:endParaRPr lang="en-US" altLang="zh-TW">
              <a:solidFill>
                <a:srgbClr val="000000"/>
              </a:solidFill>
              <a:latin typeface="Times New Roman" pitchFamily="18" charset="0"/>
              <a:ea typeface="新細明體" pitchFamily="18" charset="-120"/>
            </a:endParaRPr>
          </a:p>
        </p:txBody>
      </p:sp>
      <p:sp>
        <p:nvSpPr>
          <p:cNvPr id="210947" name="Rectangle 2"/>
          <p:cNvSpPr>
            <a:spLocks noGrp="1" noRot="1" noChangeAspect="1" noChangeArrowheads="1" noTextEdit="1"/>
          </p:cNvSpPr>
          <p:nvPr>
            <p:ph type="sldImg"/>
          </p:nvPr>
        </p:nvSpPr>
        <p:spPr>
          <a:xfrm>
            <a:off x="1143000" y="685800"/>
            <a:ext cx="4572000" cy="3429000"/>
          </a:xfrm>
          <a:ln/>
        </p:spPr>
      </p:sp>
      <p:sp>
        <p:nvSpPr>
          <p:cNvPr id="210948" name="Rectangle 3"/>
          <p:cNvSpPr>
            <a:spLocks noGrp="1" noChangeArrowheads="1"/>
          </p:cNvSpPr>
          <p:nvPr>
            <p:ph type="body" idx="1"/>
          </p:nvPr>
        </p:nvSpPr>
        <p:spPr>
          <a:xfrm>
            <a:off x="915041" y="4343436"/>
            <a:ext cx="5027920" cy="41141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TW" altLang="en-US" smtClean="0">
              <a:latin typeface="Arial" pitchFamily="34" charset="0"/>
            </a:endParaRPr>
          </a:p>
        </p:txBody>
      </p:sp>
    </p:spTree>
    <p:extLst>
      <p:ext uri="{BB962C8B-B14F-4D97-AF65-F5344CB8AC3E}">
        <p14:creationId xmlns:p14="http://schemas.microsoft.com/office/powerpoint/2010/main" val="3578514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p:spPr>
        <p:txBody>
          <a:bodyPr/>
          <a:lstStyle/>
          <a:p>
            <a:pPr eaLnBrk="1" hangingPunct="1"/>
            <a:r>
              <a:rPr lang="en-US" altLang="zh-TW" smtClean="0"/>
              <a:t>ende</a:t>
            </a:r>
          </a:p>
        </p:txBody>
      </p:sp>
    </p:spTree>
    <p:extLst>
      <p:ext uri="{BB962C8B-B14F-4D97-AF65-F5344CB8AC3E}">
        <p14:creationId xmlns:p14="http://schemas.microsoft.com/office/powerpoint/2010/main" val="942948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smtClean="0"/>
              <a:t>Click to edit Master subtitle style</a:t>
            </a:r>
            <a:endParaRPr lang="zh-TW" altLang="en-US"/>
          </a:p>
        </p:txBody>
      </p:sp>
      <p:sp>
        <p:nvSpPr>
          <p:cNvPr id="4" name="Date Placeholder 3"/>
          <p:cNvSpPr>
            <a:spLocks noGrp="1"/>
          </p:cNvSpPr>
          <p:nvPr>
            <p:ph type="dt" sz="half" idx="10"/>
          </p:nvPr>
        </p:nvSpPr>
        <p:spPr/>
        <p:txBody>
          <a:bodyPr/>
          <a:lstStyle/>
          <a:p>
            <a:fld id="{19A6DDA9-403D-4938-9133-A23C3CC4F0AE}" type="datetimeFigureOut">
              <a:rPr lang="zh-TW" altLang="en-US" smtClean="0"/>
              <a:t>2016/8/4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F3A6AD8-E222-498E-8509-BB556A54DD8B}" type="slidenum">
              <a:rPr lang="zh-TW" altLang="en-US" smtClean="0"/>
              <a:t>‹#›</a:t>
            </a:fld>
            <a:endParaRPr lang="zh-TW" altLang="en-US"/>
          </a:p>
        </p:txBody>
      </p:sp>
    </p:spTree>
    <p:extLst>
      <p:ext uri="{BB962C8B-B14F-4D97-AF65-F5344CB8AC3E}">
        <p14:creationId xmlns:p14="http://schemas.microsoft.com/office/powerpoint/2010/main" val="3798288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p>
            <a:fld id="{19A6DDA9-403D-4938-9133-A23C3CC4F0AE}" type="datetimeFigureOut">
              <a:rPr lang="zh-TW" altLang="en-US" smtClean="0"/>
              <a:t>2016/8/4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F3A6AD8-E222-498E-8509-BB556A54DD8B}" type="slidenum">
              <a:rPr lang="zh-TW" altLang="en-US" smtClean="0"/>
              <a:t>‹#›</a:t>
            </a:fld>
            <a:endParaRPr lang="zh-TW" altLang="en-US"/>
          </a:p>
        </p:txBody>
      </p:sp>
    </p:spTree>
    <p:extLst>
      <p:ext uri="{BB962C8B-B14F-4D97-AF65-F5344CB8AC3E}">
        <p14:creationId xmlns:p14="http://schemas.microsoft.com/office/powerpoint/2010/main" val="3701153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fld id="{19A6DDA9-403D-4938-9133-A23C3CC4F0AE}" type="datetimeFigureOut">
              <a:rPr lang="zh-TW" altLang="en-US" smtClean="0"/>
              <a:t>2016/8/4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F3A6AD8-E222-498E-8509-BB556A54DD8B}" type="slidenum">
              <a:rPr lang="zh-TW" altLang="en-US" smtClean="0"/>
              <a:t>‹#›</a:t>
            </a:fld>
            <a:endParaRPr lang="zh-TW" altLang="en-US"/>
          </a:p>
        </p:txBody>
      </p:sp>
    </p:spTree>
    <p:extLst>
      <p:ext uri="{BB962C8B-B14F-4D97-AF65-F5344CB8AC3E}">
        <p14:creationId xmlns:p14="http://schemas.microsoft.com/office/powerpoint/2010/main" val="2570889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p>
            <a:fld id="{19A6DDA9-403D-4938-9133-A23C3CC4F0AE}" type="datetimeFigureOut">
              <a:rPr lang="zh-TW" altLang="en-US" smtClean="0"/>
              <a:t>2016/8/4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5F3A6AD8-E222-498E-8509-BB556A54DD8B}" type="slidenum">
              <a:rPr lang="zh-TW" altLang="en-US" smtClean="0"/>
              <a:t>‹#›</a:t>
            </a:fld>
            <a:endParaRPr lang="zh-TW" altLang="en-US"/>
          </a:p>
        </p:txBody>
      </p:sp>
    </p:spTree>
    <p:extLst>
      <p:ext uri="{BB962C8B-B14F-4D97-AF65-F5344CB8AC3E}">
        <p14:creationId xmlns:p14="http://schemas.microsoft.com/office/powerpoint/2010/main" val="3082538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p>
            <a:fld id="{19A6DDA9-403D-4938-9133-A23C3CC4F0AE}" type="datetimeFigureOut">
              <a:rPr lang="zh-TW" altLang="en-US" smtClean="0"/>
              <a:t>2016/8/4</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5F3A6AD8-E222-498E-8509-BB556A54DD8B}" type="slidenum">
              <a:rPr lang="zh-TW" altLang="en-US" smtClean="0"/>
              <a:t>‹#›</a:t>
            </a:fld>
            <a:endParaRPr lang="zh-TW" altLang="en-US"/>
          </a:p>
        </p:txBody>
      </p:sp>
    </p:spTree>
    <p:extLst>
      <p:ext uri="{BB962C8B-B14F-4D97-AF65-F5344CB8AC3E}">
        <p14:creationId xmlns:p14="http://schemas.microsoft.com/office/powerpoint/2010/main" val="4079252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p>
            <a:fld id="{19A6DDA9-403D-4938-9133-A23C3CC4F0AE}" type="datetimeFigureOut">
              <a:rPr lang="zh-TW" altLang="en-US" smtClean="0"/>
              <a:t>2016/8/4</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5F3A6AD8-E222-498E-8509-BB556A54DD8B}" type="slidenum">
              <a:rPr lang="zh-TW" altLang="en-US" smtClean="0"/>
              <a:t>‹#›</a:t>
            </a:fld>
            <a:endParaRPr lang="zh-TW" altLang="en-US"/>
          </a:p>
        </p:txBody>
      </p:sp>
    </p:spTree>
    <p:extLst>
      <p:ext uri="{BB962C8B-B14F-4D97-AF65-F5344CB8AC3E}">
        <p14:creationId xmlns:p14="http://schemas.microsoft.com/office/powerpoint/2010/main" val="1505370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A6DDA9-403D-4938-9133-A23C3CC4F0AE}" type="datetimeFigureOut">
              <a:rPr lang="zh-TW" altLang="en-US" smtClean="0"/>
              <a:t>2016/8/4</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5F3A6AD8-E222-498E-8509-BB556A54DD8B}" type="slidenum">
              <a:rPr lang="zh-TW" altLang="en-US" smtClean="0"/>
              <a:t>‹#›</a:t>
            </a:fld>
            <a:endParaRPr lang="zh-TW" altLang="en-US"/>
          </a:p>
        </p:txBody>
      </p:sp>
    </p:spTree>
    <p:extLst>
      <p:ext uri="{BB962C8B-B14F-4D97-AF65-F5344CB8AC3E}">
        <p14:creationId xmlns:p14="http://schemas.microsoft.com/office/powerpoint/2010/main" val="978392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fld id="{19A6DDA9-403D-4938-9133-A23C3CC4F0AE}" type="datetimeFigureOut">
              <a:rPr lang="zh-TW" altLang="en-US" smtClean="0"/>
              <a:t>2016/8/4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5F3A6AD8-E222-498E-8509-BB556A54DD8B}" type="slidenum">
              <a:rPr lang="zh-TW" altLang="en-US" smtClean="0"/>
              <a:t>‹#›</a:t>
            </a:fld>
            <a:endParaRPr lang="zh-TW" altLang="en-US"/>
          </a:p>
        </p:txBody>
      </p:sp>
    </p:spTree>
    <p:extLst>
      <p:ext uri="{BB962C8B-B14F-4D97-AF65-F5344CB8AC3E}">
        <p14:creationId xmlns:p14="http://schemas.microsoft.com/office/powerpoint/2010/main" val="2734713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fld id="{19A6DDA9-403D-4938-9133-A23C3CC4F0AE}" type="datetimeFigureOut">
              <a:rPr lang="zh-TW" altLang="en-US" smtClean="0"/>
              <a:t>2016/8/4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5F3A6AD8-E222-498E-8509-BB556A54DD8B}" type="slidenum">
              <a:rPr lang="zh-TW" altLang="en-US" smtClean="0"/>
              <a:t>‹#›</a:t>
            </a:fld>
            <a:endParaRPr lang="zh-TW" altLang="en-US"/>
          </a:p>
        </p:txBody>
      </p:sp>
    </p:spTree>
    <p:extLst>
      <p:ext uri="{BB962C8B-B14F-4D97-AF65-F5344CB8AC3E}">
        <p14:creationId xmlns:p14="http://schemas.microsoft.com/office/powerpoint/2010/main" val="4083653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p>
            <a:fld id="{19A6DDA9-403D-4938-9133-A23C3CC4F0AE}" type="datetimeFigureOut">
              <a:rPr lang="zh-TW" altLang="en-US" smtClean="0"/>
              <a:t>2016/8/4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F3A6AD8-E222-498E-8509-BB556A54DD8B}" type="slidenum">
              <a:rPr lang="zh-TW" altLang="en-US" smtClean="0"/>
              <a:t>‹#›</a:t>
            </a:fld>
            <a:endParaRPr lang="zh-TW" altLang="en-US"/>
          </a:p>
        </p:txBody>
      </p:sp>
    </p:spTree>
    <p:extLst>
      <p:ext uri="{BB962C8B-B14F-4D97-AF65-F5344CB8AC3E}">
        <p14:creationId xmlns:p14="http://schemas.microsoft.com/office/powerpoint/2010/main" val="2847564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p>
            <a:fld id="{19A6DDA9-403D-4938-9133-A23C3CC4F0AE}" type="datetimeFigureOut">
              <a:rPr lang="zh-TW" altLang="en-US" smtClean="0"/>
              <a:t>2016/8/4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F3A6AD8-E222-498E-8509-BB556A54DD8B}" type="slidenum">
              <a:rPr lang="zh-TW" altLang="en-US" smtClean="0"/>
              <a:t>‹#›</a:t>
            </a:fld>
            <a:endParaRPr lang="zh-TW" altLang="en-US"/>
          </a:p>
        </p:txBody>
      </p:sp>
    </p:spTree>
    <p:extLst>
      <p:ext uri="{BB962C8B-B14F-4D97-AF65-F5344CB8AC3E}">
        <p14:creationId xmlns:p14="http://schemas.microsoft.com/office/powerpoint/2010/main" val="87422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7"/>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smtClean="0"/>
              <a:t>Click to edit Master subtitle style</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AA11E331-769E-46D2-8DB4-EC80FDF724DB}"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94FA18CE-9D01-4D08-9309-99AD153D8D4E}" type="slidenum">
              <a:rPr lang="zh-TW" altLang="en-US"/>
              <a:pPr>
                <a:defRPr/>
              </a:pPr>
              <a:t>‹#›</a:t>
            </a:fld>
            <a:endParaRPr lang="en-US" altLang="zh-TW"/>
          </a:p>
        </p:txBody>
      </p:sp>
    </p:spTree>
    <p:extLst>
      <p:ext uri="{BB962C8B-B14F-4D97-AF65-F5344CB8AC3E}">
        <p14:creationId xmlns:p14="http://schemas.microsoft.com/office/powerpoint/2010/main" val="280834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A7343C91-37F1-4271-8C1F-B60385599004}"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30F4DDD8-7DE5-4D07-997D-C8B33265CD5A}" type="slidenum">
              <a:rPr lang="zh-TW" altLang="en-US"/>
              <a:pPr>
                <a:defRPr/>
              </a:pPr>
              <a:t>‹#›</a:t>
            </a:fld>
            <a:endParaRPr lang="en-US" altLang="zh-TW"/>
          </a:p>
        </p:txBody>
      </p:sp>
    </p:spTree>
    <p:extLst>
      <p:ext uri="{BB962C8B-B14F-4D97-AF65-F5344CB8AC3E}">
        <p14:creationId xmlns:p14="http://schemas.microsoft.com/office/powerpoint/2010/main" val="2396748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E26EE616-86FD-4652-8815-1D8EF492744A}"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208802F7-966A-43CA-A5AF-EBF8538150FA}" type="slidenum">
              <a:rPr lang="zh-TW" altLang="en-US"/>
              <a:pPr>
                <a:defRPr/>
              </a:pPr>
              <a:t>‹#›</a:t>
            </a:fld>
            <a:endParaRPr lang="en-US" altLang="zh-TW"/>
          </a:p>
        </p:txBody>
      </p:sp>
    </p:spTree>
    <p:extLst>
      <p:ext uri="{BB962C8B-B14F-4D97-AF65-F5344CB8AC3E}">
        <p14:creationId xmlns:p14="http://schemas.microsoft.com/office/powerpoint/2010/main" val="108056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438BBB25-D331-4358-A71E-57EF7AE29E75}" type="datetimeFigureOut">
              <a:rPr lang="zh-TW" altLang="en-US"/>
              <a:pPr>
                <a:defRPr/>
              </a:pPr>
              <a:t>2016/8/4</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8B5543E9-2CF2-4FF3-8A49-C482D7B4E1D8}" type="slidenum">
              <a:rPr lang="zh-TW" altLang="en-US"/>
              <a:pPr>
                <a:defRPr/>
              </a:pPr>
              <a:t>‹#›</a:t>
            </a:fld>
            <a:endParaRPr lang="en-US" altLang="zh-TW"/>
          </a:p>
        </p:txBody>
      </p:sp>
    </p:spTree>
    <p:extLst>
      <p:ext uri="{BB962C8B-B14F-4D97-AF65-F5344CB8AC3E}">
        <p14:creationId xmlns:p14="http://schemas.microsoft.com/office/powerpoint/2010/main" val="2163549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FC2EA770-6875-44B8-A85D-FF1439C83CA5}" type="datetimeFigureOut">
              <a:rPr lang="zh-TW" altLang="en-US"/>
              <a:pPr>
                <a:defRPr/>
              </a:pPr>
              <a:t>2016/8/4</a:t>
            </a:fld>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682080D0-2117-4B87-9F3B-10DFB00F928A}" type="slidenum">
              <a:rPr lang="zh-TW" altLang="en-US"/>
              <a:pPr>
                <a:defRPr/>
              </a:pPr>
              <a:t>‹#›</a:t>
            </a:fld>
            <a:endParaRPr lang="en-US" altLang="zh-TW"/>
          </a:p>
        </p:txBody>
      </p:sp>
    </p:spTree>
    <p:extLst>
      <p:ext uri="{BB962C8B-B14F-4D97-AF65-F5344CB8AC3E}">
        <p14:creationId xmlns:p14="http://schemas.microsoft.com/office/powerpoint/2010/main" val="120757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8FE08431-43CC-4CA3-A996-29FE877CCF6F}" type="datetimeFigureOut">
              <a:rPr lang="zh-TW" altLang="en-US"/>
              <a:pPr>
                <a:defRPr/>
              </a:pPr>
              <a:t>2016/8/4</a:t>
            </a:fld>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34F5B24C-4B91-4A27-97B0-7AE77159FF97}" type="slidenum">
              <a:rPr lang="zh-TW" altLang="en-US"/>
              <a:pPr>
                <a:defRPr/>
              </a:pPr>
              <a:t>‹#›</a:t>
            </a:fld>
            <a:endParaRPr lang="en-US" altLang="zh-TW"/>
          </a:p>
        </p:txBody>
      </p:sp>
    </p:spTree>
    <p:extLst>
      <p:ext uri="{BB962C8B-B14F-4D97-AF65-F5344CB8AC3E}">
        <p14:creationId xmlns:p14="http://schemas.microsoft.com/office/powerpoint/2010/main" val="18183265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A653759-DEBF-4D93-8642-4F3239518C5D}" type="datetimeFigureOut">
              <a:rPr lang="zh-TW" altLang="en-US"/>
              <a:pPr>
                <a:defRPr/>
              </a:pPr>
              <a:t>2016/8/4</a:t>
            </a:fld>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4EE9404E-3E36-4CAA-BC37-670E2196FE11}" type="slidenum">
              <a:rPr lang="zh-TW" altLang="en-US"/>
              <a:pPr>
                <a:defRPr/>
              </a:pPr>
              <a:t>‹#›</a:t>
            </a:fld>
            <a:endParaRPr lang="en-US" altLang="zh-TW"/>
          </a:p>
        </p:txBody>
      </p:sp>
    </p:spTree>
    <p:extLst>
      <p:ext uri="{BB962C8B-B14F-4D97-AF65-F5344CB8AC3E}">
        <p14:creationId xmlns:p14="http://schemas.microsoft.com/office/powerpoint/2010/main" val="33322254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AEEDB85-DF91-4B4B-8789-44A4AEADCD61}" type="datetimeFigureOut">
              <a:rPr lang="zh-TW" altLang="en-US"/>
              <a:pPr>
                <a:defRPr/>
              </a:pPr>
              <a:t>2016/8/4</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98DDFD5B-B05D-4674-BDD0-2B096D0089D2}" type="slidenum">
              <a:rPr lang="zh-TW" altLang="en-US"/>
              <a:pPr>
                <a:defRPr/>
              </a:pPr>
              <a:t>‹#›</a:t>
            </a:fld>
            <a:endParaRPr lang="en-US" altLang="zh-TW"/>
          </a:p>
        </p:txBody>
      </p:sp>
    </p:spTree>
    <p:extLst>
      <p:ext uri="{BB962C8B-B14F-4D97-AF65-F5344CB8AC3E}">
        <p14:creationId xmlns:p14="http://schemas.microsoft.com/office/powerpoint/2010/main" val="30777793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5DC0408-7A9E-4DB2-9C7D-2CEB1F388DCF}" type="datetimeFigureOut">
              <a:rPr lang="zh-TW" altLang="en-US"/>
              <a:pPr>
                <a:defRPr/>
              </a:pPr>
              <a:t>2016/8/4</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858733A0-D983-4DF7-A070-7F8EF3EDC991}" type="slidenum">
              <a:rPr lang="zh-TW" altLang="en-US"/>
              <a:pPr>
                <a:defRPr/>
              </a:pPr>
              <a:t>‹#›</a:t>
            </a:fld>
            <a:endParaRPr lang="en-US" altLang="zh-TW"/>
          </a:p>
        </p:txBody>
      </p:sp>
    </p:spTree>
    <p:extLst>
      <p:ext uri="{BB962C8B-B14F-4D97-AF65-F5344CB8AC3E}">
        <p14:creationId xmlns:p14="http://schemas.microsoft.com/office/powerpoint/2010/main" val="26098922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437A6423-FE33-4710-867B-536742F0C752}"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C2C9235F-0156-4545-B17D-044E6D0F907B}" type="slidenum">
              <a:rPr lang="zh-TW" altLang="en-US"/>
              <a:pPr>
                <a:defRPr/>
              </a:pPr>
              <a:t>‹#›</a:t>
            </a:fld>
            <a:endParaRPr lang="en-US" altLang="zh-TW"/>
          </a:p>
        </p:txBody>
      </p:sp>
    </p:spTree>
    <p:extLst>
      <p:ext uri="{BB962C8B-B14F-4D97-AF65-F5344CB8AC3E}">
        <p14:creationId xmlns:p14="http://schemas.microsoft.com/office/powerpoint/2010/main" val="2214645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0"/>
            <a:ext cx="2057400" cy="5851525"/>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274650"/>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25418D86-F79F-416B-96F7-D172F8404480}"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F66314E3-60F6-4FC5-8257-657DCC1A4136}" type="slidenum">
              <a:rPr lang="zh-TW" altLang="en-US"/>
              <a:pPr>
                <a:defRPr/>
              </a:pPr>
              <a:t>‹#›</a:t>
            </a:fld>
            <a:endParaRPr lang="en-US" altLang="zh-TW"/>
          </a:p>
        </p:txBody>
      </p:sp>
    </p:spTree>
    <p:extLst>
      <p:ext uri="{BB962C8B-B14F-4D97-AF65-F5344CB8AC3E}">
        <p14:creationId xmlns:p14="http://schemas.microsoft.com/office/powerpoint/2010/main" val="741668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7"/>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smtClean="0"/>
              <a:t>Click to edit Master subtitle style</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BA132FA2-513F-40F4-BE92-DD66FB2D5F0B}"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CC368450-932B-49EC-A731-E59C9246F0DC}" type="slidenum">
              <a:rPr lang="zh-TW" altLang="en-US"/>
              <a:pPr>
                <a:defRPr/>
              </a:pPr>
              <a:t>‹#›</a:t>
            </a:fld>
            <a:endParaRPr lang="en-US" altLang="zh-TW"/>
          </a:p>
        </p:txBody>
      </p:sp>
    </p:spTree>
    <p:extLst>
      <p:ext uri="{BB962C8B-B14F-4D97-AF65-F5344CB8AC3E}">
        <p14:creationId xmlns:p14="http://schemas.microsoft.com/office/powerpoint/2010/main" val="36242390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31EF281B-AFF4-42C2-B834-B5791033236A}"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73CD892A-6A14-421D-AFC5-CB9C0994A2FA}" type="slidenum">
              <a:rPr lang="zh-TW" altLang="en-US"/>
              <a:pPr>
                <a:defRPr/>
              </a:pPr>
              <a:t>‹#›</a:t>
            </a:fld>
            <a:endParaRPr lang="en-US" altLang="zh-TW"/>
          </a:p>
        </p:txBody>
      </p:sp>
    </p:spTree>
    <p:extLst>
      <p:ext uri="{BB962C8B-B14F-4D97-AF65-F5344CB8AC3E}">
        <p14:creationId xmlns:p14="http://schemas.microsoft.com/office/powerpoint/2010/main" val="17113783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DEDBB38-3EE5-42C8-870D-F720C43EECB6}"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A8C002F8-5BD3-4396-9A51-F5A6993BE81F}" type="slidenum">
              <a:rPr lang="zh-TW" altLang="en-US"/>
              <a:pPr>
                <a:defRPr/>
              </a:pPr>
              <a:t>‹#›</a:t>
            </a:fld>
            <a:endParaRPr lang="en-US" altLang="zh-TW"/>
          </a:p>
        </p:txBody>
      </p:sp>
    </p:spTree>
    <p:extLst>
      <p:ext uri="{BB962C8B-B14F-4D97-AF65-F5344CB8AC3E}">
        <p14:creationId xmlns:p14="http://schemas.microsoft.com/office/powerpoint/2010/main" val="2821116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01427E8F-7E28-4D90-96F7-6A71B0DB9C91}" type="datetimeFigureOut">
              <a:rPr lang="zh-TW" altLang="en-US"/>
              <a:pPr>
                <a:defRPr/>
              </a:pPr>
              <a:t>2016/8/4</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932ABDE3-E5D2-4E02-BA45-D94C43A6EBD2}" type="slidenum">
              <a:rPr lang="zh-TW" altLang="en-US"/>
              <a:pPr>
                <a:defRPr/>
              </a:pPr>
              <a:t>‹#›</a:t>
            </a:fld>
            <a:endParaRPr lang="en-US" altLang="zh-TW"/>
          </a:p>
        </p:txBody>
      </p:sp>
    </p:spTree>
    <p:extLst>
      <p:ext uri="{BB962C8B-B14F-4D97-AF65-F5344CB8AC3E}">
        <p14:creationId xmlns:p14="http://schemas.microsoft.com/office/powerpoint/2010/main" val="13757091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46C5AEAA-5BC5-4F1A-8BD7-AF3121E9DE5A}" type="datetimeFigureOut">
              <a:rPr lang="zh-TW" altLang="en-US"/>
              <a:pPr>
                <a:defRPr/>
              </a:pPr>
              <a:t>2016/8/4</a:t>
            </a:fld>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B9D517B4-AC17-43B6-A46A-1773F193E95E}" type="slidenum">
              <a:rPr lang="zh-TW" altLang="en-US"/>
              <a:pPr>
                <a:defRPr/>
              </a:pPr>
              <a:t>‹#›</a:t>
            </a:fld>
            <a:endParaRPr lang="en-US" altLang="zh-TW"/>
          </a:p>
        </p:txBody>
      </p:sp>
    </p:spTree>
    <p:extLst>
      <p:ext uri="{BB962C8B-B14F-4D97-AF65-F5344CB8AC3E}">
        <p14:creationId xmlns:p14="http://schemas.microsoft.com/office/powerpoint/2010/main" val="41521516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23E6544F-BFAC-44C6-ACCE-8C72ED268D63}" type="datetimeFigureOut">
              <a:rPr lang="zh-TW" altLang="en-US"/>
              <a:pPr>
                <a:defRPr/>
              </a:pPr>
              <a:t>2016/8/4</a:t>
            </a:fld>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5AB35F9E-3A39-4170-AF10-CC4A1FBA48B1}" type="slidenum">
              <a:rPr lang="zh-TW" altLang="en-US"/>
              <a:pPr>
                <a:defRPr/>
              </a:pPr>
              <a:t>‹#›</a:t>
            </a:fld>
            <a:endParaRPr lang="en-US" altLang="zh-TW"/>
          </a:p>
        </p:txBody>
      </p:sp>
    </p:spTree>
    <p:extLst>
      <p:ext uri="{BB962C8B-B14F-4D97-AF65-F5344CB8AC3E}">
        <p14:creationId xmlns:p14="http://schemas.microsoft.com/office/powerpoint/2010/main" val="28590465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10D2B306-6F85-43F8-A933-FF2129BA50E8}" type="datetimeFigureOut">
              <a:rPr lang="zh-TW" altLang="en-US"/>
              <a:pPr>
                <a:defRPr/>
              </a:pPr>
              <a:t>2016/8/4</a:t>
            </a:fld>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50268C06-26EC-4135-A4E8-556400963FA2}" type="slidenum">
              <a:rPr lang="zh-TW" altLang="en-US"/>
              <a:pPr>
                <a:defRPr/>
              </a:pPr>
              <a:t>‹#›</a:t>
            </a:fld>
            <a:endParaRPr lang="en-US" altLang="zh-TW"/>
          </a:p>
        </p:txBody>
      </p:sp>
    </p:spTree>
    <p:extLst>
      <p:ext uri="{BB962C8B-B14F-4D97-AF65-F5344CB8AC3E}">
        <p14:creationId xmlns:p14="http://schemas.microsoft.com/office/powerpoint/2010/main" val="28739757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04277AC-7C91-4237-AD01-2F46E054B38B}" type="datetimeFigureOut">
              <a:rPr lang="zh-TW" altLang="en-US"/>
              <a:pPr>
                <a:defRPr/>
              </a:pPr>
              <a:t>2016/8/4</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0CE5468F-258D-45DA-889D-7A88B76F0402}" type="slidenum">
              <a:rPr lang="zh-TW" altLang="en-US"/>
              <a:pPr>
                <a:defRPr/>
              </a:pPr>
              <a:t>‹#›</a:t>
            </a:fld>
            <a:endParaRPr lang="en-US" altLang="zh-TW"/>
          </a:p>
        </p:txBody>
      </p:sp>
    </p:spTree>
    <p:extLst>
      <p:ext uri="{BB962C8B-B14F-4D97-AF65-F5344CB8AC3E}">
        <p14:creationId xmlns:p14="http://schemas.microsoft.com/office/powerpoint/2010/main" val="33391342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AE016F4-A0DA-49B5-82AD-6CCFE1F9D2F9}" type="datetimeFigureOut">
              <a:rPr lang="zh-TW" altLang="en-US"/>
              <a:pPr>
                <a:defRPr/>
              </a:pPr>
              <a:t>2016/8/4</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E2DF7E8D-EA48-4A5F-9BAD-17742D5370C7}" type="slidenum">
              <a:rPr lang="zh-TW" altLang="en-US"/>
              <a:pPr>
                <a:defRPr/>
              </a:pPr>
              <a:t>‹#›</a:t>
            </a:fld>
            <a:endParaRPr lang="en-US" altLang="zh-TW"/>
          </a:p>
        </p:txBody>
      </p:sp>
    </p:spTree>
    <p:extLst>
      <p:ext uri="{BB962C8B-B14F-4D97-AF65-F5344CB8AC3E}">
        <p14:creationId xmlns:p14="http://schemas.microsoft.com/office/powerpoint/2010/main" val="40449779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A901BCE4-E9FD-45EE-85E9-976BD69E6316}"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D2268718-E161-4624-88E1-26BCF9D69F24}" type="slidenum">
              <a:rPr lang="zh-TW" altLang="en-US"/>
              <a:pPr>
                <a:defRPr/>
              </a:pPr>
              <a:t>‹#›</a:t>
            </a:fld>
            <a:endParaRPr lang="en-US" altLang="zh-TW"/>
          </a:p>
        </p:txBody>
      </p:sp>
    </p:spTree>
    <p:extLst>
      <p:ext uri="{BB962C8B-B14F-4D97-AF65-F5344CB8AC3E}">
        <p14:creationId xmlns:p14="http://schemas.microsoft.com/office/powerpoint/2010/main" val="41414339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CB83C626-2D67-49F6-9CE0-B496B6812304}"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75E9318B-A202-4FCB-9972-1ADB7B3B10B1}" type="slidenum">
              <a:rPr lang="zh-TW" altLang="en-US"/>
              <a:pPr>
                <a:defRPr/>
              </a:pPr>
              <a:t>‹#›</a:t>
            </a:fld>
            <a:endParaRPr lang="en-US" altLang="zh-TW"/>
          </a:p>
        </p:txBody>
      </p:sp>
    </p:spTree>
    <p:extLst>
      <p:ext uri="{BB962C8B-B14F-4D97-AF65-F5344CB8AC3E}">
        <p14:creationId xmlns:p14="http://schemas.microsoft.com/office/powerpoint/2010/main" val="28171081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ltLang="zh-TW" smtClean="0"/>
              <a:t>Click to edit Master title style</a:t>
            </a:r>
            <a:endParaRPr lang="zh-TW" altLang="en-US"/>
          </a:p>
        </p:txBody>
      </p:sp>
      <p:sp>
        <p:nvSpPr>
          <p:cNvPr id="3" name="Table Placeholder 2"/>
          <p:cNvSpPr>
            <a:spLocks noGrp="1"/>
          </p:cNvSpPr>
          <p:nvPr>
            <p:ph type="tbl" idx="1"/>
          </p:nvPr>
        </p:nvSpPr>
        <p:spPr>
          <a:xfrm>
            <a:off x="685800" y="1981200"/>
            <a:ext cx="7772400" cy="4114800"/>
          </a:xfrm>
        </p:spPr>
        <p:txBody>
          <a:bodyPr/>
          <a:lstStyle/>
          <a:p>
            <a:pPr lvl="0"/>
            <a:endParaRPr lang="zh-TW" altLang="en-US" noProof="0"/>
          </a:p>
        </p:txBody>
      </p:sp>
      <p:sp>
        <p:nvSpPr>
          <p:cNvPr id="4" name="Rectangle 4"/>
          <p:cNvSpPr>
            <a:spLocks noGrp="1" noChangeArrowheads="1"/>
          </p:cNvSpPr>
          <p:nvPr>
            <p:ph type="dt" sz="half" idx="10"/>
          </p:nvPr>
        </p:nvSpPr>
        <p:spPr>
          <a:ln/>
        </p:spPr>
        <p:txBody>
          <a:bodyPr/>
          <a:lstStyle>
            <a:lvl1pPr>
              <a:defRPr/>
            </a:lvl1pPr>
          </a:lstStyle>
          <a:p>
            <a:pPr>
              <a:defRPr/>
            </a:pPr>
            <a:fld id="{19DFA5AD-D5F6-46B0-8098-96F6AFE894BD}"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09437AE0-404E-4F91-82A9-5DCCEEC3821D}" type="slidenum">
              <a:rPr lang="zh-TW" altLang="en-US"/>
              <a:pPr>
                <a:defRPr/>
              </a:pPr>
              <a:t>‹#›</a:t>
            </a:fld>
            <a:endParaRPr lang="en-US" altLang="zh-TW"/>
          </a:p>
        </p:txBody>
      </p:sp>
    </p:spTree>
    <p:extLst>
      <p:ext uri="{BB962C8B-B14F-4D97-AF65-F5344CB8AC3E}">
        <p14:creationId xmlns:p14="http://schemas.microsoft.com/office/powerpoint/2010/main" val="33255898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7"/>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vl1pPr>
          </a:lstStyle>
          <a:p>
            <a:pPr>
              <a:defRPr/>
            </a:pPr>
            <a:fld id="{3B0AA918-EC53-4DDB-B20F-9467EE97FBCC}" type="datetimeFigureOut">
              <a:rPr lang="zh-TW" altLang="en-US"/>
              <a:pPr>
                <a:defRPr/>
              </a:pPr>
              <a:t>2016/8/4</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473043AD-EA15-4D82-BE6C-7FFF7CC9A471}" type="slidenum">
              <a:rPr lang="zh-TW" altLang="en-US"/>
              <a:pPr>
                <a:defRPr/>
              </a:pPr>
              <a:t>‹#›</a:t>
            </a:fld>
            <a:endParaRPr lang="zh-TW" altLang="en-US"/>
          </a:p>
        </p:txBody>
      </p:sp>
    </p:spTree>
    <p:extLst>
      <p:ext uri="{BB962C8B-B14F-4D97-AF65-F5344CB8AC3E}">
        <p14:creationId xmlns:p14="http://schemas.microsoft.com/office/powerpoint/2010/main" val="25376939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5A6F6664-A5E7-4166-9E1C-551CB733B53A}" type="datetimeFigureOut">
              <a:rPr lang="zh-TW" altLang="en-US"/>
              <a:pPr>
                <a:defRPr/>
              </a:pPr>
              <a:t>2016/8/4</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4E72DC78-E078-427D-8678-991EB28B2055}" type="slidenum">
              <a:rPr lang="zh-TW" altLang="en-US"/>
              <a:pPr>
                <a:defRPr/>
              </a:pPr>
              <a:t>‹#›</a:t>
            </a:fld>
            <a:endParaRPr lang="zh-TW" altLang="en-US"/>
          </a:p>
        </p:txBody>
      </p:sp>
    </p:spTree>
    <p:extLst>
      <p:ext uri="{BB962C8B-B14F-4D97-AF65-F5344CB8AC3E}">
        <p14:creationId xmlns:p14="http://schemas.microsoft.com/office/powerpoint/2010/main" val="14070942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12"/>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020D1AB8-A9F8-493A-8769-3785BB006768}" type="datetimeFigureOut">
              <a:rPr lang="zh-TW" altLang="en-US"/>
              <a:pPr>
                <a:defRPr/>
              </a:pPr>
              <a:t>2016/8/4</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40ED2D09-2F8D-4E3A-90C6-C632BB80EE15}" type="slidenum">
              <a:rPr lang="zh-TW" altLang="en-US"/>
              <a:pPr>
                <a:defRPr/>
              </a:pPr>
              <a:t>‹#›</a:t>
            </a:fld>
            <a:endParaRPr lang="zh-TW" altLang="en-US"/>
          </a:p>
        </p:txBody>
      </p:sp>
    </p:spTree>
    <p:extLst>
      <p:ext uri="{BB962C8B-B14F-4D97-AF65-F5344CB8AC3E}">
        <p14:creationId xmlns:p14="http://schemas.microsoft.com/office/powerpoint/2010/main" val="11081868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fld id="{E990C1FD-C150-44AA-8968-C3DE318F277C}" type="datetimeFigureOut">
              <a:rPr lang="zh-TW" altLang="en-US"/>
              <a:pPr>
                <a:defRPr/>
              </a:pPr>
              <a:t>2016/8/4</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73293C34-061F-499F-905C-9774B4B07090}" type="slidenum">
              <a:rPr lang="zh-TW" altLang="en-US"/>
              <a:pPr>
                <a:defRPr/>
              </a:pPr>
              <a:t>‹#›</a:t>
            </a:fld>
            <a:endParaRPr lang="zh-TW" altLang="en-US"/>
          </a:p>
        </p:txBody>
      </p:sp>
    </p:spTree>
    <p:extLst>
      <p:ext uri="{BB962C8B-B14F-4D97-AF65-F5344CB8AC3E}">
        <p14:creationId xmlns:p14="http://schemas.microsoft.com/office/powerpoint/2010/main" val="38644566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a:defRPr/>
            </a:lvl1pPr>
          </a:lstStyle>
          <a:p>
            <a:pPr>
              <a:defRPr/>
            </a:pPr>
            <a:fld id="{77542D74-4E1E-4CFC-B196-C254ADE66021}" type="datetimeFigureOut">
              <a:rPr lang="zh-TW" altLang="en-US"/>
              <a:pPr>
                <a:defRPr/>
              </a:pPr>
              <a:t>2016/8/4</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a:defRPr/>
            </a:lvl1pPr>
          </a:lstStyle>
          <a:p>
            <a:pPr>
              <a:defRPr/>
            </a:pPr>
            <a:fld id="{807A2B2D-4928-49E8-A9E5-6CB6F87062EB}" type="slidenum">
              <a:rPr lang="zh-TW" altLang="en-US"/>
              <a:pPr>
                <a:defRPr/>
              </a:pPr>
              <a:t>‹#›</a:t>
            </a:fld>
            <a:endParaRPr lang="zh-TW" altLang="en-US"/>
          </a:p>
        </p:txBody>
      </p:sp>
    </p:spTree>
    <p:extLst>
      <p:ext uri="{BB962C8B-B14F-4D97-AF65-F5344CB8AC3E}">
        <p14:creationId xmlns:p14="http://schemas.microsoft.com/office/powerpoint/2010/main" val="13445124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a:defRPr/>
            </a:lvl1pPr>
          </a:lstStyle>
          <a:p>
            <a:pPr>
              <a:defRPr/>
            </a:pPr>
            <a:fld id="{F077CFB1-B8F2-4319-A32F-143ED7DDF791}" type="datetimeFigureOut">
              <a:rPr lang="zh-TW" altLang="en-US"/>
              <a:pPr>
                <a:defRPr/>
              </a:pPr>
              <a:t>2016/8/4</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6DC7C95C-4499-4621-98A9-9B43074A473B}" type="slidenum">
              <a:rPr lang="zh-TW" altLang="en-US"/>
              <a:pPr>
                <a:defRPr/>
              </a:pPr>
              <a:t>‹#›</a:t>
            </a:fld>
            <a:endParaRPr lang="zh-TW" altLang="en-US"/>
          </a:p>
        </p:txBody>
      </p:sp>
    </p:spTree>
    <p:extLst>
      <p:ext uri="{BB962C8B-B14F-4D97-AF65-F5344CB8AC3E}">
        <p14:creationId xmlns:p14="http://schemas.microsoft.com/office/powerpoint/2010/main" val="21590082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9D96BD0B-3F3B-41C4-976F-8EF1322329B1}" type="datetimeFigureOut">
              <a:rPr lang="zh-TW" altLang="en-US"/>
              <a:pPr>
                <a:defRPr/>
              </a:pPr>
              <a:t>2016/8/4</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a:defRPr/>
            </a:lvl1pPr>
          </a:lstStyle>
          <a:p>
            <a:pPr>
              <a:defRPr/>
            </a:pPr>
            <a:fld id="{01CDFAEE-8F8E-4FFC-B5EF-CAEC3C6E430A}" type="slidenum">
              <a:rPr lang="zh-TW" altLang="en-US"/>
              <a:pPr>
                <a:defRPr/>
              </a:pPr>
              <a:t>‹#›</a:t>
            </a:fld>
            <a:endParaRPr lang="zh-TW" altLang="en-US"/>
          </a:p>
        </p:txBody>
      </p:sp>
    </p:spTree>
    <p:extLst>
      <p:ext uri="{BB962C8B-B14F-4D97-AF65-F5344CB8AC3E}">
        <p14:creationId xmlns:p14="http://schemas.microsoft.com/office/powerpoint/2010/main" val="26519225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2680991B-B058-4C11-90DD-368A3B9E03BA}" type="datetimeFigureOut">
              <a:rPr lang="zh-TW" altLang="en-US"/>
              <a:pPr>
                <a:defRPr/>
              </a:pPr>
              <a:t>2016/8/4</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25EB1551-751E-4C37-8874-AC56A089D38F}" type="slidenum">
              <a:rPr lang="zh-TW" altLang="en-US"/>
              <a:pPr>
                <a:defRPr/>
              </a:pPr>
              <a:t>‹#›</a:t>
            </a:fld>
            <a:endParaRPr lang="zh-TW" altLang="en-US"/>
          </a:p>
        </p:txBody>
      </p:sp>
    </p:spTree>
    <p:extLst>
      <p:ext uri="{BB962C8B-B14F-4D97-AF65-F5344CB8AC3E}">
        <p14:creationId xmlns:p14="http://schemas.microsoft.com/office/powerpoint/2010/main" val="12768390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EF9235F-1FD6-4B82-ACC2-3CAE776DDFC4}" type="datetimeFigureOut">
              <a:rPr lang="zh-TW" altLang="en-US"/>
              <a:pPr>
                <a:defRPr/>
              </a:pPr>
              <a:t>2016/8/4</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7BAEDFEB-9416-4F67-AF27-9E595EE770A1}" type="slidenum">
              <a:rPr lang="zh-TW" altLang="en-US"/>
              <a:pPr>
                <a:defRPr/>
              </a:pPr>
              <a:t>‹#›</a:t>
            </a:fld>
            <a:endParaRPr lang="zh-TW" altLang="en-US"/>
          </a:p>
        </p:txBody>
      </p:sp>
    </p:spTree>
    <p:extLst>
      <p:ext uri="{BB962C8B-B14F-4D97-AF65-F5344CB8AC3E}">
        <p14:creationId xmlns:p14="http://schemas.microsoft.com/office/powerpoint/2010/main" val="31737196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F4D80841-F4F2-4203-9E5F-ECED39285608}" type="datetimeFigureOut">
              <a:rPr lang="zh-TW" altLang="en-US"/>
              <a:pPr>
                <a:defRPr/>
              </a:pPr>
              <a:t>2016/8/4</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6F911A39-BA1A-4DA3-AEBD-70C428C196BD}" type="slidenum">
              <a:rPr lang="zh-TW" altLang="en-US"/>
              <a:pPr>
                <a:defRPr/>
              </a:pPr>
              <a:t>‹#›</a:t>
            </a:fld>
            <a:endParaRPr lang="zh-TW" altLang="en-US"/>
          </a:p>
        </p:txBody>
      </p:sp>
    </p:spTree>
    <p:extLst>
      <p:ext uri="{BB962C8B-B14F-4D97-AF65-F5344CB8AC3E}">
        <p14:creationId xmlns:p14="http://schemas.microsoft.com/office/powerpoint/2010/main" val="25555610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50"/>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50"/>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10E09985-EA53-49DB-91B7-B2BC78A14443}" type="datetimeFigureOut">
              <a:rPr lang="zh-TW" altLang="en-US"/>
              <a:pPr>
                <a:defRPr/>
              </a:pPr>
              <a:t>2016/8/4</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E862931B-CF29-488F-B76B-FB46C093F22A}" type="slidenum">
              <a:rPr lang="zh-TW" altLang="en-US"/>
              <a:pPr>
                <a:defRPr/>
              </a:pPr>
              <a:t>‹#›</a:t>
            </a:fld>
            <a:endParaRPr lang="zh-TW" altLang="en-US"/>
          </a:p>
        </p:txBody>
      </p:sp>
    </p:spTree>
    <p:extLst>
      <p:ext uri="{BB962C8B-B14F-4D97-AF65-F5344CB8AC3E}">
        <p14:creationId xmlns:p14="http://schemas.microsoft.com/office/powerpoint/2010/main" val="25509158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C9AEA0DF-D663-4290-A59C-5CF19F459692}" type="slidenum">
              <a:rPr lang="en-US" altLang="zh-TW"/>
              <a:pPr/>
              <a:t>‹#›</a:t>
            </a:fld>
            <a:endParaRPr lang="en-US" altLang="zh-TW"/>
          </a:p>
        </p:txBody>
      </p:sp>
    </p:spTree>
    <p:extLst>
      <p:ext uri="{BB962C8B-B14F-4D97-AF65-F5344CB8AC3E}">
        <p14:creationId xmlns:p14="http://schemas.microsoft.com/office/powerpoint/2010/main" val="15803311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63577852-2859-44F1-BA7C-6168C108629D}" type="slidenum">
              <a:rPr lang="en-US" altLang="zh-TW"/>
              <a:pPr/>
              <a:t>‹#›</a:t>
            </a:fld>
            <a:endParaRPr lang="en-US" altLang="zh-TW"/>
          </a:p>
        </p:txBody>
      </p:sp>
    </p:spTree>
    <p:extLst>
      <p:ext uri="{BB962C8B-B14F-4D97-AF65-F5344CB8AC3E}">
        <p14:creationId xmlns:p14="http://schemas.microsoft.com/office/powerpoint/2010/main" val="7347804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82F45DBE-AF93-440B-AAB0-9579F0268518}" type="slidenum">
              <a:rPr lang="en-US" altLang="zh-TW"/>
              <a:pPr/>
              <a:t>‹#›</a:t>
            </a:fld>
            <a:endParaRPr lang="en-US" altLang="zh-TW"/>
          </a:p>
        </p:txBody>
      </p:sp>
    </p:spTree>
    <p:extLst>
      <p:ext uri="{BB962C8B-B14F-4D97-AF65-F5344CB8AC3E}">
        <p14:creationId xmlns:p14="http://schemas.microsoft.com/office/powerpoint/2010/main" val="36155310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1BAD6318-65C0-45DA-AE54-D81A79D7C55E}" type="slidenum">
              <a:rPr lang="en-US" altLang="zh-TW"/>
              <a:pPr/>
              <a:t>‹#›</a:t>
            </a:fld>
            <a:endParaRPr lang="en-US" altLang="zh-TW"/>
          </a:p>
        </p:txBody>
      </p:sp>
    </p:spTree>
    <p:extLst>
      <p:ext uri="{BB962C8B-B14F-4D97-AF65-F5344CB8AC3E}">
        <p14:creationId xmlns:p14="http://schemas.microsoft.com/office/powerpoint/2010/main" val="19352878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fld id="{CA31DD27-CE8F-4C41-AB86-19A0928EF024}" type="slidenum">
              <a:rPr lang="en-US" altLang="zh-TW"/>
              <a:pPr/>
              <a:t>‹#›</a:t>
            </a:fld>
            <a:endParaRPr lang="en-US" altLang="zh-TW"/>
          </a:p>
        </p:txBody>
      </p:sp>
    </p:spTree>
    <p:extLst>
      <p:ext uri="{BB962C8B-B14F-4D97-AF65-F5344CB8AC3E}">
        <p14:creationId xmlns:p14="http://schemas.microsoft.com/office/powerpoint/2010/main" val="41239253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fld id="{C7F26B89-6BE0-4942-892A-79A24581942F}" type="slidenum">
              <a:rPr lang="en-US" altLang="zh-TW"/>
              <a:pPr/>
              <a:t>‹#›</a:t>
            </a:fld>
            <a:endParaRPr lang="en-US" altLang="zh-TW"/>
          </a:p>
        </p:txBody>
      </p:sp>
    </p:spTree>
    <p:extLst>
      <p:ext uri="{BB962C8B-B14F-4D97-AF65-F5344CB8AC3E}">
        <p14:creationId xmlns:p14="http://schemas.microsoft.com/office/powerpoint/2010/main" val="18266019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fld id="{0C7A269D-CDA3-47CB-AC10-E2376894A196}" type="slidenum">
              <a:rPr lang="en-US" altLang="zh-TW"/>
              <a:pPr/>
              <a:t>‹#›</a:t>
            </a:fld>
            <a:endParaRPr lang="en-US" altLang="zh-TW"/>
          </a:p>
        </p:txBody>
      </p:sp>
    </p:spTree>
    <p:extLst>
      <p:ext uri="{BB962C8B-B14F-4D97-AF65-F5344CB8AC3E}">
        <p14:creationId xmlns:p14="http://schemas.microsoft.com/office/powerpoint/2010/main" val="5528663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B0B97EA3-3402-4B90-A172-F40BF194EC0E}" type="slidenum">
              <a:rPr lang="en-US" altLang="zh-TW"/>
              <a:pPr/>
              <a:t>‹#›</a:t>
            </a:fld>
            <a:endParaRPr lang="en-US" altLang="zh-TW"/>
          </a:p>
        </p:txBody>
      </p:sp>
    </p:spTree>
    <p:extLst>
      <p:ext uri="{BB962C8B-B14F-4D97-AF65-F5344CB8AC3E}">
        <p14:creationId xmlns:p14="http://schemas.microsoft.com/office/powerpoint/2010/main" val="42485559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B2F29B5F-F745-46C5-9187-4916691A7C4A}" type="slidenum">
              <a:rPr lang="en-US" altLang="zh-TW"/>
              <a:pPr/>
              <a:t>‹#›</a:t>
            </a:fld>
            <a:endParaRPr lang="en-US" altLang="zh-TW"/>
          </a:p>
        </p:txBody>
      </p:sp>
    </p:spTree>
    <p:extLst>
      <p:ext uri="{BB962C8B-B14F-4D97-AF65-F5344CB8AC3E}">
        <p14:creationId xmlns:p14="http://schemas.microsoft.com/office/powerpoint/2010/main" val="21230897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97D7E869-8346-49C3-B242-294A0DB7CD26}" type="slidenum">
              <a:rPr lang="en-US" altLang="zh-TW"/>
              <a:pPr/>
              <a:t>‹#›</a:t>
            </a:fld>
            <a:endParaRPr lang="en-US" altLang="zh-TW"/>
          </a:p>
        </p:txBody>
      </p:sp>
    </p:spTree>
    <p:extLst>
      <p:ext uri="{BB962C8B-B14F-4D97-AF65-F5344CB8AC3E}">
        <p14:creationId xmlns:p14="http://schemas.microsoft.com/office/powerpoint/2010/main" val="16846934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7A3FD204-08B2-4D4F-8205-A2ED986E1772}" type="slidenum">
              <a:rPr lang="en-US" altLang="zh-TW"/>
              <a:pPr/>
              <a:t>‹#›</a:t>
            </a:fld>
            <a:endParaRPr lang="en-US" altLang="zh-TW"/>
          </a:p>
        </p:txBody>
      </p:sp>
    </p:spTree>
    <p:extLst>
      <p:ext uri="{BB962C8B-B14F-4D97-AF65-F5344CB8AC3E}">
        <p14:creationId xmlns:p14="http://schemas.microsoft.com/office/powerpoint/2010/main" val="27352283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日期版面配置區 3"/>
          <p:cNvSpPr>
            <a:spLocks noGrp="1"/>
          </p:cNvSpPr>
          <p:nvPr>
            <p:ph type="dt" sz="half" idx="10"/>
          </p:nvPr>
        </p:nvSpPr>
        <p:spPr>
          <a:ln/>
        </p:spPr>
        <p:txBody>
          <a:bodyPr/>
          <a:lstStyle>
            <a:lvl1pPr>
              <a:defRPr/>
            </a:lvl1pPr>
          </a:lstStyle>
          <a:p>
            <a:pPr>
              <a:defRPr/>
            </a:pPr>
            <a:endParaRPr lang="zh-TW" altLang="en-US"/>
          </a:p>
        </p:txBody>
      </p:sp>
      <p:sp>
        <p:nvSpPr>
          <p:cNvPr id="5" name="頁尾版面配置區 4"/>
          <p:cNvSpPr>
            <a:spLocks noGrp="1"/>
          </p:cNvSpPr>
          <p:nvPr>
            <p:ph type="ftr" sz="quarter" idx="11"/>
          </p:nvPr>
        </p:nvSpPr>
        <p:spPr>
          <a:ln/>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a:ln/>
        </p:spPr>
        <p:txBody>
          <a:bodyPr/>
          <a:lstStyle>
            <a:lvl1pPr>
              <a:defRPr/>
            </a:lvl1pPr>
          </a:lstStyle>
          <a:p>
            <a:fld id="{1D9A6AA1-358A-44CE-A3DA-3E3B54AA2179}" type="slidenum">
              <a:rPr lang="zh-TW" altLang="en-US"/>
              <a:pPr/>
              <a:t>‹#›</a:t>
            </a:fld>
            <a:endParaRPr lang="en-US" altLang="zh-TW"/>
          </a:p>
        </p:txBody>
      </p:sp>
    </p:spTree>
    <p:extLst>
      <p:ext uri="{BB962C8B-B14F-4D97-AF65-F5344CB8AC3E}">
        <p14:creationId xmlns:p14="http://schemas.microsoft.com/office/powerpoint/2010/main" val="11472005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日期版面配置區 3"/>
          <p:cNvSpPr>
            <a:spLocks noGrp="1"/>
          </p:cNvSpPr>
          <p:nvPr>
            <p:ph type="dt" sz="half" idx="10"/>
          </p:nvPr>
        </p:nvSpPr>
        <p:spPr>
          <a:ln/>
        </p:spPr>
        <p:txBody>
          <a:bodyPr/>
          <a:lstStyle>
            <a:lvl1pPr>
              <a:defRPr/>
            </a:lvl1pPr>
          </a:lstStyle>
          <a:p>
            <a:pPr>
              <a:defRPr/>
            </a:pPr>
            <a:endParaRPr lang="zh-TW" altLang="en-US"/>
          </a:p>
        </p:txBody>
      </p:sp>
      <p:sp>
        <p:nvSpPr>
          <p:cNvPr id="5" name="頁尾版面配置區 4"/>
          <p:cNvSpPr>
            <a:spLocks noGrp="1"/>
          </p:cNvSpPr>
          <p:nvPr>
            <p:ph type="ftr" sz="quarter" idx="11"/>
          </p:nvPr>
        </p:nvSpPr>
        <p:spPr>
          <a:ln/>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a:ln/>
        </p:spPr>
        <p:txBody>
          <a:bodyPr/>
          <a:lstStyle>
            <a:lvl1pPr>
              <a:defRPr/>
            </a:lvl1pPr>
          </a:lstStyle>
          <a:p>
            <a:fld id="{7A1CF831-B558-4B9F-85FB-B17D5DC69A5F}" type="slidenum">
              <a:rPr lang="zh-TW" altLang="en-US"/>
              <a:pPr/>
              <a:t>‹#›</a:t>
            </a:fld>
            <a:endParaRPr lang="en-US" altLang="zh-TW"/>
          </a:p>
        </p:txBody>
      </p:sp>
    </p:spTree>
    <p:extLst>
      <p:ext uri="{BB962C8B-B14F-4D97-AF65-F5344CB8AC3E}">
        <p14:creationId xmlns:p14="http://schemas.microsoft.com/office/powerpoint/2010/main" val="16947945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日期版面配置區 3"/>
          <p:cNvSpPr>
            <a:spLocks noGrp="1"/>
          </p:cNvSpPr>
          <p:nvPr>
            <p:ph type="dt" sz="half" idx="10"/>
          </p:nvPr>
        </p:nvSpPr>
        <p:spPr>
          <a:ln/>
        </p:spPr>
        <p:txBody>
          <a:bodyPr/>
          <a:lstStyle>
            <a:lvl1pPr>
              <a:defRPr/>
            </a:lvl1pPr>
          </a:lstStyle>
          <a:p>
            <a:pPr>
              <a:defRPr/>
            </a:pPr>
            <a:endParaRPr lang="zh-TW" altLang="en-US"/>
          </a:p>
        </p:txBody>
      </p:sp>
      <p:sp>
        <p:nvSpPr>
          <p:cNvPr id="5" name="頁尾版面配置區 4"/>
          <p:cNvSpPr>
            <a:spLocks noGrp="1"/>
          </p:cNvSpPr>
          <p:nvPr>
            <p:ph type="ftr" sz="quarter" idx="11"/>
          </p:nvPr>
        </p:nvSpPr>
        <p:spPr>
          <a:ln/>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a:ln/>
        </p:spPr>
        <p:txBody>
          <a:bodyPr/>
          <a:lstStyle>
            <a:lvl1pPr>
              <a:defRPr/>
            </a:lvl1pPr>
          </a:lstStyle>
          <a:p>
            <a:fld id="{D9AEB47F-AF2B-4DDF-8B30-B8D129AE583C}" type="slidenum">
              <a:rPr lang="zh-TW" altLang="en-US"/>
              <a:pPr/>
              <a:t>‹#›</a:t>
            </a:fld>
            <a:endParaRPr lang="en-US" altLang="zh-TW"/>
          </a:p>
        </p:txBody>
      </p:sp>
    </p:spTree>
    <p:extLst>
      <p:ext uri="{BB962C8B-B14F-4D97-AF65-F5344CB8AC3E}">
        <p14:creationId xmlns:p14="http://schemas.microsoft.com/office/powerpoint/2010/main" val="135140430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日期版面配置區 3"/>
          <p:cNvSpPr>
            <a:spLocks noGrp="1"/>
          </p:cNvSpPr>
          <p:nvPr>
            <p:ph type="dt" sz="half" idx="10"/>
          </p:nvPr>
        </p:nvSpPr>
        <p:spPr>
          <a:ln/>
        </p:spPr>
        <p:txBody>
          <a:bodyPr/>
          <a:lstStyle>
            <a:lvl1pPr>
              <a:defRPr/>
            </a:lvl1pPr>
          </a:lstStyle>
          <a:p>
            <a:pPr>
              <a:defRPr/>
            </a:pPr>
            <a:endParaRPr lang="zh-TW" altLang="en-US"/>
          </a:p>
        </p:txBody>
      </p:sp>
      <p:sp>
        <p:nvSpPr>
          <p:cNvPr id="6" name="頁尾版面配置區 4"/>
          <p:cNvSpPr>
            <a:spLocks noGrp="1"/>
          </p:cNvSpPr>
          <p:nvPr>
            <p:ph type="ftr" sz="quarter" idx="11"/>
          </p:nvPr>
        </p:nvSpPr>
        <p:spPr>
          <a:ln/>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a:ln/>
        </p:spPr>
        <p:txBody>
          <a:bodyPr/>
          <a:lstStyle>
            <a:lvl1pPr>
              <a:defRPr/>
            </a:lvl1pPr>
          </a:lstStyle>
          <a:p>
            <a:fld id="{26682593-7C8B-4B44-93D7-00ECB7A5BB00}" type="slidenum">
              <a:rPr lang="zh-TW" altLang="en-US"/>
              <a:pPr/>
              <a:t>‹#›</a:t>
            </a:fld>
            <a:endParaRPr lang="en-US" altLang="zh-TW"/>
          </a:p>
        </p:txBody>
      </p:sp>
    </p:spTree>
    <p:extLst>
      <p:ext uri="{BB962C8B-B14F-4D97-AF65-F5344CB8AC3E}">
        <p14:creationId xmlns:p14="http://schemas.microsoft.com/office/powerpoint/2010/main" val="24314289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日期版面配置區 3"/>
          <p:cNvSpPr>
            <a:spLocks noGrp="1"/>
          </p:cNvSpPr>
          <p:nvPr>
            <p:ph type="dt" sz="half" idx="10"/>
          </p:nvPr>
        </p:nvSpPr>
        <p:spPr>
          <a:ln/>
        </p:spPr>
        <p:txBody>
          <a:bodyPr/>
          <a:lstStyle>
            <a:lvl1pPr>
              <a:defRPr/>
            </a:lvl1pPr>
          </a:lstStyle>
          <a:p>
            <a:pPr>
              <a:defRPr/>
            </a:pPr>
            <a:endParaRPr lang="zh-TW" altLang="en-US"/>
          </a:p>
        </p:txBody>
      </p:sp>
      <p:sp>
        <p:nvSpPr>
          <p:cNvPr id="8" name="頁尾版面配置區 4"/>
          <p:cNvSpPr>
            <a:spLocks noGrp="1"/>
          </p:cNvSpPr>
          <p:nvPr>
            <p:ph type="ftr" sz="quarter" idx="11"/>
          </p:nvPr>
        </p:nvSpPr>
        <p:spPr>
          <a:ln/>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a:ln/>
        </p:spPr>
        <p:txBody>
          <a:bodyPr/>
          <a:lstStyle>
            <a:lvl1pPr>
              <a:defRPr/>
            </a:lvl1pPr>
          </a:lstStyle>
          <a:p>
            <a:fld id="{F851FB16-9D4E-4C1C-98DD-A4C094579D44}" type="slidenum">
              <a:rPr lang="zh-TW" altLang="en-US"/>
              <a:pPr/>
              <a:t>‹#›</a:t>
            </a:fld>
            <a:endParaRPr lang="en-US" altLang="zh-TW"/>
          </a:p>
        </p:txBody>
      </p:sp>
    </p:spTree>
    <p:extLst>
      <p:ext uri="{BB962C8B-B14F-4D97-AF65-F5344CB8AC3E}">
        <p14:creationId xmlns:p14="http://schemas.microsoft.com/office/powerpoint/2010/main" val="11320321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日期版面配置區 3"/>
          <p:cNvSpPr>
            <a:spLocks noGrp="1"/>
          </p:cNvSpPr>
          <p:nvPr>
            <p:ph type="dt" sz="half" idx="10"/>
          </p:nvPr>
        </p:nvSpPr>
        <p:spPr>
          <a:ln/>
        </p:spPr>
        <p:txBody>
          <a:bodyPr/>
          <a:lstStyle>
            <a:lvl1pPr>
              <a:defRPr/>
            </a:lvl1pPr>
          </a:lstStyle>
          <a:p>
            <a:pPr>
              <a:defRPr/>
            </a:pPr>
            <a:endParaRPr lang="zh-TW" altLang="en-US"/>
          </a:p>
        </p:txBody>
      </p:sp>
      <p:sp>
        <p:nvSpPr>
          <p:cNvPr id="4" name="頁尾版面配置區 4"/>
          <p:cNvSpPr>
            <a:spLocks noGrp="1"/>
          </p:cNvSpPr>
          <p:nvPr>
            <p:ph type="ftr" sz="quarter" idx="11"/>
          </p:nvPr>
        </p:nvSpPr>
        <p:spPr>
          <a:ln/>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a:ln/>
        </p:spPr>
        <p:txBody>
          <a:bodyPr/>
          <a:lstStyle>
            <a:lvl1pPr>
              <a:defRPr/>
            </a:lvl1pPr>
          </a:lstStyle>
          <a:p>
            <a:fld id="{28DB7124-5A23-4055-9415-F3B43556947D}" type="slidenum">
              <a:rPr lang="zh-TW" altLang="en-US"/>
              <a:pPr/>
              <a:t>‹#›</a:t>
            </a:fld>
            <a:endParaRPr lang="en-US" altLang="zh-TW"/>
          </a:p>
        </p:txBody>
      </p:sp>
    </p:spTree>
    <p:extLst>
      <p:ext uri="{BB962C8B-B14F-4D97-AF65-F5344CB8AC3E}">
        <p14:creationId xmlns:p14="http://schemas.microsoft.com/office/powerpoint/2010/main" val="26740871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a:ln/>
        </p:spPr>
        <p:txBody>
          <a:bodyPr/>
          <a:lstStyle>
            <a:lvl1pPr>
              <a:defRPr/>
            </a:lvl1pPr>
          </a:lstStyle>
          <a:p>
            <a:pPr>
              <a:defRPr/>
            </a:pPr>
            <a:endParaRPr lang="zh-TW" altLang="en-US"/>
          </a:p>
        </p:txBody>
      </p:sp>
      <p:sp>
        <p:nvSpPr>
          <p:cNvPr id="3" name="頁尾版面配置區 4"/>
          <p:cNvSpPr>
            <a:spLocks noGrp="1"/>
          </p:cNvSpPr>
          <p:nvPr>
            <p:ph type="ftr" sz="quarter" idx="11"/>
          </p:nvPr>
        </p:nvSpPr>
        <p:spPr>
          <a:ln/>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a:ln/>
        </p:spPr>
        <p:txBody>
          <a:bodyPr/>
          <a:lstStyle>
            <a:lvl1pPr>
              <a:defRPr/>
            </a:lvl1pPr>
          </a:lstStyle>
          <a:p>
            <a:fld id="{DB331E3D-9200-4270-8F94-DC7294C4821E}" type="slidenum">
              <a:rPr lang="zh-TW" altLang="en-US"/>
              <a:pPr/>
              <a:t>‹#›</a:t>
            </a:fld>
            <a:endParaRPr lang="en-US" altLang="zh-TW"/>
          </a:p>
        </p:txBody>
      </p:sp>
    </p:spTree>
    <p:extLst>
      <p:ext uri="{BB962C8B-B14F-4D97-AF65-F5344CB8AC3E}">
        <p14:creationId xmlns:p14="http://schemas.microsoft.com/office/powerpoint/2010/main" val="105013913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日期版面配置區 3"/>
          <p:cNvSpPr>
            <a:spLocks noGrp="1"/>
          </p:cNvSpPr>
          <p:nvPr>
            <p:ph type="dt" sz="half" idx="10"/>
          </p:nvPr>
        </p:nvSpPr>
        <p:spPr>
          <a:ln/>
        </p:spPr>
        <p:txBody>
          <a:bodyPr/>
          <a:lstStyle>
            <a:lvl1pPr>
              <a:defRPr/>
            </a:lvl1pPr>
          </a:lstStyle>
          <a:p>
            <a:pPr>
              <a:defRPr/>
            </a:pPr>
            <a:endParaRPr lang="zh-TW" altLang="en-US"/>
          </a:p>
        </p:txBody>
      </p:sp>
      <p:sp>
        <p:nvSpPr>
          <p:cNvPr id="6" name="頁尾版面配置區 4"/>
          <p:cNvSpPr>
            <a:spLocks noGrp="1"/>
          </p:cNvSpPr>
          <p:nvPr>
            <p:ph type="ftr" sz="quarter" idx="11"/>
          </p:nvPr>
        </p:nvSpPr>
        <p:spPr>
          <a:ln/>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a:ln/>
        </p:spPr>
        <p:txBody>
          <a:bodyPr/>
          <a:lstStyle>
            <a:lvl1pPr>
              <a:defRPr/>
            </a:lvl1pPr>
          </a:lstStyle>
          <a:p>
            <a:fld id="{1F30FB36-6A1D-4B7B-8CA4-3368B14B4D22}" type="slidenum">
              <a:rPr lang="zh-TW" altLang="en-US"/>
              <a:pPr/>
              <a:t>‹#›</a:t>
            </a:fld>
            <a:endParaRPr lang="en-US" altLang="zh-TW"/>
          </a:p>
        </p:txBody>
      </p:sp>
    </p:spTree>
    <p:extLst>
      <p:ext uri="{BB962C8B-B14F-4D97-AF65-F5344CB8AC3E}">
        <p14:creationId xmlns:p14="http://schemas.microsoft.com/office/powerpoint/2010/main" val="100971257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日期版面配置區 3"/>
          <p:cNvSpPr>
            <a:spLocks noGrp="1"/>
          </p:cNvSpPr>
          <p:nvPr>
            <p:ph type="dt" sz="half" idx="10"/>
          </p:nvPr>
        </p:nvSpPr>
        <p:spPr>
          <a:ln/>
        </p:spPr>
        <p:txBody>
          <a:bodyPr/>
          <a:lstStyle>
            <a:lvl1pPr>
              <a:defRPr/>
            </a:lvl1pPr>
          </a:lstStyle>
          <a:p>
            <a:pPr>
              <a:defRPr/>
            </a:pPr>
            <a:endParaRPr lang="zh-TW" altLang="en-US"/>
          </a:p>
        </p:txBody>
      </p:sp>
      <p:sp>
        <p:nvSpPr>
          <p:cNvPr id="6" name="頁尾版面配置區 4"/>
          <p:cNvSpPr>
            <a:spLocks noGrp="1"/>
          </p:cNvSpPr>
          <p:nvPr>
            <p:ph type="ftr" sz="quarter" idx="11"/>
          </p:nvPr>
        </p:nvSpPr>
        <p:spPr>
          <a:ln/>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a:ln/>
        </p:spPr>
        <p:txBody>
          <a:bodyPr/>
          <a:lstStyle>
            <a:lvl1pPr>
              <a:defRPr/>
            </a:lvl1pPr>
          </a:lstStyle>
          <a:p>
            <a:fld id="{42C28976-B1F4-488B-805D-FF9C74DC0A7E}" type="slidenum">
              <a:rPr lang="zh-TW" altLang="en-US"/>
              <a:pPr/>
              <a:t>‹#›</a:t>
            </a:fld>
            <a:endParaRPr lang="en-US" altLang="zh-TW"/>
          </a:p>
        </p:txBody>
      </p:sp>
    </p:spTree>
    <p:extLst>
      <p:ext uri="{BB962C8B-B14F-4D97-AF65-F5344CB8AC3E}">
        <p14:creationId xmlns:p14="http://schemas.microsoft.com/office/powerpoint/2010/main" val="10083187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日期版面配置區 3"/>
          <p:cNvSpPr>
            <a:spLocks noGrp="1"/>
          </p:cNvSpPr>
          <p:nvPr>
            <p:ph type="dt" sz="half" idx="10"/>
          </p:nvPr>
        </p:nvSpPr>
        <p:spPr>
          <a:ln/>
        </p:spPr>
        <p:txBody>
          <a:bodyPr/>
          <a:lstStyle>
            <a:lvl1pPr>
              <a:defRPr/>
            </a:lvl1pPr>
          </a:lstStyle>
          <a:p>
            <a:pPr>
              <a:defRPr/>
            </a:pPr>
            <a:endParaRPr lang="zh-TW" altLang="en-US"/>
          </a:p>
        </p:txBody>
      </p:sp>
      <p:sp>
        <p:nvSpPr>
          <p:cNvPr id="5" name="頁尾版面配置區 4"/>
          <p:cNvSpPr>
            <a:spLocks noGrp="1"/>
          </p:cNvSpPr>
          <p:nvPr>
            <p:ph type="ftr" sz="quarter" idx="11"/>
          </p:nvPr>
        </p:nvSpPr>
        <p:spPr>
          <a:ln/>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a:ln/>
        </p:spPr>
        <p:txBody>
          <a:bodyPr/>
          <a:lstStyle>
            <a:lvl1pPr>
              <a:defRPr/>
            </a:lvl1pPr>
          </a:lstStyle>
          <a:p>
            <a:fld id="{396F3614-8C1C-4374-ADA4-725C4CF4F708}" type="slidenum">
              <a:rPr lang="zh-TW" altLang="en-US"/>
              <a:pPr/>
              <a:t>‹#›</a:t>
            </a:fld>
            <a:endParaRPr lang="en-US" altLang="zh-TW"/>
          </a:p>
        </p:txBody>
      </p:sp>
    </p:spTree>
    <p:extLst>
      <p:ext uri="{BB962C8B-B14F-4D97-AF65-F5344CB8AC3E}">
        <p14:creationId xmlns:p14="http://schemas.microsoft.com/office/powerpoint/2010/main" val="14314686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日期版面配置區 3"/>
          <p:cNvSpPr>
            <a:spLocks noGrp="1"/>
          </p:cNvSpPr>
          <p:nvPr>
            <p:ph type="dt" sz="half" idx="10"/>
          </p:nvPr>
        </p:nvSpPr>
        <p:spPr>
          <a:ln/>
        </p:spPr>
        <p:txBody>
          <a:bodyPr/>
          <a:lstStyle>
            <a:lvl1pPr>
              <a:defRPr/>
            </a:lvl1pPr>
          </a:lstStyle>
          <a:p>
            <a:pPr>
              <a:defRPr/>
            </a:pPr>
            <a:endParaRPr lang="zh-TW" altLang="en-US"/>
          </a:p>
        </p:txBody>
      </p:sp>
      <p:sp>
        <p:nvSpPr>
          <p:cNvPr id="5" name="頁尾版面配置區 4"/>
          <p:cNvSpPr>
            <a:spLocks noGrp="1"/>
          </p:cNvSpPr>
          <p:nvPr>
            <p:ph type="ftr" sz="quarter" idx="11"/>
          </p:nvPr>
        </p:nvSpPr>
        <p:spPr>
          <a:ln/>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a:ln/>
        </p:spPr>
        <p:txBody>
          <a:bodyPr/>
          <a:lstStyle>
            <a:lvl1pPr>
              <a:defRPr/>
            </a:lvl1pPr>
          </a:lstStyle>
          <a:p>
            <a:fld id="{67155F52-79AD-4ABE-842C-439281A75AC9}" type="slidenum">
              <a:rPr lang="zh-TW" altLang="en-US"/>
              <a:pPr/>
              <a:t>‹#›</a:t>
            </a:fld>
            <a:endParaRPr lang="en-US" altLang="zh-TW"/>
          </a:p>
        </p:txBody>
      </p:sp>
    </p:spTree>
    <p:extLst>
      <p:ext uri="{BB962C8B-B14F-4D97-AF65-F5344CB8AC3E}">
        <p14:creationId xmlns:p14="http://schemas.microsoft.com/office/powerpoint/2010/main" val="1189758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92"/>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日期版面配置區 3"/>
          <p:cNvSpPr>
            <a:spLocks noGrp="1"/>
          </p:cNvSpPr>
          <p:nvPr>
            <p:ph type="dt" sz="half" idx="10"/>
          </p:nvPr>
        </p:nvSpPr>
        <p:spPr>
          <a:ln/>
        </p:spPr>
        <p:txBody>
          <a:bodyPr/>
          <a:lstStyle>
            <a:lvl1pPr>
              <a:defRPr/>
            </a:lvl1pPr>
          </a:lstStyle>
          <a:p>
            <a:pPr>
              <a:defRPr/>
            </a:pPr>
            <a:endParaRPr lang="zh-TW" altLang="en-US"/>
          </a:p>
        </p:txBody>
      </p:sp>
      <p:sp>
        <p:nvSpPr>
          <p:cNvPr id="7" name="頁尾版面配置區 4"/>
          <p:cNvSpPr>
            <a:spLocks noGrp="1"/>
          </p:cNvSpPr>
          <p:nvPr>
            <p:ph type="ftr" sz="quarter" idx="11"/>
          </p:nvPr>
        </p:nvSpPr>
        <p:spPr>
          <a:ln/>
        </p:spPr>
        <p:txBody>
          <a:bodyPr/>
          <a:lstStyle>
            <a:lvl1pPr>
              <a:defRPr/>
            </a:lvl1pPr>
          </a:lstStyle>
          <a:p>
            <a:pPr>
              <a:defRPr/>
            </a:pPr>
            <a:endParaRPr lang="zh-TW" altLang="en-US"/>
          </a:p>
        </p:txBody>
      </p:sp>
      <p:sp>
        <p:nvSpPr>
          <p:cNvPr id="8" name="投影片編號版面配置區 5"/>
          <p:cNvSpPr>
            <a:spLocks noGrp="1"/>
          </p:cNvSpPr>
          <p:nvPr>
            <p:ph type="sldNum" sz="quarter" idx="12"/>
          </p:nvPr>
        </p:nvSpPr>
        <p:spPr>
          <a:ln/>
        </p:spPr>
        <p:txBody>
          <a:bodyPr/>
          <a:lstStyle>
            <a:lvl1pPr>
              <a:defRPr/>
            </a:lvl1pPr>
          </a:lstStyle>
          <a:p>
            <a:fld id="{C56FF392-4541-4655-804B-FE45A53BFDC0}" type="slidenum">
              <a:rPr lang="zh-TW" altLang="en-US"/>
              <a:pPr/>
              <a:t>‹#›</a:t>
            </a:fld>
            <a:endParaRPr lang="en-US" altLang="zh-TW"/>
          </a:p>
        </p:txBody>
      </p:sp>
    </p:spTree>
    <p:extLst>
      <p:ext uri="{BB962C8B-B14F-4D97-AF65-F5344CB8AC3E}">
        <p14:creationId xmlns:p14="http://schemas.microsoft.com/office/powerpoint/2010/main" val="29585061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zh-TW"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zh-TW"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B247C38C-0624-4DB5-BA59-C445D4A626C7}"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927646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zh-TW"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zh-TW"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EFFC204-F19F-46BA-B3C0-647D1EA195DD}"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184523706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zh-TW"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zh-TW"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56E9F59-C848-42A1-96F5-CC058C7DBBA1}"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6195803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zh-TW"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zh-TW"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BCA60EF-CBCD-4462-9ADE-CD95F735FE11}"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8658219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zh-TW"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zh-TW"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8E2BF5B1-F9F4-4147-AF23-5B9013C10FB5}"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15891251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zh-TW"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zh-TW"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2F5D8DB6-FF5E-4B78-A980-079ED10E9D90}"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407303025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zh-TW"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zh-TW"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0641E76-1A12-4266-8E3B-D543181E2ED6}"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0350750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zh-TW"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zh-TW"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7AD7D05-F323-444C-80B4-F58B38FF39A7}"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3907341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zh-TW"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zh-TW"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8766188-2FBD-4F20-B4A8-18966F53767C}"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90103394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zh-TW"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zh-TW"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234C7C4-7782-4CDB-ADA4-CBCE8E8E1F6E}"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6374726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zh-TW"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zh-TW"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D99C03B-ECF8-4A74-B413-293F0A6D7C52}"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7567708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smtClean="0"/>
              <a:t>Click to edit Master subtitle style</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FF54154A-0896-4603-83BD-574F09AB34E0}" type="slidenum">
              <a:rPr lang="en-US" altLang="zh-TW"/>
              <a:pPr/>
              <a:t>‹#›</a:t>
            </a:fld>
            <a:endParaRPr lang="en-US" altLang="zh-TW"/>
          </a:p>
        </p:txBody>
      </p:sp>
    </p:spTree>
    <p:extLst>
      <p:ext uri="{BB962C8B-B14F-4D97-AF65-F5344CB8AC3E}">
        <p14:creationId xmlns:p14="http://schemas.microsoft.com/office/powerpoint/2010/main" val="76351823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56673218-C798-421F-94DE-63C1D98BA51D}" type="slidenum">
              <a:rPr lang="en-US" altLang="zh-TW"/>
              <a:pPr/>
              <a:t>‹#›</a:t>
            </a:fld>
            <a:endParaRPr lang="en-US" altLang="zh-TW"/>
          </a:p>
        </p:txBody>
      </p:sp>
    </p:spTree>
    <p:extLst>
      <p:ext uri="{BB962C8B-B14F-4D97-AF65-F5344CB8AC3E}">
        <p14:creationId xmlns:p14="http://schemas.microsoft.com/office/powerpoint/2010/main" val="398252044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4FB6D5C3-B975-4003-8490-DE979841329B}" type="slidenum">
              <a:rPr lang="en-US" altLang="zh-TW"/>
              <a:pPr/>
              <a:t>‹#›</a:t>
            </a:fld>
            <a:endParaRPr lang="en-US" altLang="zh-TW"/>
          </a:p>
        </p:txBody>
      </p:sp>
    </p:spTree>
    <p:extLst>
      <p:ext uri="{BB962C8B-B14F-4D97-AF65-F5344CB8AC3E}">
        <p14:creationId xmlns:p14="http://schemas.microsoft.com/office/powerpoint/2010/main" val="110121866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22712EB2-899E-4118-85F6-ADB25095F0FE}" type="slidenum">
              <a:rPr lang="en-US" altLang="zh-TW"/>
              <a:pPr/>
              <a:t>‹#›</a:t>
            </a:fld>
            <a:endParaRPr lang="en-US" altLang="zh-TW"/>
          </a:p>
        </p:txBody>
      </p:sp>
    </p:spTree>
    <p:extLst>
      <p:ext uri="{BB962C8B-B14F-4D97-AF65-F5344CB8AC3E}">
        <p14:creationId xmlns:p14="http://schemas.microsoft.com/office/powerpoint/2010/main" val="348596465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fld id="{8E2AA8CD-5C77-4594-A90B-6023C1672D6B}" type="slidenum">
              <a:rPr lang="en-US" altLang="zh-TW"/>
              <a:pPr/>
              <a:t>‹#›</a:t>
            </a:fld>
            <a:endParaRPr lang="en-US" altLang="zh-TW"/>
          </a:p>
        </p:txBody>
      </p:sp>
    </p:spTree>
    <p:extLst>
      <p:ext uri="{BB962C8B-B14F-4D97-AF65-F5344CB8AC3E}">
        <p14:creationId xmlns:p14="http://schemas.microsoft.com/office/powerpoint/2010/main" val="10393776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fld id="{0C7DA69F-12E5-44CF-9299-2F7B70C3F022}" type="slidenum">
              <a:rPr lang="en-US" altLang="zh-TW"/>
              <a:pPr/>
              <a:t>‹#›</a:t>
            </a:fld>
            <a:endParaRPr lang="en-US" altLang="zh-TW"/>
          </a:p>
        </p:txBody>
      </p:sp>
    </p:spTree>
    <p:extLst>
      <p:ext uri="{BB962C8B-B14F-4D97-AF65-F5344CB8AC3E}">
        <p14:creationId xmlns:p14="http://schemas.microsoft.com/office/powerpoint/2010/main" val="353945611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fld id="{E9F835F3-E19B-4B5D-A244-07B0AA767954}" type="slidenum">
              <a:rPr lang="en-US" altLang="zh-TW"/>
              <a:pPr/>
              <a:t>‹#›</a:t>
            </a:fld>
            <a:endParaRPr lang="en-US" altLang="zh-TW"/>
          </a:p>
        </p:txBody>
      </p:sp>
    </p:spTree>
    <p:extLst>
      <p:ext uri="{BB962C8B-B14F-4D97-AF65-F5344CB8AC3E}">
        <p14:creationId xmlns:p14="http://schemas.microsoft.com/office/powerpoint/2010/main" val="26063697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6CDCF3F0-4B4E-41EA-9F68-AF05C91E4367}" type="slidenum">
              <a:rPr lang="en-US" altLang="zh-TW"/>
              <a:pPr/>
              <a:t>‹#›</a:t>
            </a:fld>
            <a:endParaRPr lang="en-US" altLang="zh-TW"/>
          </a:p>
        </p:txBody>
      </p:sp>
    </p:spTree>
    <p:extLst>
      <p:ext uri="{BB962C8B-B14F-4D97-AF65-F5344CB8AC3E}">
        <p14:creationId xmlns:p14="http://schemas.microsoft.com/office/powerpoint/2010/main" val="12583317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29BC3830-2DC0-4173-8982-5100CBC3A601}" type="slidenum">
              <a:rPr lang="en-US" altLang="zh-TW"/>
              <a:pPr/>
              <a:t>‹#›</a:t>
            </a:fld>
            <a:endParaRPr lang="en-US" altLang="zh-TW"/>
          </a:p>
        </p:txBody>
      </p:sp>
    </p:spTree>
    <p:extLst>
      <p:ext uri="{BB962C8B-B14F-4D97-AF65-F5344CB8AC3E}">
        <p14:creationId xmlns:p14="http://schemas.microsoft.com/office/powerpoint/2010/main" val="224568237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29620F39-2D0F-428F-86AD-07729183E7DE}" type="slidenum">
              <a:rPr lang="en-US" altLang="zh-TW"/>
              <a:pPr/>
              <a:t>‹#›</a:t>
            </a:fld>
            <a:endParaRPr lang="en-US" altLang="zh-TW"/>
          </a:p>
        </p:txBody>
      </p:sp>
    </p:spTree>
    <p:extLst>
      <p:ext uri="{BB962C8B-B14F-4D97-AF65-F5344CB8AC3E}">
        <p14:creationId xmlns:p14="http://schemas.microsoft.com/office/powerpoint/2010/main" val="194307397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470EF82D-D52E-4FDA-8209-F0FC369D2016}" type="slidenum">
              <a:rPr lang="en-US" altLang="zh-TW"/>
              <a:pPr/>
              <a:t>‹#›</a:t>
            </a:fld>
            <a:endParaRPr lang="en-US" altLang="zh-TW"/>
          </a:p>
        </p:txBody>
      </p:sp>
    </p:spTree>
    <p:extLst>
      <p:ext uri="{BB962C8B-B14F-4D97-AF65-F5344CB8AC3E}">
        <p14:creationId xmlns:p14="http://schemas.microsoft.com/office/powerpoint/2010/main" val="34319772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smtClean="0"/>
              <a:t>Click to edit Master subtitle style</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4259E160-003B-4AC7-86A7-E36949ADBC6C}"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2F35119-37A1-456D-B39A-8BE5D05241E1}"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87302532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D253267E-7F10-4856-978C-1022D14BC5CD}"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D736A68-BBBF-4375-949D-90A31ECD0EEB}"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135399365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A66D99D2-2EAD-4DB2-BEF1-5052D3FD8C00}"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F2D9A76-7A29-4CA2-9BC1-A8C39CC528F2}"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5701579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424DCECD-0495-4D7E-ABA6-5AADA825ADE6}" type="datetimeFigureOut">
              <a:rPr lang="zh-TW" altLang="en-US">
                <a:solidFill>
                  <a:srgbClr val="000000"/>
                </a:solidFill>
              </a:rPr>
              <a:pPr>
                <a:defRPr/>
              </a:pPr>
              <a:t>2016/8/4</a:t>
            </a:fld>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E2695DD-5892-4085-936B-882A62B95412}"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78443353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4AABAE3F-F08D-4851-B36F-CD7B7558DEAB}" type="datetimeFigureOut">
              <a:rPr lang="zh-TW" altLang="en-US">
                <a:solidFill>
                  <a:srgbClr val="000000"/>
                </a:solidFill>
              </a:rPr>
              <a:pPr>
                <a:defRPr/>
              </a:pPr>
              <a:t>2016/8/4</a:t>
            </a:fld>
            <a:endParaRPr lang="en-US" altLang="zh-TW">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38DC8516-4429-4E2F-A6EC-A01F1F33F627}"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11876546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06B05813-1DD1-43FB-83CB-73DFEA1328D8}" type="datetimeFigureOut">
              <a:rPr lang="zh-TW" altLang="en-US">
                <a:solidFill>
                  <a:srgbClr val="000000"/>
                </a:solidFill>
              </a:rPr>
              <a:pPr>
                <a:defRPr/>
              </a:pPr>
              <a:t>2016/8/4</a:t>
            </a:fld>
            <a:endParaRPr lang="en-US" altLang="zh-TW">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C48C28-5203-4D9A-8EC4-694E9769540D}"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64130479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59B540DE-A3CD-4FF0-83E3-E111D1030F00}" type="datetimeFigureOut">
              <a:rPr lang="zh-TW" altLang="en-US">
                <a:solidFill>
                  <a:srgbClr val="000000"/>
                </a:solidFill>
              </a:rPr>
              <a:pPr>
                <a:defRPr/>
              </a:pPr>
              <a:t>2016/8/4</a:t>
            </a:fld>
            <a:endParaRPr lang="en-US" altLang="zh-TW">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852E839-B19D-43EF-9B82-C9D54A8A11C8}"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7180331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DC0D7EC-2972-455B-B3BC-CE79AB8D7408}" type="datetimeFigureOut">
              <a:rPr lang="zh-TW" altLang="en-US">
                <a:solidFill>
                  <a:srgbClr val="000000"/>
                </a:solidFill>
              </a:rPr>
              <a:pPr>
                <a:defRPr/>
              </a:pPr>
              <a:t>2016/8/4</a:t>
            </a:fld>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B45F5D64-C398-4B6E-ADBD-E4C04B95C075}"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7698722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6C32D3C7-78EE-4AB2-AD7E-0EF95BBD2FF7}" type="datetimeFigureOut">
              <a:rPr lang="zh-TW" altLang="en-US">
                <a:solidFill>
                  <a:srgbClr val="000000"/>
                </a:solidFill>
              </a:rPr>
              <a:pPr>
                <a:defRPr/>
              </a:pPr>
              <a:t>2016/8/4</a:t>
            </a:fld>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1300486-F836-4180-8502-EEB41791AAC0}"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43647074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543FCA5C-E9A1-48E9-AF28-67794865E8B3}"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67A6C1E-B998-4288-B6A3-B0FB8FFB1B10}"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28699930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0AFE47C9-52BC-4849-A3FE-2797CBBE51DA}"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9CE2208-845C-405D-9158-2E7A60C12F28}"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117962826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smtClean="0"/>
              <a:t>Click to edit Master subtitle style</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48D93B9A-764F-4C64-BA74-12C28D83F6A0}"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E14ECDA-3734-4182-92D0-921204511B58}"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98528468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F9B0E11F-E66D-45E2-B442-7C0A8F530100}"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1E81A11-0FAD-405C-BF05-0DEEB0524868}"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12954837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70E1846-36B4-4684-AE0E-719E005B5B6C}"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103AA9F-59CC-4F44-AB3D-49D82122010B}"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4891510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ED07458D-01FD-4E7E-920C-D90F6C1638F5}" type="datetimeFigureOut">
              <a:rPr lang="zh-TW" altLang="en-US">
                <a:solidFill>
                  <a:srgbClr val="000000"/>
                </a:solidFill>
              </a:rPr>
              <a:pPr>
                <a:defRPr/>
              </a:pPr>
              <a:t>2016/8/4</a:t>
            </a:fld>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2E8C459-E004-4170-A8B9-E5550E693FF8}"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54620665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6AF1D554-9B66-489F-B7C8-02848E8F69B5}" type="datetimeFigureOut">
              <a:rPr lang="zh-TW" altLang="en-US">
                <a:solidFill>
                  <a:srgbClr val="000000"/>
                </a:solidFill>
              </a:rPr>
              <a:pPr>
                <a:defRPr/>
              </a:pPr>
              <a:t>2016/8/4</a:t>
            </a:fld>
            <a:endParaRPr lang="en-US" altLang="zh-TW">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0B787DCF-8BDE-4757-9492-46800F6ED49A}"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66808584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B3ED9336-9334-4890-BEB7-955462473514}" type="datetimeFigureOut">
              <a:rPr lang="zh-TW" altLang="en-US">
                <a:solidFill>
                  <a:srgbClr val="000000"/>
                </a:solidFill>
              </a:rPr>
              <a:pPr>
                <a:defRPr/>
              </a:pPr>
              <a:t>2016/8/4</a:t>
            </a:fld>
            <a:endParaRPr lang="en-US" altLang="zh-TW">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491E175-7E60-499D-943C-F8CFAE439C12}"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97106897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3CBD34BE-B3C5-4AA6-A31D-F2BE9F79A7BF}" type="datetimeFigureOut">
              <a:rPr lang="zh-TW" altLang="en-US">
                <a:solidFill>
                  <a:srgbClr val="000000"/>
                </a:solidFill>
              </a:rPr>
              <a:pPr>
                <a:defRPr/>
              </a:pPr>
              <a:t>2016/8/4</a:t>
            </a:fld>
            <a:endParaRPr lang="en-US" altLang="zh-TW">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A0CC94BD-4DE7-4D41-9C15-A3D5E57EA50C}"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18585902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E1B90B4-FA33-4A44-B4B9-35DC85FE5458}" type="datetimeFigureOut">
              <a:rPr lang="zh-TW" altLang="en-US">
                <a:solidFill>
                  <a:srgbClr val="000000"/>
                </a:solidFill>
              </a:rPr>
              <a:pPr>
                <a:defRPr/>
              </a:pPr>
              <a:t>2016/8/4</a:t>
            </a:fld>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7DFD2D2-A16C-4EA7-864F-0F556A7F6B68}"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08326718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7A19F2B-1B92-42A7-A844-A8E4A2A51191}" type="datetimeFigureOut">
              <a:rPr lang="zh-TW" altLang="en-US">
                <a:solidFill>
                  <a:srgbClr val="000000"/>
                </a:solidFill>
              </a:rPr>
              <a:pPr>
                <a:defRPr/>
              </a:pPr>
              <a:t>2016/8/4</a:t>
            </a:fld>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11B8248F-AE3B-421A-B565-CFBA55244B34}"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96422416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D57CE229-0923-4F5A-836D-E3E139991B04}"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0CF1B38-50AB-4049-B731-52633EE92044}"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41709979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1CF08027-F8B6-45D2-BF02-7EC97F4A1043}"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2C7FF1C-2757-4C0E-AA3E-491FA4DD68B9}"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99664524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smtClean="0"/>
              <a:t>Click to edit Master subtitle style</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B7F16D6E-5878-47C5-ABF7-C8F6E55BF551}"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36962512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65F72A2-3C66-4F25-8700-D9E077047F3E}"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78739246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7A5571B-8BBA-442A-B3E0-1B2767084573}"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78872220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024CB94-3333-4796-A50E-D4C4A8632DE2}"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32819340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413F4E83-F557-4084-B7DD-D333FA67B80F}"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145877204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8186860-C275-4164-A412-346E464C3328}"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04059971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E21D4E3A-9A31-4F2A-BEC5-EDD38C9AF56A}"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54410407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2A07B191-E439-4069-AF06-9F8F5844F596}"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77434157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8C8EB4E-5883-4CC2-AB89-95F814D9EA39}"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59081221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FD5E434-2CC8-4C95-B79E-BAC68F8352A6}"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155418775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9B4C08E-922F-428B-9A24-7616F21631EE}"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75247548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smtClean="0"/>
              <a:t>Click to edit Master subtitle style</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275ED551-31EE-4FCA-8856-B6259FD60E99}"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EE7B2C2-E441-4B8B-9732-51DBA2269ADF}"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71142360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343DA4AE-35BF-4276-861B-E882117657AF}"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A3AA214-CCFF-452A-8AEF-7153E091D57C}"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89362493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43C2A1F7-D383-4068-93F7-D477ECB465F1}"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1427889-55B2-421B-9E73-3E3A32BA3B17}"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10475822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DAAE0801-C6FE-428C-92A1-C0C8B757B61A}" type="datetimeFigureOut">
              <a:rPr lang="zh-TW" altLang="en-US">
                <a:solidFill>
                  <a:srgbClr val="000000"/>
                </a:solidFill>
              </a:rPr>
              <a:pPr>
                <a:defRPr/>
              </a:pPr>
              <a:t>2016/8/4</a:t>
            </a:fld>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B13F706A-A77A-4A3A-946B-A987623AE823}"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43761500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4F8C27E3-7F5D-4647-8608-0C4329BF465B}" type="datetimeFigureOut">
              <a:rPr lang="zh-TW" altLang="en-US">
                <a:solidFill>
                  <a:srgbClr val="000000"/>
                </a:solidFill>
              </a:rPr>
              <a:pPr>
                <a:defRPr/>
              </a:pPr>
              <a:t>2016/8/4</a:t>
            </a:fld>
            <a:endParaRPr lang="en-US" altLang="zh-TW">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09C185F0-6919-4794-8D99-BB1CCD57F90B}"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87762142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2E98B965-DC2C-4EF1-8B5A-92075A993B28}" type="datetimeFigureOut">
              <a:rPr lang="zh-TW" altLang="en-US">
                <a:solidFill>
                  <a:srgbClr val="000000"/>
                </a:solidFill>
              </a:rPr>
              <a:pPr>
                <a:defRPr/>
              </a:pPr>
              <a:t>2016/8/4</a:t>
            </a:fld>
            <a:endParaRPr lang="en-US" altLang="zh-TW">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3406B05-A2F0-4CBB-8498-98BA4A88B72F}"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027646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7CDEAF5-87BD-469A-949F-2A8310935415}" type="datetimeFigureOut">
              <a:rPr lang="zh-TW" altLang="en-US">
                <a:solidFill>
                  <a:srgbClr val="000000"/>
                </a:solidFill>
              </a:rPr>
              <a:pPr>
                <a:defRPr/>
              </a:pPr>
              <a:t>2016/8/4</a:t>
            </a:fld>
            <a:endParaRPr lang="en-US" altLang="zh-TW">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0A903EB-EF7C-443C-9B3F-765880475E44}"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39114255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1029247-14D2-4395-8980-0F33D975F9B2}" type="datetimeFigureOut">
              <a:rPr lang="zh-TW" altLang="en-US">
                <a:solidFill>
                  <a:srgbClr val="000000"/>
                </a:solidFill>
              </a:rPr>
              <a:pPr>
                <a:defRPr/>
              </a:pPr>
              <a:t>2016/8/4</a:t>
            </a:fld>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DF5349C0-6356-4091-8AE2-D68BE886ED8A}"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196127047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61520B6-4ABA-4AC0-99AB-B45E76618DBC}" type="datetimeFigureOut">
              <a:rPr lang="zh-TW" altLang="en-US">
                <a:solidFill>
                  <a:srgbClr val="000000"/>
                </a:solidFill>
              </a:rPr>
              <a:pPr>
                <a:defRPr/>
              </a:pPr>
              <a:t>2016/8/4</a:t>
            </a:fld>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AE3E617-70FD-4E1B-873E-89EE838DA112}"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67744693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FD88C362-C63A-4DC2-BB28-E700C67CAE4B}"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D0EA79A5-24F0-4FA4-B4C0-A0E1D68483C5}"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9690596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15881CD9-BCF6-4FEB-A762-3DC75B5910A8}" type="datetimeFigureOut">
              <a:rPr lang="zh-TW" altLang="en-US">
                <a:solidFill>
                  <a:srgbClr val="000000"/>
                </a:solidFill>
              </a:rPr>
              <a:pPr>
                <a:defRPr/>
              </a:pPr>
              <a:t>2016/8/4</a:t>
            </a:fld>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4090BA9-567C-4667-B1CA-0C08AB2BFD1F}" type="slidenum">
              <a:rPr lang="zh-TW" altLang="en-US">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14889754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7B254F5-1E4C-429C-97EA-CCAC8236DB08}"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AB66E90D-E40C-4CBB-ACB8-BA51ED3FE5A2}" type="slidenum">
              <a:rPr lang="zh-TW" altLang="en-US"/>
              <a:pPr/>
              <a:t>‹#›</a:t>
            </a:fld>
            <a:endParaRPr lang="en-US" altLang="zh-TW"/>
          </a:p>
        </p:txBody>
      </p:sp>
    </p:spTree>
    <p:extLst>
      <p:ext uri="{BB962C8B-B14F-4D97-AF65-F5344CB8AC3E}">
        <p14:creationId xmlns:p14="http://schemas.microsoft.com/office/powerpoint/2010/main" val="324881002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DC15BF0-2F9C-4CB3-A665-D177610D3D9A}"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AC1E4CFB-434F-4A26-99A0-C9F52D7278CF}" type="slidenum">
              <a:rPr lang="zh-TW" altLang="en-US"/>
              <a:pPr/>
              <a:t>‹#›</a:t>
            </a:fld>
            <a:endParaRPr lang="en-US" altLang="zh-TW"/>
          </a:p>
        </p:txBody>
      </p:sp>
    </p:spTree>
    <p:extLst>
      <p:ext uri="{BB962C8B-B14F-4D97-AF65-F5344CB8AC3E}">
        <p14:creationId xmlns:p14="http://schemas.microsoft.com/office/powerpoint/2010/main" val="351039285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70215C44-E820-437F-A507-608E76A1A8C5}"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EDE63D86-25AF-42C2-9FED-F57006FC77D5}" type="slidenum">
              <a:rPr lang="zh-TW" altLang="en-US"/>
              <a:pPr/>
              <a:t>‹#›</a:t>
            </a:fld>
            <a:endParaRPr lang="en-US" altLang="zh-TW"/>
          </a:p>
        </p:txBody>
      </p:sp>
    </p:spTree>
    <p:extLst>
      <p:ext uri="{BB962C8B-B14F-4D97-AF65-F5344CB8AC3E}">
        <p14:creationId xmlns:p14="http://schemas.microsoft.com/office/powerpoint/2010/main" val="230200579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0504DB52-4175-421F-A86A-C79313E72254}" type="datetimeFigureOut">
              <a:rPr lang="zh-TW" altLang="en-US"/>
              <a:pPr>
                <a:defRPr/>
              </a:pPr>
              <a:t>2016/8/4</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DB477D34-B815-4C32-838F-4708E5B352B9}" type="slidenum">
              <a:rPr lang="zh-TW" altLang="en-US"/>
              <a:pPr/>
              <a:t>‹#›</a:t>
            </a:fld>
            <a:endParaRPr lang="en-US" altLang="zh-TW"/>
          </a:p>
        </p:txBody>
      </p:sp>
    </p:spTree>
    <p:extLst>
      <p:ext uri="{BB962C8B-B14F-4D97-AF65-F5344CB8AC3E}">
        <p14:creationId xmlns:p14="http://schemas.microsoft.com/office/powerpoint/2010/main" val="244085430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76D56C23-1678-488D-A925-DEFBCCC40496}" type="datetimeFigureOut">
              <a:rPr lang="zh-TW" altLang="en-US"/>
              <a:pPr>
                <a:defRPr/>
              </a:pPr>
              <a:t>2016/8/4</a:t>
            </a:fld>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fld id="{E628209E-78BE-4784-979F-A08C816522A3}" type="slidenum">
              <a:rPr lang="zh-TW" altLang="en-US"/>
              <a:pPr/>
              <a:t>‹#›</a:t>
            </a:fld>
            <a:endParaRPr lang="en-US" altLang="zh-TW"/>
          </a:p>
        </p:txBody>
      </p:sp>
    </p:spTree>
    <p:extLst>
      <p:ext uri="{BB962C8B-B14F-4D97-AF65-F5344CB8AC3E}">
        <p14:creationId xmlns:p14="http://schemas.microsoft.com/office/powerpoint/2010/main" val="44862550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AF7BCCCE-1407-45C5-8EB6-AB5FF2E5A585}" type="datetimeFigureOut">
              <a:rPr lang="zh-TW" altLang="en-US"/>
              <a:pPr>
                <a:defRPr/>
              </a:pPr>
              <a:t>2016/8/4</a:t>
            </a:fld>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fld id="{36798E1D-C399-4BCE-ADD3-AE7902B143F5}" type="slidenum">
              <a:rPr lang="zh-TW" altLang="en-US"/>
              <a:pPr/>
              <a:t>‹#›</a:t>
            </a:fld>
            <a:endParaRPr lang="en-US" altLang="zh-TW"/>
          </a:p>
        </p:txBody>
      </p:sp>
    </p:spTree>
    <p:extLst>
      <p:ext uri="{BB962C8B-B14F-4D97-AF65-F5344CB8AC3E}">
        <p14:creationId xmlns:p14="http://schemas.microsoft.com/office/powerpoint/2010/main" val="313110385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FF644194-658C-4A29-8A23-1F0B56FE52E4}" type="datetimeFigureOut">
              <a:rPr lang="zh-TW" altLang="en-US"/>
              <a:pPr>
                <a:defRPr/>
              </a:pPr>
              <a:t>2016/8/4</a:t>
            </a:fld>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fld id="{E21B399F-5850-4E29-9A78-4B7993FD2B66}" type="slidenum">
              <a:rPr lang="zh-TW" altLang="en-US"/>
              <a:pPr/>
              <a:t>‹#›</a:t>
            </a:fld>
            <a:endParaRPr lang="en-US" altLang="zh-TW"/>
          </a:p>
        </p:txBody>
      </p:sp>
    </p:spTree>
    <p:extLst>
      <p:ext uri="{BB962C8B-B14F-4D97-AF65-F5344CB8AC3E}">
        <p14:creationId xmlns:p14="http://schemas.microsoft.com/office/powerpoint/2010/main" val="198906473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CC912145-C344-4846-9F1D-C253689455A9}" type="datetimeFigureOut">
              <a:rPr lang="zh-TW" altLang="en-US"/>
              <a:pPr>
                <a:defRPr/>
              </a:pPr>
              <a:t>2016/8/4</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5DC1C1EF-F063-4A5A-BC3F-F8DFB1BD4059}" type="slidenum">
              <a:rPr lang="zh-TW" altLang="en-US"/>
              <a:pPr/>
              <a:t>‹#›</a:t>
            </a:fld>
            <a:endParaRPr lang="en-US" altLang="zh-TW"/>
          </a:p>
        </p:txBody>
      </p:sp>
    </p:spTree>
    <p:extLst>
      <p:ext uri="{BB962C8B-B14F-4D97-AF65-F5344CB8AC3E}">
        <p14:creationId xmlns:p14="http://schemas.microsoft.com/office/powerpoint/2010/main" val="429432769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2F8BCB8-307A-4627-8487-DD9DAC60961B}" type="datetimeFigureOut">
              <a:rPr lang="zh-TW" altLang="en-US"/>
              <a:pPr>
                <a:defRPr/>
              </a:pPr>
              <a:t>2016/8/4</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B676BB93-FD91-4E60-BEE2-E527DB53AAD1}" type="slidenum">
              <a:rPr lang="zh-TW" altLang="en-US"/>
              <a:pPr/>
              <a:t>‹#›</a:t>
            </a:fld>
            <a:endParaRPr lang="en-US" altLang="zh-TW"/>
          </a:p>
        </p:txBody>
      </p:sp>
    </p:spTree>
    <p:extLst>
      <p:ext uri="{BB962C8B-B14F-4D97-AF65-F5344CB8AC3E}">
        <p14:creationId xmlns:p14="http://schemas.microsoft.com/office/powerpoint/2010/main" val="289584427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B1A7EC33-98EA-4F4B-B5D0-DA37195ECE60}"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FE6DFF23-5CB7-4130-9CB5-DA8DC6CD439E}" type="slidenum">
              <a:rPr lang="zh-TW" altLang="en-US"/>
              <a:pPr/>
              <a:t>‹#›</a:t>
            </a:fld>
            <a:endParaRPr lang="en-US" altLang="zh-TW"/>
          </a:p>
        </p:txBody>
      </p:sp>
    </p:spTree>
    <p:extLst>
      <p:ext uri="{BB962C8B-B14F-4D97-AF65-F5344CB8AC3E}">
        <p14:creationId xmlns:p14="http://schemas.microsoft.com/office/powerpoint/2010/main" val="392582535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3309F1DC-2693-493F-9745-977EA3E91A75}" type="datetimeFigureOut">
              <a:rPr lang="zh-TW" altLang="en-US"/>
              <a:pPr>
                <a:defRPr/>
              </a:pPr>
              <a:t>2016/8/4</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0EC40CE8-3740-4B4B-869A-2FBE659A74F4}" type="slidenum">
              <a:rPr lang="zh-TW" altLang="en-US"/>
              <a:pPr/>
              <a:t>‹#›</a:t>
            </a:fld>
            <a:endParaRPr lang="en-US" altLang="zh-TW"/>
          </a:p>
        </p:txBody>
      </p:sp>
    </p:spTree>
    <p:extLst>
      <p:ext uri="{BB962C8B-B14F-4D97-AF65-F5344CB8AC3E}">
        <p14:creationId xmlns:p14="http://schemas.microsoft.com/office/powerpoint/2010/main" val="40003086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6FB65A7-37A9-4028-B81E-0AA46129EE2B}"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96409007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BB0D1B-3B98-405C-BE16-5C4365CF1942}"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30391238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BEAD1C-EA69-450E-BC67-CB990BF03EBD}"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149702773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FCDC4BF-7B96-4FC0-8BB4-ED3307195DD2}"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75892438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114225F-71E4-41D3-ADE3-D16A5CFE11B5}"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44327499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53F2AB8-C111-40BF-B270-CD47437BF092}"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401272966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B1F18A8-E8E5-4D63-96E1-23C9B6006A0D}"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83420910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944BDAD-AAF3-437B-AD70-23CE888A3D2C}"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60505599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14939F8-2AB1-4A22-903E-0F1294DC41BF}"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9752560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162665-BBA6-4185-99CC-76473DD9C13F}"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66758733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9B2C5A-620F-46B5-918B-DB96E94BEDDE}"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123181600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9"/>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68B54AA5-2F3E-48A5-A521-FF4B38551B92}" type="slidenum">
              <a:rPr lang="en-US" altLang="zh-TW"/>
              <a:pPr>
                <a:defRPr/>
              </a:pPr>
              <a:t>‹#›</a:t>
            </a:fld>
            <a:endParaRPr lang="en-US" altLang="zh-TW"/>
          </a:p>
        </p:txBody>
      </p:sp>
    </p:spTree>
    <p:extLst>
      <p:ext uri="{BB962C8B-B14F-4D97-AF65-F5344CB8AC3E}">
        <p14:creationId xmlns:p14="http://schemas.microsoft.com/office/powerpoint/2010/main" val="254863254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F4564CC2-900C-456A-B5CE-4AE64C06FFDA}" type="slidenum">
              <a:rPr lang="en-US" altLang="zh-TW"/>
              <a:pPr>
                <a:defRPr/>
              </a:pPr>
              <a:t>‹#›</a:t>
            </a:fld>
            <a:endParaRPr lang="en-US" altLang="zh-TW"/>
          </a:p>
        </p:txBody>
      </p:sp>
    </p:spTree>
    <p:extLst>
      <p:ext uri="{BB962C8B-B14F-4D97-AF65-F5344CB8AC3E}">
        <p14:creationId xmlns:p14="http://schemas.microsoft.com/office/powerpoint/2010/main" val="130457853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4"/>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F0DFA640-1D39-44C2-9B87-032E4BDE6E4C}" type="slidenum">
              <a:rPr lang="en-US" altLang="zh-TW"/>
              <a:pPr>
                <a:defRPr/>
              </a:pPr>
              <a:t>‹#›</a:t>
            </a:fld>
            <a:endParaRPr lang="en-US" altLang="zh-TW"/>
          </a:p>
        </p:txBody>
      </p:sp>
    </p:spTree>
    <p:extLst>
      <p:ext uri="{BB962C8B-B14F-4D97-AF65-F5344CB8AC3E}">
        <p14:creationId xmlns:p14="http://schemas.microsoft.com/office/powerpoint/2010/main" val="226468644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91BF97CC-8CD5-45BF-A675-AA1D46328862}" type="slidenum">
              <a:rPr lang="en-US" altLang="zh-TW"/>
              <a:pPr>
                <a:defRPr/>
              </a:pPr>
              <a:t>‹#›</a:t>
            </a:fld>
            <a:endParaRPr lang="en-US" altLang="zh-TW"/>
          </a:p>
        </p:txBody>
      </p:sp>
    </p:spTree>
    <p:extLst>
      <p:ext uri="{BB962C8B-B14F-4D97-AF65-F5344CB8AC3E}">
        <p14:creationId xmlns:p14="http://schemas.microsoft.com/office/powerpoint/2010/main" val="211115367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EFA44EAF-C4E3-4E03-9CB0-B569AC5845F1}" type="slidenum">
              <a:rPr lang="en-US" altLang="zh-TW"/>
              <a:pPr>
                <a:defRPr/>
              </a:pPr>
              <a:t>‹#›</a:t>
            </a:fld>
            <a:endParaRPr lang="en-US" altLang="zh-TW"/>
          </a:p>
        </p:txBody>
      </p:sp>
    </p:spTree>
    <p:extLst>
      <p:ext uri="{BB962C8B-B14F-4D97-AF65-F5344CB8AC3E}">
        <p14:creationId xmlns:p14="http://schemas.microsoft.com/office/powerpoint/2010/main" val="338819051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F305BA7A-A0B1-47E0-BDC7-86E08581A304}" type="slidenum">
              <a:rPr lang="en-US" altLang="zh-TW"/>
              <a:pPr>
                <a:defRPr/>
              </a:pPr>
              <a:t>‹#›</a:t>
            </a:fld>
            <a:endParaRPr lang="en-US" altLang="zh-TW"/>
          </a:p>
        </p:txBody>
      </p:sp>
    </p:spTree>
    <p:extLst>
      <p:ext uri="{BB962C8B-B14F-4D97-AF65-F5344CB8AC3E}">
        <p14:creationId xmlns:p14="http://schemas.microsoft.com/office/powerpoint/2010/main" val="173329967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D4459C41-645A-4520-972D-4FA05DC3E79C}" type="slidenum">
              <a:rPr lang="en-US" altLang="zh-TW"/>
              <a:pPr>
                <a:defRPr/>
              </a:pPr>
              <a:t>‹#›</a:t>
            </a:fld>
            <a:endParaRPr lang="en-US" altLang="zh-TW"/>
          </a:p>
        </p:txBody>
      </p:sp>
    </p:spTree>
    <p:extLst>
      <p:ext uri="{BB962C8B-B14F-4D97-AF65-F5344CB8AC3E}">
        <p14:creationId xmlns:p14="http://schemas.microsoft.com/office/powerpoint/2010/main" val="40026102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DF56E687-4403-46D9-9523-E4FF7F2FBE3E}" type="slidenum">
              <a:rPr lang="en-US" altLang="zh-TW"/>
              <a:pPr>
                <a:defRPr/>
              </a:pPr>
              <a:t>‹#›</a:t>
            </a:fld>
            <a:endParaRPr lang="en-US" altLang="zh-TW"/>
          </a:p>
        </p:txBody>
      </p:sp>
    </p:spTree>
    <p:extLst>
      <p:ext uri="{BB962C8B-B14F-4D97-AF65-F5344CB8AC3E}">
        <p14:creationId xmlns:p14="http://schemas.microsoft.com/office/powerpoint/2010/main" val="72163548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27CA342B-0E87-4A14-A4EA-7BA49E456AF4}" type="slidenum">
              <a:rPr lang="en-US" altLang="zh-TW"/>
              <a:pPr>
                <a:defRPr/>
              </a:pPr>
              <a:t>‹#›</a:t>
            </a:fld>
            <a:endParaRPr lang="en-US" altLang="zh-TW"/>
          </a:p>
        </p:txBody>
      </p:sp>
    </p:spTree>
    <p:extLst>
      <p:ext uri="{BB962C8B-B14F-4D97-AF65-F5344CB8AC3E}">
        <p14:creationId xmlns:p14="http://schemas.microsoft.com/office/powerpoint/2010/main" val="81846947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50B6C5B2-D450-4CFD-A103-8CB90C98A411}" type="slidenum">
              <a:rPr lang="en-US" altLang="zh-TW"/>
              <a:pPr>
                <a:defRPr/>
              </a:pPr>
              <a:t>‹#›</a:t>
            </a:fld>
            <a:endParaRPr lang="en-US" altLang="zh-TW"/>
          </a:p>
        </p:txBody>
      </p:sp>
    </p:spTree>
    <p:extLst>
      <p:ext uri="{BB962C8B-B14F-4D97-AF65-F5344CB8AC3E}">
        <p14:creationId xmlns:p14="http://schemas.microsoft.com/office/powerpoint/2010/main" val="250163576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42"/>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42"/>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7B30E94D-DA49-4929-91E7-63DCE846802B}" type="slidenum">
              <a:rPr lang="en-US" altLang="zh-TW"/>
              <a:pPr>
                <a:defRPr/>
              </a:pPr>
              <a:t>‹#›</a:t>
            </a:fld>
            <a:endParaRPr lang="en-US" altLang="zh-TW"/>
          </a:p>
        </p:txBody>
      </p:sp>
    </p:spTree>
    <p:extLst>
      <p:ext uri="{BB962C8B-B14F-4D97-AF65-F5344CB8AC3E}">
        <p14:creationId xmlns:p14="http://schemas.microsoft.com/office/powerpoint/2010/main" val="78214106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457200" y="274642"/>
            <a:ext cx="8229600" cy="5851525"/>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9551E86A-F28F-4076-BB49-5284EFD18639}" type="slidenum">
              <a:rPr lang="en-US" altLang="zh-TW"/>
              <a:pPr>
                <a:defRPr/>
              </a:pPr>
              <a:t>‹#›</a:t>
            </a:fld>
            <a:endParaRPr lang="en-US" altLang="zh-TW"/>
          </a:p>
        </p:txBody>
      </p:sp>
    </p:spTree>
    <p:extLst>
      <p:ext uri="{BB962C8B-B14F-4D97-AF65-F5344CB8AC3E}">
        <p14:creationId xmlns:p14="http://schemas.microsoft.com/office/powerpoint/2010/main" val="351712878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zh-TW"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TW" altLang="en-US"/>
          </a:p>
        </p:txBody>
      </p:sp>
      <p:sp>
        <p:nvSpPr>
          <p:cNvPr id="6" name="Rectangle 6"/>
          <p:cNvSpPr>
            <a:spLocks noGrp="1" noChangeArrowheads="1"/>
          </p:cNvSpPr>
          <p:nvPr>
            <p:ph type="sldNum" sz="quarter" idx="12"/>
          </p:nvPr>
        </p:nvSpPr>
        <p:spPr>
          <a:ln/>
        </p:spPr>
        <p:txBody>
          <a:bodyPr/>
          <a:lstStyle>
            <a:lvl1pPr>
              <a:defRPr/>
            </a:lvl1pPr>
          </a:lstStyle>
          <a:p>
            <a:pPr>
              <a:defRPr/>
            </a:pPr>
            <a:fld id="{24C80B54-9C9F-4A85-A833-DEA75DF11896}" type="slidenum">
              <a:rPr lang="zh-TW" altLang="en-US"/>
              <a:pPr>
                <a:defRPr/>
              </a:pPr>
              <a:t>‹#›</a:t>
            </a:fld>
            <a:endParaRPr lang="en-US" altLang="zh-TW"/>
          </a:p>
        </p:txBody>
      </p:sp>
    </p:spTree>
    <p:extLst>
      <p:ext uri="{BB962C8B-B14F-4D97-AF65-F5344CB8AC3E}">
        <p14:creationId xmlns:p14="http://schemas.microsoft.com/office/powerpoint/2010/main" val="155701397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zh-TW"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TW" altLang="en-US"/>
          </a:p>
        </p:txBody>
      </p:sp>
      <p:sp>
        <p:nvSpPr>
          <p:cNvPr id="6" name="Rectangle 6"/>
          <p:cNvSpPr>
            <a:spLocks noGrp="1" noChangeArrowheads="1"/>
          </p:cNvSpPr>
          <p:nvPr>
            <p:ph type="sldNum" sz="quarter" idx="12"/>
          </p:nvPr>
        </p:nvSpPr>
        <p:spPr>
          <a:ln/>
        </p:spPr>
        <p:txBody>
          <a:bodyPr/>
          <a:lstStyle>
            <a:lvl1pPr>
              <a:defRPr/>
            </a:lvl1pPr>
          </a:lstStyle>
          <a:p>
            <a:pPr>
              <a:defRPr/>
            </a:pPr>
            <a:fld id="{612D5A38-8A31-421E-998A-AB83DCAC82C5}" type="slidenum">
              <a:rPr lang="zh-TW" altLang="en-US"/>
              <a:pPr>
                <a:defRPr/>
              </a:pPr>
              <a:t>‹#›</a:t>
            </a:fld>
            <a:endParaRPr lang="en-US" altLang="zh-TW"/>
          </a:p>
        </p:txBody>
      </p:sp>
    </p:spTree>
    <p:extLst>
      <p:ext uri="{BB962C8B-B14F-4D97-AF65-F5344CB8AC3E}">
        <p14:creationId xmlns:p14="http://schemas.microsoft.com/office/powerpoint/2010/main" val="404924966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zh-TW"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TW" altLang="en-US"/>
          </a:p>
        </p:txBody>
      </p:sp>
      <p:sp>
        <p:nvSpPr>
          <p:cNvPr id="6" name="Rectangle 6"/>
          <p:cNvSpPr>
            <a:spLocks noGrp="1" noChangeArrowheads="1"/>
          </p:cNvSpPr>
          <p:nvPr>
            <p:ph type="sldNum" sz="quarter" idx="12"/>
          </p:nvPr>
        </p:nvSpPr>
        <p:spPr>
          <a:ln/>
        </p:spPr>
        <p:txBody>
          <a:bodyPr/>
          <a:lstStyle>
            <a:lvl1pPr>
              <a:defRPr/>
            </a:lvl1pPr>
          </a:lstStyle>
          <a:p>
            <a:pPr>
              <a:defRPr/>
            </a:pPr>
            <a:fld id="{344C8337-7348-4F63-9DFE-B80129E3C9CC}" type="slidenum">
              <a:rPr lang="zh-TW" altLang="en-US"/>
              <a:pPr>
                <a:defRPr/>
              </a:pPr>
              <a:t>‹#›</a:t>
            </a:fld>
            <a:endParaRPr lang="en-US" altLang="zh-TW"/>
          </a:p>
        </p:txBody>
      </p:sp>
    </p:spTree>
    <p:extLst>
      <p:ext uri="{BB962C8B-B14F-4D97-AF65-F5344CB8AC3E}">
        <p14:creationId xmlns:p14="http://schemas.microsoft.com/office/powerpoint/2010/main" val="182331339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zh-TW"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zh-TW" altLang="en-US"/>
          </a:p>
        </p:txBody>
      </p:sp>
      <p:sp>
        <p:nvSpPr>
          <p:cNvPr id="7" name="Rectangle 6"/>
          <p:cNvSpPr>
            <a:spLocks noGrp="1" noChangeArrowheads="1"/>
          </p:cNvSpPr>
          <p:nvPr>
            <p:ph type="sldNum" sz="quarter" idx="12"/>
          </p:nvPr>
        </p:nvSpPr>
        <p:spPr>
          <a:ln/>
        </p:spPr>
        <p:txBody>
          <a:bodyPr/>
          <a:lstStyle>
            <a:lvl1pPr>
              <a:defRPr/>
            </a:lvl1pPr>
          </a:lstStyle>
          <a:p>
            <a:pPr>
              <a:defRPr/>
            </a:pPr>
            <a:fld id="{7D16D22C-54E8-4D50-9FA6-9FCF1D5C9854}" type="slidenum">
              <a:rPr lang="zh-TW" altLang="en-US"/>
              <a:pPr>
                <a:defRPr/>
              </a:pPr>
              <a:t>‹#›</a:t>
            </a:fld>
            <a:endParaRPr lang="en-US" altLang="zh-TW"/>
          </a:p>
        </p:txBody>
      </p:sp>
    </p:spTree>
    <p:extLst>
      <p:ext uri="{BB962C8B-B14F-4D97-AF65-F5344CB8AC3E}">
        <p14:creationId xmlns:p14="http://schemas.microsoft.com/office/powerpoint/2010/main" val="220176821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zh-TW"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zh-TW" altLang="en-US"/>
          </a:p>
        </p:txBody>
      </p:sp>
      <p:sp>
        <p:nvSpPr>
          <p:cNvPr id="9" name="Rectangle 6"/>
          <p:cNvSpPr>
            <a:spLocks noGrp="1" noChangeArrowheads="1"/>
          </p:cNvSpPr>
          <p:nvPr>
            <p:ph type="sldNum" sz="quarter" idx="12"/>
          </p:nvPr>
        </p:nvSpPr>
        <p:spPr>
          <a:ln/>
        </p:spPr>
        <p:txBody>
          <a:bodyPr/>
          <a:lstStyle>
            <a:lvl1pPr>
              <a:defRPr/>
            </a:lvl1pPr>
          </a:lstStyle>
          <a:p>
            <a:pPr>
              <a:defRPr/>
            </a:pPr>
            <a:fld id="{9945E36A-6889-4B29-9FB6-22CFECC109A9}" type="slidenum">
              <a:rPr lang="zh-TW" altLang="en-US"/>
              <a:pPr>
                <a:defRPr/>
              </a:pPr>
              <a:t>‹#›</a:t>
            </a:fld>
            <a:endParaRPr lang="en-US" altLang="zh-TW"/>
          </a:p>
        </p:txBody>
      </p:sp>
    </p:spTree>
    <p:extLst>
      <p:ext uri="{BB962C8B-B14F-4D97-AF65-F5344CB8AC3E}">
        <p14:creationId xmlns:p14="http://schemas.microsoft.com/office/powerpoint/2010/main" val="45235151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zh-TW"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zh-TW" altLang="en-US"/>
          </a:p>
        </p:txBody>
      </p:sp>
      <p:sp>
        <p:nvSpPr>
          <p:cNvPr id="5" name="Rectangle 6"/>
          <p:cNvSpPr>
            <a:spLocks noGrp="1" noChangeArrowheads="1"/>
          </p:cNvSpPr>
          <p:nvPr>
            <p:ph type="sldNum" sz="quarter" idx="12"/>
          </p:nvPr>
        </p:nvSpPr>
        <p:spPr>
          <a:ln/>
        </p:spPr>
        <p:txBody>
          <a:bodyPr/>
          <a:lstStyle>
            <a:lvl1pPr>
              <a:defRPr/>
            </a:lvl1pPr>
          </a:lstStyle>
          <a:p>
            <a:pPr>
              <a:defRPr/>
            </a:pPr>
            <a:fld id="{C4093B24-50D5-48B8-8CEB-9F300DE8AB10}" type="slidenum">
              <a:rPr lang="zh-TW" altLang="en-US"/>
              <a:pPr>
                <a:defRPr/>
              </a:pPr>
              <a:t>‹#›</a:t>
            </a:fld>
            <a:endParaRPr lang="en-US" altLang="zh-TW"/>
          </a:p>
        </p:txBody>
      </p:sp>
    </p:spTree>
    <p:extLst>
      <p:ext uri="{BB962C8B-B14F-4D97-AF65-F5344CB8AC3E}">
        <p14:creationId xmlns:p14="http://schemas.microsoft.com/office/powerpoint/2010/main" val="10506301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zh-TW"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zh-TW" altLang="en-US"/>
          </a:p>
        </p:txBody>
      </p:sp>
      <p:sp>
        <p:nvSpPr>
          <p:cNvPr id="4" name="Rectangle 6"/>
          <p:cNvSpPr>
            <a:spLocks noGrp="1" noChangeArrowheads="1"/>
          </p:cNvSpPr>
          <p:nvPr>
            <p:ph type="sldNum" sz="quarter" idx="12"/>
          </p:nvPr>
        </p:nvSpPr>
        <p:spPr>
          <a:ln/>
        </p:spPr>
        <p:txBody>
          <a:bodyPr/>
          <a:lstStyle>
            <a:lvl1pPr>
              <a:defRPr/>
            </a:lvl1pPr>
          </a:lstStyle>
          <a:p>
            <a:pPr>
              <a:defRPr/>
            </a:pPr>
            <a:fld id="{5B7A4E84-64D5-4800-A42C-DA0BE210CAFF}" type="slidenum">
              <a:rPr lang="zh-TW" altLang="en-US"/>
              <a:pPr>
                <a:defRPr/>
              </a:pPr>
              <a:t>‹#›</a:t>
            </a:fld>
            <a:endParaRPr lang="en-US" altLang="zh-TW"/>
          </a:p>
        </p:txBody>
      </p:sp>
    </p:spTree>
    <p:extLst>
      <p:ext uri="{BB962C8B-B14F-4D97-AF65-F5344CB8AC3E}">
        <p14:creationId xmlns:p14="http://schemas.microsoft.com/office/powerpoint/2010/main" val="15474862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zh-TW"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zh-TW" altLang="en-US"/>
          </a:p>
        </p:txBody>
      </p:sp>
      <p:sp>
        <p:nvSpPr>
          <p:cNvPr id="7" name="Rectangle 6"/>
          <p:cNvSpPr>
            <a:spLocks noGrp="1" noChangeArrowheads="1"/>
          </p:cNvSpPr>
          <p:nvPr>
            <p:ph type="sldNum" sz="quarter" idx="12"/>
          </p:nvPr>
        </p:nvSpPr>
        <p:spPr>
          <a:ln/>
        </p:spPr>
        <p:txBody>
          <a:bodyPr/>
          <a:lstStyle>
            <a:lvl1pPr>
              <a:defRPr/>
            </a:lvl1pPr>
          </a:lstStyle>
          <a:p>
            <a:pPr>
              <a:defRPr/>
            </a:pPr>
            <a:fld id="{58C2645B-7D0D-49E2-A1EE-9ADABB0C5ABF}" type="slidenum">
              <a:rPr lang="zh-TW" altLang="en-US"/>
              <a:pPr>
                <a:defRPr/>
              </a:pPr>
              <a:t>‹#›</a:t>
            </a:fld>
            <a:endParaRPr lang="en-US" altLang="zh-TW"/>
          </a:p>
        </p:txBody>
      </p:sp>
    </p:spTree>
    <p:extLst>
      <p:ext uri="{BB962C8B-B14F-4D97-AF65-F5344CB8AC3E}">
        <p14:creationId xmlns:p14="http://schemas.microsoft.com/office/powerpoint/2010/main" val="414729925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zh-TW"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zh-TW" altLang="en-US"/>
          </a:p>
        </p:txBody>
      </p:sp>
      <p:sp>
        <p:nvSpPr>
          <p:cNvPr id="7" name="Rectangle 6"/>
          <p:cNvSpPr>
            <a:spLocks noGrp="1" noChangeArrowheads="1"/>
          </p:cNvSpPr>
          <p:nvPr>
            <p:ph type="sldNum" sz="quarter" idx="12"/>
          </p:nvPr>
        </p:nvSpPr>
        <p:spPr>
          <a:ln/>
        </p:spPr>
        <p:txBody>
          <a:bodyPr/>
          <a:lstStyle>
            <a:lvl1pPr>
              <a:defRPr/>
            </a:lvl1pPr>
          </a:lstStyle>
          <a:p>
            <a:pPr>
              <a:defRPr/>
            </a:pPr>
            <a:fld id="{ADBD7F21-39E8-4CE1-9134-88676A2458AE}" type="slidenum">
              <a:rPr lang="zh-TW" altLang="en-US"/>
              <a:pPr>
                <a:defRPr/>
              </a:pPr>
              <a:t>‹#›</a:t>
            </a:fld>
            <a:endParaRPr lang="en-US" altLang="zh-TW"/>
          </a:p>
        </p:txBody>
      </p:sp>
    </p:spTree>
    <p:extLst>
      <p:ext uri="{BB962C8B-B14F-4D97-AF65-F5344CB8AC3E}">
        <p14:creationId xmlns:p14="http://schemas.microsoft.com/office/powerpoint/2010/main" val="87397238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zh-TW"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TW" altLang="en-US"/>
          </a:p>
        </p:txBody>
      </p:sp>
      <p:sp>
        <p:nvSpPr>
          <p:cNvPr id="6" name="Rectangle 6"/>
          <p:cNvSpPr>
            <a:spLocks noGrp="1" noChangeArrowheads="1"/>
          </p:cNvSpPr>
          <p:nvPr>
            <p:ph type="sldNum" sz="quarter" idx="12"/>
          </p:nvPr>
        </p:nvSpPr>
        <p:spPr>
          <a:ln/>
        </p:spPr>
        <p:txBody>
          <a:bodyPr/>
          <a:lstStyle>
            <a:lvl1pPr>
              <a:defRPr/>
            </a:lvl1pPr>
          </a:lstStyle>
          <a:p>
            <a:pPr>
              <a:defRPr/>
            </a:pPr>
            <a:fld id="{09B7FDBC-A6C5-4497-BC78-2634E2A09523}" type="slidenum">
              <a:rPr lang="zh-TW" altLang="en-US"/>
              <a:pPr>
                <a:defRPr/>
              </a:pPr>
              <a:t>‹#›</a:t>
            </a:fld>
            <a:endParaRPr lang="en-US" altLang="zh-TW"/>
          </a:p>
        </p:txBody>
      </p:sp>
    </p:spTree>
    <p:extLst>
      <p:ext uri="{BB962C8B-B14F-4D97-AF65-F5344CB8AC3E}">
        <p14:creationId xmlns:p14="http://schemas.microsoft.com/office/powerpoint/2010/main" val="289930217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zh-TW"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zh-TW" altLang="en-US"/>
          </a:p>
        </p:txBody>
      </p:sp>
      <p:sp>
        <p:nvSpPr>
          <p:cNvPr id="6" name="Rectangle 6"/>
          <p:cNvSpPr>
            <a:spLocks noGrp="1" noChangeArrowheads="1"/>
          </p:cNvSpPr>
          <p:nvPr>
            <p:ph type="sldNum" sz="quarter" idx="12"/>
          </p:nvPr>
        </p:nvSpPr>
        <p:spPr>
          <a:ln/>
        </p:spPr>
        <p:txBody>
          <a:bodyPr/>
          <a:lstStyle>
            <a:lvl1pPr>
              <a:defRPr/>
            </a:lvl1pPr>
          </a:lstStyle>
          <a:p>
            <a:pPr>
              <a:defRPr/>
            </a:pPr>
            <a:fld id="{FAB41CA5-2671-42D6-B024-4B37964321E2}" type="slidenum">
              <a:rPr lang="zh-TW" altLang="en-US"/>
              <a:pPr>
                <a:defRPr/>
              </a:pPr>
              <a:t>‹#›</a:t>
            </a:fld>
            <a:endParaRPr lang="en-US" altLang="zh-TW"/>
          </a:p>
        </p:txBody>
      </p:sp>
    </p:spTree>
    <p:extLst>
      <p:ext uri="{BB962C8B-B14F-4D97-AF65-F5344CB8AC3E}">
        <p14:creationId xmlns:p14="http://schemas.microsoft.com/office/powerpoint/2010/main" val="448690993"/>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143000" y="1122363"/>
            <a:ext cx="6858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32707B0F-9AB7-4882-BC85-868B2A96D526}"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F5F086D7-9B89-4724-A5D9-7A67DB8147A3}"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06429620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32707B0F-9AB7-4882-BC85-868B2A96D526}"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F5F086D7-9B89-4724-A5D9-7A67DB8147A3}"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48092683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623888" y="1709739"/>
            <a:ext cx="78867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32707B0F-9AB7-4882-BC85-868B2A96D526}"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F5F086D7-9B89-4724-A5D9-7A67DB8147A3}"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28484884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28650" y="1825625"/>
            <a:ext cx="38862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29150" y="1825625"/>
            <a:ext cx="38862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32707B0F-9AB7-4882-BC85-868B2A96D526}"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F5F086D7-9B89-4724-A5D9-7A67DB8147A3}"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1514067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29841" y="365126"/>
            <a:ext cx="78867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29842" y="2505075"/>
            <a:ext cx="3868340"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29150" y="2505075"/>
            <a:ext cx="3887391"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32707B0F-9AB7-4882-BC85-868B2A96D526}"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F5F086D7-9B89-4724-A5D9-7A67DB8147A3}"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47853035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32707B0F-9AB7-4882-BC85-868B2A96D526}"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F5F086D7-9B89-4724-A5D9-7A67DB8147A3}"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74372892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32707B0F-9AB7-4882-BC85-868B2A96D526}"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F5F086D7-9B89-4724-A5D9-7A67DB8147A3}"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03299118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29841" y="457200"/>
            <a:ext cx="2949178"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32707B0F-9AB7-4882-BC85-868B2A96D526}"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F5F086D7-9B89-4724-A5D9-7A67DB8147A3}"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83764394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629841" y="457200"/>
            <a:ext cx="2949178"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32707B0F-9AB7-4882-BC85-868B2A96D526}"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F5F086D7-9B89-4724-A5D9-7A67DB8147A3}"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12184043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32707B0F-9AB7-4882-BC85-868B2A96D526}"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F5F086D7-9B89-4724-A5D9-7A67DB8147A3}"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28299400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43675" y="365125"/>
            <a:ext cx="1971675"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28650" y="365125"/>
            <a:ext cx="5800725"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32707B0F-9AB7-4882-BC85-868B2A96D526}"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F5F086D7-9B89-4724-A5D9-7A67DB8147A3}"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02012691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smtClean="0"/>
              <a:t>Click to edit Master subtitle style</a:t>
            </a:r>
            <a:endParaRPr lang="zh-TW" altLang="en-US"/>
          </a:p>
        </p:txBody>
      </p:sp>
      <p:sp>
        <p:nvSpPr>
          <p:cNvPr id="4" name="Date Placeholder 3"/>
          <p:cNvSpPr>
            <a:spLocks noGrp="1"/>
          </p:cNvSpPr>
          <p:nvPr>
            <p:ph type="dt" sz="half" idx="10"/>
          </p:nvPr>
        </p:nvSpPr>
        <p:spPr/>
        <p:txBody>
          <a:bodyPr/>
          <a:lstStyle>
            <a:lvl1pPr>
              <a:defRPr/>
            </a:lvl1pPr>
          </a:lstStyle>
          <a:p>
            <a:endParaRPr lang="en-US" altLang="zh-TW">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zh-TW">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09493C7-525B-41F1-A44E-01F6EBD7500D}" type="slidenum">
              <a:rPr lang="en-US" altLang="zh-TW">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72246368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en-US" altLang="zh-TW">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zh-TW">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8D8FEE1-C0D4-4F9E-A29D-9D9F25FA1DC0}" type="slidenum">
              <a:rPr lang="en-US" altLang="zh-TW">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120859138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zh-TW">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zh-TW">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5F80E24-BF8B-4F94-8E16-01E3AEC0347A}" type="slidenum">
              <a:rPr lang="en-US" altLang="zh-TW">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167630435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endParaRPr lang="en-US" altLang="zh-TW">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zh-TW">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D23FB8F-8176-4289-93CC-DB5C15BE510C}" type="slidenum">
              <a:rPr lang="en-US" altLang="zh-TW">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4815387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endParaRPr lang="en-US" altLang="zh-TW">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zh-TW">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B4B18E24-5D83-4A0C-92D9-C91C42202904}" type="slidenum">
              <a:rPr lang="en-US" altLang="zh-TW">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85720195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endParaRPr lang="en-US" altLang="zh-TW">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zh-TW">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95796780-C137-45AF-A35C-75F8864E10D2}" type="slidenum">
              <a:rPr lang="en-US" altLang="zh-TW">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01522018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TW">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zh-TW">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A71C068-D8B2-4D30-947B-662E37C8627C}" type="slidenum">
              <a:rPr lang="en-US" altLang="zh-TW">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28382612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TW">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zh-TW">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EF076EE-2B8D-4B5A-B8A3-4FBF6761B9E9}" type="slidenum">
              <a:rPr lang="en-US" altLang="zh-TW">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219709859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TW">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zh-TW">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A1DF4E1-D3A4-4435-B870-2A991BC32BDC}" type="slidenum">
              <a:rPr lang="en-US" altLang="zh-TW">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194891087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en-US" altLang="zh-TW">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zh-TW">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1B1272A-E16D-48D4-B195-97E81D7FD054}" type="slidenum">
              <a:rPr lang="en-US" altLang="zh-TW">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79245263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endParaRPr lang="en-US" altLang="zh-TW">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zh-TW">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00575BA-9504-4119-B5BB-8832DE2DE00A}" type="slidenum">
              <a:rPr lang="en-US" altLang="zh-TW">
                <a:solidFill>
                  <a:srgbClr val="000000"/>
                </a:solidFill>
              </a:rPr>
              <a:pPr/>
              <a:t>‹#›</a:t>
            </a:fld>
            <a:endParaRPr lang="en-US" altLang="zh-TW">
              <a:solidFill>
                <a:srgbClr val="000000"/>
              </a:solidFill>
            </a:endParaRPr>
          </a:p>
        </p:txBody>
      </p:sp>
    </p:spTree>
    <p:extLst>
      <p:ext uri="{BB962C8B-B14F-4D97-AF65-F5344CB8AC3E}">
        <p14:creationId xmlns:p14="http://schemas.microsoft.com/office/powerpoint/2010/main" val="331575648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smtClean="0"/>
              <a:t>Click to edit Master subtitle style</a:t>
            </a:r>
            <a:endParaRPr lang="zh-TW" altLang="en-US"/>
          </a:p>
        </p:txBody>
      </p:sp>
      <p:sp>
        <p:nvSpPr>
          <p:cNvPr id="4" name="Date Placeholder 3"/>
          <p:cNvSpPr>
            <a:spLocks noGrp="1"/>
          </p:cNvSpPr>
          <p:nvPr>
            <p:ph type="dt" sz="half" idx="10"/>
          </p:nvPr>
        </p:nvSpPr>
        <p:spPr/>
        <p:txBody>
          <a:bodyPr/>
          <a:lstStyle>
            <a:lvl1pPr>
              <a:defRPr/>
            </a:lvl1pPr>
          </a:lstStyle>
          <a:p>
            <a:pPr>
              <a:defRPr/>
            </a:pPr>
            <a:endParaRPr lang="en-US" altLang="zh-TW">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zh-TW">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pPr>
              <a:defRPr/>
            </a:pPr>
            <a:fld id="{60FBADC3-F4CD-485B-8477-0F650B8574C0}"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69646228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endParaRPr lang="en-US" altLang="zh-TW">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zh-TW">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pPr>
              <a:defRPr/>
            </a:pPr>
            <a:fld id="{20591F34-FE29-429E-BE4B-05EED2287830}"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29808307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zh-TW">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zh-TW">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pPr>
              <a:defRPr/>
            </a:pPr>
            <a:fld id="{8DB6603B-9D0B-4008-8778-4CE88BE0C424}"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177428799"/>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lvl1pPr>
              <a:defRPr/>
            </a:lvl1pPr>
          </a:lstStyle>
          <a:p>
            <a:pPr>
              <a:defRPr/>
            </a:pPr>
            <a:endParaRPr lang="en-US" altLang="zh-TW">
              <a:solidFill>
                <a:srgbClr val="000000"/>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zh-TW">
              <a:solidFill>
                <a:srgbClr val="000000"/>
              </a:solidFill>
            </a:endParaRPr>
          </a:p>
        </p:txBody>
      </p:sp>
      <p:sp>
        <p:nvSpPr>
          <p:cNvPr id="7" name="Slide Number Placeholder 6"/>
          <p:cNvSpPr>
            <a:spLocks noGrp="1"/>
          </p:cNvSpPr>
          <p:nvPr>
            <p:ph type="sldNum" sz="quarter" idx="12"/>
          </p:nvPr>
        </p:nvSpPr>
        <p:spPr/>
        <p:txBody>
          <a:bodyPr/>
          <a:lstStyle>
            <a:lvl1pPr>
              <a:defRPr smtClean="0"/>
            </a:lvl1pPr>
          </a:lstStyle>
          <a:p>
            <a:pPr>
              <a:defRPr/>
            </a:pPr>
            <a:fld id="{E481BB49-DD38-441A-9F19-04B52D01036A}"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64969986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lvl1pPr>
              <a:defRPr/>
            </a:lvl1pPr>
          </a:lstStyle>
          <a:p>
            <a:pPr>
              <a:defRPr/>
            </a:pPr>
            <a:endParaRPr lang="en-US" altLang="zh-TW">
              <a:solidFill>
                <a:srgbClr val="000000"/>
              </a:solidFill>
            </a:endParaRPr>
          </a:p>
        </p:txBody>
      </p:sp>
      <p:sp>
        <p:nvSpPr>
          <p:cNvPr id="8" name="Footer Placeholder 7"/>
          <p:cNvSpPr>
            <a:spLocks noGrp="1"/>
          </p:cNvSpPr>
          <p:nvPr>
            <p:ph type="ftr" sz="quarter" idx="11"/>
          </p:nvPr>
        </p:nvSpPr>
        <p:spPr/>
        <p:txBody>
          <a:bodyPr/>
          <a:lstStyle>
            <a:lvl1pPr>
              <a:defRPr/>
            </a:lvl1pPr>
          </a:lstStyle>
          <a:p>
            <a:pPr>
              <a:defRPr/>
            </a:pPr>
            <a:endParaRPr lang="en-US" altLang="zh-TW">
              <a:solidFill>
                <a:srgbClr val="000000"/>
              </a:solidFill>
            </a:endParaRPr>
          </a:p>
        </p:txBody>
      </p:sp>
      <p:sp>
        <p:nvSpPr>
          <p:cNvPr id="9" name="Slide Number Placeholder 8"/>
          <p:cNvSpPr>
            <a:spLocks noGrp="1"/>
          </p:cNvSpPr>
          <p:nvPr>
            <p:ph type="sldNum" sz="quarter" idx="12"/>
          </p:nvPr>
        </p:nvSpPr>
        <p:spPr/>
        <p:txBody>
          <a:bodyPr/>
          <a:lstStyle>
            <a:lvl1pPr>
              <a:defRPr smtClean="0"/>
            </a:lvl1pPr>
          </a:lstStyle>
          <a:p>
            <a:pPr>
              <a:defRPr/>
            </a:pPr>
            <a:fld id="{0FFB5061-8721-401D-8EAE-2E0642932D45}"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80136001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lvl1pPr>
              <a:defRPr/>
            </a:lvl1pPr>
          </a:lstStyle>
          <a:p>
            <a:pPr>
              <a:defRPr/>
            </a:pPr>
            <a:endParaRPr lang="en-US" altLang="zh-TW">
              <a:solidFill>
                <a:srgbClr val="000000"/>
              </a:solidFill>
            </a:endParaRPr>
          </a:p>
        </p:txBody>
      </p:sp>
      <p:sp>
        <p:nvSpPr>
          <p:cNvPr id="4" name="Footer Placeholder 3"/>
          <p:cNvSpPr>
            <a:spLocks noGrp="1"/>
          </p:cNvSpPr>
          <p:nvPr>
            <p:ph type="ftr" sz="quarter" idx="11"/>
          </p:nvPr>
        </p:nvSpPr>
        <p:spPr/>
        <p:txBody>
          <a:bodyPr/>
          <a:lstStyle>
            <a:lvl1pPr>
              <a:defRPr/>
            </a:lvl1pPr>
          </a:lstStyle>
          <a:p>
            <a:pPr>
              <a:defRPr/>
            </a:pPr>
            <a:endParaRPr lang="en-US" altLang="zh-TW">
              <a:solidFill>
                <a:srgbClr val="000000"/>
              </a:solidFill>
            </a:endParaRPr>
          </a:p>
        </p:txBody>
      </p:sp>
      <p:sp>
        <p:nvSpPr>
          <p:cNvPr id="5" name="Slide Number Placeholder 4"/>
          <p:cNvSpPr>
            <a:spLocks noGrp="1"/>
          </p:cNvSpPr>
          <p:nvPr>
            <p:ph type="sldNum" sz="quarter" idx="12"/>
          </p:nvPr>
        </p:nvSpPr>
        <p:spPr/>
        <p:txBody>
          <a:bodyPr/>
          <a:lstStyle>
            <a:lvl1pPr>
              <a:defRPr smtClean="0"/>
            </a:lvl1pPr>
          </a:lstStyle>
          <a:p>
            <a:pPr>
              <a:defRPr/>
            </a:pPr>
            <a:fld id="{40217BAF-C162-4D35-BF96-E34A249CD53B}"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50357770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ltLang="zh-TW">
              <a:solidFill>
                <a:srgbClr val="000000"/>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ltLang="zh-TW">
              <a:solidFill>
                <a:srgbClr val="000000"/>
              </a:solidFill>
            </a:endParaRPr>
          </a:p>
        </p:txBody>
      </p:sp>
      <p:sp>
        <p:nvSpPr>
          <p:cNvPr id="4" name="Slide Number Placeholder 3"/>
          <p:cNvSpPr>
            <a:spLocks noGrp="1"/>
          </p:cNvSpPr>
          <p:nvPr>
            <p:ph type="sldNum" sz="quarter" idx="12"/>
          </p:nvPr>
        </p:nvSpPr>
        <p:spPr/>
        <p:txBody>
          <a:bodyPr/>
          <a:lstStyle>
            <a:lvl1pPr>
              <a:defRPr smtClean="0"/>
            </a:lvl1pPr>
          </a:lstStyle>
          <a:p>
            <a:pPr>
              <a:defRPr/>
            </a:pPr>
            <a:fld id="{B06D8F4C-7023-4585-90F2-DC98F82CB688}"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51052438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ltLang="zh-TW">
              <a:solidFill>
                <a:srgbClr val="000000"/>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zh-TW">
              <a:solidFill>
                <a:srgbClr val="000000"/>
              </a:solidFill>
            </a:endParaRPr>
          </a:p>
        </p:txBody>
      </p:sp>
      <p:sp>
        <p:nvSpPr>
          <p:cNvPr id="7" name="Slide Number Placeholder 6"/>
          <p:cNvSpPr>
            <a:spLocks noGrp="1"/>
          </p:cNvSpPr>
          <p:nvPr>
            <p:ph type="sldNum" sz="quarter" idx="12"/>
          </p:nvPr>
        </p:nvSpPr>
        <p:spPr/>
        <p:txBody>
          <a:bodyPr/>
          <a:lstStyle>
            <a:lvl1pPr>
              <a:defRPr smtClean="0"/>
            </a:lvl1pPr>
          </a:lstStyle>
          <a:p>
            <a:pPr>
              <a:defRPr/>
            </a:pPr>
            <a:fld id="{CF15E1BB-7E65-4F43-99FC-29683FCB802D}"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71838468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ltLang="zh-TW">
              <a:solidFill>
                <a:srgbClr val="000000"/>
              </a:solidFill>
            </a:endParaRPr>
          </a:p>
        </p:txBody>
      </p:sp>
      <p:sp>
        <p:nvSpPr>
          <p:cNvPr id="6" name="Footer Placeholder 5"/>
          <p:cNvSpPr>
            <a:spLocks noGrp="1"/>
          </p:cNvSpPr>
          <p:nvPr>
            <p:ph type="ftr" sz="quarter" idx="11"/>
          </p:nvPr>
        </p:nvSpPr>
        <p:spPr/>
        <p:txBody>
          <a:bodyPr/>
          <a:lstStyle>
            <a:lvl1pPr>
              <a:defRPr/>
            </a:lvl1pPr>
          </a:lstStyle>
          <a:p>
            <a:pPr>
              <a:defRPr/>
            </a:pPr>
            <a:endParaRPr lang="en-US" altLang="zh-TW">
              <a:solidFill>
                <a:srgbClr val="000000"/>
              </a:solidFill>
            </a:endParaRPr>
          </a:p>
        </p:txBody>
      </p:sp>
      <p:sp>
        <p:nvSpPr>
          <p:cNvPr id="7" name="Slide Number Placeholder 6"/>
          <p:cNvSpPr>
            <a:spLocks noGrp="1"/>
          </p:cNvSpPr>
          <p:nvPr>
            <p:ph type="sldNum" sz="quarter" idx="12"/>
          </p:nvPr>
        </p:nvSpPr>
        <p:spPr/>
        <p:txBody>
          <a:bodyPr/>
          <a:lstStyle>
            <a:lvl1pPr>
              <a:defRPr smtClean="0"/>
            </a:lvl1pPr>
          </a:lstStyle>
          <a:p>
            <a:pPr>
              <a:defRPr/>
            </a:pPr>
            <a:fld id="{90078C52-1A50-4807-98E3-705DAB847577}"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306751105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endParaRPr lang="en-US" altLang="zh-TW">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zh-TW">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pPr>
              <a:defRPr/>
            </a:pPr>
            <a:fld id="{9DD6F08D-3347-435B-B1A2-F9C186721C23}"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106025460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lvl1pPr>
              <a:defRPr/>
            </a:lvl1pPr>
          </a:lstStyle>
          <a:p>
            <a:pPr>
              <a:defRPr/>
            </a:pPr>
            <a:endParaRPr lang="en-US" altLang="zh-TW">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zh-TW">
              <a:solidFill>
                <a:srgbClr val="000000"/>
              </a:solidFill>
            </a:endParaRPr>
          </a:p>
        </p:txBody>
      </p:sp>
      <p:sp>
        <p:nvSpPr>
          <p:cNvPr id="6" name="Slide Number Placeholder 5"/>
          <p:cNvSpPr>
            <a:spLocks noGrp="1"/>
          </p:cNvSpPr>
          <p:nvPr>
            <p:ph type="sldNum" sz="quarter" idx="12"/>
          </p:nvPr>
        </p:nvSpPr>
        <p:spPr/>
        <p:txBody>
          <a:bodyPr/>
          <a:lstStyle>
            <a:lvl1pPr>
              <a:defRPr smtClean="0"/>
            </a:lvl1pPr>
          </a:lstStyle>
          <a:p>
            <a:pPr>
              <a:defRPr/>
            </a:pPr>
            <a:fld id="{B3A1AD23-B47F-43AF-9A3A-6AE770146270}" type="slidenum">
              <a:rPr lang="en-US" altLang="zh-TW">
                <a:solidFill>
                  <a:srgbClr val="000000"/>
                </a:solidFill>
              </a:rPr>
              <a:pPr>
                <a:defRPr/>
              </a:pPr>
              <a:t>‹#›</a:t>
            </a:fld>
            <a:endParaRPr lang="en-US" altLang="zh-TW">
              <a:solidFill>
                <a:srgbClr val="000000"/>
              </a:solidFill>
            </a:endParaRPr>
          </a:p>
        </p:txBody>
      </p:sp>
    </p:spTree>
    <p:extLst>
      <p:ext uri="{BB962C8B-B14F-4D97-AF65-F5344CB8AC3E}">
        <p14:creationId xmlns:p14="http://schemas.microsoft.com/office/powerpoint/2010/main" val="2315496677"/>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TW" smtClean="0"/>
              <a:t>Click to edit Master subtitle style</a:t>
            </a:r>
            <a:endParaRPr lang="zh-TW" altLang="en-US"/>
          </a:p>
        </p:txBody>
      </p:sp>
      <p:sp>
        <p:nvSpPr>
          <p:cNvPr id="4" name="Date Placeholder 3"/>
          <p:cNvSpPr>
            <a:spLocks noGrp="1"/>
          </p:cNvSpPr>
          <p:nvPr>
            <p:ph type="dt" sz="half" idx="10"/>
          </p:nvPr>
        </p:nvSpPr>
        <p:spPr/>
        <p:txBody>
          <a:bodyPr/>
          <a:lstStyle/>
          <a:p>
            <a:fld id="{004A58C9-2ECF-424C-B66B-C35468D5DAFA}"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946A50-DE90-4C77-A7DD-FDB1E18BA6FD}"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93267831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p>
            <a:fld id="{004A58C9-2ECF-424C-B66B-C35468D5DAFA}"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946A50-DE90-4C77-A7DD-FDB1E18BA6FD}"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36846408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6"/>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fld id="{004A58C9-2ECF-424C-B66B-C35468D5DAFA}"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946A50-DE90-4C77-A7DD-FDB1E18BA6FD}"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59869709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Date Placeholder 4"/>
          <p:cNvSpPr>
            <a:spLocks noGrp="1"/>
          </p:cNvSpPr>
          <p:nvPr>
            <p:ph type="dt" sz="half" idx="10"/>
          </p:nvPr>
        </p:nvSpPr>
        <p:spPr/>
        <p:txBody>
          <a:bodyPr/>
          <a:lstStyle/>
          <a:p>
            <a:fld id="{004A58C9-2ECF-424C-B66B-C35468D5DAFA}"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946A50-DE90-4C77-A7DD-FDB1E18BA6FD}"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250122629"/>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p:cNvSpPr>
          <p:nvPr>
            <p:ph type="dt" sz="half" idx="10"/>
          </p:nvPr>
        </p:nvSpPr>
        <p:spPr/>
        <p:txBody>
          <a:bodyPr/>
          <a:lstStyle/>
          <a:p>
            <a:fld id="{004A58C9-2ECF-424C-B66B-C35468D5DAFA}"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TW"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B946A50-DE90-4C77-A7DD-FDB1E18BA6FD}"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917915444"/>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Date Placeholder 2"/>
          <p:cNvSpPr>
            <a:spLocks noGrp="1"/>
          </p:cNvSpPr>
          <p:nvPr>
            <p:ph type="dt" sz="half" idx="10"/>
          </p:nvPr>
        </p:nvSpPr>
        <p:spPr/>
        <p:txBody>
          <a:bodyPr/>
          <a:lstStyle/>
          <a:p>
            <a:fld id="{004A58C9-2ECF-424C-B66B-C35468D5DAFA}"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TW"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B946A50-DE90-4C77-A7DD-FDB1E18BA6FD}"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93040163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4A58C9-2ECF-424C-B66B-C35468D5DAFA}"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TW"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946A50-DE90-4C77-A7DD-FDB1E18BA6FD}"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124549974"/>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fld id="{004A58C9-2ECF-424C-B66B-C35468D5DAFA}"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946A50-DE90-4C77-A7DD-FDB1E18BA6FD}"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023705088"/>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fld id="{004A58C9-2ECF-424C-B66B-C35468D5DAFA}"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B946A50-DE90-4C77-A7DD-FDB1E18BA6FD}"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695648381"/>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p>
            <a:fld id="{004A58C9-2ECF-424C-B66B-C35468D5DAFA}"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946A50-DE90-4C77-A7DD-FDB1E18BA6FD}"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57608510"/>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4"/>
            <a:ext cx="2057400" cy="5851525"/>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274654"/>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10"/>
          </p:nvPr>
        </p:nvSpPr>
        <p:spPr/>
        <p:txBody>
          <a:bodyPr/>
          <a:lstStyle/>
          <a:p>
            <a:fld id="{004A58C9-2ECF-424C-B66B-C35468D5DAFA}"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946A50-DE90-4C77-A7DD-FDB1E18BA6FD}"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621729162"/>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TW" smtClean="0"/>
              <a:t>Click to edit Master title style</a:t>
            </a:r>
            <a:endParaRPr lang="zh-TW"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TW" smtClean="0"/>
              <a:t>Click to edit Master subtitle style</a:t>
            </a:r>
            <a:endParaRPr lang="zh-TW" altLang="en-US"/>
          </a:p>
        </p:txBody>
      </p:sp>
      <p:sp>
        <p:nvSpPr>
          <p:cNvPr id="4" name="Rectangle 4"/>
          <p:cNvSpPr>
            <a:spLocks noGrp="1" noChangeArrowheads="1"/>
          </p:cNvSpPr>
          <p:nvPr>
            <p:ph type="dt" sz="half" idx="10"/>
          </p:nvPr>
        </p:nvSpPr>
        <p:spPr/>
        <p:txBody>
          <a:bodyPr/>
          <a:lstStyle>
            <a:lvl1pPr>
              <a:defRPr>
                <a:latin typeface="Arial" pitchFamily="34" charset="0"/>
                <a:ea typeface="ＭＳ Ｐゴシック" pitchFamily="34" charset="-128"/>
              </a:defRPr>
            </a:lvl1pPr>
          </a:lstStyle>
          <a:p>
            <a:pPr>
              <a:defRPr/>
            </a:pPr>
            <a:fld id="{B4C5ABF2-806F-49AB-91D6-6473963A8C14}" type="datetimeFigureOut">
              <a:rPr lang="zh-TW" altLang="en-US"/>
              <a:pPr>
                <a:defRPr/>
              </a:pPr>
              <a:t>2016/8/4</a:t>
            </a:fld>
            <a:endParaRPr lang="en-US" altLang="zh-TW"/>
          </a:p>
        </p:txBody>
      </p:sp>
      <p:sp>
        <p:nvSpPr>
          <p:cNvPr id="5" name="Rectangle 5"/>
          <p:cNvSpPr>
            <a:spLocks noGrp="1" noChangeArrowheads="1"/>
          </p:cNvSpPr>
          <p:nvPr>
            <p:ph type="ftr" sz="quarter" idx="11"/>
          </p:nvPr>
        </p:nvSpPr>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a:lvl1pPr>
          </a:lstStyle>
          <a:p>
            <a:fld id="{DE6F49FA-94F8-4AFE-B244-758840E02D3C}" type="slidenum">
              <a:rPr lang="zh-TW" altLang="en-US"/>
              <a:pPr/>
              <a:t>‹#›</a:t>
            </a:fld>
            <a:endParaRPr lang="en-US" altLang="zh-TW"/>
          </a:p>
        </p:txBody>
      </p:sp>
    </p:spTree>
    <p:extLst>
      <p:ext uri="{BB962C8B-B14F-4D97-AF65-F5344CB8AC3E}">
        <p14:creationId xmlns:p14="http://schemas.microsoft.com/office/powerpoint/2010/main" val="1824905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p:txBody>
          <a:bodyPr/>
          <a:lstStyle>
            <a:lvl1pPr>
              <a:defRPr>
                <a:latin typeface="Arial" pitchFamily="34" charset="0"/>
                <a:ea typeface="ＭＳ Ｐゴシック" pitchFamily="34" charset="-128"/>
              </a:defRPr>
            </a:lvl1pPr>
          </a:lstStyle>
          <a:p>
            <a:pPr>
              <a:defRPr/>
            </a:pPr>
            <a:fld id="{4B695FAA-BDB3-4E01-A2ED-D201A7504BF9}" type="datetimeFigureOut">
              <a:rPr lang="zh-TW" altLang="en-US"/>
              <a:pPr>
                <a:defRPr/>
              </a:pPr>
              <a:t>2016/8/4</a:t>
            </a:fld>
            <a:endParaRPr lang="en-US" altLang="zh-TW"/>
          </a:p>
        </p:txBody>
      </p:sp>
      <p:sp>
        <p:nvSpPr>
          <p:cNvPr id="5" name="Rectangle 5"/>
          <p:cNvSpPr>
            <a:spLocks noGrp="1" noChangeArrowheads="1"/>
          </p:cNvSpPr>
          <p:nvPr>
            <p:ph type="ftr" sz="quarter" idx="11"/>
          </p:nvPr>
        </p:nvSpPr>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a:lvl1pPr>
          </a:lstStyle>
          <a:p>
            <a:fld id="{D800AF11-66CF-486F-B5CC-8A9B7EE72193}" type="slidenum">
              <a:rPr lang="zh-TW" altLang="en-US"/>
              <a:pPr/>
              <a:t>‹#›</a:t>
            </a:fld>
            <a:endParaRPr lang="en-US" altLang="zh-TW"/>
          </a:p>
        </p:txBody>
      </p:sp>
    </p:spTree>
    <p:extLst>
      <p:ext uri="{BB962C8B-B14F-4D97-AF65-F5344CB8AC3E}">
        <p14:creationId xmlns:p14="http://schemas.microsoft.com/office/powerpoint/2010/main" val="1268584190"/>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TW" smtClean="0"/>
              <a:t>Click to edit Master text styles</a:t>
            </a:r>
          </a:p>
        </p:txBody>
      </p:sp>
      <p:sp>
        <p:nvSpPr>
          <p:cNvPr id="4" name="Rectangle 4"/>
          <p:cNvSpPr>
            <a:spLocks noGrp="1" noChangeArrowheads="1"/>
          </p:cNvSpPr>
          <p:nvPr>
            <p:ph type="dt" sz="half" idx="10"/>
          </p:nvPr>
        </p:nvSpPr>
        <p:spPr/>
        <p:txBody>
          <a:bodyPr/>
          <a:lstStyle>
            <a:lvl1pPr>
              <a:defRPr>
                <a:latin typeface="Arial" pitchFamily="34" charset="0"/>
                <a:ea typeface="ＭＳ Ｐゴシック" pitchFamily="34" charset="-128"/>
              </a:defRPr>
            </a:lvl1pPr>
          </a:lstStyle>
          <a:p>
            <a:pPr>
              <a:defRPr/>
            </a:pPr>
            <a:fld id="{F84E1133-A8D8-4093-8EFE-934DD6522502}" type="datetimeFigureOut">
              <a:rPr lang="zh-TW" altLang="en-US"/>
              <a:pPr>
                <a:defRPr/>
              </a:pPr>
              <a:t>2016/8/4</a:t>
            </a:fld>
            <a:endParaRPr lang="en-US" altLang="zh-TW"/>
          </a:p>
        </p:txBody>
      </p:sp>
      <p:sp>
        <p:nvSpPr>
          <p:cNvPr id="5" name="Rectangle 5"/>
          <p:cNvSpPr>
            <a:spLocks noGrp="1" noChangeArrowheads="1"/>
          </p:cNvSpPr>
          <p:nvPr>
            <p:ph type="ftr" sz="quarter" idx="11"/>
          </p:nvPr>
        </p:nvSpPr>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a:lvl1pPr>
          </a:lstStyle>
          <a:p>
            <a:fld id="{8FEC588C-948B-4838-8F69-8A0ED64DFF8F}" type="slidenum">
              <a:rPr lang="zh-TW" altLang="en-US"/>
              <a:pPr/>
              <a:t>‹#›</a:t>
            </a:fld>
            <a:endParaRPr lang="en-US" altLang="zh-TW"/>
          </a:p>
        </p:txBody>
      </p:sp>
    </p:spTree>
    <p:extLst>
      <p:ext uri="{BB962C8B-B14F-4D97-AF65-F5344CB8AC3E}">
        <p14:creationId xmlns:p14="http://schemas.microsoft.com/office/powerpoint/2010/main" val="398191973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Rectangle 4"/>
          <p:cNvSpPr>
            <a:spLocks noGrp="1" noChangeArrowheads="1"/>
          </p:cNvSpPr>
          <p:nvPr>
            <p:ph type="dt" sz="half" idx="10"/>
          </p:nvPr>
        </p:nvSpPr>
        <p:spPr/>
        <p:txBody>
          <a:bodyPr/>
          <a:lstStyle>
            <a:lvl1pPr>
              <a:defRPr>
                <a:latin typeface="Arial" pitchFamily="34" charset="0"/>
                <a:ea typeface="ＭＳ Ｐゴシック" pitchFamily="34" charset="-128"/>
              </a:defRPr>
            </a:lvl1pPr>
          </a:lstStyle>
          <a:p>
            <a:pPr>
              <a:defRPr/>
            </a:pPr>
            <a:fld id="{8A8A161E-598C-4469-8BCF-A33EDD6CFE64}" type="datetimeFigureOut">
              <a:rPr lang="zh-TW" altLang="en-US"/>
              <a:pPr>
                <a:defRPr/>
              </a:pPr>
              <a:t>2016/8/4</a:t>
            </a:fld>
            <a:endParaRPr lang="en-US" altLang="zh-TW"/>
          </a:p>
        </p:txBody>
      </p:sp>
      <p:sp>
        <p:nvSpPr>
          <p:cNvPr id="6" name="Rectangle 5"/>
          <p:cNvSpPr>
            <a:spLocks noGrp="1" noChangeArrowheads="1"/>
          </p:cNvSpPr>
          <p:nvPr>
            <p:ph type="ftr" sz="quarter" idx="11"/>
          </p:nvPr>
        </p:nvSpPr>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a:lvl1pPr>
          </a:lstStyle>
          <a:p>
            <a:fld id="{45E8C410-AE18-4D3C-8454-40B2DDE645A2}" type="slidenum">
              <a:rPr lang="zh-TW" altLang="en-US"/>
              <a:pPr/>
              <a:t>‹#›</a:t>
            </a:fld>
            <a:endParaRPr lang="en-US" altLang="zh-TW"/>
          </a:p>
        </p:txBody>
      </p:sp>
    </p:spTree>
    <p:extLst>
      <p:ext uri="{BB962C8B-B14F-4D97-AF65-F5344CB8AC3E}">
        <p14:creationId xmlns:p14="http://schemas.microsoft.com/office/powerpoint/2010/main" val="1458258289"/>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Rectangle 4"/>
          <p:cNvSpPr>
            <a:spLocks noGrp="1" noChangeArrowheads="1"/>
          </p:cNvSpPr>
          <p:nvPr>
            <p:ph type="dt" sz="half" idx="10"/>
          </p:nvPr>
        </p:nvSpPr>
        <p:spPr/>
        <p:txBody>
          <a:bodyPr/>
          <a:lstStyle>
            <a:lvl1pPr>
              <a:defRPr>
                <a:latin typeface="Arial" pitchFamily="34" charset="0"/>
                <a:ea typeface="ＭＳ Ｐゴシック" pitchFamily="34" charset="-128"/>
              </a:defRPr>
            </a:lvl1pPr>
          </a:lstStyle>
          <a:p>
            <a:pPr>
              <a:defRPr/>
            </a:pPr>
            <a:fld id="{F727B358-FF2E-4B64-A187-CF051BB95395}" type="datetimeFigureOut">
              <a:rPr lang="zh-TW" altLang="en-US"/>
              <a:pPr>
                <a:defRPr/>
              </a:pPr>
              <a:t>2016/8/4</a:t>
            </a:fld>
            <a:endParaRPr lang="en-US" altLang="zh-TW"/>
          </a:p>
        </p:txBody>
      </p:sp>
      <p:sp>
        <p:nvSpPr>
          <p:cNvPr id="8" name="Rectangle 5"/>
          <p:cNvSpPr>
            <a:spLocks noGrp="1" noChangeArrowheads="1"/>
          </p:cNvSpPr>
          <p:nvPr>
            <p:ph type="ftr" sz="quarter" idx="11"/>
          </p:nvPr>
        </p:nvSpPr>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p:txBody>
          <a:bodyPr/>
          <a:lstStyle>
            <a:lvl1pPr>
              <a:defRPr/>
            </a:lvl1pPr>
          </a:lstStyle>
          <a:p>
            <a:fld id="{CDAB7DCF-DB57-4211-BF1D-E760AB17547D}" type="slidenum">
              <a:rPr lang="zh-TW" altLang="en-US"/>
              <a:pPr/>
              <a:t>‹#›</a:t>
            </a:fld>
            <a:endParaRPr lang="en-US" altLang="zh-TW"/>
          </a:p>
        </p:txBody>
      </p:sp>
    </p:spTree>
    <p:extLst>
      <p:ext uri="{BB962C8B-B14F-4D97-AF65-F5344CB8AC3E}">
        <p14:creationId xmlns:p14="http://schemas.microsoft.com/office/powerpoint/2010/main" val="3385761979"/>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Rectangle 4"/>
          <p:cNvSpPr>
            <a:spLocks noGrp="1" noChangeArrowheads="1"/>
          </p:cNvSpPr>
          <p:nvPr>
            <p:ph type="dt" sz="half" idx="10"/>
          </p:nvPr>
        </p:nvSpPr>
        <p:spPr/>
        <p:txBody>
          <a:bodyPr/>
          <a:lstStyle>
            <a:lvl1pPr>
              <a:defRPr>
                <a:latin typeface="Arial" pitchFamily="34" charset="0"/>
                <a:ea typeface="ＭＳ Ｐゴシック" pitchFamily="34" charset="-128"/>
              </a:defRPr>
            </a:lvl1pPr>
          </a:lstStyle>
          <a:p>
            <a:pPr>
              <a:defRPr/>
            </a:pPr>
            <a:fld id="{54C5E110-71C2-495C-8559-EE0473C53F30}" type="datetimeFigureOut">
              <a:rPr lang="zh-TW" altLang="en-US"/>
              <a:pPr>
                <a:defRPr/>
              </a:pPr>
              <a:t>2016/8/4</a:t>
            </a:fld>
            <a:endParaRPr lang="en-US" altLang="zh-TW"/>
          </a:p>
        </p:txBody>
      </p:sp>
      <p:sp>
        <p:nvSpPr>
          <p:cNvPr id="4" name="Rectangle 5"/>
          <p:cNvSpPr>
            <a:spLocks noGrp="1" noChangeArrowheads="1"/>
          </p:cNvSpPr>
          <p:nvPr>
            <p:ph type="ftr" sz="quarter" idx="11"/>
          </p:nvPr>
        </p:nvSpPr>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p:txBody>
          <a:bodyPr/>
          <a:lstStyle>
            <a:lvl1pPr>
              <a:defRPr/>
            </a:lvl1pPr>
          </a:lstStyle>
          <a:p>
            <a:fld id="{25059070-16F2-4FF0-8C3E-77016EB360E8}" type="slidenum">
              <a:rPr lang="zh-TW" altLang="en-US"/>
              <a:pPr/>
              <a:t>‹#›</a:t>
            </a:fld>
            <a:endParaRPr lang="en-US" altLang="zh-TW"/>
          </a:p>
        </p:txBody>
      </p:sp>
    </p:spTree>
    <p:extLst>
      <p:ext uri="{BB962C8B-B14F-4D97-AF65-F5344CB8AC3E}">
        <p14:creationId xmlns:p14="http://schemas.microsoft.com/office/powerpoint/2010/main" val="108171725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pitchFamily="34" charset="0"/>
                <a:ea typeface="ＭＳ Ｐゴシック" pitchFamily="34" charset="-128"/>
              </a:defRPr>
            </a:lvl1pPr>
          </a:lstStyle>
          <a:p>
            <a:pPr>
              <a:defRPr/>
            </a:pPr>
            <a:fld id="{3767C509-64AF-48EC-A50A-2F533BC0BA38}" type="datetimeFigureOut">
              <a:rPr lang="zh-TW" altLang="en-US"/>
              <a:pPr>
                <a:defRPr/>
              </a:pPr>
              <a:t>2016/8/4</a:t>
            </a:fld>
            <a:endParaRPr lang="en-US" altLang="zh-TW"/>
          </a:p>
        </p:txBody>
      </p:sp>
      <p:sp>
        <p:nvSpPr>
          <p:cNvPr id="3" name="Rectangle 5"/>
          <p:cNvSpPr>
            <a:spLocks noGrp="1" noChangeArrowheads="1"/>
          </p:cNvSpPr>
          <p:nvPr>
            <p:ph type="ftr" sz="quarter" idx="11"/>
          </p:nvPr>
        </p:nvSpPr>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p:txBody>
          <a:bodyPr/>
          <a:lstStyle>
            <a:lvl1pPr>
              <a:defRPr/>
            </a:lvl1pPr>
          </a:lstStyle>
          <a:p>
            <a:fld id="{B9B876E1-ED7F-4B25-9CF2-732D75F6CF27}" type="slidenum">
              <a:rPr lang="zh-TW" altLang="en-US"/>
              <a:pPr/>
              <a:t>‹#›</a:t>
            </a:fld>
            <a:endParaRPr lang="en-US" altLang="zh-TW"/>
          </a:p>
        </p:txBody>
      </p:sp>
    </p:spTree>
    <p:extLst>
      <p:ext uri="{BB962C8B-B14F-4D97-AF65-F5344CB8AC3E}">
        <p14:creationId xmlns:p14="http://schemas.microsoft.com/office/powerpoint/2010/main" val="2794101501"/>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TW" smtClean="0"/>
              <a:t>Click to edit Master title style</a:t>
            </a:r>
            <a:endParaRPr lang="zh-TW"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p:txBody>
          <a:bodyPr/>
          <a:lstStyle>
            <a:lvl1pPr>
              <a:defRPr>
                <a:latin typeface="Arial" pitchFamily="34" charset="0"/>
                <a:ea typeface="ＭＳ Ｐゴシック" pitchFamily="34" charset="-128"/>
              </a:defRPr>
            </a:lvl1pPr>
          </a:lstStyle>
          <a:p>
            <a:pPr>
              <a:defRPr/>
            </a:pPr>
            <a:fld id="{82BD7363-46F9-4A0B-BAD2-6F1829D9FC3A}" type="datetimeFigureOut">
              <a:rPr lang="zh-TW" altLang="en-US"/>
              <a:pPr>
                <a:defRPr/>
              </a:pPr>
              <a:t>2016/8/4</a:t>
            </a:fld>
            <a:endParaRPr lang="en-US" altLang="zh-TW"/>
          </a:p>
        </p:txBody>
      </p:sp>
      <p:sp>
        <p:nvSpPr>
          <p:cNvPr id="6" name="Rectangle 5"/>
          <p:cNvSpPr>
            <a:spLocks noGrp="1" noChangeArrowheads="1"/>
          </p:cNvSpPr>
          <p:nvPr>
            <p:ph type="ftr" sz="quarter" idx="11"/>
          </p:nvPr>
        </p:nvSpPr>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a:lvl1pPr>
          </a:lstStyle>
          <a:p>
            <a:fld id="{2FB764D9-6F92-4C75-8FFC-576BB6A6A434}" type="slidenum">
              <a:rPr lang="zh-TW" altLang="en-US"/>
              <a:pPr/>
              <a:t>‹#›</a:t>
            </a:fld>
            <a:endParaRPr lang="en-US" altLang="zh-TW"/>
          </a:p>
        </p:txBody>
      </p:sp>
    </p:spTree>
    <p:extLst>
      <p:ext uri="{BB962C8B-B14F-4D97-AF65-F5344CB8AC3E}">
        <p14:creationId xmlns:p14="http://schemas.microsoft.com/office/powerpoint/2010/main" val="1524700131"/>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TW" smtClean="0"/>
              <a:t>Click to edit Master title style</a:t>
            </a:r>
            <a:endParaRPr lang="zh-TW"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TW" smtClean="0"/>
              <a:t>Click to edit Master text styles</a:t>
            </a:r>
          </a:p>
        </p:txBody>
      </p:sp>
      <p:sp>
        <p:nvSpPr>
          <p:cNvPr id="5" name="Rectangle 4"/>
          <p:cNvSpPr>
            <a:spLocks noGrp="1" noChangeArrowheads="1"/>
          </p:cNvSpPr>
          <p:nvPr>
            <p:ph type="dt" sz="half" idx="10"/>
          </p:nvPr>
        </p:nvSpPr>
        <p:spPr/>
        <p:txBody>
          <a:bodyPr/>
          <a:lstStyle>
            <a:lvl1pPr>
              <a:defRPr>
                <a:latin typeface="Arial" pitchFamily="34" charset="0"/>
                <a:ea typeface="ＭＳ Ｐゴシック" pitchFamily="34" charset="-128"/>
              </a:defRPr>
            </a:lvl1pPr>
          </a:lstStyle>
          <a:p>
            <a:pPr>
              <a:defRPr/>
            </a:pPr>
            <a:fld id="{F34FBFE3-0CBF-4E4F-9A1D-006B0DD54BA5}" type="datetimeFigureOut">
              <a:rPr lang="zh-TW" altLang="en-US"/>
              <a:pPr>
                <a:defRPr/>
              </a:pPr>
              <a:t>2016/8/4</a:t>
            </a:fld>
            <a:endParaRPr lang="en-US" altLang="zh-TW"/>
          </a:p>
        </p:txBody>
      </p:sp>
      <p:sp>
        <p:nvSpPr>
          <p:cNvPr id="6" name="Rectangle 5"/>
          <p:cNvSpPr>
            <a:spLocks noGrp="1" noChangeArrowheads="1"/>
          </p:cNvSpPr>
          <p:nvPr>
            <p:ph type="ftr" sz="quarter" idx="11"/>
          </p:nvPr>
        </p:nvSpPr>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p:txBody>
          <a:bodyPr/>
          <a:lstStyle>
            <a:lvl1pPr>
              <a:defRPr/>
            </a:lvl1pPr>
          </a:lstStyle>
          <a:p>
            <a:fld id="{EBF003D4-ED7D-4C07-A1A3-BCC7AADEC857}" type="slidenum">
              <a:rPr lang="zh-TW" altLang="en-US"/>
              <a:pPr/>
              <a:t>‹#›</a:t>
            </a:fld>
            <a:endParaRPr lang="en-US" altLang="zh-TW"/>
          </a:p>
        </p:txBody>
      </p:sp>
    </p:spTree>
    <p:extLst>
      <p:ext uri="{BB962C8B-B14F-4D97-AF65-F5344CB8AC3E}">
        <p14:creationId xmlns:p14="http://schemas.microsoft.com/office/powerpoint/2010/main" val="2462563532"/>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p:txBody>
          <a:bodyPr/>
          <a:lstStyle>
            <a:lvl1pPr>
              <a:defRPr>
                <a:latin typeface="Arial" pitchFamily="34" charset="0"/>
                <a:ea typeface="ＭＳ Ｐゴシック" pitchFamily="34" charset="-128"/>
              </a:defRPr>
            </a:lvl1pPr>
          </a:lstStyle>
          <a:p>
            <a:pPr>
              <a:defRPr/>
            </a:pPr>
            <a:fld id="{59AFE6F1-1E47-41ED-9563-7CDB88966E7C}" type="datetimeFigureOut">
              <a:rPr lang="zh-TW" altLang="en-US"/>
              <a:pPr>
                <a:defRPr/>
              </a:pPr>
              <a:t>2016/8/4</a:t>
            </a:fld>
            <a:endParaRPr lang="en-US" altLang="zh-TW"/>
          </a:p>
        </p:txBody>
      </p:sp>
      <p:sp>
        <p:nvSpPr>
          <p:cNvPr id="5" name="Rectangle 5"/>
          <p:cNvSpPr>
            <a:spLocks noGrp="1" noChangeArrowheads="1"/>
          </p:cNvSpPr>
          <p:nvPr>
            <p:ph type="ftr" sz="quarter" idx="11"/>
          </p:nvPr>
        </p:nvSpPr>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a:lvl1pPr>
          </a:lstStyle>
          <a:p>
            <a:fld id="{71975D31-8327-44D2-AD18-EFB7995E3C03}" type="slidenum">
              <a:rPr lang="zh-TW" altLang="en-US"/>
              <a:pPr/>
              <a:t>‹#›</a:t>
            </a:fld>
            <a:endParaRPr lang="en-US" altLang="zh-TW"/>
          </a:p>
        </p:txBody>
      </p:sp>
    </p:spTree>
    <p:extLst>
      <p:ext uri="{BB962C8B-B14F-4D97-AF65-F5344CB8AC3E}">
        <p14:creationId xmlns:p14="http://schemas.microsoft.com/office/powerpoint/2010/main" val="3626730773"/>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TW" smtClean="0"/>
              <a:t>Click to edit Master title style</a:t>
            </a:r>
            <a:endParaRPr lang="zh-TW"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Rectangle 4"/>
          <p:cNvSpPr>
            <a:spLocks noGrp="1" noChangeArrowheads="1"/>
          </p:cNvSpPr>
          <p:nvPr>
            <p:ph type="dt" sz="half" idx="10"/>
          </p:nvPr>
        </p:nvSpPr>
        <p:spPr/>
        <p:txBody>
          <a:bodyPr/>
          <a:lstStyle>
            <a:lvl1pPr>
              <a:defRPr>
                <a:latin typeface="Arial" pitchFamily="34" charset="0"/>
                <a:ea typeface="ＭＳ Ｐゴシック" pitchFamily="34" charset="-128"/>
              </a:defRPr>
            </a:lvl1pPr>
          </a:lstStyle>
          <a:p>
            <a:pPr>
              <a:defRPr/>
            </a:pPr>
            <a:fld id="{916F2FE5-AE60-4851-AD68-EFEEF46AB2A9}" type="datetimeFigureOut">
              <a:rPr lang="zh-TW" altLang="en-US"/>
              <a:pPr>
                <a:defRPr/>
              </a:pPr>
              <a:t>2016/8/4</a:t>
            </a:fld>
            <a:endParaRPr lang="en-US" altLang="zh-TW"/>
          </a:p>
        </p:txBody>
      </p:sp>
      <p:sp>
        <p:nvSpPr>
          <p:cNvPr id="5" name="Rectangle 5"/>
          <p:cNvSpPr>
            <a:spLocks noGrp="1" noChangeArrowheads="1"/>
          </p:cNvSpPr>
          <p:nvPr>
            <p:ph type="ftr" sz="quarter" idx="11"/>
          </p:nvPr>
        </p:nvSpPr>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p:txBody>
          <a:bodyPr/>
          <a:lstStyle>
            <a:lvl1pPr>
              <a:defRPr/>
            </a:lvl1pPr>
          </a:lstStyle>
          <a:p>
            <a:fld id="{E860F4D5-E385-41AE-88A4-A26540B7170A}" type="slidenum">
              <a:rPr lang="zh-TW" altLang="en-US"/>
              <a:pPr/>
              <a:t>‹#›</a:t>
            </a:fld>
            <a:endParaRPr lang="en-US" altLang="zh-TW"/>
          </a:p>
        </p:txBody>
      </p:sp>
    </p:spTree>
    <p:extLst>
      <p:ext uri="{BB962C8B-B14F-4D97-AF65-F5344CB8AC3E}">
        <p14:creationId xmlns:p14="http://schemas.microsoft.com/office/powerpoint/2010/main" val="649897018"/>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4468656"/>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5707011"/>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2"/>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79427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71248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6"/>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3"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3" y="2505076"/>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0664219"/>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4608923"/>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5861022"/>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7"/>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2"/>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2789329"/>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7"/>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2"/>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608924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8636483"/>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7"/>
            <a:ext cx="1971675" cy="581183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3" y="365127"/>
            <a:ext cx="5800725" cy="58118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830349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ltLang="zh-TW" dirty="0" smtClean="0"/>
              <a:t>Click to edit Master title style</a:t>
            </a:r>
            <a:endParaRPr lang="zh-TW" alt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fld id="{499E197A-74BF-4CD5-BB32-AAD639488677}" type="slidenum">
              <a:rPr lang="en-US" altLang="zh-TW">
                <a:solidFill>
                  <a:prstClr val="black">
                    <a:tint val="75000"/>
                  </a:prstClr>
                </a:solidFill>
              </a:rPr>
              <a:pPr/>
              <a:t>‹#›</a:t>
            </a:fld>
            <a:endParaRPr lang="en-US" altLang="zh-TW">
              <a:solidFill>
                <a:prstClr val="black">
                  <a:tint val="75000"/>
                </a:prstClr>
              </a:solidFill>
            </a:endParaRPr>
          </a:p>
        </p:txBody>
      </p:sp>
    </p:spTree>
    <p:extLst>
      <p:ext uri="{BB962C8B-B14F-4D97-AF65-F5344CB8AC3E}">
        <p14:creationId xmlns:p14="http://schemas.microsoft.com/office/powerpoint/2010/main" val="140069882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9368293"/>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657086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2"/>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6624425"/>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1427189"/>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6"/>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3"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3" y="2505076"/>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104633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705900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814314"/>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7"/>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2"/>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26182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7"/>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2"/>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72737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0383920"/>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7"/>
            <a:ext cx="1971675" cy="581183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3" y="365127"/>
            <a:ext cx="5800725" cy="58118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4937326"/>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ltLang="zh-TW" dirty="0" smtClean="0"/>
              <a:t>Click to edit Master title style</a:t>
            </a:r>
            <a:endParaRPr lang="zh-TW" alt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fld id="{499E197A-74BF-4CD5-BB32-AAD639488677}" type="slidenum">
              <a:rPr lang="en-US" altLang="zh-TW">
                <a:solidFill>
                  <a:prstClr val="black">
                    <a:tint val="75000"/>
                  </a:prstClr>
                </a:solidFill>
              </a:rPr>
              <a:pPr/>
              <a:t>‹#›</a:t>
            </a:fld>
            <a:endParaRPr lang="en-US" altLang="zh-TW">
              <a:solidFill>
                <a:prstClr val="black">
                  <a:tint val="75000"/>
                </a:prstClr>
              </a:solidFill>
            </a:endParaRPr>
          </a:p>
        </p:txBody>
      </p:sp>
    </p:spTree>
    <p:extLst>
      <p:ext uri="{BB962C8B-B14F-4D97-AF65-F5344CB8AC3E}">
        <p14:creationId xmlns:p14="http://schemas.microsoft.com/office/powerpoint/2010/main" val="833187991"/>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1895739"/>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5659264"/>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2"/>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241202"/>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850646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6"/>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3"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3" y="2505076"/>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125995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53736964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1975034"/>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7"/>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2"/>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6088046"/>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7"/>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2"/>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485476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442931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7"/>
            <a:ext cx="1971675" cy="581183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3" y="365127"/>
            <a:ext cx="5800725" cy="58118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9944058"/>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ltLang="zh-TW" dirty="0" smtClean="0"/>
              <a:t>Click to edit Master title style</a:t>
            </a:r>
            <a:endParaRPr lang="zh-TW" alt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fld id="{499E197A-74BF-4CD5-BB32-AAD639488677}" type="slidenum">
              <a:rPr lang="en-US" altLang="zh-TW">
                <a:solidFill>
                  <a:prstClr val="black">
                    <a:tint val="75000"/>
                  </a:prstClr>
                </a:solidFill>
              </a:rPr>
              <a:pPr/>
              <a:t>‹#›</a:t>
            </a:fld>
            <a:endParaRPr lang="en-US" altLang="zh-TW">
              <a:solidFill>
                <a:prstClr val="black">
                  <a:tint val="75000"/>
                </a:prstClr>
              </a:solidFill>
            </a:endParaRPr>
          </a:p>
        </p:txBody>
      </p:sp>
    </p:spTree>
    <p:extLst>
      <p:ext uri="{BB962C8B-B14F-4D97-AF65-F5344CB8AC3E}">
        <p14:creationId xmlns:p14="http://schemas.microsoft.com/office/powerpoint/2010/main" val="154413486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763777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1241993"/>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2"/>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3466174"/>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328271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6"/>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3"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3" y="2505076"/>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1401430"/>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8281725"/>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102680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7"/>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2"/>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7868423"/>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7"/>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2"/>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2857424"/>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227493"/>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7"/>
            <a:ext cx="1971675" cy="581183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3" y="365127"/>
            <a:ext cx="5800725" cy="58118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9394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ltLang="zh-TW" dirty="0" smtClean="0"/>
              <a:t>Click to edit Master title style</a:t>
            </a:r>
            <a:endParaRPr lang="zh-TW" alt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fld id="{499E197A-74BF-4CD5-BB32-AAD639488677}" type="slidenum">
              <a:rPr lang="en-US" altLang="zh-TW">
                <a:solidFill>
                  <a:prstClr val="black">
                    <a:tint val="75000"/>
                  </a:prstClr>
                </a:solidFill>
              </a:rPr>
              <a:pPr/>
              <a:t>‹#›</a:t>
            </a:fld>
            <a:endParaRPr lang="en-US" altLang="zh-TW">
              <a:solidFill>
                <a:prstClr val="black">
                  <a:tint val="75000"/>
                </a:prstClr>
              </a:solidFill>
            </a:endParaRPr>
          </a:p>
        </p:txBody>
      </p:sp>
    </p:spTree>
    <p:extLst>
      <p:ext uri="{BB962C8B-B14F-4D97-AF65-F5344CB8AC3E}">
        <p14:creationId xmlns:p14="http://schemas.microsoft.com/office/powerpoint/2010/main" val="3978992564"/>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1818565"/>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17473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2"/>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5"/>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657182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3960118"/>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6"/>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3"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3" y="2505076"/>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5010921"/>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6578105"/>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1382783"/>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7"/>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2"/>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5588079"/>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7"/>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2"/>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1060185"/>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2574265"/>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7"/>
            <a:ext cx="1971675" cy="581183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3" y="365127"/>
            <a:ext cx="5800725" cy="58118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7025959"/>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ltLang="zh-TW" dirty="0" smtClean="0"/>
              <a:t>Click to edit Master title style</a:t>
            </a:r>
            <a:endParaRPr lang="zh-TW" alt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fld id="{499E197A-74BF-4CD5-BB32-AAD639488677}" type="slidenum">
              <a:rPr lang="en-US" altLang="zh-TW">
                <a:solidFill>
                  <a:prstClr val="black">
                    <a:tint val="75000"/>
                  </a:prstClr>
                </a:solidFill>
              </a:rPr>
              <a:pPr/>
              <a:t>‹#›</a:t>
            </a:fld>
            <a:endParaRPr lang="en-US" altLang="zh-TW">
              <a:solidFill>
                <a:prstClr val="black">
                  <a:tint val="75000"/>
                </a:prstClr>
              </a:solidFill>
            </a:endParaRPr>
          </a:p>
        </p:txBody>
      </p:sp>
    </p:spTree>
    <p:extLst>
      <p:ext uri="{BB962C8B-B14F-4D97-AF65-F5344CB8AC3E}">
        <p14:creationId xmlns:p14="http://schemas.microsoft.com/office/powerpoint/2010/main" val="3701071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9.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0.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0.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1.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1.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2.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3.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3.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4.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theme" Target="../theme/theme15.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6.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7.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7.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image" Target="../media/image1.jpeg"/><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8.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19.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20.xml"/><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0.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1.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2.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3.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4.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5.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6.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A6DDA9-403D-4938-9133-A23C3CC4F0AE}" type="datetimeFigureOut">
              <a:rPr lang="zh-TW" altLang="en-US" smtClean="0"/>
              <a:t>2016/8/4</a:t>
            </a:fld>
            <a:endParaRPr lang="zh-TW" altLang="en-US"/>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3A6AD8-E222-498E-8509-BB556A54DD8B}" type="slidenum">
              <a:rPr lang="zh-TW" altLang="en-US" smtClean="0"/>
              <a:t>‹#›</a:t>
            </a:fld>
            <a:endParaRPr lang="zh-TW" altLang="en-US"/>
          </a:p>
        </p:txBody>
      </p:sp>
    </p:spTree>
    <p:extLst>
      <p:ext uri="{BB962C8B-B14F-4D97-AF65-F5344CB8AC3E}">
        <p14:creationId xmlns:p14="http://schemas.microsoft.com/office/powerpoint/2010/main" val="1906736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7411" name="Rectangle 3"/>
          <p:cNvSpPr>
            <a:spLocks noGrp="1" noChangeArrowheads="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50790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ea typeface="+mn-ea"/>
              </a:defRPr>
            </a:lvl1pPr>
          </a:lstStyle>
          <a:p>
            <a:pPr fontAlgn="base">
              <a:spcBef>
                <a:spcPct val="0"/>
              </a:spcBef>
              <a:spcAft>
                <a:spcPct val="0"/>
              </a:spcAft>
              <a:defRPr/>
            </a:pPr>
            <a:fld id="{70504B8D-F5FB-4845-A4D1-E8D242A07669}" type="datetimeFigureOut">
              <a:rPr kumimoji="1" lang="zh-TW" altLang="en-US"/>
              <a:pPr fontAlgn="base">
                <a:spcBef>
                  <a:spcPct val="0"/>
                </a:spcBef>
                <a:spcAft>
                  <a:spcPct val="0"/>
                </a:spcAft>
                <a:defRPr/>
              </a:pPr>
              <a:t>2016/8/4</a:t>
            </a:fld>
            <a:endParaRPr kumimoji="1" lang="en-US" altLang="zh-TW"/>
          </a:p>
        </p:txBody>
      </p:sp>
      <p:sp>
        <p:nvSpPr>
          <p:cNvPr id="50790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ea typeface="+mn-ea"/>
              </a:defRPr>
            </a:lvl1pPr>
          </a:lstStyle>
          <a:p>
            <a:pPr fontAlgn="base">
              <a:spcBef>
                <a:spcPct val="0"/>
              </a:spcBef>
              <a:spcAft>
                <a:spcPct val="0"/>
              </a:spcAft>
              <a:defRPr/>
            </a:pPr>
            <a:endParaRPr kumimoji="1" lang="en-US" altLang="zh-TW"/>
          </a:p>
        </p:txBody>
      </p:sp>
      <p:sp>
        <p:nvSpPr>
          <p:cNvPr id="50791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ea typeface="+mn-ea"/>
              </a:defRPr>
            </a:lvl1pPr>
          </a:lstStyle>
          <a:p>
            <a:pPr fontAlgn="base">
              <a:spcBef>
                <a:spcPct val="0"/>
              </a:spcBef>
              <a:spcAft>
                <a:spcPct val="0"/>
              </a:spcAft>
              <a:defRPr/>
            </a:pPr>
            <a:fld id="{F449FB34-4D20-45AB-9093-F03E80CF2183}" type="slidenum">
              <a:rPr kumimoji="1" lang="zh-TW" altLang="en-US"/>
              <a:pPr fontAlgn="base">
                <a:spcBef>
                  <a:spcPct val="0"/>
                </a:spcBef>
                <a:spcAft>
                  <a:spcPct val="0"/>
                </a:spcAft>
                <a:defRPr/>
              </a:pPr>
              <a:t>‹#›</a:t>
            </a:fld>
            <a:endParaRPr kumimoji="1" lang="en-US" altLang="zh-TW"/>
          </a:p>
        </p:txBody>
      </p:sp>
    </p:spTree>
    <p:extLst>
      <p:ext uri="{BB962C8B-B14F-4D97-AF65-F5344CB8AC3E}">
        <p14:creationId xmlns:p14="http://schemas.microsoft.com/office/powerpoint/2010/main" val="37845677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charset="-120"/>
        </a:defRPr>
      </a:lvl2pPr>
      <a:lvl3pPr algn="ctr" rtl="0" eaLnBrk="0" fontAlgn="base" hangingPunct="0">
        <a:spcBef>
          <a:spcPct val="0"/>
        </a:spcBef>
        <a:spcAft>
          <a:spcPct val="0"/>
        </a:spcAft>
        <a:defRPr kumimoji="1" sz="4400">
          <a:solidFill>
            <a:schemeClr val="tx2"/>
          </a:solidFill>
          <a:latin typeface="Arial" charset="0"/>
          <a:ea typeface="新細明體" charset="-120"/>
        </a:defRPr>
      </a:lvl3pPr>
      <a:lvl4pPr algn="ctr" rtl="0" eaLnBrk="0" fontAlgn="base" hangingPunct="0">
        <a:spcBef>
          <a:spcPct val="0"/>
        </a:spcBef>
        <a:spcAft>
          <a:spcPct val="0"/>
        </a:spcAft>
        <a:defRPr kumimoji="1" sz="4400">
          <a:solidFill>
            <a:schemeClr val="tx2"/>
          </a:solidFill>
          <a:latin typeface="Arial" charset="0"/>
          <a:ea typeface="新細明體" charset="-120"/>
        </a:defRPr>
      </a:lvl4pPr>
      <a:lvl5pPr algn="ctr" rtl="0" eaLnBrk="0" fontAlgn="base" hangingPunct="0">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 </a:t>
            </a:r>
          </a:p>
        </p:txBody>
      </p:sp>
      <p:sp>
        <p:nvSpPr>
          <p:cNvPr id="1945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This is</a:t>
            </a:r>
          </a:p>
        </p:txBody>
      </p:sp>
      <p:sp>
        <p:nvSpPr>
          <p:cNvPr id="585732"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solidFill>
                  <a:srgbClr val="000000"/>
                </a:solidFill>
                <a:latin typeface="Times New Roman" pitchFamily="18" charset="0"/>
                <a:ea typeface="新細明體" pitchFamily="18" charset="-120"/>
              </a:defRPr>
            </a:lvl1pPr>
          </a:lstStyle>
          <a:p>
            <a:pPr fontAlgn="base">
              <a:spcBef>
                <a:spcPct val="0"/>
              </a:spcBef>
              <a:spcAft>
                <a:spcPct val="0"/>
              </a:spcAft>
              <a:defRPr/>
            </a:pPr>
            <a:fld id="{238A9263-228E-4B66-A4E8-CD4D40C99623}" type="datetimeFigureOut">
              <a:rPr kumimoji="1" lang="zh-TW" altLang="en-US"/>
              <a:pPr fontAlgn="base">
                <a:spcBef>
                  <a:spcPct val="0"/>
                </a:spcBef>
                <a:spcAft>
                  <a:spcPct val="0"/>
                </a:spcAft>
                <a:defRPr/>
              </a:pPr>
              <a:t>2016/8/4</a:t>
            </a:fld>
            <a:endParaRPr kumimoji="1" lang="en-US" altLang="zh-TW"/>
          </a:p>
        </p:txBody>
      </p:sp>
      <p:sp>
        <p:nvSpPr>
          <p:cNvPr id="585733"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Times New Roman" pitchFamily="18" charset="0"/>
                <a:ea typeface="新細明體" pitchFamily="18" charset="-120"/>
              </a:defRPr>
            </a:lvl1pPr>
          </a:lstStyle>
          <a:p>
            <a:pPr fontAlgn="base">
              <a:spcBef>
                <a:spcPct val="0"/>
              </a:spcBef>
              <a:spcAft>
                <a:spcPct val="0"/>
              </a:spcAft>
              <a:defRPr/>
            </a:pPr>
            <a:endParaRPr kumimoji="1" lang="en-US" altLang="zh-TW"/>
          </a:p>
        </p:txBody>
      </p:sp>
      <p:sp>
        <p:nvSpPr>
          <p:cNvPr id="585734"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pitchFamily="18" charset="0"/>
                <a:ea typeface="新細明體" pitchFamily="18" charset="-120"/>
              </a:defRPr>
            </a:lvl1pPr>
          </a:lstStyle>
          <a:p>
            <a:pPr fontAlgn="base">
              <a:spcBef>
                <a:spcPct val="0"/>
              </a:spcBef>
              <a:spcAft>
                <a:spcPct val="0"/>
              </a:spcAft>
              <a:defRPr/>
            </a:pPr>
            <a:fld id="{306ED959-7B3A-4DA0-BD46-9F656309F891}" type="slidenum">
              <a:rPr kumimoji="1" lang="zh-TW" altLang="en-US"/>
              <a:pPr fontAlgn="base">
                <a:spcBef>
                  <a:spcPct val="0"/>
                </a:spcBef>
                <a:spcAft>
                  <a:spcPct val="0"/>
                </a:spcAft>
                <a:defRPr/>
              </a:pPr>
              <a:t>‹#›</a:t>
            </a:fld>
            <a:endParaRPr kumimoji="1" lang="en-US" altLang="zh-TW"/>
          </a:p>
        </p:txBody>
      </p:sp>
    </p:spTree>
    <p:extLst>
      <p:ext uri="{BB962C8B-B14F-4D97-AF65-F5344CB8AC3E}">
        <p14:creationId xmlns:p14="http://schemas.microsoft.com/office/powerpoint/2010/main" val="139878131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rtl="0" eaLnBrk="0" fontAlgn="base" hangingPunct="0">
        <a:spcBef>
          <a:spcPct val="0"/>
        </a:spcBef>
        <a:spcAft>
          <a:spcPct val="0"/>
        </a:spcAft>
        <a:defRPr kumimoji="1" sz="3200">
          <a:solidFill>
            <a:schemeClr val="tx2"/>
          </a:solidFill>
          <a:latin typeface="+mj-lt"/>
          <a:ea typeface="MS PGothic" pitchFamily="34" charset="-128"/>
          <a:cs typeface="新細明體" pitchFamily="18" charset="-120"/>
        </a:defRPr>
      </a:lvl1pPr>
      <a:lvl2pPr algn="ctr" rtl="0" eaLnBrk="0" fontAlgn="base" hangingPunct="0">
        <a:spcBef>
          <a:spcPct val="0"/>
        </a:spcBef>
        <a:spcAft>
          <a:spcPct val="0"/>
        </a:spcAft>
        <a:defRPr kumimoji="1" sz="3200">
          <a:solidFill>
            <a:schemeClr val="tx2"/>
          </a:solidFill>
          <a:latin typeface="Calibri" pitchFamily="34" charset="0"/>
          <a:ea typeface="MS PGothic" pitchFamily="34" charset="-128"/>
          <a:cs typeface="新細明體" pitchFamily="18" charset="-120"/>
        </a:defRPr>
      </a:lvl2pPr>
      <a:lvl3pPr algn="ctr" rtl="0" eaLnBrk="0" fontAlgn="base" hangingPunct="0">
        <a:spcBef>
          <a:spcPct val="0"/>
        </a:spcBef>
        <a:spcAft>
          <a:spcPct val="0"/>
        </a:spcAft>
        <a:defRPr kumimoji="1" sz="3200">
          <a:solidFill>
            <a:schemeClr val="tx2"/>
          </a:solidFill>
          <a:latin typeface="Calibri" pitchFamily="34" charset="0"/>
          <a:ea typeface="MS PGothic" pitchFamily="34" charset="-128"/>
          <a:cs typeface="新細明體" pitchFamily="18" charset="-120"/>
        </a:defRPr>
      </a:lvl3pPr>
      <a:lvl4pPr algn="ctr" rtl="0" eaLnBrk="0" fontAlgn="base" hangingPunct="0">
        <a:spcBef>
          <a:spcPct val="0"/>
        </a:spcBef>
        <a:spcAft>
          <a:spcPct val="0"/>
        </a:spcAft>
        <a:defRPr kumimoji="1" sz="3200">
          <a:solidFill>
            <a:schemeClr val="tx2"/>
          </a:solidFill>
          <a:latin typeface="Calibri" pitchFamily="34" charset="0"/>
          <a:ea typeface="MS PGothic" pitchFamily="34" charset="-128"/>
          <a:cs typeface="新細明體" pitchFamily="18" charset="-120"/>
        </a:defRPr>
      </a:lvl4pPr>
      <a:lvl5pPr algn="ctr" rtl="0" eaLnBrk="0" fontAlgn="base" hangingPunct="0">
        <a:spcBef>
          <a:spcPct val="0"/>
        </a:spcBef>
        <a:spcAft>
          <a:spcPct val="0"/>
        </a:spcAft>
        <a:defRPr kumimoji="1" sz="3200">
          <a:solidFill>
            <a:schemeClr val="tx2"/>
          </a:solidFill>
          <a:latin typeface="Calibri" pitchFamily="34" charset="0"/>
          <a:ea typeface="MS PGothic" pitchFamily="34" charset="-128"/>
          <a:cs typeface="新細明體" pitchFamily="18" charset="-120"/>
        </a:defRPr>
      </a:lvl5pPr>
      <a:lvl6pPr marL="457200" algn="ctr" rtl="0" fontAlgn="base">
        <a:spcBef>
          <a:spcPct val="0"/>
        </a:spcBef>
        <a:spcAft>
          <a:spcPct val="0"/>
        </a:spcAft>
        <a:defRPr kumimoji="1" sz="3200">
          <a:solidFill>
            <a:schemeClr val="tx2"/>
          </a:solidFill>
          <a:latin typeface="Calibri" pitchFamily="34" charset="0"/>
          <a:ea typeface="新細明體" charset="-120"/>
        </a:defRPr>
      </a:lvl6pPr>
      <a:lvl7pPr marL="914400" algn="ctr" rtl="0" fontAlgn="base">
        <a:spcBef>
          <a:spcPct val="0"/>
        </a:spcBef>
        <a:spcAft>
          <a:spcPct val="0"/>
        </a:spcAft>
        <a:defRPr kumimoji="1" sz="3200">
          <a:solidFill>
            <a:schemeClr val="tx2"/>
          </a:solidFill>
          <a:latin typeface="Calibri" pitchFamily="34" charset="0"/>
          <a:ea typeface="新細明體" charset="-120"/>
        </a:defRPr>
      </a:lvl7pPr>
      <a:lvl8pPr marL="1371600" algn="ctr" rtl="0" fontAlgn="base">
        <a:spcBef>
          <a:spcPct val="0"/>
        </a:spcBef>
        <a:spcAft>
          <a:spcPct val="0"/>
        </a:spcAft>
        <a:defRPr kumimoji="1" sz="3200">
          <a:solidFill>
            <a:schemeClr val="tx2"/>
          </a:solidFill>
          <a:latin typeface="Calibri" pitchFamily="34" charset="0"/>
          <a:ea typeface="新細明體" charset="-120"/>
        </a:defRPr>
      </a:lvl8pPr>
      <a:lvl9pPr marL="1828800" algn="ctr" rtl="0" fontAlgn="base">
        <a:spcBef>
          <a:spcPct val="0"/>
        </a:spcBef>
        <a:spcAft>
          <a:spcPct val="0"/>
        </a:spcAft>
        <a:defRPr kumimoji="1" sz="3200">
          <a:solidFill>
            <a:schemeClr val="tx2"/>
          </a:solidFill>
          <a:latin typeface="Calibri" pitchFamily="34" charset="0"/>
          <a:ea typeface="新細明體" charset="-120"/>
        </a:defRPr>
      </a:lvl9pPr>
    </p:titleStyle>
    <p:bodyStyle>
      <a:lvl1pPr marL="342900" indent="-342900" algn="l" rtl="0" eaLnBrk="0" fontAlgn="base" hangingPunct="0">
        <a:spcBef>
          <a:spcPct val="20000"/>
        </a:spcBef>
        <a:spcAft>
          <a:spcPct val="0"/>
        </a:spcAft>
        <a:buChar char="•"/>
        <a:defRPr kumimoji="1" sz="2000">
          <a:solidFill>
            <a:schemeClr val="tx1"/>
          </a:solidFill>
          <a:latin typeface="+mn-lt"/>
          <a:ea typeface="MS PGothic" pitchFamily="34" charset="-128"/>
          <a:cs typeface="新細明體" pitchFamily="18" charset="-120"/>
        </a:defRPr>
      </a:lvl1pPr>
      <a:lvl2pPr marL="742950" indent="-285750" algn="l" rtl="0" eaLnBrk="0" fontAlgn="base" hangingPunct="0">
        <a:spcBef>
          <a:spcPct val="20000"/>
        </a:spcBef>
        <a:spcAft>
          <a:spcPct val="0"/>
        </a:spcAft>
        <a:buChar char="–"/>
        <a:defRPr kumimoji="1" sz="2000">
          <a:solidFill>
            <a:schemeClr val="tx1"/>
          </a:solidFill>
          <a:latin typeface="+mn-lt"/>
          <a:ea typeface="新細明體" pitchFamily="18" charset="-120"/>
          <a:cs typeface="新細明體" pitchFamily="18" charset="-120"/>
        </a:defRPr>
      </a:lvl2pPr>
      <a:lvl3pPr marL="1143000" indent="-228600" algn="l" rtl="0" eaLnBrk="0" fontAlgn="base" hangingPunct="0">
        <a:spcBef>
          <a:spcPct val="20000"/>
        </a:spcBef>
        <a:spcAft>
          <a:spcPct val="0"/>
        </a:spcAft>
        <a:buChar char="•"/>
        <a:defRPr kumimoji="1" sz="2000">
          <a:solidFill>
            <a:schemeClr val="tx1"/>
          </a:solidFill>
          <a:latin typeface="+mn-lt"/>
          <a:ea typeface="新細明體" pitchFamily="18" charset="-120"/>
          <a:cs typeface="新細明體" pitchFamily="18" charset="-120"/>
        </a:defRPr>
      </a:lvl3pPr>
      <a:lvl4pPr marL="1600200" indent="-228600" algn="l" rtl="0" eaLnBrk="0" fontAlgn="base" hangingPunct="0">
        <a:spcBef>
          <a:spcPct val="20000"/>
        </a:spcBef>
        <a:spcAft>
          <a:spcPct val="0"/>
        </a:spcAft>
        <a:buChar char="–"/>
        <a:defRPr kumimoji="1" sz="2000">
          <a:solidFill>
            <a:schemeClr val="tx1"/>
          </a:solidFill>
          <a:latin typeface="+mn-lt"/>
          <a:ea typeface="新細明體" pitchFamily="18" charset="-120"/>
          <a:cs typeface="新細明體" pitchFamily="18" charset="-120"/>
        </a:defRPr>
      </a:lvl4pPr>
      <a:lvl5pPr marL="2057400" indent="-228600" algn="l" rtl="0" eaLnBrk="0" fontAlgn="base" hangingPunct="0">
        <a:spcBef>
          <a:spcPct val="20000"/>
        </a:spcBef>
        <a:spcAft>
          <a:spcPct val="0"/>
        </a:spcAft>
        <a:buChar char="»"/>
        <a:defRPr kumimoji="1" sz="2000">
          <a:solidFill>
            <a:schemeClr val="tx1"/>
          </a:solidFill>
          <a:latin typeface="+mn-lt"/>
          <a:ea typeface="新細明體" pitchFamily="18" charset="-120"/>
          <a:cs typeface="新細明體" pitchFamily="18" charset="-120"/>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標題版面配置區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23555" name="文字版面配置區 2"/>
          <p:cNvSpPr>
            <a:spLocks noGrp="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B403B86D-B9A3-45FB-88CB-5E84AEB68974}" type="datetimeFigureOut">
              <a:rPr lang="zh-TW" altLang="en-US"/>
              <a:pPr>
                <a:defRPr/>
              </a:pPr>
              <a:t>2016/8/4</a:t>
            </a:fld>
            <a:endParaRPr lang="zh-TW" altLang="en-US"/>
          </a:p>
        </p:txBody>
      </p:sp>
      <p:sp>
        <p:nvSpPr>
          <p:cNvPr id="5" name="頁尾版面配置區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prstClr val="black">
                    <a:tint val="75000"/>
                  </a:prstClr>
                </a:solidFill>
                <a:latin typeface="+mn-lt"/>
                <a:ea typeface="+mn-ea"/>
              </a:defRPr>
            </a:lvl1pPr>
          </a:lstStyle>
          <a:p>
            <a:pPr>
              <a:defRPr/>
            </a:pPr>
            <a:fld id="{F30DFF91-70F3-4323-AE13-002EF011A128}" type="slidenum">
              <a:rPr lang="zh-TW" altLang="en-US"/>
              <a:pPr>
                <a:defRPr/>
              </a:pPr>
              <a:t>‹#›</a:t>
            </a:fld>
            <a:endParaRPr lang="zh-TW" altLang="en-US"/>
          </a:p>
        </p:txBody>
      </p:sp>
    </p:spTree>
    <p:extLst>
      <p:ext uri="{BB962C8B-B14F-4D97-AF65-F5344CB8AC3E}">
        <p14:creationId xmlns:p14="http://schemas.microsoft.com/office/powerpoint/2010/main" val="59568534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5363" name="Rectangle 3"/>
          <p:cNvSpPr>
            <a:spLocks noGrp="1" noChangeArrowheads="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84934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000000"/>
                </a:solidFill>
                <a:latin typeface="Arial" charset="0"/>
                <a:ea typeface="新細明體" charset="-120"/>
              </a:defRPr>
            </a:lvl1pPr>
          </a:lstStyle>
          <a:p>
            <a:pPr fontAlgn="base">
              <a:spcBef>
                <a:spcPct val="0"/>
              </a:spcBef>
              <a:spcAft>
                <a:spcPct val="0"/>
              </a:spcAft>
              <a:defRPr/>
            </a:pPr>
            <a:endParaRPr kumimoji="1" lang="en-US" altLang="zh-TW"/>
          </a:p>
        </p:txBody>
      </p:sp>
      <p:sp>
        <p:nvSpPr>
          <p:cNvPr id="184934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ea typeface="新細明體" charset="-120"/>
              </a:defRPr>
            </a:lvl1pPr>
          </a:lstStyle>
          <a:p>
            <a:pPr fontAlgn="base">
              <a:spcBef>
                <a:spcPct val="0"/>
              </a:spcBef>
              <a:spcAft>
                <a:spcPct val="0"/>
              </a:spcAft>
              <a:defRPr/>
            </a:pPr>
            <a:endParaRPr kumimoji="1" lang="en-US" altLang="zh-TW"/>
          </a:p>
        </p:txBody>
      </p:sp>
      <p:sp>
        <p:nvSpPr>
          <p:cNvPr id="184935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ea typeface="新細明體" panose="02020500000000000000" pitchFamily="18" charset="-120"/>
              </a:defRPr>
            </a:lvl1pPr>
          </a:lstStyle>
          <a:p>
            <a:pPr fontAlgn="base">
              <a:spcBef>
                <a:spcPct val="0"/>
              </a:spcBef>
              <a:spcAft>
                <a:spcPct val="0"/>
              </a:spcAft>
            </a:pPr>
            <a:fld id="{FF164A76-6F9A-45D0-9788-4EFEB10BB5E2}" type="slidenum">
              <a:rPr kumimoji="1" lang="en-US" altLang="zh-TW" smtClean="0"/>
              <a:pPr fontAlgn="base">
                <a:spcBef>
                  <a:spcPct val="0"/>
                </a:spcBef>
                <a:spcAft>
                  <a:spcPct val="0"/>
                </a:spcAft>
              </a:pPr>
              <a:t>‹#›</a:t>
            </a:fld>
            <a:endParaRPr kumimoji="1" lang="en-US" altLang="zh-TW" smtClean="0"/>
          </a:p>
        </p:txBody>
      </p:sp>
    </p:spTree>
    <p:extLst>
      <p:ext uri="{BB962C8B-B14F-4D97-AF65-F5344CB8AC3E}">
        <p14:creationId xmlns:p14="http://schemas.microsoft.com/office/powerpoint/2010/main" val="3604633613"/>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rtl="0" eaLnBrk="0" fontAlgn="base" hangingPunct="0">
        <a:spcBef>
          <a:spcPct val="0"/>
        </a:spcBef>
        <a:spcAft>
          <a:spcPct val="0"/>
        </a:spcAft>
        <a:defRPr kumimoji="1"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charset="0"/>
        </a:defRPr>
      </a:lvl2pPr>
      <a:lvl3pPr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charset="0"/>
        </a:defRPr>
      </a:lvl3pPr>
      <a:lvl4pPr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charset="0"/>
        </a:defRPr>
      </a:lvl4pPr>
      <a:lvl5pPr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charset="0"/>
        </a:defRPr>
      </a:lvl5pPr>
      <a:lvl6pPr marL="457200" algn="ctr" rtl="0" fontAlgn="base">
        <a:spcBef>
          <a:spcPct val="0"/>
        </a:spcBef>
        <a:spcAft>
          <a:spcPct val="0"/>
        </a:spcAft>
        <a:defRPr kumimoji="1" sz="4400">
          <a:solidFill>
            <a:schemeClr val="tx2"/>
          </a:solidFill>
          <a:latin typeface="Arial" charset="0"/>
          <a:ea typeface="ＭＳ Ｐゴシック" charset="0"/>
          <a:cs typeface="新細明體" charset="0"/>
        </a:defRPr>
      </a:lvl6pPr>
      <a:lvl7pPr marL="914400" algn="ctr" rtl="0" fontAlgn="base">
        <a:spcBef>
          <a:spcPct val="0"/>
        </a:spcBef>
        <a:spcAft>
          <a:spcPct val="0"/>
        </a:spcAft>
        <a:defRPr kumimoji="1" sz="4400">
          <a:solidFill>
            <a:schemeClr val="tx2"/>
          </a:solidFill>
          <a:latin typeface="Arial" charset="0"/>
          <a:ea typeface="ＭＳ Ｐゴシック" charset="0"/>
          <a:cs typeface="新細明體" charset="0"/>
        </a:defRPr>
      </a:lvl7pPr>
      <a:lvl8pPr marL="1371600" algn="ctr" rtl="0" fontAlgn="base">
        <a:spcBef>
          <a:spcPct val="0"/>
        </a:spcBef>
        <a:spcAft>
          <a:spcPct val="0"/>
        </a:spcAft>
        <a:defRPr kumimoji="1" sz="4400">
          <a:solidFill>
            <a:schemeClr val="tx2"/>
          </a:solidFill>
          <a:latin typeface="Arial" charset="0"/>
          <a:ea typeface="ＭＳ Ｐゴシック" charset="0"/>
          <a:cs typeface="新細明體" charset="0"/>
        </a:defRPr>
      </a:lvl8pPr>
      <a:lvl9pPr marL="1828800" algn="ctr" rtl="0" fontAlgn="base">
        <a:spcBef>
          <a:spcPct val="0"/>
        </a:spcBef>
        <a:spcAft>
          <a:spcPct val="0"/>
        </a:spcAft>
        <a:defRPr kumimoji="1" sz="4400">
          <a:solidFill>
            <a:schemeClr val="tx2"/>
          </a:solidFill>
          <a:latin typeface="Arial" charset="0"/>
          <a:ea typeface="ＭＳ Ｐゴシック" charset="0"/>
          <a:cs typeface="新細明體"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新細明體" charset="0"/>
          <a:cs typeface="+mn-cs"/>
        </a:defRPr>
      </a:lvl2pPr>
      <a:lvl3pPr marL="1143000" indent="-228600" algn="l" rtl="0" eaLnBrk="0" fontAlgn="base" hangingPunct="0">
        <a:spcBef>
          <a:spcPct val="20000"/>
        </a:spcBef>
        <a:spcAft>
          <a:spcPct val="0"/>
        </a:spcAft>
        <a:buChar char="•"/>
        <a:defRPr kumimoji="1" sz="2400">
          <a:solidFill>
            <a:schemeClr val="tx1"/>
          </a:solidFill>
          <a:latin typeface="+mn-lt"/>
          <a:ea typeface="新細明體" charset="0"/>
          <a:cs typeface="+mn-cs"/>
        </a:defRPr>
      </a:lvl3pPr>
      <a:lvl4pPr marL="1600200" indent="-228600" algn="l" rtl="0" eaLnBrk="0" fontAlgn="base" hangingPunct="0">
        <a:spcBef>
          <a:spcPct val="20000"/>
        </a:spcBef>
        <a:spcAft>
          <a:spcPct val="0"/>
        </a:spcAft>
        <a:buChar char="–"/>
        <a:defRPr kumimoji="1" sz="2000">
          <a:solidFill>
            <a:schemeClr val="tx1"/>
          </a:solidFill>
          <a:latin typeface="+mn-lt"/>
          <a:ea typeface="新細明體" charset="0"/>
          <a:cs typeface="+mn-cs"/>
        </a:defRPr>
      </a:lvl4pPr>
      <a:lvl5pPr marL="2057400" indent="-228600" algn="l" rtl="0" eaLnBrk="0" fontAlgn="base" hangingPunct="0">
        <a:spcBef>
          <a:spcPct val="20000"/>
        </a:spcBef>
        <a:spcAft>
          <a:spcPct val="0"/>
        </a:spcAft>
        <a:buChar char="»"/>
        <a:defRPr kumimoji="1" sz="2000">
          <a:solidFill>
            <a:schemeClr val="tx1"/>
          </a:solidFill>
          <a:latin typeface="+mn-lt"/>
          <a:ea typeface="新細明體" charset="0"/>
          <a:cs typeface="+mn-cs"/>
        </a:defRPr>
      </a:lvl5pPr>
      <a:lvl6pPr marL="2514600" indent="-228600" algn="l" rtl="0" fontAlgn="base">
        <a:spcBef>
          <a:spcPct val="20000"/>
        </a:spcBef>
        <a:spcAft>
          <a:spcPct val="0"/>
        </a:spcAft>
        <a:buChar char="»"/>
        <a:defRPr kumimoji="1" sz="2000">
          <a:solidFill>
            <a:schemeClr val="tx1"/>
          </a:solidFill>
          <a:latin typeface="+mn-lt"/>
          <a:ea typeface="新細明體" charset="0"/>
          <a:cs typeface="+mn-cs"/>
        </a:defRPr>
      </a:lvl6pPr>
      <a:lvl7pPr marL="2971800" indent="-228600" algn="l" rtl="0" fontAlgn="base">
        <a:spcBef>
          <a:spcPct val="20000"/>
        </a:spcBef>
        <a:spcAft>
          <a:spcPct val="0"/>
        </a:spcAft>
        <a:buChar char="»"/>
        <a:defRPr kumimoji="1" sz="2000">
          <a:solidFill>
            <a:schemeClr val="tx1"/>
          </a:solidFill>
          <a:latin typeface="+mn-lt"/>
          <a:ea typeface="新細明體" charset="0"/>
          <a:cs typeface="+mn-cs"/>
        </a:defRPr>
      </a:lvl7pPr>
      <a:lvl8pPr marL="3429000" indent="-228600" algn="l" rtl="0" fontAlgn="base">
        <a:spcBef>
          <a:spcPct val="20000"/>
        </a:spcBef>
        <a:spcAft>
          <a:spcPct val="0"/>
        </a:spcAft>
        <a:buChar char="»"/>
        <a:defRPr kumimoji="1" sz="2000">
          <a:solidFill>
            <a:schemeClr val="tx1"/>
          </a:solidFill>
          <a:latin typeface="+mn-lt"/>
          <a:ea typeface="新細明體" charset="0"/>
          <a:cs typeface="+mn-cs"/>
        </a:defRPr>
      </a:lvl8pPr>
      <a:lvl9pPr marL="3886200" indent="-228600" algn="l" rtl="0" fontAlgn="base">
        <a:spcBef>
          <a:spcPct val="20000"/>
        </a:spcBef>
        <a:spcAft>
          <a:spcPct val="0"/>
        </a:spcAft>
        <a:buChar char="»"/>
        <a:defRPr kumimoji="1" sz="2000">
          <a:solidFill>
            <a:schemeClr val="tx1"/>
          </a:solidFill>
          <a:latin typeface="+mn-lt"/>
          <a:ea typeface="新細明體"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標題版面配置區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ctr" anchorCtr="0" compatLnSpc="1">
            <a:prstTxWarp prst="textNoShape">
              <a:avLst/>
            </a:prstTxWarp>
          </a:bodyPr>
          <a:lstStyle/>
          <a:p>
            <a:pPr lvl="0"/>
            <a:r>
              <a:rPr lang="zh-TW" altLang="en-US" smtClean="0"/>
              <a:t>按一下以編輯母片標題樣式</a:t>
            </a:r>
          </a:p>
        </p:txBody>
      </p:sp>
      <p:sp>
        <p:nvSpPr>
          <p:cNvPr id="4099" name="文字版面配置區 2"/>
          <p:cNvSpPr>
            <a:spLocks noGrp="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bwMode="auto">
          <a:xfrm>
            <a:off x="457200" y="6356354"/>
            <a:ext cx="2133600" cy="365125"/>
          </a:xfrm>
          <a:prstGeom prst="rect">
            <a:avLst/>
          </a:prstGeom>
          <a:noFill/>
          <a:ln>
            <a:noFill/>
          </a:ln>
          <a:extLst>
            <a:ext uri="{FAA26D3D-D897-4be2-8F04-BA451C77F1D7}"/>
          </a:extLst>
        </p:spPr>
        <p:txBody>
          <a:bodyPr vert="horz" wrap="square" lIns="91418" tIns="45709" rIns="91418" bIns="45709" numCol="1" anchor="ctr" anchorCtr="0" compatLnSpc="1">
            <a:prstTxWarp prst="textNoShape">
              <a:avLst/>
            </a:prstTxWarp>
          </a:bodyPr>
          <a:lstStyle>
            <a:lvl1pPr algn="l">
              <a:defRPr kumimoji="0" sz="1200">
                <a:solidFill>
                  <a:srgbClr val="898989"/>
                </a:solidFill>
                <a:latin typeface="Calibri" charset="0"/>
                <a:ea typeface="新細明體" charset="-120"/>
              </a:defRPr>
            </a:lvl1pPr>
          </a:lstStyle>
          <a:p>
            <a:pPr fontAlgn="base">
              <a:spcBef>
                <a:spcPct val="0"/>
              </a:spcBef>
              <a:spcAft>
                <a:spcPct val="0"/>
              </a:spcAft>
              <a:defRPr/>
            </a:pPr>
            <a:endParaRPr lang="zh-TW" altLang="en-US"/>
          </a:p>
        </p:txBody>
      </p:sp>
      <p:sp>
        <p:nvSpPr>
          <p:cNvPr id="5" name="頁尾版面配置區 4"/>
          <p:cNvSpPr>
            <a:spLocks noGrp="1"/>
          </p:cNvSpPr>
          <p:nvPr>
            <p:ph type="ftr" sz="quarter" idx="3"/>
          </p:nvPr>
        </p:nvSpPr>
        <p:spPr bwMode="auto">
          <a:xfrm>
            <a:off x="3124200" y="6356354"/>
            <a:ext cx="2895600" cy="365125"/>
          </a:xfrm>
          <a:prstGeom prst="rect">
            <a:avLst/>
          </a:prstGeom>
          <a:noFill/>
          <a:ln>
            <a:noFill/>
          </a:ln>
          <a:extLst>
            <a:ext uri="{FAA26D3D-D897-4be2-8F04-BA451C77F1D7}"/>
          </a:extLst>
        </p:spPr>
        <p:txBody>
          <a:bodyPr vert="horz" wrap="square" lIns="91418" tIns="45709" rIns="91418" bIns="45709" numCol="1" anchor="ctr" anchorCtr="0" compatLnSpc="1">
            <a:prstTxWarp prst="textNoShape">
              <a:avLst/>
            </a:prstTxWarp>
          </a:bodyPr>
          <a:lstStyle>
            <a:lvl1pPr algn="ctr">
              <a:defRPr kumimoji="0" sz="1200">
                <a:solidFill>
                  <a:srgbClr val="898989"/>
                </a:solidFill>
                <a:latin typeface="Calibri" charset="0"/>
                <a:ea typeface="新細明體" charset="-120"/>
              </a:defRPr>
            </a:lvl1pPr>
          </a:lstStyle>
          <a:p>
            <a:pPr fontAlgn="base">
              <a:spcBef>
                <a:spcPct val="0"/>
              </a:spcBef>
              <a:spcAft>
                <a:spcPct val="0"/>
              </a:spcAft>
              <a:defRPr/>
            </a:pPr>
            <a:endParaRPr lang="zh-TW" altLang="en-US"/>
          </a:p>
        </p:txBody>
      </p:sp>
      <p:sp>
        <p:nvSpPr>
          <p:cNvPr id="6" name="投影片編號版面配置區 5"/>
          <p:cNvSpPr>
            <a:spLocks noGrp="1"/>
          </p:cNvSpPr>
          <p:nvPr>
            <p:ph type="sldNum" sz="quarter" idx="4"/>
          </p:nvPr>
        </p:nvSpPr>
        <p:spPr bwMode="auto">
          <a:xfrm>
            <a:off x="6553200" y="6356354"/>
            <a:ext cx="2133600" cy="365125"/>
          </a:xfrm>
          <a:prstGeom prst="rect">
            <a:avLst/>
          </a:prstGeom>
          <a:noFill/>
          <a:ln>
            <a:noFill/>
          </a:ln>
          <a:extLst>
            <a:ext uri="{FAA26D3D-D897-4be2-8F04-BA451C77F1D7}"/>
          </a:extLst>
        </p:spPr>
        <p:txBody>
          <a:bodyPr vert="horz" wrap="square" lIns="91418" tIns="45709" rIns="91418" bIns="45709" numCol="1" anchor="ctr" anchorCtr="0" compatLnSpc="1">
            <a:prstTxWarp prst="textNoShape">
              <a:avLst/>
            </a:prstTxWarp>
          </a:bodyPr>
          <a:lstStyle>
            <a:lvl1pPr algn="r">
              <a:defRPr kumimoji="0" sz="1200">
                <a:solidFill>
                  <a:srgbClr val="898989"/>
                </a:solidFill>
                <a:latin typeface="Calibri" panose="020F0502020204030204" pitchFamily="34" charset="0"/>
                <a:ea typeface="新細明體" panose="02020500000000000000" pitchFamily="18" charset="-120"/>
              </a:defRPr>
            </a:lvl1pPr>
          </a:lstStyle>
          <a:p>
            <a:pPr fontAlgn="base">
              <a:spcBef>
                <a:spcPct val="0"/>
              </a:spcBef>
              <a:spcAft>
                <a:spcPct val="0"/>
              </a:spcAft>
            </a:pPr>
            <a:fld id="{0E448CC5-E479-4D86-B805-8B1C5842F996}" type="slidenum">
              <a:rPr lang="zh-TW" altLang="en-US" smtClean="0"/>
              <a:pPr fontAlgn="base">
                <a:spcBef>
                  <a:spcPct val="0"/>
                </a:spcBef>
                <a:spcAft>
                  <a:spcPct val="0"/>
                </a:spcAft>
              </a:pPr>
              <a:t>‹#›</a:t>
            </a:fld>
            <a:endParaRPr lang="en-US" altLang="zh-TW" smtClean="0"/>
          </a:p>
        </p:txBody>
      </p:sp>
    </p:spTree>
    <p:extLst>
      <p:ext uri="{BB962C8B-B14F-4D97-AF65-F5344CB8AC3E}">
        <p14:creationId xmlns:p14="http://schemas.microsoft.com/office/powerpoint/2010/main" val="1559526344"/>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Lst>
  <p:txStyles>
    <p:titleStyle>
      <a:lvl1pPr algn="ctr" rtl="0" eaLnBrk="0" fontAlgn="base" hangingPunct="0">
        <a:spcBef>
          <a:spcPct val="0"/>
        </a:spcBef>
        <a:spcAft>
          <a:spcPct val="0"/>
        </a:spcAft>
        <a:defRPr kumimoji="1" sz="4400">
          <a:solidFill>
            <a:schemeClr val="tx1"/>
          </a:solidFill>
          <a:latin typeface="+mj-lt"/>
          <a:ea typeface="ＭＳ Ｐゴシック" pitchFamily="34" charset="-128"/>
          <a:cs typeface="+mj-cs"/>
        </a:defRPr>
      </a:lvl1pPr>
      <a:lvl2pPr algn="ctr" rtl="0" eaLnBrk="0" fontAlgn="base" hangingPunct="0">
        <a:spcBef>
          <a:spcPct val="0"/>
        </a:spcBef>
        <a:spcAft>
          <a:spcPct val="0"/>
        </a:spcAft>
        <a:defRPr kumimoji="1" sz="4400">
          <a:solidFill>
            <a:schemeClr val="tx1"/>
          </a:solidFill>
          <a:latin typeface="Calibri" charset="0"/>
          <a:ea typeface="ＭＳ Ｐゴシック" pitchFamily="34" charset="-128"/>
          <a:cs typeface="新細明體" charset="0"/>
        </a:defRPr>
      </a:lvl2pPr>
      <a:lvl3pPr algn="ctr" rtl="0" eaLnBrk="0" fontAlgn="base" hangingPunct="0">
        <a:spcBef>
          <a:spcPct val="0"/>
        </a:spcBef>
        <a:spcAft>
          <a:spcPct val="0"/>
        </a:spcAft>
        <a:defRPr kumimoji="1" sz="4400">
          <a:solidFill>
            <a:schemeClr val="tx1"/>
          </a:solidFill>
          <a:latin typeface="Calibri" charset="0"/>
          <a:ea typeface="ＭＳ Ｐゴシック" pitchFamily="34" charset="-128"/>
          <a:cs typeface="新細明體" charset="0"/>
        </a:defRPr>
      </a:lvl3pPr>
      <a:lvl4pPr algn="ctr" rtl="0" eaLnBrk="0" fontAlgn="base" hangingPunct="0">
        <a:spcBef>
          <a:spcPct val="0"/>
        </a:spcBef>
        <a:spcAft>
          <a:spcPct val="0"/>
        </a:spcAft>
        <a:defRPr kumimoji="1" sz="4400">
          <a:solidFill>
            <a:schemeClr val="tx1"/>
          </a:solidFill>
          <a:latin typeface="Calibri" charset="0"/>
          <a:ea typeface="ＭＳ Ｐゴシック" pitchFamily="34" charset="-128"/>
          <a:cs typeface="新細明體" charset="0"/>
        </a:defRPr>
      </a:lvl4pPr>
      <a:lvl5pPr algn="ctr" rtl="0" eaLnBrk="0" fontAlgn="base" hangingPunct="0">
        <a:spcBef>
          <a:spcPct val="0"/>
        </a:spcBef>
        <a:spcAft>
          <a:spcPct val="0"/>
        </a:spcAft>
        <a:defRPr kumimoji="1" sz="4400">
          <a:solidFill>
            <a:schemeClr val="tx1"/>
          </a:solidFill>
          <a:latin typeface="Calibri" charset="0"/>
          <a:ea typeface="ＭＳ Ｐゴシック" pitchFamily="34" charset="-128"/>
          <a:cs typeface="新細明體" charset="0"/>
        </a:defRPr>
      </a:lvl5pPr>
      <a:lvl6pPr marL="457200" algn="ctr" rtl="0" fontAlgn="base">
        <a:spcBef>
          <a:spcPct val="0"/>
        </a:spcBef>
        <a:spcAft>
          <a:spcPct val="0"/>
        </a:spcAft>
        <a:defRPr kumimoji="1" sz="4400">
          <a:solidFill>
            <a:schemeClr val="tx1"/>
          </a:solidFill>
          <a:latin typeface="Calibri" charset="0"/>
          <a:ea typeface="新細明體" charset="0"/>
          <a:cs typeface="新細明體" charset="0"/>
        </a:defRPr>
      </a:lvl6pPr>
      <a:lvl7pPr marL="914400" algn="ctr" rtl="0" fontAlgn="base">
        <a:spcBef>
          <a:spcPct val="0"/>
        </a:spcBef>
        <a:spcAft>
          <a:spcPct val="0"/>
        </a:spcAft>
        <a:defRPr kumimoji="1" sz="4400">
          <a:solidFill>
            <a:schemeClr val="tx1"/>
          </a:solidFill>
          <a:latin typeface="Calibri" charset="0"/>
          <a:ea typeface="新細明體" charset="0"/>
          <a:cs typeface="新細明體" charset="0"/>
        </a:defRPr>
      </a:lvl7pPr>
      <a:lvl8pPr marL="1371600" algn="ctr" rtl="0" fontAlgn="base">
        <a:spcBef>
          <a:spcPct val="0"/>
        </a:spcBef>
        <a:spcAft>
          <a:spcPct val="0"/>
        </a:spcAft>
        <a:defRPr kumimoji="1" sz="4400">
          <a:solidFill>
            <a:schemeClr val="tx1"/>
          </a:solidFill>
          <a:latin typeface="Calibri" charset="0"/>
          <a:ea typeface="新細明體" charset="0"/>
          <a:cs typeface="新細明體" charset="0"/>
        </a:defRPr>
      </a:lvl8pPr>
      <a:lvl9pPr marL="1828800" algn="ctr" rtl="0" fontAlgn="base">
        <a:spcBef>
          <a:spcPct val="0"/>
        </a:spcBef>
        <a:spcAft>
          <a:spcPct val="0"/>
        </a:spcAft>
        <a:defRPr kumimoji="1" sz="4400">
          <a:solidFill>
            <a:schemeClr val="tx1"/>
          </a:solidFill>
          <a:latin typeface="Calibri" charset="0"/>
          <a:ea typeface="新細明體" charset="0"/>
          <a:cs typeface="新細明體"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a:solidFill>
            <a:schemeClr val="tx1"/>
          </a:solidFill>
          <a:latin typeface="+mn-lt"/>
          <a:ea typeface="+mn-ea"/>
          <a:cs typeface="+mn-cs"/>
        </a:defRPr>
      </a:lvl5pPr>
      <a:lvl6pPr marL="2514600" indent="-228600" algn="l" rtl="0" fontAlgn="base">
        <a:spcBef>
          <a:spcPct val="20000"/>
        </a:spcBef>
        <a:spcAft>
          <a:spcPct val="0"/>
        </a:spcAft>
        <a:buFont typeface="Arial" charset="0"/>
        <a:buChar char="»"/>
        <a:defRPr kumimoji="1" sz="2000">
          <a:solidFill>
            <a:schemeClr val="tx1"/>
          </a:solidFill>
          <a:latin typeface="+mn-lt"/>
          <a:ea typeface="+mn-ea"/>
          <a:cs typeface="+mn-cs"/>
        </a:defRPr>
      </a:lvl6pPr>
      <a:lvl7pPr marL="2971800" indent="-228600" algn="l" rtl="0" fontAlgn="base">
        <a:spcBef>
          <a:spcPct val="20000"/>
        </a:spcBef>
        <a:spcAft>
          <a:spcPct val="0"/>
        </a:spcAft>
        <a:buFont typeface="Arial" charset="0"/>
        <a:buChar char="»"/>
        <a:defRPr kumimoji="1" sz="2000">
          <a:solidFill>
            <a:schemeClr val="tx1"/>
          </a:solidFill>
          <a:latin typeface="+mn-lt"/>
          <a:ea typeface="+mn-ea"/>
          <a:cs typeface="+mn-cs"/>
        </a:defRPr>
      </a:lvl7pPr>
      <a:lvl8pPr marL="3429000" indent="-228600" algn="l" rtl="0" fontAlgn="base">
        <a:spcBef>
          <a:spcPct val="20000"/>
        </a:spcBef>
        <a:spcAft>
          <a:spcPct val="0"/>
        </a:spcAft>
        <a:buFont typeface="Arial" charset="0"/>
        <a:buChar char="»"/>
        <a:defRPr kumimoji="1" sz="2000">
          <a:solidFill>
            <a:schemeClr val="tx1"/>
          </a:solidFill>
          <a:latin typeface="+mn-lt"/>
          <a:ea typeface="+mn-ea"/>
          <a:cs typeface="+mn-cs"/>
        </a:defRPr>
      </a:lvl8pPr>
      <a:lvl9pPr marL="3886200" indent="-228600" algn="l" rtl="0" fontAlgn="base">
        <a:spcBef>
          <a:spcPct val="20000"/>
        </a:spcBef>
        <a:spcAft>
          <a:spcPct val="0"/>
        </a:spcAft>
        <a:buFont typeface="Arial" charset="0"/>
        <a:buChar char="»"/>
        <a:defRPr kumimoji="1"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8" tIns="45719" rIns="91438" bIns="45719" numCol="1" anchor="ctr" anchorCtr="0" compatLnSpc="1">
            <a:prstTxWarp prst="textNoShape">
              <a:avLst/>
            </a:prstTxWarp>
          </a:bodyPr>
          <a:lstStyle/>
          <a:p>
            <a:pPr lvl="0"/>
            <a:r>
              <a:rPr lang="zh-TW" altLang="en-US" smtClean="0"/>
              <a:t>按一下以編輯母片標題樣式</a:t>
            </a:r>
          </a:p>
        </p:txBody>
      </p:sp>
      <p:sp>
        <p:nvSpPr>
          <p:cNvPr id="3075" name="Rectangle 3"/>
          <p:cNvSpPr>
            <a:spLocks noGrp="1" noChangeArrowheads="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8" tIns="45719" rIns="91438" bIns="45719"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8" tIns="45719" rIns="91438" bIns="45719" numCol="1" anchor="t" anchorCtr="0" compatLnSpc="1">
            <a:prstTxWarp prst="textNoShape">
              <a:avLst/>
            </a:prstTxWarp>
          </a:bodyPr>
          <a:lstStyle>
            <a:lvl1pPr algn="l">
              <a:defRPr sz="1400">
                <a:latin typeface="Arial" charset="0"/>
                <a:ea typeface="新細明體" charset="-120"/>
              </a:defRPr>
            </a:lvl1pPr>
          </a:lstStyle>
          <a:p>
            <a:pPr fontAlgn="base">
              <a:spcBef>
                <a:spcPct val="0"/>
              </a:spcBef>
              <a:spcAft>
                <a:spcPct val="0"/>
              </a:spcAft>
              <a:defRPr/>
            </a:pPr>
            <a:endParaRPr kumimoji="1" lang="zh-TW"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8" tIns="45719" rIns="91438" bIns="45719" numCol="1" anchor="t" anchorCtr="0" compatLnSpc="1">
            <a:prstTxWarp prst="textNoShape">
              <a:avLst/>
            </a:prstTxWarp>
          </a:bodyPr>
          <a:lstStyle>
            <a:lvl1pPr algn="ctr">
              <a:defRPr sz="1400">
                <a:latin typeface="Arial" charset="0"/>
                <a:ea typeface="新細明體" charset="-120"/>
              </a:defRPr>
            </a:lvl1pPr>
          </a:lstStyle>
          <a:p>
            <a:pPr fontAlgn="base">
              <a:spcBef>
                <a:spcPct val="0"/>
              </a:spcBef>
              <a:spcAft>
                <a:spcPct val="0"/>
              </a:spcAft>
              <a:defRPr/>
            </a:pPr>
            <a:endParaRPr kumimoji="1" lang="zh-TW"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8" tIns="45719" rIns="91438" bIns="45719" numCol="1" anchor="t" anchorCtr="0" compatLnSpc="1">
            <a:prstTxWarp prst="textNoShape">
              <a:avLst/>
            </a:prstTxWarp>
          </a:bodyPr>
          <a:lstStyle>
            <a:lvl1pPr algn="r">
              <a:defRPr sz="1400">
                <a:ea typeface="新細明體" panose="02020500000000000000" pitchFamily="18" charset="-120"/>
              </a:defRPr>
            </a:lvl1pPr>
          </a:lstStyle>
          <a:p>
            <a:pPr fontAlgn="base">
              <a:spcBef>
                <a:spcPct val="0"/>
              </a:spcBef>
              <a:spcAft>
                <a:spcPct val="0"/>
              </a:spcAft>
            </a:pPr>
            <a:fld id="{6AF4B0EF-5DB1-42EF-AE40-05B949961B1D}" type="slidenum">
              <a:rPr kumimoji="1" lang="zh-TW" altLang="en-US" smtClean="0">
                <a:solidFill>
                  <a:srgbClr val="000000"/>
                </a:solidFill>
                <a:latin typeface="Arial" panose="020B0604020202020204" pitchFamily="34" charset="0"/>
              </a:rPr>
              <a:pPr fontAlgn="base">
                <a:spcBef>
                  <a:spcPct val="0"/>
                </a:spcBef>
                <a:spcAft>
                  <a:spcPct val="0"/>
                </a:spcAft>
              </a:pPr>
              <a:t>‹#›</a:t>
            </a:fld>
            <a:endParaRPr kumimoji="1" lang="en-US" altLang="zh-TW"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680880596"/>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ctr" rtl="0" eaLnBrk="0" fontAlgn="base" hangingPunct="0">
        <a:spcBef>
          <a:spcPct val="0"/>
        </a:spcBef>
        <a:spcAft>
          <a:spcPct val="0"/>
        </a:spcAft>
        <a:defRPr kumimoji="1" sz="36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kumimoji="1" sz="3600">
          <a:solidFill>
            <a:schemeClr val="tx2"/>
          </a:solidFill>
          <a:latin typeface="Calibri" charset="0"/>
          <a:ea typeface="ＭＳ Ｐゴシック" pitchFamily="34" charset="-128"/>
          <a:cs typeface="新細明體" charset="0"/>
        </a:defRPr>
      </a:lvl2pPr>
      <a:lvl3pPr algn="ctr" rtl="0" eaLnBrk="0" fontAlgn="base" hangingPunct="0">
        <a:spcBef>
          <a:spcPct val="0"/>
        </a:spcBef>
        <a:spcAft>
          <a:spcPct val="0"/>
        </a:spcAft>
        <a:defRPr kumimoji="1" sz="3600">
          <a:solidFill>
            <a:schemeClr val="tx2"/>
          </a:solidFill>
          <a:latin typeface="Calibri" charset="0"/>
          <a:ea typeface="ＭＳ Ｐゴシック" pitchFamily="34" charset="-128"/>
          <a:cs typeface="新細明體" charset="0"/>
        </a:defRPr>
      </a:lvl3pPr>
      <a:lvl4pPr algn="ctr" rtl="0" eaLnBrk="0" fontAlgn="base" hangingPunct="0">
        <a:spcBef>
          <a:spcPct val="0"/>
        </a:spcBef>
        <a:spcAft>
          <a:spcPct val="0"/>
        </a:spcAft>
        <a:defRPr kumimoji="1" sz="3600">
          <a:solidFill>
            <a:schemeClr val="tx2"/>
          </a:solidFill>
          <a:latin typeface="Calibri" charset="0"/>
          <a:ea typeface="ＭＳ Ｐゴシック" pitchFamily="34" charset="-128"/>
          <a:cs typeface="新細明體" charset="0"/>
        </a:defRPr>
      </a:lvl4pPr>
      <a:lvl5pPr algn="ctr" rtl="0" eaLnBrk="0" fontAlgn="base" hangingPunct="0">
        <a:spcBef>
          <a:spcPct val="0"/>
        </a:spcBef>
        <a:spcAft>
          <a:spcPct val="0"/>
        </a:spcAft>
        <a:defRPr kumimoji="1" sz="3600">
          <a:solidFill>
            <a:schemeClr val="tx2"/>
          </a:solidFill>
          <a:latin typeface="Calibri" charset="0"/>
          <a:ea typeface="ＭＳ Ｐゴシック" pitchFamily="34" charset="-128"/>
          <a:cs typeface="新細明體" charset="0"/>
        </a:defRPr>
      </a:lvl5pPr>
      <a:lvl6pPr marL="457200" algn="ctr" rtl="0" fontAlgn="base">
        <a:spcBef>
          <a:spcPct val="0"/>
        </a:spcBef>
        <a:spcAft>
          <a:spcPct val="0"/>
        </a:spcAft>
        <a:defRPr kumimoji="1" sz="3600">
          <a:solidFill>
            <a:schemeClr val="tx2"/>
          </a:solidFill>
          <a:latin typeface="Calibri" charset="0"/>
          <a:ea typeface="新細明體" charset="0"/>
          <a:cs typeface="新細明體" charset="0"/>
        </a:defRPr>
      </a:lvl6pPr>
      <a:lvl7pPr marL="914400" algn="ctr" rtl="0" fontAlgn="base">
        <a:spcBef>
          <a:spcPct val="0"/>
        </a:spcBef>
        <a:spcAft>
          <a:spcPct val="0"/>
        </a:spcAft>
        <a:defRPr kumimoji="1" sz="3600">
          <a:solidFill>
            <a:schemeClr val="tx2"/>
          </a:solidFill>
          <a:latin typeface="Calibri" charset="0"/>
          <a:ea typeface="新細明體" charset="0"/>
          <a:cs typeface="新細明體" charset="0"/>
        </a:defRPr>
      </a:lvl7pPr>
      <a:lvl8pPr marL="1371600" algn="ctr" rtl="0" fontAlgn="base">
        <a:spcBef>
          <a:spcPct val="0"/>
        </a:spcBef>
        <a:spcAft>
          <a:spcPct val="0"/>
        </a:spcAft>
        <a:defRPr kumimoji="1" sz="3600">
          <a:solidFill>
            <a:schemeClr val="tx2"/>
          </a:solidFill>
          <a:latin typeface="Calibri" charset="0"/>
          <a:ea typeface="新細明體" charset="0"/>
          <a:cs typeface="新細明體" charset="0"/>
        </a:defRPr>
      </a:lvl8pPr>
      <a:lvl9pPr marL="1828800" algn="ctr" rtl="0" fontAlgn="base">
        <a:spcBef>
          <a:spcPct val="0"/>
        </a:spcBef>
        <a:spcAft>
          <a:spcPct val="0"/>
        </a:spcAft>
        <a:defRPr kumimoji="1" sz="3600">
          <a:solidFill>
            <a:schemeClr val="tx2"/>
          </a:solidFill>
          <a:latin typeface="Calibri" charset="0"/>
          <a:ea typeface="新細明體" charset="0"/>
          <a:cs typeface="新細明體"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a:solidFill>
            <a:schemeClr val="tx1"/>
          </a:solidFill>
          <a:latin typeface="+mn-lt"/>
          <a:ea typeface="+mn-ea"/>
          <a:cs typeface="+mn-cs"/>
        </a:defRPr>
      </a:lvl5pPr>
      <a:lvl6pPr marL="2514600" indent="-228600" algn="l" rtl="0" fontAlgn="base">
        <a:spcBef>
          <a:spcPct val="20000"/>
        </a:spcBef>
        <a:spcAft>
          <a:spcPct val="0"/>
        </a:spcAft>
        <a:buChar char="»"/>
        <a:defRPr kumimoji="1" sz="2000">
          <a:solidFill>
            <a:schemeClr val="tx1"/>
          </a:solidFill>
          <a:latin typeface="+mn-lt"/>
          <a:ea typeface="+mn-ea"/>
          <a:cs typeface="+mn-cs"/>
        </a:defRPr>
      </a:lvl6pPr>
      <a:lvl7pPr marL="2971800" indent="-228600" algn="l" rtl="0" fontAlgn="base">
        <a:spcBef>
          <a:spcPct val="20000"/>
        </a:spcBef>
        <a:spcAft>
          <a:spcPct val="0"/>
        </a:spcAft>
        <a:buChar char="»"/>
        <a:defRPr kumimoji="1" sz="2000">
          <a:solidFill>
            <a:schemeClr val="tx1"/>
          </a:solidFill>
          <a:latin typeface="+mn-lt"/>
          <a:ea typeface="+mn-ea"/>
          <a:cs typeface="+mn-cs"/>
        </a:defRPr>
      </a:lvl7pPr>
      <a:lvl8pPr marL="3429000" indent="-228600" algn="l" rtl="0" fontAlgn="base">
        <a:spcBef>
          <a:spcPct val="20000"/>
        </a:spcBef>
        <a:spcAft>
          <a:spcPct val="0"/>
        </a:spcAft>
        <a:buChar char="»"/>
        <a:defRPr kumimoji="1" sz="2000">
          <a:solidFill>
            <a:schemeClr val="tx1"/>
          </a:solidFill>
          <a:latin typeface="+mn-lt"/>
          <a:ea typeface="+mn-ea"/>
          <a:cs typeface="+mn-cs"/>
        </a:defRPr>
      </a:lvl8pPr>
      <a:lvl9pPr marL="3886200" indent="-228600" algn="l" rtl="0" fontAlgn="base">
        <a:spcBef>
          <a:spcPct val="20000"/>
        </a:spcBef>
        <a:spcAft>
          <a:spcPct val="0"/>
        </a:spcAft>
        <a:buChar char="»"/>
        <a:defRPr kumimoji="1"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8" tIns="45719" rIns="91438" bIns="45719" numCol="1" anchor="ctr" anchorCtr="0" compatLnSpc="1">
            <a:prstTxWarp prst="textNoShape">
              <a:avLst/>
            </a:prstTxWarp>
          </a:bodyPr>
          <a:lstStyle/>
          <a:p>
            <a:pPr lvl="0"/>
            <a:r>
              <a:rPr lang="zh-TW" altLang="en-US" smtClean="0"/>
              <a:t>按一下以編輯母片標題樣式</a:t>
            </a:r>
          </a:p>
        </p:txBody>
      </p:sp>
      <p:sp>
        <p:nvSpPr>
          <p:cNvPr id="29699" name="Rectangle 3"/>
          <p:cNvSpPr>
            <a:spLocks noGrp="1" noChangeArrowheads="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8" tIns="45719" rIns="91438" bIns="45719"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8" tIns="45719" rIns="91438" bIns="45719" numCol="1" anchor="t" anchorCtr="0" compatLnSpc="1">
            <a:prstTxWarp prst="textNoShape">
              <a:avLst/>
            </a:prstTxWarp>
          </a:bodyPr>
          <a:lstStyle>
            <a:lvl1pPr algn="l">
              <a:defRPr sz="1400">
                <a:solidFill>
                  <a:srgbClr val="000000"/>
                </a:solidFill>
                <a:latin typeface="Arial" charset="0"/>
                <a:ea typeface="+mn-ea"/>
              </a:defRPr>
            </a:lvl1pPr>
          </a:lstStyle>
          <a:p>
            <a:pPr fontAlgn="base">
              <a:spcBef>
                <a:spcPct val="0"/>
              </a:spcBef>
              <a:spcAft>
                <a:spcPct val="0"/>
              </a:spcAft>
              <a:defRPr/>
            </a:pPr>
            <a:endParaRPr kumimoji="1"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8" tIns="45719" rIns="91438" bIns="45719" numCol="1" anchor="t" anchorCtr="0" compatLnSpc="1">
            <a:prstTxWarp prst="textNoShape">
              <a:avLst/>
            </a:prstTxWarp>
          </a:bodyPr>
          <a:lstStyle>
            <a:lvl1pPr algn="ctr">
              <a:defRPr sz="1400">
                <a:solidFill>
                  <a:srgbClr val="000000"/>
                </a:solidFill>
                <a:latin typeface="Arial" charset="0"/>
                <a:ea typeface="+mn-ea"/>
              </a:defRPr>
            </a:lvl1pPr>
          </a:lstStyle>
          <a:p>
            <a:pPr fontAlgn="base">
              <a:spcBef>
                <a:spcPct val="0"/>
              </a:spcBef>
              <a:spcAft>
                <a:spcPct val="0"/>
              </a:spcAft>
              <a:defRPr/>
            </a:pPr>
            <a:endParaRPr kumimoji="1"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8" tIns="45719" rIns="91438" bIns="45719" numCol="1" anchor="t" anchorCtr="0" compatLnSpc="1">
            <a:prstTxWarp prst="textNoShape">
              <a:avLst/>
            </a:prstTxWarp>
          </a:bodyPr>
          <a:lstStyle>
            <a:lvl1pPr algn="r">
              <a:defRPr sz="1400">
                <a:solidFill>
                  <a:srgbClr val="000000"/>
                </a:solidFill>
                <a:ea typeface="新細明體" panose="02020500000000000000" pitchFamily="18" charset="-120"/>
              </a:defRPr>
            </a:lvl1pPr>
          </a:lstStyle>
          <a:p>
            <a:pPr fontAlgn="base">
              <a:spcBef>
                <a:spcPct val="0"/>
              </a:spcBef>
              <a:spcAft>
                <a:spcPct val="0"/>
              </a:spcAft>
            </a:pPr>
            <a:fld id="{1049341F-3E98-4D67-913A-29360E0E538F}" type="slidenum">
              <a:rPr kumimoji="1" lang="en-US" altLang="zh-TW" smtClean="0"/>
              <a:pPr fontAlgn="base">
                <a:spcBef>
                  <a:spcPct val="0"/>
                </a:spcBef>
                <a:spcAft>
                  <a:spcPct val="0"/>
                </a:spcAft>
              </a:pPr>
              <a:t>‹#›</a:t>
            </a:fld>
            <a:endParaRPr kumimoji="1" lang="en-US" altLang="zh-TW" smtClean="0"/>
          </a:p>
        </p:txBody>
      </p:sp>
    </p:spTree>
    <p:extLst>
      <p:ext uri="{BB962C8B-B14F-4D97-AF65-F5344CB8AC3E}">
        <p14:creationId xmlns:p14="http://schemas.microsoft.com/office/powerpoint/2010/main" val="1865668563"/>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28675" name="Rectangle 3"/>
          <p:cNvSpPr>
            <a:spLocks noGrp="1" noChangeArrowheads="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885764"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mn-lt"/>
                <a:ea typeface="+mn-ea"/>
              </a:defRPr>
            </a:lvl1pPr>
          </a:lstStyle>
          <a:p>
            <a:pPr fontAlgn="base">
              <a:spcBef>
                <a:spcPct val="0"/>
              </a:spcBef>
              <a:spcAft>
                <a:spcPct val="0"/>
              </a:spcAft>
              <a:defRPr/>
            </a:pPr>
            <a:fld id="{435B87D5-6EB9-4DF3-82B8-AD6DCD55D2A0}" type="datetimeFigureOut">
              <a:rPr kumimoji="1" lang="zh-TW" altLang="en-US">
                <a:solidFill>
                  <a:srgbClr val="000000"/>
                </a:solidFill>
              </a:rPr>
              <a:pPr fontAlgn="base">
                <a:spcBef>
                  <a:spcPct val="0"/>
                </a:spcBef>
                <a:spcAft>
                  <a:spcPct val="0"/>
                </a:spcAft>
                <a:defRPr/>
              </a:pPr>
              <a:t>2016/8/4</a:t>
            </a:fld>
            <a:endParaRPr kumimoji="1" lang="en-US" altLang="zh-TW">
              <a:solidFill>
                <a:srgbClr val="000000"/>
              </a:solidFill>
            </a:endParaRPr>
          </a:p>
        </p:txBody>
      </p:sp>
      <p:sp>
        <p:nvSpPr>
          <p:cNvPr id="885765"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mn-lt"/>
                <a:ea typeface="+mn-ea"/>
              </a:defRPr>
            </a:lvl1pPr>
          </a:lstStyle>
          <a:p>
            <a:pPr fontAlgn="base">
              <a:spcBef>
                <a:spcPct val="0"/>
              </a:spcBef>
              <a:spcAft>
                <a:spcPct val="0"/>
              </a:spcAft>
              <a:defRPr/>
            </a:pPr>
            <a:endParaRPr kumimoji="1" lang="en-US" altLang="zh-TW">
              <a:solidFill>
                <a:srgbClr val="000000"/>
              </a:solidFill>
            </a:endParaRPr>
          </a:p>
        </p:txBody>
      </p:sp>
      <p:sp>
        <p:nvSpPr>
          <p:cNvPr id="885766"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ea typeface="新細明體" panose="02020500000000000000" pitchFamily="18" charset="-120"/>
              </a:defRPr>
            </a:lvl1pPr>
          </a:lstStyle>
          <a:p>
            <a:pPr fontAlgn="base">
              <a:spcBef>
                <a:spcPct val="0"/>
              </a:spcBef>
              <a:spcAft>
                <a:spcPct val="0"/>
              </a:spcAft>
            </a:pPr>
            <a:fld id="{48FFBC08-FEC2-4FA1-A2F9-5C9790C694DC}" type="slidenum">
              <a:rPr kumimoji="1" lang="zh-TW" altLang="en-US" smtClean="0">
                <a:solidFill>
                  <a:srgbClr val="000000"/>
                </a:solidFill>
              </a:rPr>
              <a:pPr fontAlgn="base">
                <a:spcBef>
                  <a:spcPct val="0"/>
                </a:spcBef>
                <a:spcAft>
                  <a:spcPct val="0"/>
                </a:spcAft>
              </a:pPr>
              <a:t>‹#›</a:t>
            </a:fld>
            <a:endParaRPr kumimoji="1" lang="en-US" altLang="zh-TW" smtClean="0">
              <a:solidFill>
                <a:srgbClr val="000000"/>
              </a:solidFill>
            </a:endParaRPr>
          </a:p>
        </p:txBody>
      </p:sp>
    </p:spTree>
    <p:extLst>
      <p:ext uri="{BB962C8B-B14F-4D97-AF65-F5344CB8AC3E}">
        <p14:creationId xmlns:p14="http://schemas.microsoft.com/office/powerpoint/2010/main" val="351753954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ctr" anchorCtr="0" compatLnSpc="1">
            <a:prstTxWarp prst="textNoShape">
              <a:avLst/>
            </a:prstTxWarp>
          </a:bodyPr>
          <a:lstStyle/>
          <a:p>
            <a:pPr lvl="0"/>
            <a:r>
              <a:rPr lang="zh-TW" altLang="en-US" smtClean="0"/>
              <a:t>按一下以編輯母片標題樣式</a:t>
            </a:r>
          </a:p>
        </p:txBody>
      </p:sp>
      <p:sp>
        <p:nvSpPr>
          <p:cNvPr id="10243" name="Rectangle 3"/>
          <p:cNvSpPr>
            <a:spLocks noGrp="1" noChangeArrowheads="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0" tIns="45705" rIns="91410" bIns="45705"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25988" name="Rectangle 4"/>
          <p:cNvSpPr>
            <a:spLocks noGrp="1" noChangeArrowheads="1"/>
          </p:cNvSpPr>
          <p:nvPr>
            <p:ph type="dt" sz="half" idx="2"/>
          </p:nvPr>
        </p:nvSpPr>
        <p:spPr bwMode="auto">
          <a:xfrm>
            <a:off x="457200" y="6245225"/>
            <a:ext cx="2133600" cy="476250"/>
          </a:xfrm>
          <a:prstGeom prst="rect">
            <a:avLst/>
          </a:prstGeom>
          <a:noFill/>
          <a:ln>
            <a:noFill/>
          </a:ln>
          <a:effectLst/>
          <a:extLst>
            <a:ext uri="{FAA26D3D-D897-4be2-8F04-BA451C77F1D7}"/>
          </a:extLst>
        </p:spPr>
        <p:txBody>
          <a:bodyPr vert="horz" wrap="square" lIns="91410" tIns="45705" rIns="91410" bIns="45705" numCol="1" anchor="t" anchorCtr="0" compatLnSpc="1">
            <a:prstTxWarp prst="textNoShape">
              <a:avLst/>
            </a:prstTxWarp>
          </a:bodyPr>
          <a:lstStyle>
            <a:lvl1pPr algn="l">
              <a:defRPr sz="1400">
                <a:latin typeface="Arial" charset="0"/>
                <a:ea typeface="新細明體" charset="-120"/>
              </a:defRPr>
            </a:lvl1pPr>
          </a:lstStyle>
          <a:p>
            <a:pPr fontAlgn="base">
              <a:spcBef>
                <a:spcPct val="0"/>
              </a:spcBef>
              <a:spcAft>
                <a:spcPct val="0"/>
              </a:spcAft>
              <a:defRPr/>
            </a:pPr>
            <a:fld id="{3E8DB392-E302-491F-B1A9-7FB6C3B7FA5B}" type="datetimeFigureOut">
              <a:rPr kumimoji="1" lang="zh-TW" altLang="en-US">
                <a:solidFill>
                  <a:srgbClr val="000000"/>
                </a:solidFill>
              </a:rPr>
              <a:pPr fontAlgn="base">
                <a:spcBef>
                  <a:spcPct val="0"/>
                </a:spcBef>
                <a:spcAft>
                  <a:spcPct val="0"/>
                </a:spcAft>
                <a:defRPr/>
              </a:pPr>
              <a:t>2016/8/4</a:t>
            </a:fld>
            <a:endParaRPr kumimoji="1" lang="en-US" altLang="zh-TW">
              <a:solidFill>
                <a:srgbClr val="000000"/>
              </a:solidFill>
            </a:endParaRPr>
          </a:p>
        </p:txBody>
      </p:sp>
      <p:sp>
        <p:nvSpPr>
          <p:cNvPr id="42598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FAA26D3D-D897-4be2-8F04-BA451C77F1D7}"/>
          </a:extLst>
        </p:spPr>
        <p:txBody>
          <a:bodyPr vert="horz" wrap="square" lIns="91410" tIns="45705" rIns="91410" bIns="45705" numCol="1" anchor="t" anchorCtr="0" compatLnSpc="1">
            <a:prstTxWarp prst="textNoShape">
              <a:avLst/>
            </a:prstTxWarp>
          </a:bodyPr>
          <a:lstStyle>
            <a:lvl1pPr algn="ctr">
              <a:defRPr sz="1400">
                <a:latin typeface="Arial" charset="0"/>
                <a:ea typeface="新細明體" charset="-120"/>
              </a:defRPr>
            </a:lvl1pPr>
          </a:lstStyle>
          <a:p>
            <a:pPr fontAlgn="base">
              <a:spcBef>
                <a:spcPct val="0"/>
              </a:spcBef>
              <a:spcAft>
                <a:spcPct val="0"/>
              </a:spcAft>
              <a:defRPr/>
            </a:pPr>
            <a:endParaRPr kumimoji="1" lang="en-US" altLang="zh-TW">
              <a:solidFill>
                <a:srgbClr val="000000"/>
              </a:solidFill>
            </a:endParaRPr>
          </a:p>
        </p:txBody>
      </p:sp>
      <p:sp>
        <p:nvSpPr>
          <p:cNvPr id="42599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FAA26D3D-D897-4be2-8F04-BA451C77F1D7}"/>
          </a:extLst>
        </p:spPr>
        <p:txBody>
          <a:bodyPr vert="horz" wrap="square" lIns="91410" tIns="45705" rIns="91410" bIns="45705" numCol="1" anchor="t" anchorCtr="0" compatLnSpc="1">
            <a:prstTxWarp prst="textNoShape">
              <a:avLst/>
            </a:prstTxWarp>
          </a:bodyPr>
          <a:lstStyle>
            <a:lvl1pPr algn="r">
              <a:defRPr sz="1400">
                <a:ea typeface="新細明體" panose="02020500000000000000" pitchFamily="18" charset="-120"/>
              </a:defRPr>
            </a:lvl1pPr>
          </a:lstStyle>
          <a:p>
            <a:pPr fontAlgn="base">
              <a:spcBef>
                <a:spcPct val="0"/>
              </a:spcBef>
              <a:spcAft>
                <a:spcPct val="0"/>
              </a:spcAft>
            </a:pPr>
            <a:fld id="{F556045F-8759-49EF-B209-631EA76EC0A4}" type="slidenum">
              <a:rPr kumimoji="1" lang="zh-TW" altLang="en-US" smtClean="0">
                <a:solidFill>
                  <a:srgbClr val="000000"/>
                </a:solidFill>
              </a:rPr>
              <a:pPr fontAlgn="base">
                <a:spcBef>
                  <a:spcPct val="0"/>
                </a:spcBef>
                <a:spcAft>
                  <a:spcPct val="0"/>
                </a:spcAft>
              </a:pPr>
              <a:t>‹#›</a:t>
            </a:fld>
            <a:endParaRPr kumimoji="1" lang="en-US" altLang="zh-TW" smtClean="0">
              <a:solidFill>
                <a:srgbClr val="000000"/>
              </a:solidFill>
            </a:endParaRPr>
          </a:p>
        </p:txBody>
      </p:sp>
    </p:spTree>
    <p:extLst>
      <p:ext uri="{BB962C8B-B14F-4D97-AF65-F5344CB8AC3E}">
        <p14:creationId xmlns:p14="http://schemas.microsoft.com/office/powerpoint/2010/main" val="2945265484"/>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txStyles>
    <p:titleStyle>
      <a:lvl1pPr algn="ctr" rtl="0" eaLnBrk="0" fontAlgn="base" hangingPunct="0">
        <a:spcBef>
          <a:spcPct val="0"/>
        </a:spcBef>
        <a:spcAft>
          <a:spcPct val="0"/>
        </a:spcAft>
        <a:defRPr kumimoji="1"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pitchFamily="18" charset="-120"/>
        </a:defRPr>
      </a:lvl5pPr>
      <a:lvl6pPr marL="457200"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pitchFamily="18" charset="-120"/>
        </a:defRPr>
      </a:lvl6pPr>
      <a:lvl7pPr marL="914400"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pitchFamily="18" charset="-120"/>
        </a:defRPr>
      </a:lvl7pPr>
      <a:lvl8pPr marL="1371600"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pitchFamily="18" charset="-120"/>
        </a:defRPr>
      </a:lvl8pPr>
      <a:lvl9pPr marL="1828800"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新細明體" pitchFamily="18" charset="-120"/>
          <a:cs typeface="+mn-cs"/>
        </a:defRPr>
      </a:lvl2pPr>
      <a:lvl3pPr marL="1143000" indent="-228600" algn="l" rtl="0" eaLnBrk="0" fontAlgn="base" hangingPunct="0">
        <a:spcBef>
          <a:spcPct val="20000"/>
        </a:spcBef>
        <a:spcAft>
          <a:spcPct val="0"/>
        </a:spcAft>
        <a:buChar char="•"/>
        <a:defRPr kumimoji="1" sz="2400">
          <a:solidFill>
            <a:schemeClr val="tx1"/>
          </a:solidFill>
          <a:latin typeface="+mn-lt"/>
          <a:ea typeface="新細明體" pitchFamily="18" charset="-120"/>
          <a:cs typeface="+mn-cs"/>
        </a:defRPr>
      </a:lvl3pPr>
      <a:lvl4pPr marL="1600200" indent="-228600" algn="l" rtl="0" eaLnBrk="0" fontAlgn="base" hangingPunct="0">
        <a:spcBef>
          <a:spcPct val="20000"/>
        </a:spcBef>
        <a:spcAft>
          <a:spcPct val="0"/>
        </a:spcAft>
        <a:buChar char="–"/>
        <a:defRPr kumimoji="1" sz="2000">
          <a:solidFill>
            <a:schemeClr val="tx1"/>
          </a:solidFill>
          <a:latin typeface="+mn-lt"/>
          <a:ea typeface="新細明體" pitchFamily="18" charset="-120"/>
          <a:cs typeface="+mn-cs"/>
        </a:defRPr>
      </a:lvl4pPr>
      <a:lvl5pPr marL="2057400" indent="-228600" algn="l" rtl="0" eaLnBrk="0" fontAlgn="base" hangingPunct="0">
        <a:spcBef>
          <a:spcPct val="20000"/>
        </a:spcBef>
        <a:spcAft>
          <a:spcPct val="0"/>
        </a:spcAft>
        <a:buChar char="»"/>
        <a:defRPr kumimoji="1" sz="2000">
          <a:solidFill>
            <a:schemeClr val="tx1"/>
          </a:solidFill>
          <a:latin typeface="+mn-lt"/>
          <a:ea typeface="新細明體" pitchFamily="18" charset="-120"/>
          <a:cs typeface="+mn-cs"/>
        </a:defRPr>
      </a:lvl5pPr>
      <a:lvl6pPr marL="2514600" indent="-228600" algn="l" rtl="0" eaLnBrk="0" fontAlgn="base" hangingPunct="0">
        <a:spcBef>
          <a:spcPct val="20000"/>
        </a:spcBef>
        <a:spcAft>
          <a:spcPct val="0"/>
        </a:spcAft>
        <a:buChar char="»"/>
        <a:defRPr kumimoji="1" sz="2000">
          <a:solidFill>
            <a:schemeClr val="tx1"/>
          </a:solidFill>
          <a:latin typeface="+mn-lt"/>
          <a:ea typeface="新細明體" pitchFamily="18" charset="-120"/>
          <a:cs typeface="+mn-cs"/>
        </a:defRPr>
      </a:lvl6pPr>
      <a:lvl7pPr marL="2971800" indent="-228600" algn="l" rtl="0" eaLnBrk="0" fontAlgn="base" hangingPunct="0">
        <a:spcBef>
          <a:spcPct val="20000"/>
        </a:spcBef>
        <a:spcAft>
          <a:spcPct val="0"/>
        </a:spcAft>
        <a:buChar char="»"/>
        <a:defRPr kumimoji="1" sz="2000">
          <a:solidFill>
            <a:schemeClr val="tx1"/>
          </a:solidFill>
          <a:latin typeface="+mn-lt"/>
          <a:ea typeface="新細明體" pitchFamily="18" charset="-120"/>
          <a:cs typeface="+mn-cs"/>
        </a:defRPr>
      </a:lvl7pPr>
      <a:lvl8pPr marL="3429000" indent="-228600" algn="l" rtl="0" eaLnBrk="0" fontAlgn="base" hangingPunct="0">
        <a:spcBef>
          <a:spcPct val="20000"/>
        </a:spcBef>
        <a:spcAft>
          <a:spcPct val="0"/>
        </a:spcAft>
        <a:buChar char="»"/>
        <a:defRPr kumimoji="1" sz="2000">
          <a:solidFill>
            <a:schemeClr val="tx1"/>
          </a:solidFill>
          <a:latin typeface="+mn-lt"/>
          <a:ea typeface="新細明體" pitchFamily="18" charset="-120"/>
          <a:cs typeface="+mn-cs"/>
        </a:defRPr>
      </a:lvl8pPr>
      <a:lvl9pPr marL="3886200" indent="-228600" algn="l" rtl="0" eaLnBrk="0" fontAlgn="base" hangingPunct="0">
        <a:spcBef>
          <a:spcPct val="20000"/>
        </a:spcBef>
        <a:spcAft>
          <a:spcPct val="0"/>
        </a:spcAft>
        <a:buChar char="»"/>
        <a:defRPr kumimoji="1" sz="2000">
          <a:solidFill>
            <a:schemeClr val="tx1"/>
          </a:solidFill>
          <a:latin typeface="+mn-lt"/>
          <a:ea typeface="新細明體" pitchFamily="18" charset="-120"/>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2" tIns="45711" rIns="91422" bIns="45711" numCol="1" anchor="ctr" anchorCtr="0" compatLnSpc="1">
            <a:prstTxWarp prst="textNoShape">
              <a:avLst/>
            </a:prstTxWarp>
          </a:bodyPr>
          <a:lstStyle/>
          <a:p>
            <a:pPr lvl="0"/>
            <a:r>
              <a:rPr lang="zh-TW" altLang="en-US" smtClean="0"/>
              <a:t>按一下以編輯母片標題樣式</a:t>
            </a:r>
          </a:p>
        </p:txBody>
      </p:sp>
      <p:sp>
        <p:nvSpPr>
          <p:cNvPr id="11267" name="Rectangle 3"/>
          <p:cNvSpPr>
            <a:spLocks noGrp="1" noChangeArrowheads="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2" tIns="45711" rIns="91422" bIns="45711"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762308" name="Rectangle 4"/>
          <p:cNvSpPr>
            <a:spLocks noGrp="1" noChangeArrowheads="1"/>
          </p:cNvSpPr>
          <p:nvPr>
            <p:ph type="dt" sz="half" idx="2"/>
          </p:nvPr>
        </p:nvSpPr>
        <p:spPr bwMode="auto">
          <a:xfrm>
            <a:off x="457200" y="6245225"/>
            <a:ext cx="2133600" cy="476250"/>
          </a:xfrm>
          <a:prstGeom prst="rect">
            <a:avLst/>
          </a:prstGeom>
          <a:noFill/>
          <a:ln>
            <a:noFill/>
          </a:ln>
          <a:extLst/>
        </p:spPr>
        <p:txBody>
          <a:bodyPr vert="horz" wrap="square" lIns="91422" tIns="45711" rIns="91422" bIns="45711" numCol="1" anchor="t" anchorCtr="0" compatLnSpc="1">
            <a:prstTxWarp prst="textNoShape">
              <a:avLst/>
            </a:prstTxWarp>
          </a:bodyPr>
          <a:lstStyle>
            <a:lvl1pPr algn="l">
              <a:defRPr kumimoji="1" sz="1400">
                <a:solidFill>
                  <a:schemeClr val="tx1"/>
                </a:solidFill>
                <a:latin typeface="Arial" charset="0"/>
                <a:ea typeface="+mn-ea"/>
              </a:defRPr>
            </a:lvl1pPr>
          </a:lstStyle>
          <a:p>
            <a:pPr fontAlgn="base">
              <a:spcBef>
                <a:spcPct val="0"/>
              </a:spcBef>
              <a:spcAft>
                <a:spcPct val="0"/>
              </a:spcAft>
              <a:defRPr/>
            </a:pPr>
            <a:endParaRPr lang="en-US" altLang="zh-TW">
              <a:solidFill>
                <a:srgbClr val="000000"/>
              </a:solidFill>
            </a:endParaRPr>
          </a:p>
        </p:txBody>
      </p:sp>
      <p:sp>
        <p:nvSpPr>
          <p:cNvPr id="1762309" name="Rectangle 5"/>
          <p:cNvSpPr>
            <a:spLocks noGrp="1" noChangeArrowheads="1"/>
          </p:cNvSpPr>
          <p:nvPr>
            <p:ph type="ftr" sz="quarter" idx="3"/>
          </p:nvPr>
        </p:nvSpPr>
        <p:spPr bwMode="auto">
          <a:xfrm>
            <a:off x="3124200" y="6245225"/>
            <a:ext cx="2895600" cy="476250"/>
          </a:xfrm>
          <a:prstGeom prst="rect">
            <a:avLst/>
          </a:prstGeom>
          <a:noFill/>
          <a:ln>
            <a:noFill/>
          </a:ln>
          <a:extLst/>
        </p:spPr>
        <p:txBody>
          <a:bodyPr vert="horz" wrap="square" lIns="91422" tIns="45711" rIns="91422" bIns="45711" numCol="1" anchor="t" anchorCtr="0" compatLnSpc="1">
            <a:prstTxWarp prst="textNoShape">
              <a:avLst/>
            </a:prstTxWarp>
          </a:bodyPr>
          <a:lstStyle>
            <a:lvl1pPr algn="ctr">
              <a:defRPr kumimoji="1" sz="1400">
                <a:solidFill>
                  <a:schemeClr val="tx1"/>
                </a:solidFill>
                <a:latin typeface="Arial" charset="0"/>
                <a:ea typeface="+mn-ea"/>
              </a:defRPr>
            </a:lvl1pPr>
          </a:lstStyle>
          <a:p>
            <a:pPr fontAlgn="base">
              <a:spcBef>
                <a:spcPct val="0"/>
              </a:spcBef>
              <a:spcAft>
                <a:spcPct val="0"/>
              </a:spcAft>
              <a:defRPr/>
            </a:pPr>
            <a:endParaRPr lang="en-US" altLang="zh-TW">
              <a:solidFill>
                <a:srgbClr val="000000"/>
              </a:solidFill>
            </a:endParaRPr>
          </a:p>
        </p:txBody>
      </p:sp>
      <p:sp>
        <p:nvSpPr>
          <p:cNvPr id="1762310" name="Rectangle 6"/>
          <p:cNvSpPr>
            <a:spLocks noGrp="1" noChangeArrowheads="1"/>
          </p:cNvSpPr>
          <p:nvPr>
            <p:ph type="sldNum" sz="quarter" idx="4"/>
          </p:nvPr>
        </p:nvSpPr>
        <p:spPr bwMode="auto">
          <a:xfrm>
            <a:off x="6553200" y="6245225"/>
            <a:ext cx="2133600" cy="476250"/>
          </a:xfrm>
          <a:prstGeom prst="rect">
            <a:avLst/>
          </a:prstGeom>
          <a:noFill/>
          <a:ln>
            <a:noFill/>
          </a:ln>
          <a:extLst/>
        </p:spPr>
        <p:txBody>
          <a:bodyPr vert="horz" wrap="square" lIns="91422" tIns="45711" rIns="91422" bIns="45711" numCol="1" anchor="t" anchorCtr="0" compatLnSpc="1">
            <a:prstTxWarp prst="textNoShape">
              <a:avLst/>
            </a:prstTxWarp>
          </a:bodyPr>
          <a:lstStyle>
            <a:lvl1pPr algn="r">
              <a:defRPr sz="1400">
                <a:ea typeface="新細明體" panose="02020500000000000000" pitchFamily="18" charset="-120"/>
              </a:defRPr>
            </a:lvl1pPr>
          </a:lstStyle>
          <a:p>
            <a:pPr fontAlgn="base">
              <a:spcBef>
                <a:spcPct val="0"/>
              </a:spcBef>
              <a:spcAft>
                <a:spcPct val="0"/>
              </a:spcAft>
            </a:pPr>
            <a:fld id="{358C1457-11A3-43F5-B7DA-EF1CBAE1AFF7}" type="slidenum">
              <a:rPr kumimoji="1" lang="zh-TW" altLang="en-US" smtClean="0">
                <a:solidFill>
                  <a:srgbClr val="000000"/>
                </a:solidFill>
              </a:rPr>
              <a:pPr fontAlgn="base">
                <a:spcBef>
                  <a:spcPct val="0"/>
                </a:spcBef>
                <a:spcAft>
                  <a:spcPct val="0"/>
                </a:spcAft>
              </a:pPr>
              <a:t>‹#›</a:t>
            </a:fld>
            <a:endParaRPr kumimoji="1" lang="en-US" altLang="zh-TW" smtClean="0">
              <a:solidFill>
                <a:srgbClr val="000000"/>
              </a:solidFill>
            </a:endParaRPr>
          </a:p>
        </p:txBody>
      </p:sp>
    </p:spTree>
    <p:extLst>
      <p:ext uri="{BB962C8B-B14F-4D97-AF65-F5344CB8AC3E}">
        <p14:creationId xmlns:p14="http://schemas.microsoft.com/office/powerpoint/2010/main" val="360145958"/>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9219" name="Rectangle 3"/>
          <p:cNvSpPr>
            <a:spLocks noGrp="1" noChangeArrowheads="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665604" name="Rectangle 4"/>
          <p:cNvSpPr>
            <a:spLocks noGrp="1" noChangeArrowheads="1"/>
          </p:cNvSpPr>
          <p:nvPr>
            <p:ph type="dt" sz="half" idx="2"/>
          </p:nvPr>
        </p:nvSpPr>
        <p:spPr bwMode="auto">
          <a:xfrm>
            <a:off x="457200" y="6245225"/>
            <a:ext cx="2133600" cy="47625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a:defRPr kumimoji="0" sz="1400">
                <a:latin typeface="Arial" charset="0"/>
              </a:defRPr>
            </a:lvl1pPr>
          </a:lstStyle>
          <a:p>
            <a:pPr fontAlgn="base">
              <a:spcBef>
                <a:spcPct val="0"/>
              </a:spcBef>
              <a:spcAft>
                <a:spcPct val="0"/>
              </a:spcAft>
              <a:defRPr/>
            </a:pPr>
            <a:fld id="{F66C0054-D0CF-4C5C-B12F-34044351974E}" type="datetimeFigureOut">
              <a:rPr lang="zh-TW" altLang="en-US">
                <a:solidFill>
                  <a:srgbClr val="000000"/>
                </a:solidFill>
                <a:ea typeface="ＭＳ Ｐゴシック" panose="020B0600070205080204" pitchFamily="34" charset="-128"/>
              </a:rPr>
              <a:pPr fontAlgn="base">
                <a:spcBef>
                  <a:spcPct val="0"/>
                </a:spcBef>
                <a:spcAft>
                  <a:spcPct val="0"/>
                </a:spcAft>
                <a:defRPr/>
              </a:pPr>
              <a:t>2016/8/4</a:t>
            </a:fld>
            <a:endParaRPr lang="en-US" altLang="zh-TW">
              <a:solidFill>
                <a:srgbClr val="000000"/>
              </a:solidFill>
              <a:ea typeface="ＭＳ Ｐゴシック" panose="020B0600070205080204" pitchFamily="34" charset="-128"/>
            </a:endParaRPr>
          </a:p>
        </p:txBody>
      </p:sp>
      <p:sp>
        <p:nvSpPr>
          <p:cNvPr id="66560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algn="ctr">
              <a:defRPr kumimoji="0" sz="1400">
                <a:latin typeface="Arial" charset="0"/>
                <a:ea typeface="+mn-ea"/>
              </a:defRPr>
            </a:lvl1pPr>
          </a:lstStyle>
          <a:p>
            <a:pPr fontAlgn="base">
              <a:spcBef>
                <a:spcPct val="0"/>
              </a:spcBef>
              <a:spcAft>
                <a:spcPct val="0"/>
              </a:spcAft>
              <a:defRPr/>
            </a:pPr>
            <a:endParaRPr lang="en-US" altLang="zh-TW">
              <a:solidFill>
                <a:srgbClr val="000000"/>
              </a:solidFill>
            </a:endParaRPr>
          </a:p>
        </p:txBody>
      </p:sp>
      <p:sp>
        <p:nvSpPr>
          <p:cNvPr id="66560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algn="r">
              <a:defRPr kumimoji="0" sz="1400"/>
            </a:lvl1pPr>
          </a:lstStyle>
          <a:p>
            <a:pPr fontAlgn="base">
              <a:spcBef>
                <a:spcPct val="0"/>
              </a:spcBef>
              <a:spcAft>
                <a:spcPct val="0"/>
              </a:spcAft>
            </a:pPr>
            <a:fld id="{9FD81B6D-8EA4-47EC-947B-118B35365A8F}" type="slidenum">
              <a:rPr lang="zh-TW" altLang="en-US" smtClean="0">
                <a:solidFill>
                  <a:srgbClr val="000000"/>
                </a:solidFill>
                <a:ea typeface="ＭＳ Ｐゴシック" panose="020B0600070205080204" pitchFamily="34" charset="-128"/>
              </a:rPr>
              <a:pPr fontAlgn="base">
                <a:spcBef>
                  <a:spcPct val="0"/>
                </a:spcBef>
                <a:spcAft>
                  <a:spcPct val="0"/>
                </a:spcAft>
              </a:pPr>
              <a:t>‹#›</a:t>
            </a:fld>
            <a:endParaRPr lang="en-US" altLang="zh-TW" smtClean="0">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2773629453"/>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5pPr>
      <a:lvl6pPr marL="457200"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6pPr>
      <a:lvl7pPr marL="914400"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7pPr>
      <a:lvl8pPr marL="1371600"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8pPr>
      <a:lvl9pPr marL="1828800"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a:solidFill>
            <a:schemeClr val="tx1"/>
          </a:solidFill>
          <a:latin typeface="+mn-lt"/>
          <a:ea typeface="+mn-ea"/>
          <a:cs typeface="+mn-cs"/>
        </a:defRPr>
      </a:lvl5pPr>
      <a:lvl6pPr marL="2514600" indent="-228600" algn="l" rtl="0" eaLnBrk="0" fontAlgn="base" hangingPunct="0">
        <a:spcBef>
          <a:spcPct val="20000"/>
        </a:spcBef>
        <a:spcAft>
          <a:spcPct val="0"/>
        </a:spcAft>
        <a:buChar char="»"/>
        <a:defRPr kumimoji="1"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kumimoji="1"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kumimoji="1"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kumimoji="1" sz="20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5123" name="Rectangle 3"/>
          <p:cNvSpPr>
            <a:spLocks noGrp="1" noChangeArrowheads="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736260" name="Rectangle 4"/>
          <p:cNvSpPr>
            <a:spLocks noGrp="1" noChangeArrowheads="1"/>
          </p:cNvSpPr>
          <p:nvPr>
            <p:ph type="dt" sz="half" idx="2"/>
          </p:nvPr>
        </p:nvSpPr>
        <p:spPr bwMode="auto">
          <a:xfrm>
            <a:off x="457200" y="6245225"/>
            <a:ext cx="2133600" cy="47625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algn="l">
              <a:defRPr sz="1400">
                <a:solidFill>
                  <a:srgbClr val="000000"/>
                </a:solidFill>
                <a:latin typeface="Arial" charset="0"/>
                <a:ea typeface="新細明體" charset="-120"/>
              </a:defRPr>
            </a:lvl1pPr>
          </a:lstStyle>
          <a:p>
            <a:pPr fontAlgn="base">
              <a:spcBef>
                <a:spcPct val="0"/>
              </a:spcBef>
              <a:spcAft>
                <a:spcPct val="0"/>
              </a:spcAft>
              <a:defRPr/>
            </a:pPr>
            <a:fld id="{4E4FB26E-1EFC-4187-930B-5F51FD33B736}" type="datetimeFigureOut">
              <a:rPr kumimoji="1" lang="zh-TW" altLang="en-US"/>
              <a:pPr fontAlgn="base">
                <a:spcBef>
                  <a:spcPct val="0"/>
                </a:spcBef>
                <a:spcAft>
                  <a:spcPct val="0"/>
                </a:spcAft>
                <a:defRPr/>
              </a:pPr>
              <a:t>2016/8/4</a:t>
            </a:fld>
            <a:endParaRPr kumimoji="1" lang="en-US" altLang="zh-TW"/>
          </a:p>
        </p:txBody>
      </p:sp>
      <p:sp>
        <p:nvSpPr>
          <p:cNvPr id="736261"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ea typeface="新細明體" charset="-120"/>
              </a:defRPr>
            </a:lvl1pPr>
          </a:lstStyle>
          <a:p>
            <a:pPr fontAlgn="base">
              <a:spcBef>
                <a:spcPct val="0"/>
              </a:spcBef>
              <a:spcAft>
                <a:spcPct val="0"/>
              </a:spcAft>
              <a:defRPr/>
            </a:pPr>
            <a:endParaRPr kumimoji="1" lang="en-US" altLang="zh-TW"/>
          </a:p>
        </p:txBody>
      </p:sp>
      <p:sp>
        <p:nvSpPr>
          <p:cNvPr id="73626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algn="r">
              <a:defRPr sz="1400">
                <a:solidFill>
                  <a:srgbClr val="000000"/>
                </a:solidFill>
                <a:ea typeface="新細明體" panose="02020500000000000000" pitchFamily="18" charset="-120"/>
              </a:defRPr>
            </a:lvl1pPr>
          </a:lstStyle>
          <a:p>
            <a:pPr fontAlgn="base">
              <a:spcBef>
                <a:spcPct val="0"/>
              </a:spcBef>
              <a:spcAft>
                <a:spcPct val="0"/>
              </a:spcAft>
            </a:pPr>
            <a:fld id="{4B302179-E222-4A31-950A-7EE3C39A34C0}" type="slidenum">
              <a:rPr kumimoji="1" lang="zh-TW" altLang="en-US" smtClean="0">
                <a:latin typeface="Arial" panose="020B0604020202020204" pitchFamily="34" charset="0"/>
              </a:rPr>
              <a:pPr fontAlgn="base">
                <a:spcBef>
                  <a:spcPct val="0"/>
                </a:spcBef>
                <a:spcAft>
                  <a:spcPct val="0"/>
                </a:spcAft>
              </a:pPr>
              <a:t>‹#›</a:t>
            </a:fld>
            <a:endParaRPr kumimoji="1" lang="en-US" altLang="zh-TW" smtClean="0">
              <a:latin typeface="Arial" panose="020B0604020202020204" pitchFamily="34" charset="0"/>
            </a:endParaRPr>
          </a:p>
        </p:txBody>
      </p:sp>
    </p:spTree>
    <p:extLst>
      <p:ext uri="{BB962C8B-B14F-4D97-AF65-F5344CB8AC3E}">
        <p14:creationId xmlns:p14="http://schemas.microsoft.com/office/powerpoint/2010/main" val="287793708"/>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xStyles>
    <p:titleStyle>
      <a:lvl1pPr algn="ctr" rtl="0" eaLnBrk="0" fontAlgn="base" hangingPunct="0">
        <a:spcBef>
          <a:spcPct val="0"/>
        </a:spcBef>
        <a:spcAft>
          <a:spcPct val="0"/>
        </a:spcAft>
        <a:defRPr kumimoji="1" sz="36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kumimoji="1" sz="3600">
          <a:solidFill>
            <a:schemeClr val="tx2"/>
          </a:solidFill>
          <a:latin typeface="Calibri" charset="0"/>
          <a:ea typeface="ＭＳ Ｐゴシック" pitchFamily="34" charset="-128"/>
          <a:cs typeface="新細明體" charset="0"/>
        </a:defRPr>
      </a:lvl2pPr>
      <a:lvl3pPr algn="ctr" rtl="0" eaLnBrk="0" fontAlgn="base" hangingPunct="0">
        <a:spcBef>
          <a:spcPct val="0"/>
        </a:spcBef>
        <a:spcAft>
          <a:spcPct val="0"/>
        </a:spcAft>
        <a:defRPr kumimoji="1" sz="3600">
          <a:solidFill>
            <a:schemeClr val="tx2"/>
          </a:solidFill>
          <a:latin typeface="Calibri" charset="0"/>
          <a:ea typeface="ＭＳ Ｐゴシック" pitchFamily="34" charset="-128"/>
          <a:cs typeface="新細明體" charset="0"/>
        </a:defRPr>
      </a:lvl3pPr>
      <a:lvl4pPr algn="ctr" rtl="0" eaLnBrk="0" fontAlgn="base" hangingPunct="0">
        <a:spcBef>
          <a:spcPct val="0"/>
        </a:spcBef>
        <a:spcAft>
          <a:spcPct val="0"/>
        </a:spcAft>
        <a:defRPr kumimoji="1" sz="3600">
          <a:solidFill>
            <a:schemeClr val="tx2"/>
          </a:solidFill>
          <a:latin typeface="Calibri" charset="0"/>
          <a:ea typeface="ＭＳ Ｐゴシック" pitchFamily="34" charset="-128"/>
          <a:cs typeface="新細明體" charset="0"/>
        </a:defRPr>
      </a:lvl4pPr>
      <a:lvl5pPr algn="ctr" rtl="0" eaLnBrk="0" fontAlgn="base" hangingPunct="0">
        <a:spcBef>
          <a:spcPct val="0"/>
        </a:spcBef>
        <a:spcAft>
          <a:spcPct val="0"/>
        </a:spcAft>
        <a:defRPr kumimoji="1" sz="3600">
          <a:solidFill>
            <a:schemeClr val="tx2"/>
          </a:solidFill>
          <a:latin typeface="Calibri" charset="0"/>
          <a:ea typeface="ＭＳ Ｐゴシック" pitchFamily="34" charset="-128"/>
          <a:cs typeface="新細明體" charset="0"/>
        </a:defRPr>
      </a:lvl5pPr>
      <a:lvl6pPr marL="457200" algn="ctr" rtl="0" fontAlgn="base">
        <a:spcBef>
          <a:spcPct val="0"/>
        </a:spcBef>
        <a:spcAft>
          <a:spcPct val="0"/>
        </a:spcAft>
        <a:defRPr kumimoji="1" sz="3600">
          <a:solidFill>
            <a:schemeClr val="tx2"/>
          </a:solidFill>
          <a:latin typeface="Calibri" charset="0"/>
          <a:ea typeface="ＭＳ Ｐゴシック" charset="0"/>
          <a:cs typeface="新細明體" charset="0"/>
        </a:defRPr>
      </a:lvl6pPr>
      <a:lvl7pPr marL="914400" algn="ctr" rtl="0" fontAlgn="base">
        <a:spcBef>
          <a:spcPct val="0"/>
        </a:spcBef>
        <a:spcAft>
          <a:spcPct val="0"/>
        </a:spcAft>
        <a:defRPr kumimoji="1" sz="3600">
          <a:solidFill>
            <a:schemeClr val="tx2"/>
          </a:solidFill>
          <a:latin typeface="Calibri" charset="0"/>
          <a:ea typeface="ＭＳ Ｐゴシック" charset="0"/>
          <a:cs typeface="新細明體" charset="0"/>
        </a:defRPr>
      </a:lvl7pPr>
      <a:lvl8pPr marL="1371600" algn="ctr" rtl="0" fontAlgn="base">
        <a:spcBef>
          <a:spcPct val="0"/>
        </a:spcBef>
        <a:spcAft>
          <a:spcPct val="0"/>
        </a:spcAft>
        <a:defRPr kumimoji="1" sz="3600">
          <a:solidFill>
            <a:schemeClr val="tx2"/>
          </a:solidFill>
          <a:latin typeface="Calibri" charset="0"/>
          <a:ea typeface="ＭＳ Ｐゴシック" charset="0"/>
          <a:cs typeface="新細明體" charset="0"/>
        </a:defRPr>
      </a:lvl8pPr>
      <a:lvl9pPr marL="1828800" algn="ctr" rtl="0" fontAlgn="base">
        <a:spcBef>
          <a:spcPct val="0"/>
        </a:spcBef>
        <a:spcAft>
          <a:spcPct val="0"/>
        </a:spcAft>
        <a:defRPr kumimoji="1" sz="3600">
          <a:solidFill>
            <a:schemeClr val="tx2"/>
          </a:solidFill>
          <a:latin typeface="Calibri" charset="0"/>
          <a:ea typeface="ＭＳ Ｐゴシック" charset="0"/>
          <a:cs typeface="新細明體"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新細明體" charset="0"/>
          <a:cs typeface="+mn-cs"/>
        </a:defRPr>
      </a:lvl2pPr>
      <a:lvl3pPr marL="1143000" indent="-228600" algn="l" rtl="0" eaLnBrk="0" fontAlgn="base" hangingPunct="0">
        <a:spcBef>
          <a:spcPct val="20000"/>
        </a:spcBef>
        <a:spcAft>
          <a:spcPct val="0"/>
        </a:spcAft>
        <a:buChar char="•"/>
        <a:defRPr kumimoji="1" sz="2400">
          <a:solidFill>
            <a:schemeClr val="tx1"/>
          </a:solidFill>
          <a:latin typeface="+mn-lt"/>
          <a:ea typeface="新細明體" charset="0"/>
          <a:cs typeface="+mn-cs"/>
        </a:defRPr>
      </a:lvl3pPr>
      <a:lvl4pPr marL="1600200" indent="-228600" algn="l" rtl="0" eaLnBrk="0" fontAlgn="base" hangingPunct="0">
        <a:spcBef>
          <a:spcPct val="20000"/>
        </a:spcBef>
        <a:spcAft>
          <a:spcPct val="0"/>
        </a:spcAft>
        <a:buChar char="–"/>
        <a:defRPr kumimoji="1" sz="2000">
          <a:solidFill>
            <a:schemeClr val="tx1"/>
          </a:solidFill>
          <a:latin typeface="+mn-lt"/>
          <a:ea typeface="新細明體" charset="0"/>
          <a:cs typeface="+mn-cs"/>
        </a:defRPr>
      </a:lvl4pPr>
      <a:lvl5pPr marL="2057400" indent="-228600" algn="l" rtl="0" eaLnBrk="0" fontAlgn="base" hangingPunct="0">
        <a:spcBef>
          <a:spcPct val="20000"/>
        </a:spcBef>
        <a:spcAft>
          <a:spcPct val="0"/>
        </a:spcAft>
        <a:buChar char="»"/>
        <a:defRPr kumimoji="1" sz="2000">
          <a:solidFill>
            <a:schemeClr val="tx1"/>
          </a:solidFill>
          <a:latin typeface="+mn-lt"/>
          <a:ea typeface="新細明體" charset="0"/>
          <a:cs typeface="+mn-cs"/>
        </a:defRPr>
      </a:lvl5pPr>
      <a:lvl6pPr marL="2514600" indent="-228600" algn="l" rtl="0" fontAlgn="base">
        <a:spcBef>
          <a:spcPct val="20000"/>
        </a:spcBef>
        <a:spcAft>
          <a:spcPct val="0"/>
        </a:spcAft>
        <a:buChar char="»"/>
        <a:defRPr kumimoji="1" sz="2000">
          <a:solidFill>
            <a:schemeClr val="tx1"/>
          </a:solidFill>
          <a:latin typeface="+mn-lt"/>
          <a:ea typeface="新細明體" charset="0"/>
          <a:cs typeface="+mn-cs"/>
        </a:defRPr>
      </a:lvl6pPr>
      <a:lvl7pPr marL="2971800" indent="-228600" algn="l" rtl="0" fontAlgn="base">
        <a:spcBef>
          <a:spcPct val="20000"/>
        </a:spcBef>
        <a:spcAft>
          <a:spcPct val="0"/>
        </a:spcAft>
        <a:buChar char="»"/>
        <a:defRPr kumimoji="1" sz="2000">
          <a:solidFill>
            <a:schemeClr val="tx1"/>
          </a:solidFill>
          <a:latin typeface="+mn-lt"/>
          <a:ea typeface="新細明體" charset="0"/>
          <a:cs typeface="+mn-cs"/>
        </a:defRPr>
      </a:lvl7pPr>
      <a:lvl8pPr marL="3429000" indent="-228600" algn="l" rtl="0" fontAlgn="base">
        <a:spcBef>
          <a:spcPct val="20000"/>
        </a:spcBef>
        <a:spcAft>
          <a:spcPct val="0"/>
        </a:spcAft>
        <a:buChar char="»"/>
        <a:defRPr kumimoji="1" sz="2000">
          <a:solidFill>
            <a:schemeClr val="tx1"/>
          </a:solidFill>
          <a:latin typeface="+mn-lt"/>
          <a:ea typeface="新細明體" charset="0"/>
          <a:cs typeface="+mn-cs"/>
        </a:defRPr>
      </a:lvl8pPr>
      <a:lvl9pPr marL="3886200" indent="-228600" algn="l" rtl="0" fontAlgn="base">
        <a:spcBef>
          <a:spcPct val="20000"/>
        </a:spcBef>
        <a:spcAft>
          <a:spcPct val="0"/>
        </a:spcAft>
        <a:buChar char="»"/>
        <a:defRPr kumimoji="1" sz="2000">
          <a:solidFill>
            <a:schemeClr val="tx1"/>
          </a:solidFill>
          <a:latin typeface="+mn-lt"/>
          <a:ea typeface="新細明體"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5843" name="Rectangle 3"/>
          <p:cNvSpPr>
            <a:spLocks noGrp="1" noChangeArrowheads="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84934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ea typeface="+mn-ea"/>
              </a:defRPr>
            </a:lvl1pPr>
          </a:lstStyle>
          <a:p>
            <a:pPr fontAlgn="base">
              <a:spcBef>
                <a:spcPct val="0"/>
              </a:spcBef>
              <a:spcAft>
                <a:spcPct val="0"/>
              </a:spcAft>
              <a:defRPr/>
            </a:pPr>
            <a:endParaRPr kumimoji="1" lang="en-US" altLang="zh-TW">
              <a:solidFill>
                <a:srgbClr val="000000"/>
              </a:solidFill>
            </a:endParaRPr>
          </a:p>
        </p:txBody>
      </p:sp>
      <p:sp>
        <p:nvSpPr>
          <p:cNvPr id="184934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mn-ea"/>
              </a:defRPr>
            </a:lvl1pPr>
          </a:lstStyle>
          <a:p>
            <a:pPr fontAlgn="base">
              <a:spcBef>
                <a:spcPct val="0"/>
              </a:spcBef>
              <a:spcAft>
                <a:spcPct val="0"/>
              </a:spcAft>
              <a:defRPr/>
            </a:pPr>
            <a:endParaRPr kumimoji="1" lang="en-US" altLang="zh-TW">
              <a:solidFill>
                <a:srgbClr val="000000"/>
              </a:solidFill>
            </a:endParaRPr>
          </a:p>
        </p:txBody>
      </p:sp>
      <p:sp>
        <p:nvSpPr>
          <p:cNvPr id="184935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mn-ea"/>
              </a:defRPr>
            </a:lvl1pPr>
          </a:lstStyle>
          <a:p>
            <a:pPr fontAlgn="base">
              <a:spcBef>
                <a:spcPct val="0"/>
              </a:spcBef>
              <a:spcAft>
                <a:spcPct val="0"/>
              </a:spcAft>
              <a:defRPr/>
            </a:pPr>
            <a:fld id="{DFBE50ED-637E-4D70-9859-E3FE21AA9DF0}" type="slidenum">
              <a:rPr kumimoji="1" lang="en-US" altLang="zh-TW">
                <a:solidFill>
                  <a:srgbClr val="000000"/>
                </a:solidFill>
              </a:rPr>
              <a:pPr fontAlgn="base">
                <a:spcBef>
                  <a:spcPct val="0"/>
                </a:spcBef>
                <a:spcAft>
                  <a:spcPct val="0"/>
                </a:spcAft>
                <a:defRPr/>
              </a:pPr>
              <a:t>‹#›</a:t>
            </a:fld>
            <a:endParaRPr kumimoji="1" lang="en-US" altLang="zh-TW">
              <a:solidFill>
                <a:srgbClr val="000000"/>
              </a:solidFill>
            </a:endParaRPr>
          </a:p>
        </p:txBody>
      </p:sp>
    </p:spTree>
    <p:extLst>
      <p:ext uri="{BB962C8B-B14F-4D97-AF65-F5344CB8AC3E}">
        <p14:creationId xmlns:p14="http://schemas.microsoft.com/office/powerpoint/2010/main" val="2900377063"/>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eaLnBrk="0" fontAlgn="base" hangingPunct="0">
        <a:spcBef>
          <a:spcPct val="0"/>
        </a:spcBef>
        <a:spcAft>
          <a:spcPct val="0"/>
        </a:spcAft>
        <a:defRPr kumimoji="1" sz="4400">
          <a:solidFill>
            <a:schemeClr val="tx2"/>
          </a:solidFill>
          <a:latin typeface="Arial" charset="0"/>
          <a:ea typeface="新細明體" pitchFamily="18" charset="-120"/>
        </a:defRPr>
      </a:lvl6pPr>
      <a:lvl7pPr marL="914400" algn="ctr" rtl="0" eaLnBrk="0" fontAlgn="base" hangingPunct="0">
        <a:spcBef>
          <a:spcPct val="0"/>
        </a:spcBef>
        <a:spcAft>
          <a:spcPct val="0"/>
        </a:spcAft>
        <a:defRPr kumimoji="1" sz="4400">
          <a:solidFill>
            <a:schemeClr val="tx2"/>
          </a:solidFill>
          <a:latin typeface="Arial" charset="0"/>
          <a:ea typeface="新細明體" pitchFamily="18" charset="-120"/>
        </a:defRPr>
      </a:lvl7pPr>
      <a:lvl8pPr marL="1371600" algn="ctr" rtl="0" eaLnBrk="0" fontAlgn="base" hangingPunct="0">
        <a:spcBef>
          <a:spcPct val="0"/>
        </a:spcBef>
        <a:spcAft>
          <a:spcPct val="0"/>
        </a:spcAft>
        <a:defRPr kumimoji="1" sz="4400">
          <a:solidFill>
            <a:schemeClr val="tx2"/>
          </a:solidFill>
          <a:latin typeface="Arial" charset="0"/>
          <a:ea typeface="新細明體" pitchFamily="18" charset="-120"/>
        </a:defRPr>
      </a:lvl8pPr>
      <a:lvl9pPr marL="1828800" algn="ctr" rtl="0" eaLnBrk="0" fontAlgn="base" hangingPunct="0">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eaLnBrk="0" fontAlgn="base" hangingPunct="0">
        <a:spcBef>
          <a:spcPct val="20000"/>
        </a:spcBef>
        <a:spcAft>
          <a:spcPct val="0"/>
        </a:spcAft>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8" tIns="45719" rIns="91438" bIns="45719" numCol="1" anchor="ctr" anchorCtr="0" compatLnSpc="1">
            <a:prstTxWarp prst="textNoShape">
              <a:avLst/>
            </a:prstTxWarp>
          </a:bodyPr>
          <a:lstStyle/>
          <a:p>
            <a:pPr lvl="0"/>
            <a:r>
              <a:rPr lang="zh-TW" altLang="en-US" smtClean="0"/>
              <a:t>按一下以編輯母片標題樣式</a:t>
            </a:r>
          </a:p>
        </p:txBody>
      </p:sp>
      <p:sp>
        <p:nvSpPr>
          <p:cNvPr id="18435" name="Rectangle 3"/>
          <p:cNvSpPr>
            <a:spLocks noGrp="1" noChangeArrowheads="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8" tIns="45719" rIns="91438" bIns="45719"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8" tIns="45719" rIns="91438" bIns="45719" numCol="1" anchor="t" anchorCtr="0" compatLnSpc="1">
            <a:prstTxWarp prst="textNoShape">
              <a:avLst/>
            </a:prstTxWarp>
          </a:bodyPr>
          <a:lstStyle>
            <a:lvl1pPr algn="l">
              <a:defRPr sz="1400">
                <a:solidFill>
                  <a:srgbClr val="000000"/>
                </a:solidFill>
                <a:latin typeface="Arial" charset="0"/>
                <a:ea typeface="新細明體" charset="-120"/>
              </a:defRPr>
            </a:lvl1pPr>
          </a:lstStyle>
          <a:p>
            <a:pPr fontAlgn="base">
              <a:spcBef>
                <a:spcPct val="0"/>
              </a:spcBef>
              <a:spcAft>
                <a:spcPct val="0"/>
              </a:spcAft>
              <a:defRPr/>
            </a:pPr>
            <a:endParaRPr kumimoji="1"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8" tIns="45719" rIns="91438" bIns="45719" numCol="1" anchor="t" anchorCtr="0" compatLnSpc="1">
            <a:prstTxWarp prst="textNoShape">
              <a:avLst/>
            </a:prstTxWarp>
          </a:bodyPr>
          <a:lstStyle>
            <a:lvl1pPr algn="ctr">
              <a:defRPr sz="1400">
                <a:solidFill>
                  <a:srgbClr val="000000"/>
                </a:solidFill>
                <a:latin typeface="Arial" charset="0"/>
                <a:ea typeface="新細明體" charset="-120"/>
              </a:defRPr>
            </a:lvl1pPr>
          </a:lstStyle>
          <a:p>
            <a:pPr fontAlgn="base">
              <a:spcBef>
                <a:spcPct val="0"/>
              </a:spcBef>
              <a:spcAft>
                <a:spcPct val="0"/>
              </a:spcAft>
              <a:defRPr/>
            </a:pPr>
            <a:endParaRPr kumimoji="1"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8" tIns="45719" rIns="91438" bIns="45719" numCol="1" anchor="t" anchorCtr="0" compatLnSpc="1">
            <a:prstTxWarp prst="textNoShape">
              <a:avLst/>
            </a:prstTxWarp>
          </a:bodyPr>
          <a:lstStyle>
            <a:lvl1pPr algn="r">
              <a:defRPr sz="1400">
                <a:solidFill>
                  <a:srgbClr val="000000"/>
                </a:solidFill>
                <a:latin typeface="Arial" charset="0"/>
                <a:ea typeface="新細明體" charset="-120"/>
              </a:defRPr>
            </a:lvl1pPr>
          </a:lstStyle>
          <a:p>
            <a:pPr fontAlgn="base">
              <a:spcBef>
                <a:spcPct val="0"/>
              </a:spcBef>
              <a:spcAft>
                <a:spcPct val="0"/>
              </a:spcAft>
              <a:defRPr/>
            </a:pPr>
            <a:fld id="{92B142A1-AC8D-453E-81B6-CD80CBB84D2D}" type="slidenum">
              <a:rPr kumimoji="1" lang="en-US" altLang="zh-TW"/>
              <a:pPr fontAlgn="base">
                <a:spcBef>
                  <a:spcPct val="0"/>
                </a:spcBef>
                <a:spcAft>
                  <a:spcPct val="0"/>
                </a:spcAft>
                <a:defRPr/>
              </a:pPr>
              <a:t>‹#›</a:t>
            </a:fld>
            <a:endParaRPr kumimoji="1" lang="en-US" altLang="zh-TW"/>
          </a:p>
        </p:txBody>
      </p:sp>
    </p:spTree>
    <p:extLst>
      <p:ext uri="{BB962C8B-B14F-4D97-AF65-F5344CB8AC3E}">
        <p14:creationId xmlns:p14="http://schemas.microsoft.com/office/powerpoint/2010/main" val="1661946445"/>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Lst>
  <p:txStyles>
    <p:titleStyle>
      <a:lvl1pPr algn="ctr" rtl="0" eaLnBrk="0" fontAlgn="base" hangingPunct="0">
        <a:spcBef>
          <a:spcPct val="0"/>
        </a:spcBef>
        <a:spcAft>
          <a:spcPct val="0"/>
        </a:spcAft>
        <a:defRPr kumimoji="1" sz="4400">
          <a:solidFill>
            <a:schemeClr val="tx2"/>
          </a:solidFill>
          <a:latin typeface="+mj-lt"/>
          <a:ea typeface="ＭＳ Ｐゴシック" pitchFamily="34" charset="-128"/>
          <a:cs typeface="新細明體" charset="0"/>
        </a:defRPr>
      </a:lvl1pPr>
      <a:lvl2pPr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charset="0"/>
        </a:defRPr>
      </a:lvl2pPr>
      <a:lvl3pPr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charset="0"/>
        </a:defRPr>
      </a:lvl3pPr>
      <a:lvl4pPr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charset="0"/>
        </a:defRPr>
      </a:lvl4pPr>
      <a:lvl5pPr algn="ctr" rtl="0" eaLnBrk="0" fontAlgn="base" hangingPunct="0">
        <a:spcBef>
          <a:spcPct val="0"/>
        </a:spcBef>
        <a:spcAft>
          <a:spcPct val="0"/>
        </a:spcAft>
        <a:defRPr kumimoji="1" sz="4400">
          <a:solidFill>
            <a:schemeClr val="tx2"/>
          </a:solidFill>
          <a:latin typeface="Arial" charset="0"/>
          <a:ea typeface="ＭＳ Ｐゴシック" pitchFamily="34" charset="-128"/>
          <a:cs typeface="新細明體" charset="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ＭＳ Ｐゴシック" pitchFamily="34" charset="-128"/>
          <a:cs typeface="新細明體"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cs typeface="新細明體" charset="0"/>
        </a:defRPr>
      </a:lvl2pPr>
      <a:lvl3pPr marL="1143000" indent="-228600" algn="l" rtl="0" eaLnBrk="0" fontAlgn="base" hangingPunct="0">
        <a:spcBef>
          <a:spcPct val="20000"/>
        </a:spcBef>
        <a:spcAft>
          <a:spcPct val="0"/>
        </a:spcAft>
        <a:buChar char="•"/>
        <a:defRPr kumimoji="1" sz="2400">
          <a:solidFill>
            <a:schemeClr val="tx1"/>
          </a:solidFill>
          <a:latin typeface="+mn-lt"/>
          <a:ea typeface="+mn-ea"/>
          <a:cs typeface="新細明體" charset="0"/>
        </a:defRPr>
      </a:lvl3pPr>
      <a:lvl4pPr marL="1600200" indent="-228600" algn="l" rtl="0" eaLnBrk="0" fontAlgn="base" hangingPunct="0">
        <a:spcBef>
          <a:spcPct val="20000"/>
        </a:spcBef>
        <a:spcAft>
          <a:spcPct val="0"/>
        </a:spcAft>
        <a:buChar char="–"/>
        <a:defRPr kumimoji="1" sz="2000">
          <a:solidFill>
            <a:schemeClr val="tx1"/>
          </a:solidFill>
          <a:latin typeface="+mn-lt"/>
          <a:ea typeface="+mn-ea"/>
          <a:cs typeface="新細明體" charset="0"/>
        </a:defRPr>
      </a:lvl4pPr>
      <a:lvl5pPr marL="2057400" indent="-228600" algn="l" rtl="0" eaLnBrk="0" fontAlgn="base" hangingPunct="0">
        <a:spcBef>
          <a:spcPct val="20000"/>
        </a:spcBef>
        <a:spcAft>
          <a:spcPct val="0"/>
        </a:spcAft>
        <a:buChar char="»"/>
        <a:defRPr kumimoji="1" sz="2000">
          <a:solidFill>
            <a:schemeClr val="tx1"/>
          </a:solidFill>
          <a:latin typeface="+mn-lt"/>
          <a:ea typeface="+mn-ea"/>
          <a:cs typeface="新細明體" charset="0"/>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2" tIns="45711" rIns="91422" bIns="45711" numCol="1" anchor="ctr" anchorCtr="0" compatLnSpc="1">
            <a:prstTxWarp prst="textNoShape">
              <a:avLst/>
            </a:prstTxWarp>
          </a:bodyPr>
          <a:lstStyle/>
          <a:p>
            <a:pPr lvl="0"/>
            <a:r>
              <a:rPr lang="zh-TW" altLang="en-US" smtClean="0"/>
              <a:t>按一下以編輯母片標題樣式</a:t>
            </a:r>
          </a:p>
        </p:txBody>
      </p:sp>
      <p:sp>
        <p:nvSpPr>
          <p:cNvPr id="37891" name="Rectangle 3"/>
          <p:cNvSpPr>
            <a:spLocks noGrp="1" noChangeArrowheads="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2" tIns="45711" rIns="91422" bIns="45711"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950724" name="Rectangle 4"/>
          <p:cNvSpPr>
            <a:spLocks noGrp="1" noChangeArrowheads="1"/>
          </p:cNvSpPr>
          <p:nvPr>
            <p:ph type="dt" sz="half" idx="2"/>
          </p:nvPr>
        </p:nvSpPr>
        <p:spPr bwMode="auto">
          <a:xfrm>
            <a:off x="457200" y="6245225"/>
            <a:ext cx="2133600" cy="476250"/>
          </a:xfrm>
          <a:prstGeom prst="rect">
            <a:avLst/>
          </a:prstGeom>
          <a:noFill/>
          <a:ln>
            <a:noFill/>
          </a:ln>
          <a:extLst>
            <a:ext uri="{FAA26D3D-D897-4be2-8F04-BA451C77F1D7}"/>
          </a:extLst>
        </p:spPr>
        <p:txBody>
          <a:bodyPr vert="horz" wrap="square" lIns="91422" tIns="45711" rIns="91422" bIns="45711" numCol="1" anchor="t" anchorCtr="0" compatLnSpc="1">
            <a:prstTxWarp prst="textNoShape">
              <a:avLst/>
            </a:prstTxWarp>
          </a:bodyPr>
          <a:lstStyle>
            <a:lvl1pPr algn="l">
              <a:defRPr kumimoji="0" sz="1400">
                <a:solidFill>
                  <a:srgbClr val="000000"/>
                </a:solidFill>
                <a:ea typeface="+mn-ea"/>
              </a:defRPr>
            </a:lvl1pPr>
          </a:lstStyle>
          <a:p>
            <a:pPr fontAlgn="base">
              <a:spcBef>
                <a:spcPct val="0"/>
              </a:spcBef>
              <a:spcAft>
                <a:spcPct val="0"/>
              </a:spcAft>
              <a:defRPr/>
            </a:pPr>
            <a:endParaRPr lang="zh-TW" altLang="en-US"/>
          </a:p>
        </p:txBody>
      </p:sp>
      <p:sp>
        <p:nvSpPr>
          <p:cNvPr id="1950725" name="Rectangle 5"/>
          <p:cNvSpPr>
            <a:spLocks noGrp="1" noChangeArrowheads="1"/>
          </p:cNvSpPr>
          <p:nvPr>
            <p:ph type="ftr" sz="quarter" idx="3"/>
          </p:nvPr>
        </p:nvSpPr>
        <p:spPr bwMode="auto">
          <a:xfrm>
            <a:off x="3124200" y="6245225"/>
            <a:ext cx="2895600" cy="476250"/>
          </a:xfrm>
          <a:prstGeom prst="rect">
            <a:avLst/>
          </a:prstGeom>
          <a:noFill/>
          <a:ln>
            <a:noFill/>
          </a:ln>
          <a:extLst>
            <a:ext uri="{FAA26D3D-D897-4be2-8F04-BA451C77F1D7}"/>
          </a:extLst>
        </p:spPr>
        <p:txBody>
          <a:bodyPr vert="horz" wrap="square" lIns="91422" tIns="45711" rIns="91422" bIns="45711" numCol="1" anchor="t" anchorCtr="0" compatLnSpc="1">
            <a:prstTxWarp prst="textNoShape">
              <a:avLst/>
            </a:prstTxWarp>
          </a:bodyPr>
          <a:lstStyle>
            <a:lvl1pPr algn="ctr">
              <a:defRPr kumimoji="0" sz="1400">
                <a:solidFill>
                  <a:srgbClr val="000000"/>
                </a:solidFill>
                <a:ea typeface="+mn-ea"/>
              </a:defRPr>
            </a:lvl1pPr>
          </a:lstStyle>
          <a:p>
            <a:pPr fontAlgn="base">
              <a:spcBef>
                <a:spcPct val="0"/>
              </a:spcBef>
              <a:spcAft>
                <a:spcPct val="0"/>
              </a:spcAft>
              <a:defRPr/>
            </a:pPr>
            <a:endParaRPr lang="zh-TW" altLang="en-US"/>
          </a:p>
        </p:txBody>
      </p:sp>
      <p:sp>
        <p:nvSpPr>
          <p:cNvPr id="1950726" name="Rectangle 6"/>
          <p:cNvSpPr>
            <a:spLocks noGrp="1" noChangeArrowheads="1"/>
          </p:cNvSpPr>
          <p:nvPr>
            <p:ph type="sldNum" sz="quarter" idx="4"/>
          </p:nvPr>
        </p:nvSpPr>
        <p:spPr bwMode="auto">
          <a:xfrm>
            <a:off x="6553200" y="6245225"/>
            <a:ext cx="2133600" cy="476250"/>
          </a:xfrm>
          <a:prstGeom prst="rect">
            <a:avLst/>
          </a:prstGeom>
          <a:noFill/>
          <a:ln>
            <a:noFill/>
          </a:ln>
          <a:extLst>
            <a:ext uri="{FAA26D3D-D897-4be2-8F04-BA451C77F1D7}"/>
          </a:extLst>
        </p:spPr>
        <p:txBody>
          <a:bodyPr vert="horz" wrap="square" lIns="91422" tIns="45711" rIns="91422" bIns="45711" numCol="1" anchor="t" anchorCtr="0" compatLnSpc="1">
            <a:prstTxWarp prst="textNoShape">
              <a:avLst/>
            </a:prstTxWarp>
          </a:bodyPr>
          <a:lstStyle>
            <a:lvl1pPr algn="r">
              <a:defRPr kumimoji="0" sz="1400">
                <a:solidFill>
                  <a:srgbClr val="000000"/>
                </a:solidFill>
                <a:ea typeface="+mn-ea"/>
              </a:defRPr>
            </a:lvl1pPr>
          </a:lstStyle>
          <a:p>
            <a:pPr fontAlgn="base">
              <a:spcBef>
                <a:spcPct val="0"/>
              </a:spcBef>
              <a:spcAft>
                <a:spcPct val="0"/>
              </a:spcAft>
              <a:defRPr/>
            </a:pPr>
            <a:fld id="{8B97EE80-5E1A-465A-BDE7-FCB988DFAA99}" type="slidenum">
              <a:rPr lang="zh-TW" altLang="en-US"/>
              <a:pPr fontAlgn="base">
                <a:spcBef>
                  <a:spcPct val="0"/>
                </a:spcBef>
                <a:spcAft>
                  <a:spcPct val="0"/>
                </a:spcAft>
                <a:defRPr/>
              </a:pPr>
              <a:t>‹#›</a:t>
            </a:fld>
            <a:endParaRPr lang="en-US" altLang="zh-TW"/>
          </a:p>
        </p:txBody>
      </p:sp>
    </p:spTree>
    <p:extLst>
      <p:ext uri="{BB962C8B-B14F-4D97-AF65-F5344CB8AC3E}">
        <p14:creationId xmlns:p14="http://schemas.microsoft.com/office/powerpoint/2010/main" val="2772991766"/>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707B0F-9AB7-4882-BC85-868B2A96D526}"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F086D7-9B89-4724-A5D9-7A67DB8147A3}"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004216411"/>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7" descr="母片_台灣"/>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kumimoji="1" lang="en-US" altLang="zh-TW" smtClean="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kumimoji="1" lang="en-US" altLang="zh-TW" smtClean="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67DE9B1F-1D75-4037-B8D0-FB815E3C460C}" type="slidenum">
              <a:rPr kumimoji="1" lang="en-US" altLang="zh-TW" smtClean="0">
                <a:solidFill>
                  <a:srgbClr val="000000"/>
                </a:solidFill>
              </a:rPr>
              <a:pPr fontAlgn="base">
                <a:spcBef>
                  <a:spcPct val="0"/>
                </a:spcBef>
                <a:spcAft>
                  <a:spcPct val="0"/>
                </a:spcAft>
              </a:pPr>
              <a:t>‹#›</a:t>
            </a:fld>
            <a:endParaRPr kumimoji="1" lang="en-US" altLang="zh-TW" smtClean="0">
              <a:solidFill>
                <a:srgbClr val="000000"/>
              </a:solidFill>
            </a:endParaRPr>
          </a:p>
        </p:txBody>
      </p:sp>
    </p:spTree>
    <p:extLst>
      <p:ext uri="{BB962C8B-B14F-4D97-AF65-F5344CB8AC3E}">
        <p14:creationId xmlns:p14="http://schemas.microsoft.com/office/powerpoint/2010/main" val="1905745781"/>
      </p:ext>
    </p:extLst>
  </p:cSld>
  <p:clrMap bg1="lt1" tx1="dk1" bg2="lt2" tx2="dk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Arial" charset="0"/>
          <a:ea typeface="新細明體" charset="-120"/>
        </a:defRPr>
      </a:lvl2pPr>
      <a:lvl3pPr algn="ctr" rtl="0" fontAlgn="base">
        <a:spcBef>
          <a:spcPct val="0"/>
        </a:spcBef>
        <a:spcAft>
          <a:spcPct val="0"/>
        </a:spcAft>
        <a:defRPr kumimoji="1" sz="4400">
          <a:solidFill>
            <a:schemeClr val="tx2"/>
          </a:solidFill>
          <a:latin typeface="Arial" charset="0"/>
          <a:ea typeface="新細明體" charset="-120"/>
        </a:defRPr>
      </a:lvl3pPr>
      <a:lvl4pPr algn="ctr" rtl="0" fontAlgn="base">
        <a:spcBef>
          <a:spcPct val="0"/>
        </a:spcBef>
        <a:spcAft>
          <a:spcPct val="0"/>
        </a:spcAft>
        <a:defRPr kumimoji="1" sz="4400">
          <a:solidFill>
            <a:schemeClr val="tx2"/>
          </a:solidFill>
          <a:latin typeface="Arial" charset="0"/>
          <a:ea typeface="新細明體" charset="-120"/>
        </a:defRPr>
      </a:lvl4pPr>
      <a:lvl5pPr algn="ctr" rtl="0" fontAlgn="base">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8" tIns="45719" rIns="91438" bIns="45719" numCol="1" anchor="ctr" anchorCtr="0" compatLnSpc="1">
            <a:prstTxWarp prst="textNoShape">
              <a:avLst/>
            </a:prstTxWarp>
          </a:bodyPr>
          <a:lstStyle/>
          <a:p>
            <a:pPr lvl="0"/>
            <a:r>
              <a:rPr lang="zh-TW" altLang="en-US" smtClean="0"/>
              <a:t>按一下以編輯母片標題樣式</a:t>
            </a:r>
          </a:p>
        </p:txBody>
      </p:sp>
      <p:sp>
        <p:nvSpPr>
          <p:cNvPr id="614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8" tIns="45719" rIns="91438" bIns="45719"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16634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8" tIns="45719" rIns="91438" bIns="45719" numCol="1" anchor="t" anchorCtr="0" compatLnSpc="1">
            <a:prstTxWarp prst="textNoShape">
              <a:avLst/>
            </a:prstTxWarp>
          </a:bodyPr>
          <a:lstStyle>
            <a:lvl1pPr algn="l">
              <a:defRPr kumimoji="0" sz="1400">
                <a:ea typeface="+mn-ea"/>
              </a:defRPr>
            </a:lvl1pPr>
          </a:lstStyle>
          <a:p>
            <a:pPr fontAlgn="base">
              <a:spcBef>
                <a:spcPct val="0"/>
              </a:spcBef>
              <a:spcAft>
                <a:spcPct val="0"/>
              </a:spcAft>
              <a:defRPr/>
            </a:pPr>
            <a:endParaRPr lang="en-US" altLang="zh-TW">
              <a:solidFill>
                <a:srgbClr val="000000"/>
              </a:solidFill>
            </a:endParaRPr>
          </a:p>
        </p:txBody>
      </p:sp>
      <p:sp>
        <p:nvSpPr>
          <p:cNvPr id="11663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8" tIns="45719" rIns="91438" bIns="45719" numCol="1" anchor="t" anchorCtr="0" compatLnSpc="1">
            <a:prstTxWarp prst="textNoShape">
              <a:avLst/>
            </a:prstTxWarp>
          </a:bodyPr>
          <a:lstStyle>
            <a:lvl1pPr algn="ctr">
              <a:defRPr kumimoji="0" sz="1400">
                <a:ea typeface="+mn-ea"/>
              </a:defRPr>
            </a:lvl1pPr>
          </a:lstStyle>
          <a:p>
            <a:pPr fontAlgn="base">
              <a:spcBef>
                <a:spcPct val="0"/>
              </a:spcBef>
              <a:spcAft>
                <a:spcPct val="0"/>
              </a:spcAft>
              <a:defRPr/>
            </a:pPr>
            <a:endParaRPr lang="en-US" altLang="zh-TW">
              <a:solidFill>
                <a:srgbClr val="000000"/>
              </a:solidFill>
            </a:endParaRPr>
          </a:p>
        </p:txBody>
      </p:sp>
      <p:sp>
        <p:nvSpPr>
          <p:cNvPr id="116634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8" tIns="45719" rIns="91438" bIns="45719" numCol="1" anchor="t" anchorCtr="0" compatLnSpc="1">
            <a:prstTxWarp prst="textNoShape">
              <a:avLst/>
            </a:prstTxWarp>
          </a:bodyPr>
          <a:lstStyle>
            <a:lvl1pPr algn="r">
              <a:defRPr kumimoji="0" sz="1400">
                <a:ea typeface="+mn-ea"/>
              </a:defRPr>
            </a:lvl1pPr>
          </a:lstStyle>
          <a:p>
            <a:pPr fontAlgn="base">
              <a:spcBef>
                <a:spcPct val="0"/>
              </a:spcBef>
              <a:spcAft>
                <a:spcPct val="0"/>
              </a:spcAft>
              <a:defRPr/>
            </a:pPr>
            <a:fld id="{5E47F970-B503-457B-BD54-1E494F754A71}" type="slidenum">
              <a:rPr lang="en-US" altLang="zh-TW">
                <a:solidFill>
                  <a:srgbClr val="000000"/>
                </a:solidFill>
              </a:rPr>
              <a:pPr fontAlgn="base">
                <a:spcBef>
                  <a:spcPct val="0"/>
                </a:spcBef>
                <a:spcAft>
                  <a:spcPct val="0"/>
                </a:spcAft>
                <a:defRPr/>
              </a:pPr>
              <a:t>‹#›</a:t>
            </a:fld>
            <a:endParaRPr lang="en-US" altLang="zh-TW">
              <a:solidFill>
                <a:srgbClr val="000000"/>
              </a:solidFill>
            </a:endParaRPr>
          </a:p>
        </p:txBody>
      </p:sp>
    </p:spTree>
    <p:extLst>
      <p:ext uri="{BB962C8B-B14F-4D97-AF65-F5344CB8AC3E}">
        <p14:creationId xmlns:p14="http://schemas.microsoft.com/office/powerpoint/2010/main" val="3066144974"/>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Arial" charset="0"/>
          <a:ea typeface="新細明體" charset="-120"/>
        </a:defRPr>
      </a:lvl2pPr>
      <a:lvl3pPr algn="ctr" rtl="0" fontAlgn="base">
        <a:spcBef>
          <a:spcPct val="0"/>
        </a:spcBef>
        <a:spcAft>
          <a:spcPct val="0"/>
        </a:spcAft>
        <a:defRPr kumimoji="1" sz="4400">
          <a:solidFill>
            <a:schemeClr val="tx2"/>
          </a:solidFill>
          <a:latin typeface="Arial" charset="0"/>
          <a:ea typeface="新細明體" charset="-120"/>
        </a:defRPr>
      </a:lvl3pPr>
      <a:lvl4pPr algn="ctr" rtl="0" fontAlgn="base">
        <a:spcBef>
          <a:spcPct val="0"/>
        </a:spcBef>
        <a:spcAft>
          <a:spcPct val="0"/>
        </a:spcAft>
        <a:defRPr kumimoji="1" sz="4400">
          <a:solidFill>
            <a:schemeClr val="tx2"/>
          </a:solidFill>
          <a:latin typeface="Arial" charset="0"/>
          <a:ea typeface="新細明體" charset="-120"/>
        </a:defRPr>
      </a:lvl4pPr>
      <a:lvl5pPr algn="ctr" rtl="0" fontAlgn="base">
        <a:spcBef>
          <a:spcPct val="0"/>
        </a:spcBef>
        <a:spcAft>
          <a:spcPct val="0"/>
        </a:spcAft>
        <a:defRPr kumimoji="1" sz="4400">
          <a:solidFill>
            <a:schemeClr val="tx2"/>
          </a:solidFill>
          <a:latin typeface="Arial" charset="0"/>
          <a:ea typeface="新細明體" charset="-120"/>
        </a:defRPr>
      </a:lvl5pPr>
      <a:lvl6pPr marL="457200" algn="ctr" rtl="0" fontAlgn="base">
        <a:spcBef>
          <a:spcPct val="0"/>
        </a:spcBef>
        <a:spcAft>
          <a:spcPct val="0"/>
        </a:spcAft>
        <a:defRPr kumimoji="1" sz="4400">
          <a:solidFill>
            <a:schemeClr val="tx2"/>
          </a:solidFill>
          <a:latin typeface="Arial" charset="0"/>
          <a:ea typeface="新細明體" charset="-120"/>
        </a:defRPr>
      </a:lvl6pPr>
      <a:lvl7pPr marL="914400" algn="ctr" rtl="0" fontAlgn="base">
        <a:spcBef>
          <a:spcPct val="0"/>
        </a:spcBef>
        <a:spcAft>
          <a:spcPct val="0"/>
        </a:spcAft>
        <a:defRPr kumimoji="1" sz="4400">
          <a:solidFill>
            <a:schemeClr val="tx2"/>
          </a:solidFill>
          <a:latin typeface="Arial" charset="0"/>
          <a:ea typeface="新細明體" charset="-120"/>
        </a:defRPr>
      </a:lvl7pPr>
      <a:lvl8pPr marL="1371600" algn="ctr" rtl="0" fontAlgn="base">
        <a:spcBef>
          <a:spcPct val="0"/>
        </a:spcBef>
        <a:spcAft>
          <a:spcPct val="0"/>
        </a:spcAft>
        <a:defRPr kumimoji="1" sz="4400">
          <a:solidFill>
            <a:schemeClr val="tx2"/>
          </a:solidFill>
          <a:latin typeface="Arial" charset="0"/>
          <a:ea typeface="新細明體" charset="-120"/>
        </a:defRPr>
      </a:lvl8pPr>
      <a:lvl9pPr marL="1828800" algn="ctr" rtl="0" fontAlgn="base">
        <a:spcBef>
          <a:spcPct val="0"/>
        </a:spcBef>
        <a:spcAft>
          <a:spcPct val="0"/>
        </a:spcAft>
        <a:defRPr kumimoji="1" sz="4400">
          <a:solidFill>
            <a:schemeClr val="tx2"/>
          </a:solidFill>
          <a:latin typeface="Arial" charset="0"/>
          <a:ea typeface="新細明體" charset="-120"/>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ltLang="zh-TW" smtClean="0"/>
              <a:t>Click to edit Master title style</a:t>
            </a:r>
            <a:endParaRPr lang="zh-TW" alt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Date Placeholder 3"/>
          <p:cNvSpPr>
            <a:spLocks noGrp="1"/>
          </p:cNvSpPr>
          <p:nvPr>
            <p:ph type="dt" sz="half" idx="2"/>
          </p:nvPr>
        </p:nvSpPr>
        <p:spPr>
          <a:xfrm>
            <a:off x="457200" y="635636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4A58C9-2ECF-424C-B66B-C35468D5DAFA}" type="datetimeFigureOut">
              <a:rPr lang="zh-TW" altLang="en-US" smtClean="0">
                <a:solidFill>
                  <a:prstClr val="black">
                    <a:tint val="75000"/>
                  </a:prstClr>
                </a:solidFill>
              </a:rPr>
              <a:pPr/>
              <a:t>2016/8/4</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6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6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946A50-DE90-4C77-A7DD-FDB1E18BA6FD}"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43007043"/>
      </p:ext>
    </p:extLst>
  </p:cSld>
  <p:clrMap bg1="lt1" tx1="dk1" bg2="lt2" tx2="dk2" accent1="accent1" accent2="accent2" accent3="accent3" accent4="accent4" accent5="accent5" accent6="accent6" hlink="hlink" folHlink="folHlink"/>
  <p:sldLayoutIdLst>
    <p:sldLayoutId id="2147484125" r:id="rId1"/>
    <p:sldLayoutId id="2147484126" r:id="rId2"/>
    <p:sldLayoutId id="2147484127" r:id="rId3"/>
    <p:sldLayoutId id="2147484128" r:id="rId4"/>
    <p:sldLayoutId id="2147484129" r:id="rId5"/>
    <p:sldLayoutId id="2147484130" r:id="rId6"/>
    <p:sldLayoutId id="2147484131" r:id="rId7"/>
    <p:sldLayoutId id="2147484132" r:id="rId8"/>
    <p:sldLayoutId id="2147484133" r:id="rId9"/>
    <p:sldLayoutId id="2147484134" r:id="rId10"/>
    <p:sldLayoutId id="21474841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945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665604" name="Rectangle 4"/>
          <p:cNvSpPr>
            <a:spLocks noGrp="1" noChangeArrowheads="1"/>
          </p:cNvSpPr>
          <p:nvPr>
            <p:ph type="dt" sz="half" idx="2"/>
          </p:nvPr>
        </p:nvSpPr>
        <p:spPr bwMode="auto">
          <a:xfrm>
            <a:off x="457200" y="6245225"/>
            <a:ext cx="2133600" cy="47625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a:defRPr kumimoji="0" sz="1400">
                <a:solidFill>
                  <a:srgbClr val="000000"/>
                </a:solidFill>
                <a:latin typeface="Arial"/>
                <a:ea typeface="MS PGothic" pitchFamily="34" charset="-128"/>
              </a:defRPr>
            </a:lvl1pPr>
          </a:lstStyle>
          <a:p>
            <a:pPr fontAlgn="base">
              <a:spcBef>
                <a:spcPct val="0"/>
              </a:spcBef>
              <a:spcAft>
                <a:spcPct val="0"/>
              </a:spcAft>
              <a:defRPr/>
            </a:pPr>
            <a:fld id="{BF62AACA-04B5-466F-BAED-EFA9079C82DE}" type="datetimeFigureOut">
              <a:rPr lang="zh-TW" altLang="en-US"/>
              <a:pPr fontAlgn="base">
                <a:spcBef>
                  <a:spcPct val="0"/>
                </a:spcBef>
                <a:spcAft>
                  <a:spcPct val="0"/>
                </a:spcAft>
                <a:defRPr/>
              </a:pPr>
              <a:t>2016/8/4</a:t>
            </a:fld>
            <a:endParaRPr lang="en-US" altLang="zh-TW"/>
          </a:p>
        </p:txBody>
      </p:sp>
      <p:sp>
        <p:nvSpPr>
          <p:cNvPr id="66560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algn="ctr">
              <a:defRPr kumimoji="0" sz="1400">
                <a:solidFill>
                  <a:srgbClr val="000000"/>
                </a:solidFill>
                <a:latin typeface="Arial" charset="0"/>
                <a:ea typeface="+mn-ea"/>
              </a:defRPr>
            </a:lvl1pPr>
          </a:lstStyle>
          <a:p>
            <a:pPr fontAlgn="base">
              <a:spcBef>
                <a:spcPct val="0"/>
              </a:spcBef>
              <a:spcAft>
                <a:spcPct val="0"/>
              </a:spcAft>
              <a:defRPr/>
            </a:pPr>
            <a:endParaRPr lang="en-US" altLang="zh-TW"/>
          </a:p>
        </p:txBody>
      </p:sp>
      <p:sp>
        <p:nvSpPr>
          <p:cNvPr id="66560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algn="r">
              <a:defRPr kumimoji="0" sz="1400">
                <a:solidFill>
                  <a:srgbClr val="000000"/>
                </a:solidFill>
              </a:defRPr>
            </a:lvl1pPr>
          </a:lstStyle>
          <a:p>
            <a:pPr fontAlgn="base">
              <a:spcBef>
                <a:spcPct val="0"/>
              </a:spcBef>
              <a:spcAft>
                <a:spcPct val="0"/>
              </a:spcAft>
            </a:pPr>
            <a:fld id="{1EB06E69-99A1-421A-985D-BEFE44D760C6}" type="slidenum">
              <a:rPr lang="zh-TW" altLang="en-US" smtClean="0">
                <a:ea typeface="ＭＳ Ｐゴシック" panose="020B0600070205080204" pitchFamily="34" charset="-128"/>
              </a:rPr>
              <a:pPr fontAlgn="base">
                <a:spcBef>
                  <a:spcPct val="0"/>
                </a:spcBef>
                <a:spcAft>
                  <a:spcPct val="0"/>
                </a:spcAft>
              </a:pPr>
              <a:t>‹#›</a:t>
            </a:fld>
            <a:endParaRPr lang="en-US" altLang="zh-TW" smtClean="0">
              <a:ea typeface="ＭＳ Ｐゴシック" panose="020B0600070205080204" pitchFamily="34" charset="-128"/>
            </a:endParaRPr>
          </a:p>
        </p:txBody>
      </p:sp>
    </p:spTree>
    <p:extLst>
      <p:ext uri="{BB962C8B-B14F-4D97-AF65-F5344CB8AC3E}">
        <p14:creationId xmlns:p14="http://schemas.microsoft.com/office/powerpoint/2010/main" val="3683841501"/>
      </p:ext>
    </p:extLst>
  </p:cSld>
  <p:clrMap bg1="lt1" tx1="dk1" bg2="lt2" tx2="dk2" accent1="accent1" accent2="accent2" accent3="accent3" accent4="accent4" accent5="accent5" accent6="accent6" hlink="hlink" folHlink="folHlink"/>
  <p:sldLayoutIdLst>
    <p:sldLayoutId id="2147484137" r:id="rId1"/>
    <p:sldLayoutId id="2147484138" r:id="rId2"/>
    <p:sldLayoutId id="2147484139" r:id="rId3"/>
    <p:sldLayoutId id="2147484140" r:id="rId4"/>
    <p:sldLayoutId id="2147484141" r:id="rId5"/>
    <p:sldLayoutId id="2147484142" r:id="rId6"/>
    <p:sldLayoutId id="2147484143" r:id="rId7"/>
    <p:sldLayoutId id="2147484144" r:id="rId8"/>
    <p:sldLayoutId id="2147484145" r:id="rId9"/>
    <p:sldLayoutId id="2147484146" r:id="rId10"/>
    <p:sldLayoutId id="2147484147"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5pPr>
      <a:lvl6pPr marL="457200"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6pPr>
      <a:lvl7pPr marL="914400"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7pPr>
      <a:lvl8pPr marL="1371600"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8pPr>
      <a:lvl9pPr marL="1828800" algn="ctr" rtl="0" eaLnBrk="0" fontAlgn="base" hangingPunct="0">
        <a:spcBef>
          <a:spcPct val="0"/>
        </a:spcBef>
        <a:spcAft>
          <a:spcPct val="0"/>
        </a:spcAft>
        <a:defRPr kumimoji="1" sz="4400">
          <a:solidFill>
            <a:schemeClr val="tx2"/>
          </a:solidFill>
          <a:latin typeface="Arial" charset="0"/>
          <a:ea typeface="新細明體" pitchFamily="18" charset="-120"/>
          <a:cs typeface="Arial"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kumimoji="1"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kumimoji="1"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kumimoji="1" sz="2000">
          <a:solidFill>
            <a:schemeClr val="tx1"/>
          </a:solidFill>
          <a:latin typeface="+mn-lt"/>
          <a:ea typeface="+mn-ea"/>
          <a:cs typeface="+mn-cs"/>
        </a:defRPr>
      </a:lvl5pPr>
      <a:lvl6pPr marL="2514600" indent="-228600" algn="l" rtl="0" eaLnBrk="0" fontAlgn="base" hangingPunct="0">
        <a:spcBef>
          <a:spcPct val="20000"/>
        </a:spcBef>
        <a:spcAft>
          <a:spcPct val="0"/>
        </a:spcAft>
        <a:buChar char="»"/>
        <a:defRPr kumimoji="1" sz="2000">
          <a:solidFill>
            <a:schemeClr val="tx1"/>
          </a:solidFill>
          <a:latin typeface="+mn-lt"/>
          <a:ea typeface="+mn-ea"/>
          <a:cs typeface="+mn-cs"/>
        </a:defRPr>
      </a:lvl6pPr>
      <a:lvl7pPr marL="2971800" indent="-228600" algn="l" rtl="0" eaLnBrk="0" fontAlgn="base" hangingPunct="0">
        <a:spcBef>
          <a:spcPct val="20000"/>
        </a:spcBef>
        <a:spcAft>
          <a:spcPct val="0"/>
        </a:spcAft>
        <a:buChar char="»"/>
        <a:defRPr kumimoji="1" sz="2000">
          <a:solidFill>
            <a:schemeClr val="tx1"/>
          </a:solidFill>
          <a:latin typeface="+mn-lt"/>
          <a:ea typeface="+mn-ea"/>
          <a:cs typeface="+mn-cs"/>
        </a:defRPr>
      </a:lvl7pPr>
      <a:lvl8pPr marL="3429000" indent="-228600" algn="l" rtl="0" eaLnBrk="0" fontAlgn="base" hangingPunct="0">
        <a:spcBef>
          <a:spcPct val="20000"/>
        </a:spcBef>
        <a:spcAft>
          <a:spcPct val="0"/>
        </a:spcAft>
        <a:buChar char="»"/>
        <a:defRPr kumimoji="1" sz="2000">
          <a:solidFill>
            <a:schemeClr val="tx1"/>
          </a:solidFill>
          <a:latin typeface="+mn-lt"/>
          <a:ea typeface="+mn-ea"/>
          <a:cs typeface="+mn-cs"/>
        </a:defRPr>
      </a:lvl8pPr>
      <a:lvl9pPr marL="3886200" indent="-228600" algn="l" rtl="0" eaLnBrk="0" fontAlgn="base" hangingPunct="0">
        <a:spcBef>
          <a:spcPct val="20000"/>
        </a:spcBef>
        <a:spcAft>
          <a:spcPct val="0"/>
        </a:spcAft>
        <a:buChar char="»"/>
        <a:defRPr kumimoji="1" sz="20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1634484"/>
      </p:ext>
    </p:extLst>
  </p:cSld>
  <p:clrMap bg1="lt1" tx1="dk1" bg2="lt2" tx2="dk2" accent1="accent1" accent2="accent2" accent3="accent3" accent4="accent4" accent5="accent5" accent6="accent6" hlink="hlink" folHlink="folHlink"/>
  <p:sldLayoutIdLst>
    <p:sldLayoutId id="2147484149" r:id="rId1"/>
    <p:sldLayoutId id="2147484150" r:id="rId2"/>
    <p:sldLayoutId id="2147484151" r:id="rId3"/>
    <p:sldLayoutId id="2147484152" r:id="rId4"/>
    <p:sldLayoutId id="2147484153" r:id="rId5"/>
    <p:sldLayoutId id="2147484154" r:id="rId6"/>
    <p:sldLayoutId id="2147484155" r:id="rId7"/>
    <p:sldLayoutId id="2147484156" r:id="rId8"/>
    <p:sldLayoutId id="2147484157" r:id="rId9"/>
    <p:sldLayoutId id="2147484158" r:id="rId10"/>
    <p:sldLayoutId id="2147484159" r:id="rId11"/>
    <p:sldLayoutId id="21474841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2334709"/>
      </p:ext>
    </p:extLst>
  </p:cSld>
  <p:clrMap bg1="lt1" tx1="dk1" bg2="lt2" tx2="dk2" accent1="accent1" accent2="accent2" accent3="accent3" accent4="accent4" accent5="accent5" accent6="accent6" hlink="hlink" folHlink="folHlink"/>
  <p:sldLayoutIdLst>
    <p:sldLayoutId id="2147484162" r:id="rId1"/>
    <p:sldLayoutId id="2147484163" r:id="rId2"/>
    <p:sldLayoutId id="2147484164" r:id="rId3"/>
    <p:sldLayoutId id="2147484165" r:id="rId4"/>
    <p:sldLayoutId id="2147484166" r:id="rId5"/>
    <p:sldLayoutId id="2147484167" r:id="rId6"/>
    <p:sldLayoutId id="2147484168" r:id="rId7"/>
    <p:sldLayoutId id="2147484169" r:id="rId8"/>
    <p:sldLayoutId id="2147484170" r:id="rId9"/>
    <p:sldLayoutId id="2147484171" r:id="rId10"/>
    <p:sldLayoutId id="2147484172" r:id="rId11"/>
    <p:sldLayoutId id="21474841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9648820"/>
      </p:ext>
    </p:extLst>
  </p:cSld>
  <p:clrMap bg1="lt1" tx1="dk1" bg2="lt2" tx2="dk2" accent1="accent1" accent2="accent2" accent3="accent3" accent4="accent4" accent5="accent5" accent6="accent6" hlink="hlink" folHlink="folHlink"/>
  <p:sldLayoutIdLst>
    <p:sldLayoutId id="2147484175" r:id="rId1"/>
    <p:sldLayoutId id="2147484176" r:id="rId2"/>
    <p:sldLayoutId id="2147484177" r:id="rId3"/>
    <p:sldLayoutId id="2147484178" r:id="rId4"/>
    <p:sldLayoutId id="2147484179" r:id="rId5"/>
    <p:sldLayoutId id="2147484180" r:id="rId6"/>
    <p:sldLayoutId id="2147484181" r:id="rId7"/>
    <p:sldLayoutId id="2147484182" r:id="rId8"/>
    <p:sldLayoutId id="2147484183" r:id="rId9"/>
    <p:sldLayoutId id="2147484184" r:id="rId10"/>
    <p:sldLayoutId id="2147484185" r:id="rId11"/>
    <p:sldLayoutId id="21474841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1909402"/>
      </p:ext>
    </p:extLst>
  </p:cSld>
  <p:clrMap bg1="lt1" tx1="dk1" bg2="lt2" tx2="dk2" accent1="accent1" accent2="accent2" accent3="accent3" accent4="accent4" accent5="accent5" accent6="accent6" hlink="hlink" folHlink="folHlink"/>
  <p:sldLayoutIdLst>
    <p:sldLayoutId id="2147484201" r:id="rId1"/>
    <p:sldLayoutId id="2147484202" r:id="rId2"/>
    <p:sldLayoutId id="2147484203" r:id="rId3"/>
    <p:sldLayoutId id="2147484204" r:id="rId4"/>
    <p:sldLayoutId id="2147484205" r:id="rId5"/>
    <p:sldLayoutId id="2147484206" r:id="rId6"/>
    <p:sldLayoutId id="2147484207" r:id="rId7"/>
    <p:sldLayoutId id="2147484208" r:id="rId8"/>
    <p:sldLayoutId id="2147484209" r:id="rId9"/>
    <p:sldLayoutId id="2147484210" r:id="rId10"/>
    <p:sldLayoutId id="2147484211" r:id="rId11"/>
    <p:sldLayoutId id="21474842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4B03E0-C795-4D2F-BEA6-F511B0E15DA9}" type="datetimeFigureOut">
              <a:rPr lang="en-US" smtClean="0">
                <a:solidFill>
                  <a:prstClr val="black">
                    <a:tint val="75000"/>
                  </a:prstClr>
                </a:solidFill>
              </a:rPr>
              <a:pPr/>
              <a:t>8/4/2016</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3A5F3D-4304-4CF9-93BD-12DD7EDB23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6836990"/>
      </p:ext>
    </p:extLst>
  </p:cSld>
  <p:clrMap bg1="lt1" tx1="dk1" bg2="lt2" tx2="dk2" accent1="accent1" accent2="accent2" accent3="accent3" accent4="accent4" accent5="accent5" accent6="accent6" hlink="hlink" folHlink="folHlink"/>
  <p:sldLayoutIdLst>
    <p:sldLayoutId id="2147484214" r:id="rId1"/>
    <p:sldLayoutId id="2147484215" r:id="rId2"/>
    <p:sldLayoutId id="2147484216" r:id="rId3"/>
    <p:sldLayoutId id="2147484217" r:id="rId4"/>
    <p:sldLayoutId id="2147484218" r:id="rId5"/>
    <p:sldLayoutId id="2147484219" r:id="rId6"/>
    <p:sldLayoutId id="2147484220" r:id="rId7"/>
    <p:sldLayoutId id="2147484221" r:id="rId8"/>
    <p:sldLayoutId id="2147484222" r:id="rId9"/>
    <p:sldLayoutId id="2147484223" r:id="rId10"/>
    <p:sldLayoutId id="2147484224" r:id="rId11"/>
    <p:sldLayoutId id="21474842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tiff"/><Relationship Id="rId1" Type="http://schemas.openxmlformats.org/officeDocument/2006/relationships/slideLayout" Target="../slideLayouts/slideLayout6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15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8.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wmf"/><Relationship Id="rId1" Type="http://schemas.openxmlformats.org/officeDocument/2006/relationships/slideLayout" Target="../slideLayouts/slideLayout1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9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75.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8.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4.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86.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30.xml"/><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3.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0.xml"/></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2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9.xml"/></Relationships>
</file>

<file path=ppt/slides/_rels/slide24.xml.rels><?xml version="1.0" encoding="UTF-8" standalone="yes"?>
<Relationships xmlns="http://schemas.openxmlformats.org/package/2006/relationships"><Relationship Id="rId2" Type="http://schemas.openxmlformats.org/officeDocument/2006/relationships/image" Target="../media/image45.TIF"/><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86.xml"/></Relationships>
</file>

<file path=ppt/slides/_rels/slide26.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jpeg"/><Relationship Id="rId1" Type="http://schemas.openxmlformats.org/officeDocument/2006/relationships/slideLayout" Target="../slideLayouts/slideLayout28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emf"/></Relationships>
</file>

<file path=ppt/slides/_rels/slide27.xml.rels><?xml version="1.0" encoding="UTF-8" standalone="yes"?>
<Relationships xmlns="http://schemas.openxmlformats.org/package/2006/relationships"><Relationship Id="rId2" Type="http://schemas.openxmlformats.org/officeDocument/2006/relationships/image" Target="../media/image53.tif"/><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4.xml"/></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36.xml"/><Relationship Id="rId5" Type="http://schemas.openxmlformats.org/officeDocument/2006/relationships/image" Target="../media/image57.png"/><Relationship Id="rId4" Type="http://schemas.openxmlformats.org/officeDocument/2006/relationships/image" Target="../media/image56.jpeg"/></Relationships>
</file>

<file path=ppt/slides/_rels/slide3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notesSlide" Target="../notesSlides/notesSlide4.xml"/><Relationship Id="rId7" Type="http://schemas.openxmlformats.org/officeDocument/2006/relationships/image" Target="../media/image60.wmf"/><Relationship Id="rId2" Type="http://schemas.openxmlformats.org/officeDocument/2006/relationships/slideLayout" Target="../slideLayouts/slideLayout260.xml"/><Relationship Id="rId1" Type="http://schemas.openxmlformats.org/officeDocument/2006/relationships/vmlDrawing" Target="../drawings/vmlDrawing1.vml"/><Relationship Id="rId6" Type="http://schemas.openxmlformats.org/officeDocument/2006/relationships/image" Target="../media/image59.png"/><Relationship Id="rId5" Type="http://schemas.openxmlformats.org/officeDocument/2006/relationships/image" Target="../media/image58.emf"/><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65.xml"/><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1.xml"/></Relationships>
</file>

<file path=ppt/slides/_rels/slide3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41.xml"/></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jpeg"/><Relationship Id="rId1" Type="http://schemas.openxmlformats.org/officeDocument/2006/relationships/slideLayout" Target="../slideLayouts/slideLayout218.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764708"/>
            <a:ext cx="8208912" cy="1470025"/>
          </a:xfrm>
        </p:spPr>
        <p:txBody>
          <a:bodyPr>
            <a:normAutofit fontScale="90000"/>
          </a:bodyPr>
          <a:lstStyle/>
          <a:p>
            <a:r>
              <a:rPr lang="en-US" altLang="zh-TW" b="1" dirty="0">
                <a:solidFill>
                  <a:schemeClr val="tx2"/>
                </a:solidFill>
              </a:rPr>
              <a:t>Glycomics approaches to the studies of stem cells and development of glycan-targeted cancer immunotherapy</a:t>
            </a:r>
            <a:endParaRPr lang="zh-TW" altLang="en-US" dirty="0">
              <a:solidFill>
                <a:schemeClr val="tx2"/>
              </a:solidFill>
            </a:endParaRPr>
          </a:p>
        </p:txBody>
      </p:sp>
      <p:sp>
        <p:nvSpPr>
          <p:cNvPr id="3" name="Subtitle 2"/>
          <p:cNvSpPr>
            <a:spLocks noGrp="1"/>
          </p:cNvSpPr>
          <p:nvPr>
            <p:ph type="subTitle" idx="1"/>
          </p:nvPr>
        </p:nvSpPr>
        <p:spPr>
          <a:xfrm>
            <a:off x="1331640" y="3429000"/>
            <a:ext cx="6400800" cy="1752600"/>
          </a:xfrm>
        </p:spPr>
        <p:txBody>
          <a:bodyPr>
            <a:normAutofit fontScale="25000" lnSpcReduction="20000"/>
          </a:bodyPr>
          <a:lstStyle/>
          <a:p>
            <a:r>
              <a:rPr lang="en-US" altLang="zh-TW" sz="9600" b="1" dirty="0" smtClean="0">
                <a:solidFill>
                  <a:schemeClr val="tx1"/>
                </a:solidFill>
              </a:rPr>
              <a:t>Alice L. </a:t>
            </a:r>
            <a:r>
              <a:rPr lang="en-US" altLang="zh-TW" sz="9600" b="1" dirty="0">
                <a:solidFill>
                  <a:schemeClr val="tx1"/>
                </a:solidFill>
              </a:rPr>
              <a:t>Yu M.D., Ph.D.</a:t>
            </a:r>
          </a:p>
          <a:p>
            <a:r>
              <a:rPr lang="en-US" altLang="zh-TW" sz="9600" b="1" dirty="0" smtClean="0">
                <a:solidFill>
                  <a:schemeClr val="tx1"/>
                </a:solidFill>
              </a:rPr>
              <a:t>John Yu</a:t>
            </a:r>
            <a:r>
              <a:rPr lang="en-US" altLang="zh-TW" sz="9600" b="1" baseline="30000" dirty="0">
                <a:solidFill>
                  <a:schemeClr val="tx1"/>
                </a:solidFill>
              </a:rPr>
              <a:t> </a:t>
            </a:r>
            <a:r>
              <a:rPr lang="en-US" altLang="zh-TW" sz="9600" b="1" dirty="0" smtClean="0">
                <a:solidFill>
                  <a:schemeClr val="tx1"/>
                </a:solidFill>
              </a:rPr>
              <a:t> M.D., Ph.D.</a:t>
            </a:r>
            <a:endParaRPr lang="zh-TW" altLang="zh-TW" sz="9600" b="1" dirty="0">
              <a:solidFill>
                <a:schemeClr val="tx1"/>
              </a:solidFill>
            </a:endParaRPr>
          </a:p>
          <a:p>
            <a:r>
              <a:rPr lang="en-US" altLang="zh-TW" sz="9600" b="1" dirty="0">
                <a:solidFill>
                  <a:schemeClr val="tx1"/>
                </a:solidFill>
              </a:rPr>
              <a:t> </a:t>
            </a:r>
            <a:endParaRPr lang="zh-TW" altLang="zh-TW" sz="9600" b="1" dirty="0">
              <a:solidFill>
                <a:schemeClr val="tx1"/>
              </a:solidFill>
            </a:endParaRPr>
          </a:p>
          <a:p>
            <a:r>
              <a:rPr lang="en-US" altLang="zh-TW" sz="9600" b="1" dirty="0" smtClean="0">
                <a:solidFill>
                  <a:schemeClr val="tx1"/>
                </a:solidFill>
              </a:rPr>
              <a:t>Institute </a:t>
            </a:r>
            <a:r>
              <a:rPr lang="en-US" altLang="zh-TW" sz="9600" b="1" dirty="0">
                <a:solidFill>
                  <a:schemeClr val="tx1"/>
                </a:solidFill>
              </a:rPr>
              <a:t>of Stem Cell and Translational Cancer Research, Chang Gung Memorial Hospital at </a:t>
            </a:r>
            <a:r>
              <a:rPr lang="en-US" altLang="zh-TW" sz="9600" b="1" dirty="0" smtClean="0">
                <a:solidFill>
                  <a:schemeClr val="tx1"/>
                </a:solidFill>
              </a:rPr>
              <a:t>Linkou </a:t>
            </a:r>
            <a:r>
              <a:rPr lang="en-US" altLang="zh-TW" sz="9600" b="1" dirty="0">
                <a:solidFill>
                  <a:schemeClr val="tx1"/>
                </a:solidFill>
              </a:rPr>
              <a:t>and Chang Gung </a:t>
            </a:r>
            <a:r>
              <a:rPr lang="en-US" altLang="zh-TW" sz="9600" b="1" dirty="0" smtClean="0">
                <a:solidFill>
                  <a:schemeClr val="tx1"/>
                </a:solidFill>
              </a:rPr>
              <a:t>Univ.</a:t>
            </a:r>
          </a:p>
          <a:p>
            <a:endParaRPr lang="en-US" altLang="zh-TW" sz="9600" b="1" dirty="0" smtClean="0">
              <a:solidFill>
                <a:schemeClr val="tx1"/>
              </a:solidFill>
            </a:endParaRPr>
          </a:p>
          <a:p>
            <a:r>
              <a:rPr lang="en-US" altLang="zh-TW" sz="9600" b="1" dirty="0" smtClean="0">
                <a:solidFill>
                  <a:schemeClr val="tx1"/>
                </a:solidFill>
              </a:rPr>
              <a:t>Institute </a:t>
            </a:r>
            <a:r>
              <a:rPr lang="en-US" altLang="zh-TW" sz="9600" b="1" dirty="0">
                <a:solidFill>
                  <a:schemeClr val="tx1"/>
                </a:solidFill>
              </a:rPr>
              <a:t>of Cellular and Organismic Biology, Academia Sinica, </a:t>
            </a:r>
            <a:r>
              <a:rPr lang="en-US" altLang="zh-TW" sz="9600" b="1" dirty="0" smtClean="0">
                <a:solidFill>
                  <a:schemeClr val="tx1"/>
                </a:solidFill>
              </a:rPr>
              <a:t> </a:t>
            </a:r>
            <a:r>
              <a:rPr lang="en-US" altLang="zh-TW" sz="9600" b="1" dirty="0">
                <a:solidFill>
                  <a:schemeClr val="tx1"/>
                </a:solidFill>
              </a:rPr>
              <a:t>Taiwan</a:t>
            </a:r>
            <a:endParaRPr lang="zh-TW" altLang="zh-TW" sz="9600" b="1" dirty="0">
              <a:solidFill>
                <a:schemeClr val="tx1"/>
              </a:solidFill>
            </a:endParaRPr>
          </a:p>
          <a:p>
            <a:endParaRPr lang="zh-TW" altLang="en-US" dirty="0"/>
          </a:p>
        </p:txBody>
      </p:sp>
    </p:spTree>
    <p:extLst>
      <p:ext uri="{BB962C8B-B14F-4D97-AF65-F5344CB8AC3E}">
        <p14:creationId xmlns:p14="http://schemas.microsoft.com/office/powerpoint/2010/main" val="836255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p:cNvSpPr txBox="1">
            <a:spLocks noChangeArrowheads="1"/>
          </p:cNvSpPr>
          <p:nvPr/>
        </p:nvSpPr>
        <p:spPr bwMode="auto">
          <a:xfrm>
            <a:off x="2539585" y="242406"/>
            <a:ext cx="4094995" cy="523202"/>
          </a:xfrm>
          <a:prstGeom prst="rect">
            <a:avLst/>
          </a:prstGeom>
          <a:solidFill>
            <a:srgbClr val="FFFFCC"/>
          </a:solidFill>
          <a:ln w="9525">
            <a:noFill/>
            <a:miter lim="800000"/>
            <a:headEnd/>
            <a:tailEnd/>
          </a:ln>
        </p:spPr>
        <p:txBody>
          <a:bodyPr wrap="none" lIns="91422" tIns="45711" rIns="91422" bIns="45711">
            <a:spAutoFit/>
          </a:bodyPr>
          <a:lstStyle/>
          <a:p>
            <a:pPr algn="ctr" fontAlgn="base">
              <a:spcBef>
                <a:spcPct val="0"/>
              </a:spcBef>
              <a:spcAft>
                <a:spcPct val="0"/>
              </a:spcAft>
              <a:defRPr/>
            </a:pPr>
            <a:r>
              <a:rPr kumimoji="1" lang="en-US" altLang="zh-TW" sz="2800" b="1" dirty="0">
                <a:solidFill>
                  <a:srgbClr val="333399"/>
                </a:solidFill>
                <a:effectLst>
                  <a:outerShdw blurRad="38100" dist="38100" dir="2700000" algn="tl">
                    <a:srgbClr val="000000"/>
                  </a:outerShdw>
                </a:effectLst>
                <a:latin typeface="Calibri" pitchFamily="34" charset="0"/>
                <a:ea typeface="標楷體" pitchFamily="65" charset="-120"/>
              </a:rPr>
              <a:t>Surface molecules in a cell</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861254"/>
            <a:ext cx="2756882" cy="2855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245" y="4077072"/>
            <a:ext cx="4176464" cy="2469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9148" y="1010461"/>
            <a:ext cx="4303713" cy="554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21736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1988840"/>
            <a:ext cx="7414260" cy="3889248"/>
          </a:xfrm>
          <a:prstGeom prst="rect">
            <a:avLst/>
          </a:prstGeom>
        </p:spPr>
      </p:pic>
      <p:sp>
        <p:nvSpPr>
          <p:cNvPr id="3" name="TextBox 2"/>
          <p:cNvSpPr txBox="1"/>
          <p:nvPr/>
        </p:nvSpPr>
        <p:spPr>
          <a:xfrm>
            <a:off x="395536" y="260648"/>
            <a:ext cx="8568952" cy="1200329"/>
          </a:xfrm>
          <a:prstGeom prst="rect">
            <a:avLst/>
          </a:prstGeom>
          <a:noFill/>
        </p:spPr>
        <p:txBody>
          <a:bodyPr wrap="square" rtlCol="0">
            <a:spAutoFit/>
          </a:bodyPr>
          <a:lstStyle/>
          <a:p>
            <a:pPr algn="ctr"/>
            <a:r>
              <a:rPr lang="en-US" altLang="zh-TW" sz="2400" b="1" dirty="0">
                <a:solidFill>
                  <a:schemeClr val="tx2"/>
                </a:solidFill>
              </a:rPr>
              <a:t>Flow cytometric analyses of </a:t>
            </a:r>
            <a:r>
              <a:rPr lang="en-US" altLang="zh-TW" sz="2400" b="1" dirty="0" smtClean="0">
                <a:solidFill>
                  <a:schemeClr val="tx2"/>
                </a:solidFill>
              </a:rPr>
              <a:t>GSLs </a:t>
            </a:r>
            <a:r>
              <a:rPr lang="en-US" altLang="zh-TW" sz="2400" b="1" dirty="0">
                <a:solidFill>
                  <a:schemeClr val="tx2"/>
                </a:solidFill>
              </a:rPr>
              <a:t>in </a:t>
            </a:r>
            <a:r>
              <a:rPr lang="en-US" altLang="zh-TW" sz="2400" b="1" dirty="0" smtClean="0">
                <a:solidFill>
                  <a:schemeClr val="tx2"/>
                </a:solidFill>
              </a:rPr>
              <a:t>human ES cells, </a:t>
            </a:r>
            <a:r>
              <a:rPr lang="en-US" altLang="zh-TW" sz="2400" b="1" dirty="0">
                <a:solidFill>
                  <a:schemeClr val="tx2"/>
                </a:solidFill>
              </a:rPr>
              <a:t>neural progenitor cells, and endodermal </a:t>
            </a:r>
            <a:r>
              <a:rPr lang="en-US" altLang="zh-TW" sz="2400" b="1" dirty="0" smtClean="0">
                <a:solidFill>
                  <a:schemeClr val="tx2"/>
                </a:solidFill>
              </a:rPr>
              <a:t>cells : </a:t>
            </a:r>
            <a:r>
              <a:rPr lang="en-US" altLang="zh-TW" sz="2400" b="1" dirty="0" smtClean="0">
                <a:solidFill>
                  <a:schemeClr val="tx2"/>
                </a:solidFill>
              </a:rPr>
              <a:t>GSLs </a:t>
            </a:r>
            <a:r>
              <a:rPr lang="en-US" altLang="zh-TW" sz="2400" b="1" dirty="0" smtClean="0">
                <a:solidFill>
                  <a:schemeClr val="tx2"/>
                </a:solidFill>
              </a:rPr>
              <a:t>were </a:t>
            </a:r>
            <a:r>
              <a:rPr lang="en-US" altLang="zh-TW" sz="2400" b="1" dirty="0">
                <a:solidFill>
                  <a:schemeClr val="tx2"/>
                </a:solidFill>
              </a:rPr>
              <a:t>analyzed using </a:t>
            </a:r>
            <a:r>
              <a:rPr lang="en-US" altLang="zh-TW" sz="2400" b="1" dirty="0" smtClean="0">
                <a:solidFill>
                  <a:schemeClr val="tx2"/>
                </a:solidFill>
              </a:rPr>
              <a:t>specific antibodies </a:t>
            </a:r>
            <a:r>
              <a:rPr lang="en-US" altLang="zh-TW" sz="2400" b="1" dirty="0" smtClean="0">
                <a:solidFill>
                  <a:schemeClr val="tx2"/>
                </a:solidFill>
              </a:rPr>
              <a:t>vs </a:t>
            </a:r>
            <a:r>
              <a:rPr lang="en-US" altLang="zh-TW" sz="2400" b="1" dirty="0">
                <a:solidFill>
                  <a:schemeClr val="tx2"/>
                </a:solidFill>
              </a:rPr>
              <a:t>the isotype </a:t>
            </a:r>
            <a:r>
              <a:rPr lang="en-US" altLang="zh-TW" sz="2400" b="1" dirty="0" smtClean="0">
                <a:solidFill>
                  <a:schemeClr val="tx2"/>
                </a:solidFill>
              </a:rPr>
              <a:t>controls</a:t>
            </a:r>
            <a:endParaRPr lang="zh-TW" altLang="en-US" sz="2400" b="1" dirty="0">
              <a:solidFill>
                <a:schemeClr val="tx2"/>
              </a:solidFill>
            </a:endParaRPr>
          </a:p>
        </p:txBody>
      </p:sp>
      <p:sp>
        <p:nvSpPr>
          <p:cNvPr id="4" name="Oval 3"/>
          <p:cNvSpPr/>
          <p:nvPr/>
        </p:nvSpPr>
        <p:spPr>
          <a:xfrm>
            <a:off x="3563888" y="3501008"/>
            <a:ext cx="360040" cy="288032"/>
          </a:xfrm>
          <a:prstGeom prst="ellipse">
            <a:avLst/>
          </a:prstGeom>
          <a:noFill/>
          <a:ln w="254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8958" y="4732649"/>
            <a:ext cx="4699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4725143"/>
            <a:ext cx="4699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2684" y="4725144"/>
            <a:ext cx="4699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9672" y="1772816"/>
            <a:ext cx="2592288" cy="4176464"/>
          </a:xfrm>
          <a:prstGeom prst="rect">
            <a:avLst/>
          </a:prstGeom>
          <a:noFill/>
          <a:ln w="2540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4408" y="5877272"/>
            <a:ext cx="800130" cy="844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97100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ChangeArrowheads="1"/>
          </p:cNvSpPr>
          <p:nvPr>
            <p:ph type="title" idx="4294967295"/>
          </p:nvPr>
        </p:nvSpPr>
        <p:spPr>
          <a:xfrm>
            <a:off x="395288" y="0"/>
            <a:ext cx="8229600" cy="1143000"/>
          </a:xfrm>
          <a:solidFill>
            <a:srgbClr val="FFFFCC"/>
          </a:solidFill>
        </p:spPr>
        <p:txBody>
          <a:bodyPr/>
          <a:lstStyle/>
          <a:p>
            <a:pPr eaLnBrk="1" hangingPunct="1">
              <a:defRPr/>
            </a:pPr>
            <a:r>
              <a:rPr lang="en-US" altLang="zh-TW" sz="3200" b="1" dirty="0" smtClean="0">
                <a:solidFill>
                  <a:schemeClr val="accent2"/>
                </a:solidFill>
                <a:effectLst>
                  <a:outerShdw blurRad="38100" dist="38100" dir="2700000" algn="tl">
                    <a:srgbClr val="000000"/>
                  </a:outerShdw>
                </a:effectLst>
                <a:latin typeface="Calibri" pitchFamily="34" charset="0"/>
              </a:rPr>
              <a:t>Cross-</a:t>
            </a:r>
            <a:r>
              <a:rPr lang="en-US" altLang="zh-TW" sz="3200" b="1" dirty="0" err="1" smtClean="0">
                <a:solidFill>
                  <a:schemeClr val="accent2"/>
                </a:solidFill>
                <a:effectLst>
                  <a:outerShdw blurRad="38100" dist="38100" dir="2700000" algn="tl">
                    <a:srgbClr val="000000"/>
                  </a:outerShdw>
                </a:effectLst>
                <a:latin typeface="Calibri" pitchFamily="34" charset="0"/>
              </a:rPr>
              <a:t>reactivities</a:t>
            </a:r>
            <a:r>
              <a:rPr lang="en-US" altLang="zh-TW" sz="3200" b="1" dirty="0" smtClean="0">
                <a:solidFill>
                  <a:schemeClr val="accent2"/>
                </a:solidFill>
                <a:effectLst>
                  <a:outerShdw blurRad="38100" dist="38100" dir="2700000" algn="tl">
                    <a:srgbClr val="000000"/>
                  </a:outerShdw>
                </a:effectLst>
                <a:latin typeface="Calibri" pitchFamily="34" charset="0"/>
              </a:rPr>
              <a:t> of mAbs currently in use for hESC research</a:t>
            </a:r>
            <a:endParaRPr lang="zh-TW" altLang="en-US" sz="3200" b="1" dirty="0" smtClean="0">
              <a:solidFill>
                <a:schemeClr val="accent2"/>
              </a:solidFill>
              <a:effectLst>
                <a:outerShdw blurRad="38100" dist="38100" dir="2700000" algn="tl">
                  <a:srgbClr val="000000"/>
                </a:outerShdw>
              </a:effectLst>
              <a:latin typeface="Calibri" pitchFamily="34" charset="0"/>
            </a:endParaRPr>
          </a:p>
        </p:txBody>
      </p:sp>
      <p:sp>
        <p:nvSpPr>
          <p:cNvPr id="97283" name="Rectangle 3"/>
          <p:cNvSpPr>
            <a:spLocks noGrp="1" noChangeArrowheads="1"/>
          </p:cNvSpPr>
          <p:nvPr>
            <p:ph type="body" idx="4294967295"/>
          </p:nvPr>
        </p:nvSpPr>
        <p:spPr>
          <a:xfrm>
            <a:off x="468315" y="5589592"/>
            <a:ext cx="8675687" cy="936625"/>
          </a:xfrm>
        </p:spPr>
        <p:txBody>
          <a:bodyPr/>
          <a:lstStyle/>
          <a:p>
            <a:pPr algn="ctr" eaLnBrk="1" hangingPunct="1">
              <a:lnSpc>
                <a:spcPct val="80000"/>
              </a:lnSpc>
              <a:buFontTx/>
              <a:buNone/>
            </a:pPr>
            <a:r>
              <a:rPr lang="en-US" altLang="zh-TW" sz="2800" b="1" smtClean="0">
                <a:solidFill>
                  <a:srgbClr val="FF0000"/>
                </a:solidFill>
                <a:latin typeface="Calibri" pitchFamily="34" charset="0"/>
                <a:ea typeface="標楷體" pitchFamily="65" charset="-120"/>
                <a:cs typeface="Times New Roman" pitchFamily="18" charset="0"/>
              </a:rPr>
              <a:t>Positive immunostaining with mAbs alone may not necessarily reflect a particular entity of GSLs on hESCs</a:t>
            </a:r>
            <a:endParaRPr lang="zh-TW" altLang="en-US" sz="2800" b="1" smtClean="0">
              <a:solidFill>
                <a:srgbClr val="FF0000"/>
              </a:solidFill>
              <a:latin typeface="Calibri" pitchFamily="34" charset="0"/>
              <a:ea typeface="標楷體" pitchFamily="65" charset="-120"/>
              <a:cs typeface="Times New Roman" pitchFamily="18" charset="0"/>
            </a:endParaRPr>
          </a:p>
        </p:txBody>
      </p:sp>
      <p:pic>
        <p:nvPicPr>
          <p:cNvPr id="972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175" y="1844675"/>
            <a:ext cx="4914900"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2990" y="1341442"/>
            <a:ext cx="2016125"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6" name="Picture 2" descr="Slide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9" y="3213104"/>
            <a:ext cx="3816350"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472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idx="4294967295"/>
          </p:nvPr>
        </p:nvSpPr>
        <p:spPr>
          <a:xfrm>
            <a:off x="468313" y="0"/>
            <a:ext cx="8229600" cy="1143000"/>
          </a:xfrm>
        </p:spPr>
        <p:txBody>
          <a:bodyPr/>
          <a:lstStyle/>
          <a:p>
            <a:pPr eaLnBrk="1" hangingPunct="1"/>
            <a:r>
              <a:rPr lang="en-US" altLang="zh-TW" sz="3600" b="1" dirty="0" smtClean="0">
                <a:solidFill>
                  <a:schemeClr val="accent2"/>
                </a:solidFill>
                <a:latin typeface="Calibri" pitchFamily="34" charset="0"/>
                <a:cs typeface="新細明體" charset="-120"/>
              </a:rPr>
              <a:t>Problems with current stem cell markers</a:t>
            </a:r>
          </a:p>
        </p:txBody>
      </p:sp>
      <p:sp>
        <p:nvSpPr>
          <p:cNvPr id="118787" name="Rectangle 3"/>
          <p:cNvSpPr>
            <a:spLocks noGrp="1" noChangeArrowheads="1"/>
          </p:cNvSpPr>
          <p:nvPr>
            <p:ph type="body" idx="4294967295"/>
          </p:nvPr>
        </p:nvSpPr>
        <p:spPr>
          <a:xfrm>
            <a:off x="395536" y="980728"/>
            <a:ext cx="8229600" cy="5040312"/>
          </a:xfrm>
        </p:spPr>
        <p:txBody>
          <a:bodyPr/>
          <a:lstStyle/>
          <a:p>
            <a:pPr eaLnBrk="1" hangingPunct="1">
              <a:lnSpc>
                <a:spcPct val="80000"/>
              </a:lnSpc>
            </a:pPr>
            <a:r>
              <a:rPr lang="en-US" altLang="zh-TW" sz="2400" dirty="0" smtClean="0">
                <a:latin typeface="Calibri" pitchFamily="34" charset="0"/>
                <a:cs typeface="新細明體" charset="-120"/>
              </a:rPr>
              <a:t>Most surface markers </a:t>
            </a:r>
            <a:r>
              <a:rPr lang="en-US" altLang="zh-TW" sz="2400" dirty="0" smtClean="0">
                <a:latin typeface="Calibri" pitchFamily="34" charset="0"/>
                <a:cs typeface="新細明體" charset="-120"/>
              </a:rPr>
              <a:t>currently </a:t>
            </a:r>
            <a:r>
              <a:rPr lang="en-US" altLang="zh-TW" sz="2400" dirty="0">
                <a:latin typeface="Calibri" pitchFamily="34" charset="0"/>
                <a:cs typeface="新細明體" charset="-120"/>
              </a:rPr>
              <a:t>in use for ES/iPS cells  </a:t>
            </a:r>
            <a:r>
              <a:rPr lang="en-US" altLang="zh-TW" sz="2400" dirty="0" smtClean="0">
                <a:latin typeface="Calibri" pitchFamily="34" charset="0"/>
                <a:cs typeface="新細明體" charset="-120"/>
              </a:rPr>
              <a:t>are either adopted or borrowed from the studies in hematology or </a:t>
            </a:r>
            <a:r>
              <a:rPr lang="en-US" altLang="zh-TW" sz="2400" dirty="0" smtClean="0">
                <a:latin typeface="Calibri" pitchFamily="34" charset="0"/>
                <a:cs typeface="新細明體" charset="-120"/>
              </a:rPr>
              <a:t>embryology</a:t>
            </a:r>
          </a:p>
          <a:p>
            <a:pPr eaLnBrk="1" hangingPunct="1">
              <a:lnSpc>
                <a:spcPct val="80000"/>
              </a:lnSpc>
            </a:pPr>
            <a:endParaRPr lang="en-US" altLang="zh-TW" sz="2400" dirty="0" smtClean="0">
              <a:latin typeface="Calibri" pitchFamily="34" charset="0"/>
              <a:cs typeface="新細明體" charset="-120"/>
            </a:endParaRPr>
          </a:p>
          <a:p>
            <a:pPr eaLnBrk="1" hangingPunct="1">
              <a:lnSpc>
                <a:spcPct val="80000"/>
              </a:lnSpc>
            </a:pPr>
            <a:r>
              <a:rPr lang="en-US" altLang="zh-TW" sz="2400" dirty="0">
                <a:latin typeface="Calibri" pitchFamily="34" charset="0"/>
                <a:cs typeface="新細明體" charset="-120"/>
              </a:rPr>
              <a:t>Several previous reports have indicated that these markers for ES/iPS cells </a:t>
            </a:r>
            <a:r>
              <a:rPr lang="en-US" altLang="zh-TW" sz="2400" dirty="0" smtClean="0">
                <a:latin typeface="Calibri" pitchFamily="34" charset="0"/>
                <a:cs typeface="新細明體" charset="-120"/>
              </a:rPr>
              <a:t>are </a:t>
            </a:r>
            <a:r>
              <a:rPr lang="en-US" altLang="zh-TW" sz="2400" dirty="0">
                <a:latin typeface="Calibri" pitchFamily="34" charset="0"/>
                <a:cs typeface="新細明體" charset="-120"/>
              </a:rPr>
              <a:t>also expressed in differentiated progeny and tissues or </a:t>
            </a:r>
            <a:r>
              <a:rPr lang="en-US" altLang="zh-TW" sz="2400" dirty="0" smtClean="0">
                <a:latin typeface="Calibri" pitchFamily="34" charset="0"/>
                <a:cs typeface="新細明體" charset="-120"/>
              </a:rPr>
              <a:t>they display </a:t>
            </a:r>
            <a:r>
              <a:rPr lang="en-US" altLang="zh-TW" sz="2400" dirty="0">
                <a:latin typeface="Calibri" pitchFamily="34" charset="0"/>
                <a:cs typeface="新細明體" charset="-120"/>
              </a:rPr>
              <a:t>delayed downregulation during differentiation  </a:t>
            </a:r>
            <a:endParaRPr lang="en-US" altLang="zh-TW" sz="2400" dirty="0" smtClean="0">
              <a:latin typeface="Calibri" pitchFamily="34" charset="0"/>
              <a:cs typeface="新細明體" charset="-120"/>
            </a:endParaRPr>
          </a:p>
          <a:p>
            <a:pPr eaLnBrk="1" hangingPunct="1">
              <a:lnSpc>
                <a:spcPct val="80000"/>
              </a:lnSpc>
            </a:pPr>
            <a:endParaRPr lang="en-US" altLang="zh-TW" sz="2400" dirty="0" smtClean="0">
              <a:latin typeface="Calibri" pitchFamily="34" charset="0"/>
              <a:cs typeface="新細明體" charset="-120"/>
            </a:endParaRPr>
          </a:p>
          <a:p>
            <a:pPr eaLnBrk="1" hangingPunct="1">
              <a:lnSpc>
                <a:spcPct val="80000"/>
              </a:lnSpc>
            </a:pPr>
            <a:r>
              <a:rPr lang="en-US" altLang="zh-TW" sz="2400" dirty="0" smtClean="0">
                <a:solidFill>
                  <a:srgbClr val="FF0000"/>
                </a:solidFill>
                <a:latin typeface="Calibri" pitchFamily="34" charset="0"/>
                <a:cs typeface="新細明體" charset="-120"/>
              </a:rPr>
              <a:t>The markers used are not unique to stem cells </a:t>
            </a:r>
            <a:r>
              <a:rPr lang="en-US" altLang="zh-TW" sz="2400" dirty="0" smtClean="0">
                <a:latin typeface="Calibri" pitchFamily="34" charset="0"/>
                <a:cs typeface="新細明體" charset="-120"/>
              </a:rPr>
              <a:t>and are used only to enrich the isolated cell subpopulation</a:t>
            </a:r>
            <a:r>
              <a:rPr lang="en-US" altLang="zh-TW" sz="2400" dirty="0" smtClean="0">
                <a:latin typeface="Calibri" pitchFamily="34" charset="0"/>
                <a:cs typeface="新細明體" charset="-120"/>
              </a:rPr>
              <a:t>. Mostly </a:t>
            </a:r>
            <a:r>
              <a:rPr lang="en-US" altLang="zh-TW" sz="2400" dirty="0" smtClean="0">
                <a:latin typeface="Calibri" pitchFamily="34" charset="0"/>
                <a:cs typeface="新細明體" charset="-120"/>
              </a:rPr>
              <a:t>we don’t know their functional roles in cells; these markers characterize but not necessarily define specific stem cells under study.</a:t>
            </a:r>
          </a:p>
          <a:p>
            <a:pPr eaLnBrk="1" hangingPunct="1">
              <a:lnSpc>
                <a:spcPct val="80000"/>
              </a:lnSpc>
              <a:buFontTx/>
              <a:buNone/>
            </a:pPr>
            <a:endParaRPr lang="en-US" altLang="zh-TW" sz="2400" dirty="0" smtClean="0">
              <a:solidFill>
                <a:srgbClr val="FF0000"/>
              </a:solidFill>
              <a:latin typeface="Calibri" pitchFamily="34" charset="0"/>
              <a:cs typeface="新細明體" charset="-120"/>
            </a:endParaRPr>
          </a:p>
          <a:p>
            <a:pPr eaLnBrk="1" hangingPunct="1">
              <a:lnSpc>
                <a:spcPct val="80000"/>
              </a:lnSpc>
            </a:pPr>
            <a:r>
              <a:rPr lang="en-US" altLang="zh-TW" sz="2400" dirty="0" smtClean="0">
                <a:latin typeface="Calibri" pitchFamily="34" charset="0"/>
                <a:cs typeface="新細明體" charset="-120"/>
              </a:rPr>
              <a:t>Thus, it is not surprising that there are often variations for using the surface markers to sort out putative stem cells as reported.</a:t>
            </a:r>
          </a:p>
        </p:txBody>
      </p:sp>
    </p:spTree>
    <p:extLst>
      <p:ext uri="{BB962C8B-B14F-4D97-AF65-F5344CB8AC3E}">
        <p14:creationId xmlns:p14="http://schemas.microsoft.com/office/powerpoint/2010/main" val="14263021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4X-6 d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326" y="836613"/>
            <a:ext cx="2447925" cy="1841500"/>
          </a:xfrm>
          <a:prstGeom prst="rect">
            <a:avLst/>
          </a:prstGeom>
          <a:solidFill>
            <a:srgbClr val="0000FF"/>
          </a:solidFill>
          <a:ln w="38100">
            <a:solidFill>
              <a:srgbClr val="00FFFF"/>
            </a:solidFill>
            <a:miter lim="800000"/>
            <a:headEnd/>
            <a:tailEnd/>
          </a:ln>
        </p:spPr>
      </p:pic>
      <p:pic>
        <p:nvPicPr>
          <p:cNvPr id="48131" name="Picture 3" descr="4X-one E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6" y="2852738"/>
            <a:ext cx="2447925" cy="1841500"/>
          </a:xfrm>
          <a:prstGeom prst="rect">
            <a:avLst/>
          </a:prstGeom>
          <a:noFill/>
          <a:ln w="38100">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419843" name="Rectangle 4"/>
          <p:cNvSpPr>
            <a:spLocks noGrp="1" noChangeArrowheads="1"/>
          </p:cNvSpPr>
          <p:nvPr>
            <p:ph type="title" idx="4294967295"/>
          </p:nvPr>
        </p:nvSpPr>
        <p:spPr>
          <a:xfrm>
            <a:off x="468314" y="188917"/>
            <a:ext cx="8135937" cy="346075"/>
          </a:xfrm>
          <a:solidFill>
            <a:srgbClr val="FFFFCC"/>
          </a:solidFill>
        </p:spPr>
        <p:txBody>
          <a:bodyPr/>
          <a:lstStyle/>
          <a:p>
            <a:pPr eaLnBrk="1" hangingPunct="1">
              <a:defRPr/>
            </a:pPr>
            <a:r>
              <a:rPr lang="en-US" altLang="zh-TW" sz="2600" b="1" dirty="0" smtClean="0">
                <a:solidFill>
                  <a:schemeClr val="accent2"/>
                </a:solidFill>
                <a:effectLst>
                  <a:outerShdw blurRad="38100" dist="38100" dir="2700000" algn="tl">
                    <a:srgbClr val="000000"/>
                  </a:outerShdw>
                </a:effectLst>
                <a:latin typeface="Calibri" pitchFamily="34" charset="0"/>
              </a:rPr>
              <a:t>hESCs</a:t>
            </a:r>
            <a:r>
              <a:rPr lang="en-US" altLang="zh-TW" sz="2600" b="1" i="1" dirty="0" smtClean="0">
                <a:solidFill>
                  <a:schemeClr val="accent2"/>
                </a:solidFill>
                <a:effectLst>
                  <a:outerShdw blurRad="38100" dist="38100" dir="2700000" algn="tl">
                    <a:srgbClr val="000000"/>
                  </a:outerShdw>
                </a:effectLst>
                <a:latin typeface="Calibri" pitchFamily="34" charset="0"/>
              </a:rPr>
              <a:t> </a:t>
            </a:r>
            <a:r>
              <a:rPr lang="en-US" altLang="zh-TW" sz="2600" b="1" dirty="0" smtClean="0">
                <a:solidFill>
                  <a:schemeClr val="accent2"/>
                </a:solidFill>
                <a:effectLst>
                  <a:outerShdw blurRad="38100" dist="38100" dir="2700000" algn="tl">
                    <a:srgbClr val="000000"/>
                  </a:outerShdw>
                </a:effectLst>
                <a:latin typeface="Calibri" pitchFamily="34" charset="0"/>
              </a:rPr>
              <a:t>differentiate into different tissue cells </a:t>
            </a:r>
            <a:r>
              <a:rPr lang="en-US" altLang="zh-TW" sz="2600" b="1" i="1" dirty="0" smtClean="0">
                <a:solidFill>
                  <a:schemeClr val="accent2"/>
                </a:solidFill>
                <a:effectLst>
                  <a:outerShdw blurRad="38100" dist="38100" dir="2700000" algn="tl">
                    <a:srgbClr val="000000"/>
                  </a:outerShdw>
                </a:effectLst>
                <a:latin typeface="Calibri" pitchFamily="34" charset="0"/>
              </a:rPr>
              <a:t>in vitro</a:t>
            </a:r>
            <a:r>
              <a:rPr lang="en-US" altLang="zh-TW" sz="2400" b="1" dirty="0" smtClean="0">
                <a:solidFill>
                  <a:schemeClr val="accent2"/>
                </a:solidFill>
                <a:latin typeface="Calibri" pitchFamily="34" charset="0"/>
              </a:rPr>
              <a:t> </a:t>
            </a:r>
          </a:p>
        </p:txBody>
      </p:sp>
      <p:grpSp>
        <p:nvGrpSpPr>
          <p:cNvPr id="48133" name="Group 5"/>
          <p:cNvGrpSpPr>
            <a:grpSpLocks/>
          </p:cNvGrpSpPr>
          <p:nvPr/>
        </p:nvGrpSpPr>
        <p:grpSpPr bwMode="auto">
          <a:xfrm>
            <a:off x="2627314" y="836617"/>
            <a:ext cx="2520950" cy="503237"/>
            <a:chOff x="1247" y="754"/>
            <a:chExt cx="1588" cy="317"/>
          </a:xfrm>
        </p:grpSpPr>
        <p:sp>
          <p:nvSpPr>
            <p:cNvPr id="48197" name="AutoShape 6"/>
            <p:cNvSpPr>
              <a:spLocks noChangeArrowheads="1"/>
            </p:cNvSpPr>
            <p:nvPr/>
          </p:nvSpPr>
          <p:spPr bwMode="auto">
            <a:xfrm>
              <a:off x="1247" y="754"/>
              <a:ext cx="1588" cy="317"/>
            </a:xfrm>
            <a:prstGeom prst="can">
              <a:avLst>
                <a:gd name="adj" fmla="val 25000"/>
              </a:avLst>
            </a:prstGeom>
            <a:noFill/>
            <a:ln w="25400">
              <a:solidFill>
                <a:srgbClr val="C0C0C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98" name="AutoShape 7"/>
            <p:cNvSpPr>
              <a:spLocks noChangeArrowheads="1"/>
            </p:cNvSpPr>
            <p:nvPr/>
          </p:nvSpPr>
          <p:spPr bwMode="auto">
            <a:xfrm>
              <a:off x="1247" y="909"/>
              <a:ext cx="1588" cy="162"/>
            </a:xfrm>
            <a:prstGeom prst="can">
              <a:avLst>
                <a:gd name="adj" fmla="val 25000"/>
              </a:avLst>
            </a:prstGeom>
            <a:gradFill rotWithShape="1">
              <a:gsLst>
                <a:gs pos="0">
                  <a:srgbClr val="FF6600"/>
                </a:gs>
                <a:gs pos="100000">
                  <a:srgbClr val="762F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99" name="Oval 8"/>
            <p:cNvSpPr>
              <a:spLocks noChangeArrowheads="1"/>
            </p:cNvSpPr>
            <p:nvPr/>
          </p:nvSpPr>
          <p:spPr bwMode="auto">
            <a:xfrm>
              <a:off x="1927" y="1026"/>
              <a:ext cx="246" cy="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200" name="Oval 9"/>
            <p:cNvSpPr>
              <a:spLocks noChangeArrowheads="1"/>
            </p:cNvSpPr>
            <p:nvPr/>
          </p:nvSpPr>
          <p:spPr bwMode="auto">
            <a:xfrm>
              <a:off x="2200" y="1026"/>
              <a:ext cx="246" cy="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201" name="Oval 10"/>
            <p:cNvSpPr>
              <a:spLocks noChangeArrowheads="1"/>
            </p:cNvSpPr>
            <p:nvPr/>
          </p:nvSpPr>
          <p:spPr bwMode="auto">
            <a:xfrm>
              <a:off x="2517" y="1026"/>
              <a:ext cx="246" cy="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202" name="Oval 11"/>
            <p:cNvSpPr>
              <a:spLocks noChangeArrowheads="1"/>
            </p:cNvSpPr>
            <p:nvPr/>
          </p:nvSpPr>
          <p:spPr bwMode="auto">
            <a:xfrm>
              <a:off x="1610" y="1026"/>
              <a:ext cx="246" cy="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203" name="Oval 12"/>
            <p:cNvSpPr>
              <a:spLocks noChangeArrowheads="1"/>
            </p:cNvSpPr>
            <p:nvPr/>
          </p:nvSpPr>
          <p:spPr bwMode="auto">
            <a:xfrm>
              <a:off x="1338" y="1026"/>
              <a:ext cx="246" cy="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grpSp>
      <p:grpSp>
        <p:nvGrpSpPr>
          <p:cNvPr id="48134" name="Group 13"/>
          <p:cNvGrpSpPr>
            <a:grpSpLocks/>
          </p:cNvGrpSpPr>
          <p:nvPr/>
        </p:nvGrpSpPr>
        <p:grpSpPr bwMode="auto">
          <a:xfrm>
            <a:off x="2627314" y="3141667"/>
            <a:ext cx="2520950" cy="503237"/>
            <a:chOff x="1338" y="1570"/>
            <a:chExt cx="1588" cy="317"/>
          </a:xfrm>
        </p:grpSpPr>
        <p:sp>
          <p:nvSpPr>
            <p:cNvPr id="48184" name="AutoShape 14"/>
            <p:cNvSpPr>
              <a:spLocks noChangeArrowheads="1"/>
            </p:cNvSpPr>
            <p:nvPr/>
          </p:nvSpPr>
          <p:spPr bwMode="auto">
            <a:xfrm>
              <a:off x="1338" y="1570"/>
              <a:ext cx="1588" cy="317"/>
            </a:xfrm>
            <a:prstGeom prst="can">
              <a:avLst>
                <a:gd name="adj" fmla="val 25000"/>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85" name="AutoShape 15"/>
            <p:cNvSpPr>
              <a:spLocks noChangeArrowheads="1"/>
            </p:cNvSpPr>
            <p:nvPr/>
          </p:nvSpPr>
          <p:spPr bwMode="auto">
            <a:xfrm>
              <a:off x="1338" y="1725"/>
              <a:ext cx="1588" cy="162"/>
            </a:xfrm>
            <a:prstGeom prst="can">
              <a:avLst>
                <a:gd name="adj" fmla="val 25000"/>
              </a:avLst>
            </a:prstGeom>
            <a:gradFill rotWithShape="1">
              <a:gsLst>
                <a:gs pos="0">
                  <a:srgbClr val="FF9900"/>
                </a:gs>
                <a:gs pos="100000">
                  <a:srgbClr val="7647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86" name="Oval 16"/>
            <p:cNvSpPr>
              <a:spLocks noChangeArrowheads="1"/>
            </p:cNvSpPr>
            <p:nvPr/>
          </p:nvSpPr>
          <p:spPr bwMode="auto">
            <a:xfrm>
              <a:off x="1474" y="1752"/>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87" name="Oval 17"/>
            <p:cNvSpPr>
              <a:spLocks noChangeArrowheads="1"/>
            </p:cNvSpPr>
            <p:nvPr/>
          </p:nvSpPr>
          <p:spPr bwMode="auto">
            <a:xfrm>
              <a:off x="1701" y="1752"/>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88" name="Oval 18"/>
            <p:cNvSpPr>
              <a:spLocks noChangeArrowheads="1"/>
            </p:cNvSpPr>
            <p:nvPr/>
          </p:nvSpPr>
          <p:spPr bwMode="auto">
            <a:xfrm>
              <a:off x="1928" y="1752"/>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89" name="Oval 19"/>
            <p:cNvSpPr>
              <a:spLocks noChangeArrowheads="1"/>
            </p:cNvSpPr>
            <p:nvPr/>
          </p:nvSpPr>
          <p:spPr bwMode="auto">
            <a:xfrm>
              <a:off x="2155" y="1752"/>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90" name="Oval 20"/>
            <p:cNvSpPr>
              <a:spLocks noChangeArrowheads="1"/>
            </p:cNvSpPr>
            <p:nvPr/>
          </p:nvSpPr>
          <p:spPr bwMode="auto">
            <a:xfrm>
              <a:off x="2381" y="1752"/>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91" name="Oval 21"/>
            <p:cNvSpPr>
              <a:spLocks noChangeArrowheads="1"/>
            </p:cNvSpPr>
            <p:nvPr/>
          </p:nvSpPr>
          <p:spPr bwMode="auto">
            <a:xfrm>
              <a:off x="2563" y="1752"/>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92" name="Oval 22"/>
            <p:cNvSpPr>
              <a:spLocks noChangeArrowheads="1"/>
            </p:cNvSpPr>
            <p:nvPr/>
          </p:nvSpPr>
          <p:spPr bwMode="auto">
            <a:xfrm>
              <a:off x="2699" y="1752"/>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93" name="Oval 23"/>
            <p:cNvSpPr>
              <a:spLocks noChangeArrowheads="1"/>
            </p:cNvSpPr>
            <p:nvPr/>
          </p:nvSpPr>
          <p:spPr bwMode="auto">
            <a:xfrm>
              <a:off x="2291" y="1752"/>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94" name="Oval 24"/>
            <p:cNvSpPr>
              <a:spLocks noChangeArrowheads="1"/>
            </p:cNvSpPr>
            <p:nvPr/>
          </p:nvSpPr>
          <p:spPr bwMode="auto">
            <a:xfrm>
              <a:off x="2019" y="1752"/>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95" name="Oval 25"/>
            <p:cNvSpPr>
              <a:spLocks noChangeArrowheads="1"/>
            </p:cNvSpPr>
            <p:nvPr/>
          </p:nvSpPr>
          <p:spPr bwMode="auto">
            <a:xfrm>
              <a:off x="1792" y="1752"/>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96" name="Oval 26"/>
            <p:cNvSpPr>
              <a:spLocks noChangeArrowheads="1"/>
            </p:cNvSpPr>
            <p:nvPr/>
          </p:nvSpPr>
          <p:spPr bwMode="auto">
            <a:xfrm>
              <a:off x="1565" y="1752"/>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grpSp>
      <p:sp>
        <p:nvSpPr>
          <p:cNvPr id="48135" name="AutoShape 27"/>
          <p:cNvSpPr>
            <a:spLocks noChangeArrowheads="1"/>
          </p:cNvSpPr>
          <p:nvPr/>
        </p:nvSpPr>
        <p:spPr bwMode="auto">
          <a:xfrm>
            <a:off x="4787901" y="549275"/>
            <a:ext cx="2592388" cy="647700"/>
          </a:xfrm>
          <a:prstGeom prst="curvedDownArrow">
            <a:avLst>
              <a:gd name="adj1" fmla="val 19308"/>
              <a:gd name="adj2" fmla="val 154613"/>
              <a:gd name="adj3" fmla="val 33333"/>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grpSp>
        <p:nvGrpSpPr>
          <p:cNvPr id="48136" name="Group 28"/>
          <p:cNvGrpSpPr>
            <a:grpSpLocks/>
          </p:cNvGrpSpPr>
          <p:nvPr/>
        </p:nvGrpSpPr>
        <p:grpSpPr bwMode="auto">
          <a:xfrm>
            <a:off x="2625727" y="4365625"/>
            <a:ext cx="2520950" cy="503238"/>
            <a:chOff x="1383" y="2659"/>
            <a:chExt cx="1588" cy="317"/>
          </a:xfrm>
        </p:grpSpPr>
        <p:sp>
          <p:nvSpPr>
            <p:cNvPr id="48175" name="AutoShape 29"/>
            <p:cNvSpPr>
              <a:spLocks noChangeArrowheads="1"/>
            </p:cNvSpPr>
            <p:nvPr/>
          </p:nvSpPr>
          <p:spPr bwMode="auto">
            <a:xfrm>
              <a:off x="1383" y="2659"/>
              <a:ext cx="1588" cy="317"/>
            </a:xfrm>
            <a:prstGeom prst="can">
              <a:avLst>
                <a:gd name="adj" fmla="val 25000"/>
              </a:avLst>
            </a:prstGeom>
            <a:noFill/>
            <a:ln w="25400">
              <a:solidFill>
                <a:srgbClr val="C0C0C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76" name="AutoShape 30"/>
            <p:cNvSpPr>
              <a:spLocks noChangeArrowheads="1"/>
            </p:cNvSpPr>
            <p:nvPr/>
          </p:nvSpPr>
          <p:spPr bwMode="auto">
            <a:xfrm>
              <a:off x="1383" y="2814"/>
              <a:ext cx="1588" cy="162"/>
            </a:xfrm>
            <a:prstGeom prst="can">
              <a:avLst>
                <a:gd name="adj" fmla="val 25000"/>
              </a:avLst>
            </a:prstGeom>
            <a:gradFill rotWithShape="1">
              <a:gsLst>
                <a:gs pos="0">
                  <a:srgbClr val="FF0000"/>
                </a:gs>
                <a:gs pos="100000">
                  <a:srgbClr val="7600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77" name="Oval 31"/>
            <p:cNvSpPr>
              <a:spLocks noChangeArrowheads="1"/>
            </p:cNvSpPr>
            <p:nvPr/>
          </p:nvSpPr>
          <p:spPr bwMode="auto">
            <a:xfrm>
              <a:off x="1474" y="2886"/>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78" name="Oval 32"/>
            <p:cNvSpPr>
              <a:spLocks noChangeArrowheads="1"/>
            </p:cNvSpPr>
            <p:nvPr/>
          </p:nvSpPr>
          <p:spPr bwMode="auto">
            <a:xfrm>
              <a:off x="1882" y="2886"/>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79" name="Oval 33"/>
            <p:cNvSpPr>
              <a:spLocks noChangeArrowheads="1"/>
            </p:cNvSpPr>
            <p:nvPr/>
          </p:nvSpPr>
          <p:spPr bwMode="auto">
            <a:xfrm>
              <a:off x="2471" y="2886"/>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80" name="Oval 34"/>
            <p:cNvSpPr>
              <a:spLocks noChangeArrowheads="1"/>
            </p:cNvSpPr>
            <p:nvPr/>
          </p:nvSpPr>
          <p:spPr bwMode="auto">
            <a:xfrm>
              <a:off x="2698" y="2886"/>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81" name="Oval 35"/>
            <p:cNvSpPr>
              <a:spLocks noChangeArrowheads="1"/>
            </p:cNvSpPr>
            <p:nvPr/>
          </p:nvSpPr>
          <p:spPr bwMode="auto">
            <a:xfrm>
              <a:off x="2245" y="2886"/>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82" name="Oval 36"/>
            <p:cNvSpPr>
              <a:spLocks noChangeArrowheads="1"/>
            </p:cNvSpPr>
            <p:nvPr/>
          </p:nvSpPr>
          <p:spPr bwMode="auto">
            <a:xfrm>
              <a:off x="2063" y="2886"/>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83" name="Oval 37"/>
            <p:cNvSpPr>
              <a:spLocks noChangeArrowheads="1"/>
            </p:cNvSpPr>
            <p:nvPr/>
          </p:nvSpPr>
          <p:spPr bwMode="auto">
            <a:xfrm>
              <a:off x="1655" y="2886"/>
              <a:ext cx="91" cy="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grpSp>
      <p:grpSp>
        <p:nvGrpSpPr>
          <p:cNvPr id="48137" name="Group 38"/>
          <p:cNvGrpSpPr>
            <a:grpSpLocks/>
          </p:cNvGrpSpPr>
          <p:nvPr/>
        </p:nvGrpSpPr>
        <p:grpSpPr bwMode="auto">
          <a:xfrm>
            <a:off x="2625727" y="5589592"/>
            <a:ext cx="2520950" cy="504825"/>
            <a:chOff x="1610" y="3339"/>
            <a:chExt cx="1588" cy="318"/>
          </a:xfrm>
        </p:grpSpPr>
        <p:sp>
          <p:nvSpPr>
            <p:cNvPr id="48168" name="AutoShape 39"/>
            <p:cNvSpPr>
              <a:spLocks noChangeArrowheads="1"/>
            </p:cNvSpPr>
            <p:nvPr/>
          </p:nvSpPr>
          <p:spPr bwMode="auto">
            <a:xfrm>
              <a:off x="1610" y="3339"/>
              <a:ext cx="1588" cy="317"/>
            </a:xfrm>
            <a:prstGeom prst="can">
              <a:avLst>
                <a:gd name="adj" fmla="val 25000"/>
              </a:avLst>
            </a:prstGeom>
            <a:noFill/>
            <a:ln w="25400">
              <a:solidFill>
                <a:srgbClr val="C0C0C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69" name="AutoShape 40"/>
            <p:cNvSpPr>
              <a:spLocks noChangeArrowheads="1"/>
            </p:cNvSpPr>
            <p:nvPr/>
          </p:nvSpPr>
          <p:spPr bwMode="auto">
            <a:xfrm>
              <a:off x="1610" y="3494"/>
              <a:ext cx="1588" cy="162"/>
            </a:xfrm>
            <a:prstGeom prst="can">
              <a:avLst>
                <a:gd name="adj" fmla="val 25000"/>
              </a:avLst>
            </a:prstGeom>
            <a:gradFill rotWithShape="1">
              <a:gsLst>
                <a:gs pos="0">
                  <a:srgbClr val="FF0000"/>
                </a:gs>
                <a:gs pos="100000">
                  <a:srgbClr val="7600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70" name="AutoShape 41"/>
            <p:cNvSpPr>
              <a:spLocks noChangeArrowheads="1"/>
            </p:cNvSpPr>
            <p:nvPr/>
          </p:nvSpPr>
          <p:spPr bwMode="auto">
            <a:xfrm>
              <a:off x="1655" y="3566"/>
              <a:ext cx="227" cy="91"/>
            </a:xfrm>
            <a:prstGeom prst="star8">
              <a:avLst>
                <a:gd name="adj" fmla="val 3825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71" name="AutoShape 42"/>
            <p:cNvSpPr>
              <a:spLocks noChangeArrowheads="1"/>
            </p:cNvSpPr>
            <p:nvPr/>
          </p:nvSpPr>
          <p:spPr bwMode="auto">
            <a:xfrm>
              <a:off x="1927" y="3566"/>
              <a:ext cx="227" cy="91"/>
            </a:xfrm>
            <a:prstGeom prst="star8">
              <a:avLst>
                <a:gd name="adj" fmla="val 3825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72" name="AutoShape 43"/>
            <p:cNvSpPr>
              <a:spLocks noChangeArrowheads="1"/>
            </p:cNvSpPr>
            <p:nvPr/>
          </p:nvSpPr>
          <p:spPr bwMode="auto">
            <a:xfrm>
              <a:off x="2200" y="3566"/>
              <a:ext cx="227" cy="91"/>
            </a:xfrm>
            <a:prstGeom prst="star8">
              <a:avLst>
                <a:gd name="adj" fmla="val 3825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73" name="AutoShape 44"/>
            <p:cNvSpPr>
              <a:spLocks noChangeArrowheads="1"/>
            </p:cNvSpPr>
            <p:nvPr/>
          </p:nvSpPr>
          <p:spPr bwMode="auto">
            <a:xfrm>
              <a:off x="2517" y="3566"/>
              <a:ext cx="227" cy="91"/>
            </a:xfrm>
            <a:prstGeom prst="star8">
              <a:avLst>
                <a:gd name="adj" fmla="val 3825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74" name="AutoShape 45"/>
            <p:cNvSpPr>
              <a:spLocks noChangeArrowheads="1"/>
            </p:cNvSpPr>
            <p:nvPr/>
          </p:nvSpPr>
          <p:spPr bwMode="auto">
            <a:xfrm>
              <a:off x="2789" y="3566"/>
              <a:ext cx="227" cy="91"/>
            </a:xfrm>
            <a:prstGeom prst="star8">
              <a:avLst>
                <a:gd name="adj" fmla="val 3825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grpSp>
      <p:sp>
        <p:nvSpPr>
          <p:cNvPr id="48138" name="Text Box 46"/>
          <p:cNvSpPr txBox="1">
            <a:spLocks noChangeArrowheads="1"/>
          </p:cNvSpPr>
          <p:nvPr/>
        </p:nvSpPr>
        <p:spPr bwMode="auto">
          <a:xfrm>
            <a:off x="455613" y="908053"/>
            <a:ext cx="1566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50000"/>
              </a:spcBef>
              <a:spcAft>
                <a:spcPct val="0"/>
              </a:spcAft>
            </a:pPr>
            <a:r>
              <a:rPr lang="en-US" altLang="zh-TW" sz="1400" b="1" smtClean="0">
                <a:solidFill>
                  <a:srgbClr val="000000"/>
                </a:solidFill>
                <a:latin typeface="Calibri" panose="020F0502020204030204" pitchFamily="34" charset="0"/>
                <a:ea typeface="新細明體" panose="02020500000000000000" pitchFamily="18" charset="-120"/>
              </a:rPr>
              <a:t>hES5 on feeder + bFGF</a:t>
            </a:r>
          </a:p>
        </p:txBody>
      </p:sp>
      <p:sp>
        <p:nvSpPr>
          <p:cNvPr id="48139" name="Text Box 47"/>
          <p:cNvSpPr txBox="1">
            <a:spLocks noChangeArrowheads="1"/>
          </p:cNvSpPr>
          <p:nvPr/>
        </p:nvSpPr>
        <p:spPr bwMode="auto">
          <a:xfrm>
            <a:off x="179390" y="3789363"/>
            <a:ext cx="24034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50000"/>
              </a:spcBef>
              <a:spcAft>
                <a:spcPct val="0"/>
              </a:spcAft>
            </a:pPr>
            <a:r>
              <a:rPr lang="en-US" altLang="zh-TW" sz="1400" b="1" smtClean="0">
                <a:solidFill>
                  <a:srgbClr val="000000"/>
                </a:solidFill>
                <a:latin typeface="Calibri" panose="020F0502020204030204" pitchFamily="34" charset="0"/>
                <a:ea typeface="新細明體" panose="02020500000000000000" pitchFamily="18" charset="-120"/>
              </a:rPr>
              <a:t>Plate EBs on gelatin-coating culture dishes in differentiation medium</a:t>
            </a:r>
          </a:p>
        </p:txBody>
      </p:sp>
      <p:sp>
        <p:nvSpPr>
          <p:cNvPr id="48140" name="Text Box 48"/>
          <p:cNvSpPr txBox="1">
            <a:spLocks noChangeArrowheads="1"/>
          </p:cNvSpPr>
          <p:nvPr/>
        </p:nvSpPr>
        <p:spPr bwMode="auto">
          <a:xfrm>
            <a:off x="179388" y="4941888"/>
            <a:ext cx="15668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50000"/>
              </a:spcBef>
              <a:spcAft>
                <a:spcPct val="0"/>
              </a:spcAft>
            </a:pPr>
            <a:r>
              <a:rPr lang="en-US" altLang="zh-TW" sz="1400" b="1" smtClean="0">
                <a:solidFill>
                  <a:srgbClr val="000000"/>
                </a:solidFill>
                <a:latin typeface="Calibri" panose="020F0502020204030204" pitchFamily="34" charset="0"/>
                <a:ea typeface="新細明體" panose="02020500000000000000" pitchFamily="18" charset="-120"/>
              </a:rPr>
              <a:t>Harvest EB outgrowth and assay</a:t>
            </a:r>
          </a:p>
        </p:txBody>
      </p:sp>
      <p:sp>
        <p:nvSpPr>
          <p:cNvPr id="48141" name="AutoShape 49"/>
          <p:cNvSpPr>
            <a:spLocks noChangeArrowheads="1"/>
          </p:cNvSpPr>
          <p:nvPr/>
        </p:nvSpPr>
        <p:spPr bwMode="auto">
          <a:xfrm>
            <a:off x="3708400" y="1412879"/>
            <a:ext cx="71438" cy="504825"/>
          </a:xfrm>
          <a:prstGeom prst="downArrow">
            <a:avLst>
              <a:gd name="adj1" fmla="val 50000"/>
              <a:gd name="adj2" fmla="val 176665"/>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42" name="AutoShape 50"/>
          <p:cNvSpPr>
            <a:spLocks noChangeArrowheads="1"/>
          </p:cNvSpPr>
          <p:nvPr/>
        </p:nvSpPr>
        <p:spPr bwMode="auto">
          <a:xfrm>
            <a:off x="3706815" y="3716338"/>
            <a:ext cx="71437" cy="576262"/>
          </a:xfrm>
          <a:prstGeom prst="downArrow">
            <a:avLst>
              <a:gd name="adj1" fmla="val 50000"/>
              <a:gd name="adj2" fmla="val 201668"/>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43" name="Text Box 51"/>
          <p:cNvSpPr txBox="1">
            <a:spLocks noChangeArrowheads="1"/>
          </p:cNvSpPr>
          <p:nvPr/>
        </p:nvSpPr>
        <p:spPr bwMode="auto">
          <a:xfrm>
            <a:off x="3789363" y="1412875"/>
            <a:ext cx="22225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50000"/>
              </a:spcBef>
              <a:spcAft>
                <a:spcPct val="0"/>
              </a:spcAft>
            </a:pPr>
            <a:r>
              <a:rPr lang="en-US" altLang="zh-TW" sz="1400" b="1" smtClean="0">
                <a:solidFill>
                  <a:srgbClr val="000000"/>
                </a:solidFill>
                <a:latin typeface="Calibri" panose="020F0502020204030204" pitchFamily="34" charset="0"/>
                <a:ea typeface="新細明體" panose="02020500000000000000" pitchFamily="18" charset="-120"/>
              </a:rPr>
              <a:t>Treat cells with dispase  to completely detach the colonies</a:t>
            </a:r>
            <a:r>
              <a:rPr lang="en-US" altLang="zh-TW" sz="1400" smtClean="0">
                <a:solidFill>
                  <a:srgbClr val="000000"/>
                </a:solidFill>
                <a:latin typeface="Calibri" panose="020F0502020204030204" pitchFamily="34" charset="0"/>
                <a:ea typeface="新細明體" panose="02020500000000000000" pitchFamily="18" charset="-120"/>
              </a:rPr>
              <a:t> </a:t>
            </a:r>
          </a:p>
        </p:txBody>
      </p:sp>
      <p:sp>
        <p:nvSpPr>
          <p:cNvPr id="48144" name="Rectangle 52"/>
          <p:cNvSpPr>
            <a:spLocks noChangeArrowheads="1"/>
          </p:cNvSpPr>
          <p:nvPr/>
        </p:nvSpPr>
        <p:spPr bwMode="auto">
          <a:xfrm>
            <a:off x="82552" y="1796018"/>
            <a:ext cx="23288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0"/>
              </a:spcBef>
              <a:spcAft>
                <a:spcPct val="0"/>
              </a:spcAft>
            </a:pPr>
            <a:r>
              <a:rPr lang="en-US" altLang="zh-TW" sz="1400" b="1" smtClean="0">
                <a:solidFill>
                  <a:srgbClr val="000000"/>
                </a:solidFill>
                <a:latin typeface="Calibri" panose="020F0502020204030204" pitchFamily="34" charset="0"/>
                <a:ea typeface="新細明體" panose="02020500000000000000" pitchFamily="18" charset="-120"/>
              </a:rPr>
              <a:t>Transfer detaching colonies to a low binding dish containing hES media -bFGF</a:t>
            </a:r>
            <a:endParaRPr lang="en-US" altLang="zh-TW" sz="1400" smtClean="0">
              <a:solidFill>
                <a:srgbClr val="000000"/>
              </a:solidFill>
              <a:latin typeface="Calibri" panose="020F0502020204030204" pitchFamily="34" charset="0"/>
              <a:ea typeface="新細明體" panose="02020500000000000000" pitchFamily="18" charset="-120"/>
            </a:endParaRPr>
          </a:p>
        </p:txBody>
      </p:sp>
      <p:sp>
        <p:nvSpPr>
          <p:cNvPr id="48145" name="AutoShape 53"/>
          <p:cNvSpPr>
            <a:spLocks noChangeArrowheads="1"/>
          </p:cNvSpPr>
          <p:nvPr/>
        </p:nvSpPr>
        <p:spPr bwMode="auto">
          <a:xfrm>
            <a:off x="3706815" y="4941892"/>
            <a:ext cx="71437" cy="574675"/>
          </a:xfrm>
          <a:prstGeom prst="downArrow">
            <a:avLst>
              <a:gd name="adj1" fmla="val 50000"/>
              <a:gd name="adj2" fmla="val 201113"/>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grpSp>
        <p:nvGrpSpPr>
          <p:cNvPr id="48146" name="Group 54"/>
          <p:cNvGrpSpPr>
            <a:grpSpLocks/>
          </p:cNvGrpSpPr>
          <p:nvPr/>
        </p:nvGrpSpPr>
        <p:grpSpPr bwMode="auto">
          <a:xfrm>
            <a:off x="2627314" y="1989142"/>
            <a:ext cx="2520950" cy="503237"/>
            <a:chOff x="1565" y="1253"/>
            <a:chExt cx="1588" cy="317"/>
          </a:xfrm>
        </p:grpSpPr>
        <p:sp>
          <p:nvSpPr>
            <p:cNvPr id="48160" name="AutoShape 55"/>
            <p:cNvSpPr>
              <a:spLocks noChangeArrowheads="1"/>
            </p:cNvSpPr>
            <p:nvPr/>
          </p:nvSpPr>
          <p:spPr bwMode="auto">
            <a:xfrm>
              <a:off x="1565" y="1253"/>
              <a:ext cx="1588" cy="317"/>
            </a:xfrm>
            <a:prstGeom prst="can">
              <a:avLst>
                <a:gd name="adj" fmla="val 25000"/>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61" name="AutoShape 56"/>
            <p:cNvSpPr>
              <a:spLocks noChangeArrowheads="1"/>
            </p:cNvSpPr>
            <p:nvPr/>
          </p:nvSpPr>
          <p:spPr bwMode="auto">
            <a:xfrm>
              <a:off x="1565" y="1362"/>
              <a:ext cx="1588" cy="162"/>
            </a:xfrm>
            <a:prstGeom prst="can">
              <a:avLst>
                <a:gd name="adj" fmla="val 25000"/>
              </a:avLst>
            </a:prstGeom>
            <a:gradFill rotWithShape="1">
              <a:gsLst>
                <a:gs pos="0">
                  <a:srgbClr val="FF9900"/>
                </a:gs>
                <a:gs pos="100000">
                  <a:srgbClr val="7647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62" name="Oval 57"/>
            <p:cNvSpPr>
              <a:spLocks noChangeArrowheads="1"/>
            </p:cNvSpPr>
            <p:nvPr/>
          </p:nvSpPr>
          <p:spPr bwMode="auto">
            <a:xfrm>
              <a:off x="1701" y="1389"/>
              <a:ext cx="181" cy="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63" name="Oval 58"/>
            <p:cNvSpPr>
              <a:spLocks noChangeArrowheads="1"/>
            </p:cNvSpPr>
            <p:nvPr/>
          </p:nvSpPr>
          <p:spPr bwMode="auto">
            <a:xfrm>
              <a:off x="1927" y="1389"/>
              <a:ext cx="181" cy="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64" name="Oval 59"/>
            <p:cNvSpPr>
              <a:spLocks noChangeArrowheads="1"/>
            </p:cNvSpPr>
            <p:nvPr/>
          </p:nvSpPr>
          <p:spPr bwMode="auto">
            <a:xfrm>
              <a:off x="2154" y="1389"/>
              <a:ext cx="181" cy="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65" name="Oval 60"/>
            <p:cNvSpPr>
              <a:spLocks noChangeArrowheads="1"/>
            </p:cNvSpPr>
            <p:nvPr/>
          </p:nvSpPr>
          <p:spPr bwMode="auto">
            <a:xfrm>
              <a:off x="2381" y="1389"/>
              <a:ext cx="181" cy="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66" name="Oval 61"/>
            <p:cNvSpPr>
              <a:spLocks noChangeArrowheads="1"/>
            </p:cNvSpPr>
            <p:nvPr/>
          </p:nvSpPr>
          <p:spPr bwMode="auto">
            <a:xfrm>
              <a:off x="2653" y="1389"/>
              <a:ext cx="181" cy="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67" name="Oval 62"/>
            <p:cNvSpPr>
              <a:spLocks noChangeArrowheads="1"/>
            </p:cNvSpPr>
            <p:nvPr/>
          </p:nvSpPr>
          <p:spPr bwMode="auto">
            <a:xfrm>
              <a:off x="2880" y="1389"/>
              <a:ext cx="181" cy="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grpSp>
      <p:sp>
        <p:nvSpPr>
          <p:cNvPr id="48147" name="AutoShape 63"/>
          <p:cNvSpPr>
            <a:spLocks noChangeArrowheads="1"/>
          </p:cNvSpPr>
          <p:nvPr/>
        </p:nvSpPr>
        <p:spPr bwMode="auto">
          <a:xfrm>
            <a:off x="3706815" y="2565404"/>
            <a:ext cx="71437" cy="504825"/>
          </a:xfrm>
          <a:prstGeom prst="downArrow">
            <a:avLst>
              <a:gd name="adj1" fmla="val 50000"/>
              <a:gd name="adj2" fmla="val 176668"/>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48" name="Text Box 64"/>
          <p:cNvSpPr txBox="1">
            <a:spLocks noChangeArrowheads="1"/>
          </p:cNvSpPr>
          <p:nvPr/>
        </p:nvSpPr>
        <p:spPr bwMode="auto">
          <a:xfrm>
            <a:off x="107952" y="2997201"/>
            <a:ext cx="22320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50000"/>
              </a:spcBef>
              <a:spcAft>
                <a:spcPct val="0"/>
              </a:spcAft>
            </a:pPr>
            <a:r>
              <a:rPr lang="en-US" altLang="zh-TW" sz="1400" b="1" smtClean="0">
                <a:solidFill>
                  <a:srgbClr val="000000"/>
                </a:solidFill>
                <a:latin typeface="Calibri" panose="020F0502020204030204" pitchFamily="34" charset="0"/>
                <a:ea typeface="新細明體" panose="02020500000000000000" pitchFamily="18" charset="-120"/>
              </a:rPr>
              <a:t>Embryoid Bodies formation after 24-48 hrs</a:t>
            </a:r>
          </a:p>
        </p:txBody>
      </p:sp>
      <p:sp>
        <p:nvSpPr>
          <p:cNvPr id="48149" name="AutoShape 65"/>
          <p:cNvSpPr>
            <a:spLocks noChangeArrowheads="1"/>
          </p:cNvSpPr>
          <p:nvPr/>
        </p:nvSpPr>
        <p:spPr bwMode="auto">
          <a:xfrm>
            <a:off x="4787902" y="2781300"/>
            <a:ext cx="3024188" cy="647700"/>
          </a:xfrm>
          <a:prstGeom prst="curvedDownArrow">
            <a:avLst>
              <a:gd name="adj1" fmla="val 22524"/>
              <a:gd name="adj2" fmla="val 180366"/>
              <a:gd name="adj3" fmla="val 33333"/>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sp>
        <p:nvSpPr>
          <p:cNvPr id="48150" name="Rectangle 66"/>
          <p:cNvSpPr>
            <a:spLocks noChangeArrowheads="1"/>
          </p:cNvSpPr>
          <p:nvPr/>
        </p:nvSpPr>
        <p:spPr bwMode="auto">
          <a:xfrm>
            <a:off x="3924301" y="2565403"/>
            <a:ext cx="17891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50000"/>
              </a:spcBef>
              <a:spcAft>
                <a:spcPct val="0"/>
              </a:spcAft>
            </a:pPr>
            <a:r>
              <a:rPr lang="en-US" altLang="zh-TW" sz="1400" b="1" smtClean="0">
                <a:solidFill>
                  <a:srgbClr val="000000"/>
                </a:solidFill>
                <a:latin typeface="Calibri" panose="020F0502020204030204" pitchFamily="34" charset="0"/>
                <a:ea typeface="新細明體" panose="02020500000000000000" pitchFamily="18" charset="-120"/>
              </a:rPr>
              <a:t>Change medium every day</a:t>
            </a:r>
          </a:p>
        </p:txBody>
      </p:sp>
      <p:sp>
        <p:nvSpPr>
          <p:cNvPr id="48151" name="Text Box 67"/>
          <p:cNvSpPr txBox="1">
            <a:spLocks noChangeArrowheads="1"/>
          </p:cNvSpPr>
          <p:nvPr/>
        </p:nvSpPr>
        <p:spPr bwMode="auto">
          <a:xfrm>
            <a:off x="3924302" y="5013326"/>
            <a:ext cx="18716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50000"/>
              </a:spcBef>
              <a:spcAft>
                <a:spcPct val="0"/>
              </a:spcAft>
            </a:pPr>
            <a:r>
              <a:rPr lang="en-US" altLang="zh-TW" sz="1400" b="1" smtClean="0">
                <a:solidFill>
                  <a:srgbClr val="000000"/>
                </a:solidFill>
                <a:latin typeface="Calibri" panose="020F0502020204030204" pitchFamily="34" charset="0"/>
                <a:ea typeface="新細明體" panose="02020500000000000000" pitchFamily="18" charset="-120"/>
              </a:rPr>
              <a:t>Change medium every 2 day for 2 weeks</a:t>
            </a:r>
          </a:p>
        </p:txBody>
      </p:sp>
      <p:grpSp>
        <p:nvGrpSpPr>
          <p:cNvPr id="48152" name="Group 68"/>
          <p:cNvGrpSpPr>
            <a:grpSpLocks/>
          </p:cNvGrpSpPr>
          <p:nvPr/>
        </p:nvGrpSpPr>
        <p:grpSpPr bwMode="auto">
          <a:xfrm>
            <a:off x="7380290" y="5373689"/>
            <a:ext cx="1961659" cy="1491242"/>
            <a:chOff x="2656" y="2116"/>
            <a:chExt cx="1520" cy="1076"/>
          </a:xfrm>
        </p:grpSpPr>
        <p:pic>
          <p:nvPicPr>
            <p:cNvPr id="48158" name="圖片 8" descr="actin-1.bmp"/>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6" y="2116"/>
              <a:ext cx="1350" cy="1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59" name="文字方塊 16"/>
            <p:cNvSpPr txBox="1">
              <a:spLocks noChangeArrowheads="1"/>
            </p:cNvSpPr>
            <p:nvPr/>
          </p:nvSpPr>
          <p:spPr bwMode="auto">
            <a:xfrm>
              <a:off x="3414" y="2791"/>
              <a:ext cx="762"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lnSpc>
                  <a:spcPct val="250000"/>
                </a:lnSpc>
                <a:spcBef>
                  <a:spcPct val="0"/>
                </a:spcBef>
                <a:spcAft>
                  <a:spcPct val="0"/>
                </a:spcAft>
              </a:pPr>
              <a:r>
                <a:rPr kumimoji="0" lang="el-GR" altLang="zh-TW" sz="1200" b="1" smtClean="0">
                  <a:solidFill>
                    <a:srgbClr val="00B050"/>
                  </a:solidFill>
                  <a:latin typeface="Calibri" panose="020F0502020204030204" pitchFamily="34" charset="0"/>
                  <a:ea typeface="新細明體" panose="02020500000000000000" pitchFamily="18" charset="-120"/>
                </a:rPr>
                <a:t>α</a:t>
              </a:r>
              <a:r>
                <a:rPr kumimoji="0" lang="en-US" altLang="zh-TW" sz="1200" b="1" smtClean="0">
                  <a:solidFill>
                    <a:srgbClr val="00B050"/>
                  </a:solidFill>
                  <a:latin typeface="Calibri" panose="020F0502020204030204" pitchFamily="34" charset="0"/>
                  <a:ea typeface="新細明體" panose="02020500000000000000" pitchFamily="18" charset="-120"/>
                </a:rPr>
                <a:t>-smooth </a:t>
              </a:r>
            </a:p>
            <a:p>
              <a:pPr eaLnBrk="1" fontAlgn="base" hangingPunct="1">
                <a:lnSpc>
                  <a:spcPct val="0"/>
                </a:lnSpc>
                <a:spcBef>
                  <a:spcPct val="0"/>
                </a:spcBef>
                <a:spcAft>
                  <a:spcPct val="0"/>
                </a:spcAft>
              </a:pPr>
              <a:r>
                <a:rPr kumimoji="0" lang="en-US" altLang="zh-TW" sz="1200" b="1" smtClean="0">
                  <a:solidFill>
                    <a:srgbClr val="00B050"/>
                  </a:solidFill>
                  <a:latin typeface="Calibri" panose="020F0502020204030204" pitchFamily="34" charset="0"/>
                  <a:ea typeface="新細明體" panose="02020500000000000000" pitchFamily="18" charset="-120"/>
                </a:rPr>
                <a:t>muscle actin</a:t>
              </a:r>
            </a:p>
          </p:txBody>
        </p:sp>
      </p:grpSp>
      <p:grpSp>
        <p:nvGrpSpPr>
          <p:cNvPr id="48153" name="Group 71"/>
          <p:cNvGrpSpPr>
            <a:grpSpLocks/>
          </p:cNvGrpSpPr>
          <p:nvPr/>
        </p:nvGrpSpPr>
        <p:grpSpPr bwMode="auto">
          <a:xfrm>
            <a:off x="5724526" y="5302251"/>
            <a:ext cx="1807435" cy="1512602"/>
            <a:chOff x="2656" y="991"/>
            <a:chExt cx="1477" cy="1047"/>
          </a:xfrm>
        </p:grpSpPr>
        <p:pic>
          <p:nvPicPr>
            <p:cNvPr id="48156" name="圖片 5" descr="nestin 20x 1-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56" y="991"/>
              <a:ext cx="1350"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57" name="文字方塊 13"/>
            <p:cNvSpPr txBox="1">
              <a:spLocks noChangeArrowheads="1"/>
            </p:cNvSpPr>
            <p:nvPr/>
          </p:nvSpPr>
          <p:spPr bwMode="auto">
            <a:xfrm>
              <a:off x="3646" y="1846"/>
              <a:ext cx="48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0"/>
                </a:spcBef>
                <a:spcAft>
                  <a:spcPct val="0"/>
                </a:spcAft>
              </a:pPr>
              <a:r>
                <a:rPr kumimoji="0" lang="en-US" altLang="zh-TW" sz="1200" b="1" smtClean="0">
                  <a:solidFill>
                    <a:srgbClr val="00B050"/>
                  </a:solidFill>
                  <a:latin typeface="Calibri" panose="020F0502020204030204" pitchFamily="34" charset="0"/>
                  <a:ea typeface="新細明體" panose="02020500000000000000" pitchFamily="18" charset="-120"/>
                </a:rPr>
                <a:t>Nestin</a:t>
              </a:r>
            </a:p>
          </p:txBody>
        </p:sp>
      </p:grpSp>
      <p:sp>
        <p:nvSpPr>
          <p:cNvPr id="48154" name="AutoShape 74"/>
          <p:cNvSpPr>
            <a:spLocks noChangeArrowheads="1"/>
          </p:cNvSpPr>
          <p:nvPr/>
        </p:nvSpPr>
        <p:spPr bwMode="auto">
          <a:xfrm rot="-764087">
            <a:off x="4572001" y="5013325"/>
            <a:ext cx="3024188" cy="647700"/>
          </a:xfrm>
          <a:prstGeom prst="curvedDownArrow">
            <a:avLst>
              <a:gd name="adj1" fmla="val 22524"/>
              <a:gd name="adj2" fmla="val 180366"/>
              <a:gd name="adj3" fmla="val 33333"/>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000000"/>
              </a:solidFill>
              <a:latin typeface="Calibri" panose="020F0502020204030204" pitchFamily="34" charset="0"/>
              <a:ea typeface="新細明體" panose="02020500000000000000" pitchFamily="18" charset="-120"/>
            </a:endParaRPr>
          </a:p>
        </p:txBody>
      </p:sp>
      <p:pic>
        <p:nvPicPr>
          <p:cNvPr id="48155" name="Picture 75" descr="楊璧嘉"/>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5740400"/>
            <a:ext cx="890588"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79089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Fig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1201" y="1531857"/>
            <a:ext cx="5329238" cy="486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Rectangle 3"/>
          <p:cNvSpPr>
            <a:spLocks noChangeArrowheads="1"/>
          </p:cNvSpPr>
          <p:nvPr/>
        </p:nvSpPr>
        <p:spPr bwMode="auto">
          <a:xfrm>
            <a:off x="6588125" y="1349237"/>
            <a:ext cx="2262314" cy="3385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0"/>
              </a:spcBef>
              <a:spcAft>
                <a:spcPct val="0"/>
              </a:spcAft>
            </a:pPr>
            <a:r>
              <a:rPr lang="en-US" altLang="zh-TW" sz="1600" b="1" dirty="0" smtClean="0">
                <a:solidFill>
                  <a:srgbClr val="FF0000"/>
                </a:solidFill>
                <a:latin typeface="Calibri" panose="020F0502020204030204" pitchFamily="34" charset="0"/>
                <a:ea typeface="標楷體" panose="03000509000000000000" pitchFamily="65" charset="-120"/>
              </a:rPr>
              <a:t>Undifferentiated ES cells</a:t>
            </a:r>
            <a:endParaRPr lang="zh-TW" altLang="en-US" sz="1600" b="1" dirty="0" smtClean="0">
              <a:solidFill>
                <a:srgbClr val="FF0000"/>
              </a:solidFill>
              <a:latin typeface="Calibri" panose="020F0502020204030204" pitchFamily="34" charset="0"/>
              <a:ea typeface="標楷體" panose="03000509000000000000" pitchFamily="65" charset="-120"/>
            </a:endParaRPr>
          </a:p>
        </p:txBody>
      </p:sp>
      <p:sp>
        <p:nvSpPr>
          <p:cNvPr id="60420" name="Rectangle 4"/>
          <p:cNvSpPr>
            <a:spLocks noChangeArrowheads="1"/>
          </p:cNvSpPr>
          <p:nvPr/>
        </p:nvSpPr>
        <p:spPr bwMode="auto">
          <a:xfrm>
            <a:off x="7047328" y="4293096"/>
            <a:ext cx="1639130" cy="3385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0"/>
              </a:spcBef>
              <a:spcAft>
                <a:spcPct val="0"/>
              </a:spcAft>
            </a:pPr>
            <a:r>
              <a:rPr kumimoji="0" lang="en-US" altLang="zh-TW" sz="1600" b="1" dirty="0" smtClean="0">
                <a:solidFill>
                  <a:srgbClr val="FF0000"/>
                </a:solidFill>
                <a:latin typeface="Calibri" panose="020F0502020204030204" pitchFamily="34" charset="0"/>
                <a:ea typeface="標楷體" panose="03000509000000000000" pitchFamily="65" charset="-120"/>
              </a:rPr>
              <a:t>Differentiated EB</a:t>
            </a:r>
            <a:endParaRPr lang="zh-TW" altLang="en-US" sz="1600" b="1" dirty="0" smtClean="0">
              <a:solidFill>
                <a:srgbClr val="FF0000"/>
              </a:solidFill>
              <a:latin typeface="Calibri" panose="020F0502020204030204" pitchFamily="34" charset="0"/>
              <a:ea typeface="標楷體" panose="03000509000000000000" pitchFamily="65" charset="-120"/>
            </a:endParaRPr>
          </a:p>
        </p:txBody>
      </p:sp>
      <p:sp>
        <p:nvSpPr>
          <p:cNvPr id="432132" name="Rectangle 5"/>
          <p:cNvSpPr>
            <a:spLocks noGrp="1" noChangeArrowheads="1"/>
          </p:cNvSpPr>
          <p:nvPr>
            <p:ph type="title" idx="4294967295"/>
          </p:nvPr>
        </p:nvSpPr>
        <p:spPr>
          <a:xfrm>
            <a:off x="250827" y="115888"/>
            <a:ext cx="8785225" cy="792162"/>
          </a:xfrm>
          <a:solidFill>
            <a:srgbClr val="FFFFCC"/>
          </a:solidFill>
        </p:spPr>
        <p:txBody>
          <a:bodyPr/>
          <a:lstStyle/>
          <a:p>
            <a:pPr eaLnBrk="1" hangingPunct="1">
              <a:defRPr/>
            </a:pPr>
            <a:r>
              <a:rPr lang="en-US" altLang="zh-TW" sz="2400" b="1" dirty="0" smtClean="0">
                <a:solidFill>
                  <a:schemeClr val="accent2"/>
                </a:solidFill>
                <a:effectLst>
                  <a:outerShdw blurRad="38100" dist="38100" dir="2700000" algn="tl">
                    <a:srgbClr val="000000"/>
                  </a:outerShdw>
                </a:effectLst>
                <a:latin typeface="Calibri" pitchFamily="34" charset="0"/>
                <a:ea typeface="新細明體" pitchFamily="18" charset="-120"/>
              </a:rPr>
              <a:t>MALDI-MS profiles of glycosphingolipids (GSLs) from undifferentiated hESCs and differentiated EB outgrowth</a:t>
            </a:r>
            <a:endParaRPr lang="zh-TW" altLang="en-US" sz="2400" b="1" dirty="0" smtClean="0">
              <a:solidFill>
                <a:schemeClr val="accent2"/>
              </a:solidFill>
              <a:effectLst>
                <a:outerShdw blurRad="38100" dist="38100" dir="2700000" algn="tl">
                  <a:srgbClr val="000000"/>
                </a:outerShdw>
              </a:effectLst>
              <a:latin typeface="Calibri" pitchFamily="34" charset="0"/>
              <a:ea typeface="新細明體" pitchFamily="18" charset="-120"/>
            </a:endParaRPr>
          </a:p>
        </p:txBody>
      </p:sp>
      <p:pic>
        <p:nvPicPr>
          <p:cNvPr id="604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724" y="2099589"/>
            <a:ext cx="2833689" cy="349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3" name="Text Box 8"/>
          <p:cNvSpPr txBox="1">
            <a:spLocks noChangeArrowheads="1"/>
          </p:cNvSpPr>
          <p:nvPr/>
        </p:nvSpPr>
        <p:spPr bwMode="auto">
          <a:xfrm>
            <a:off x="0" y="5589590"/>
            <a:ext cx="35639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50000"/>
              </a:spcBef>
              <a:spcAft>
                <a:spcPct val="0"/>
              </a:spcAft>
            </a:pPr>
            <a:r>
              <a:rPr lang="en-US" altLang="zh-TW" sz="1400" b="1" dirty="0" err="1" smtClean="0">
                <a:latin typeface="Calibri" panose="020F0502020204030204" pitchFamily="34" charset="0"/>
                <a:ea typeface="新細明體" panose="02020500000000000000" pitchFamily="18" charset="-120"/>
              </a:rPr>
              <a:t>Permethylation</a:t>
            </a:r>
            <a:r>
              <a:rPr lang="en-US" altLang="zh-TW" sz="1400" b="1" dirty="0" smtClean="0">
                <a:latin typeface="Calibri" panose="020F0502020204030204" pitchFamily="34" charset="0"/>
                <a:ea typeface="新細明體" panose="02020500000000000000" pitchFamily="18" charset="-120"/>
              </a:rPr>
              <a:t>: neutralize all carboxylic groups on sialic acids by methyl esterification, thus allowing simultaneous </a:t>
            </a:r>
            <a:r>
              <a:rPr lang="en-US" altLang="zh-TW" sz="1400" b="1" dirty="0" err="1" smtClean="0">
                <a:latin typeface="Calibri" panose="020F0502020204030204" pitchFamily="34" charset="0"/>
                <a:ea typeface="新細明體" panose="02020500000000000000" pitchFamily="18" charset="-120"/>
              </a:rPr>
              <a:t>semiquantitative</a:t>
            </a:r>
            <a:r>
              <a:rPr lang="en-US" altLang="zh-TW" sz="1400" b="1" dirty="0" smtClean="0">
                <a:latin typeface="Calibri" panose="020F0502020204030204" pitchFamily="34" charset="0"/>
                <a:ea typeface="新細明體" panose="02020500000000000000" pitchFamily="18" charset="-120"/>
              </a:rPr>
              <a:t> profiling</a:t>
            </a:r>
          </a:p>
        </p:txBody>
      </p:sp>
      <p:sp>
        <p:nvSpPr>
          <p:cNvPr id="60424" name="Oval 9"/>
          <p:cNvSpPr>
            <a:spLocks noChangeArrowheads="1"/>
          </p:cNvSpPr>
          <p:nvPr/>
        </p:nvSpPr>
        <p:spPr bwMode="auto">
          <a:xfrm>
            <a:off x="5076826" y="1412875"/>
            <a:ext cx="863600" cy="863600"/>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en-US" altLang="zh-TW" smtClean="0">
              <a:solidFill>
                <a:srgbClr val="000000"/>
              </a:solidFill>
              <a:latin typeface="Calibri" panose="020F0502020204030204" pitchFamily="34" charset="0"/>
              <a:ea typeface="新細明體" panose="02020500000000000000" pitchFamily="18" charset="-120"/>
            </a:endParaRPr>
          </a:p>
        </p:txBody>
      </p:sp>
      <p:sp>
        <p:nvSpPr>
          <p:cNvPr id="60425" name="Text Box 10"/>
          <p:cNvSpPr txBox="1">
            <a:spLocks noChangeArrowheads="1"/>
          </p:cNvSpPr>
          <p:nvPr/>
        </p:nvSpPr>
        <p:spPr bwMode="auto">
          <a:xfrm>
            <a:off x="2195513" y="908054"/>
            <a:ext cx="43926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50000"/>
              </a:spcBef>
              <a:spcAft>
                <a:spcPct val="0"/>
              </a:spcAft>
            </a:pPr>
            <a:r>
              <a:rPr lang="en-US" altLang="zh-TW" b="1" i="1" smtClean="0">
                <a:solidFill>
                  <a:srgbClr val="333399"/>
                </a:solidFill>
                <a:ea typeface="新細明體" panose="02020500000000000000" pitchFamily="18" charset="-120"/>
              </a:rPr>
              <a:t>(</a:t>
            </a:r>
            <a:r>
              <a:rPr lang="en-US" altLang="en-US" b="1" i="1" smtClean="0">
                <a:solidFill>
                  <a:srgbClr val="333399"/>
                </a:solidFill>
                <a:ea typeface="新細明體" panose="02020500000000000000" pitchFamily="18" charset="-120"/>
              </a:rPr>
              <a:t>Liang YJ et al, PNAS 107: 22564 2010</a:t>
            </a:r>
            <a:r>
              <a:rPr lang="en-US" altLang="zh-TW" b="1" i="1" smtClean="0">
                <a:solidFill>
                  <a:srgbClr val="333399"/>
                </a:solidFill>
                <a:ea typeface="新細明體" panose="02020500000000000000" pitchFamily="18" charset="-120"/>
              </a:rPr>
              <a:t>)</a:t>
            </a:r>
          </a:p>
        </p:txBody>
      </p:sp>
      <p:sp>
        <p:nvSpPr>
          <p:cNvPr id="2" name="TextBox 1"/>
          <p:cNvSpPr txBox="1"/>
          <p:nvPr/>
        </p:nvSpPr>
        <p:spPr>
          <a:xfrm>
            <a:off x="465724" y="1412875"/>
            <a:ext cx="2738124" cy="646331"/>
          </a:xfrm>
          <a:prstGeom prst="rect">
            <a:avLst/>
          </a:prstGeom>
          <a:noFill/>
        </p:spPr>
        <p:txBody>
          <a:bodyPr wrap="square" rtlCol="0">
            <a:spAutoFit/>
          </a:bodyPr>
          <a:lstStyle/>
          <a:p>
            <a:pPr algn="ctr"/>
            <a:r>
              <a:rPr lang="en-US" b="1" dirty="0" err="1">
                <a:solidFill>
                  <a:srgbClr val="FF0000"/>
                </a:solidFill>
              </a:rPr>
              <a:t>Folch</a:t>
            </a:r>
            <a:r>
              <a:rPr lang="en-US" b="1" dirty="0">
                <a:solidFill>
                  <a:srgbClr val="FF0000"/>
                </a:solidFill>
              </a:rPr>
              <a:t> partitioning </a:t>
            </a:r>
            <a:r>
              <a:rPr lang="en-US" b="1" dirty="0" smtClean="0">
                <a:solidFill>
                  <a:srgbClr val="FF0000"/>
                </a:solidFill>
              </a:rPr>
              <a:t>&amp; </a:t>
            </a:r>
            <a:r>
              <a:rPr lang="en-US" b="1" dirty="0" err="1" smtClean="0">
                <a:solidFill>
                  <a:srgbClr val="FF0000"/>
                </a:solidFill>
              </a:rPr>
              <a:t>permethylation</a:t>
            </a:r>
            <a:r>
              <a:rPr lang="en-US" b="1" dirty="0" smtClean="0">
                <a:solidFill>
                  <a:srgbClr val="FF0000"/>
                </a:solidFill>
              </a:rPr>
              <a:t> </a:t>
            </a:r>
            <a:endParaRPr lang="en-US" b="1" dirty="0">
              <a:solidFill>
                <a:srgbClr val="FF0000"/>
              </a:solidFill>
            </a:endParaRPr>
          </a:p>
        </p:txBody>
      </p:sp>
      <p:pic>
        <p:nvPicPr>
          <p:cNvPr id="3" name="Picture 2"/>
          <p:cNvPicPr>
            <a:picLocks noChangeAspect="1"/>
          </p:cNvPicPr>
          <p:nvPr/>
        </p:nvPicPr>
        <p:blipFill>
          <a:blip r:embed="rId4"/>
          <a:stretch>
            <a:fillRect/>
          </a:stretch>
        </p:blipFill>
        <p:spPr>
          <a:xfrm>
            <a:off x="8223050" y="5973835"/>
            <a:ext cx="804742" cy="847417"/>
          </a:xfrm>
          <a:prstGeom prst="rect">
            <a:avLst/>
          </a:prstGeom>
        </p:spPr>
      </p:pic>
    </p:spTree>
    <p:extLst>
      <p:ext uri="{BB962C8B-B14F-4D97-AF65-F5344CB8AC3E}">
        <p14:creationId xmlns:p14="http://schemas.microsoft.com/office/powerpoint/2010/main" val="34615365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980728"/>
            <a:ext cx="5689125" cy="433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Text Box 3"/>
          <p:cNvSpPr txBox="1">
            <a:spLocks noChangeArrowheads="1"/>
          </p:cNvSpPr>
          <p:nvPr/>
        </p:nvSpPr>
        <p:spPr bwMode="auto">
          <a:xfrm>
            <a:off x="7164781" y="1484329"/>
            <a:ext cx="896363"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0"/>
              </a:spcBef>
              <a:spcAft>
                <a:spcPct val="0"/>
              </a:spcAft>
            </a:pPr>
            <a:r>
              <a:rPr lang="en-US" altLang="zh-TW" sz="1600" b="1" smtClean="0">
                <a:solidFill>
                  <a:srgbClr val="FF0000"/>
                </a:solidFill>
                <a:latin typeface="Calibri" panose="020F0502020204030204" pitchFamily="34" charset="0"/>
                <a:ea typeface="新細明體" panose="02020500000000000000" pitchFamily="18" charset="-120"/>
              </a:rPr>
              <a:t>Gb4/Lc4</a:t>
            </a:r>
          </a:p>
        </p:txBody>
      </p:sp>
      <p:sp>
        <p:nvSpPr>
          <p:cNvPr id="61444" name="Text Box 4"/>
          <p:cNvSpPr txBox="1">
            <a:spLocks noChangeArrowheads="1"/>
          </p:cNvSpPr>
          <p:nvPr/>
        </p:nvSpPr>
        <p:spPr bwMode="auto">
          <a:xfrm>
            <a:off x="7331079" y="2636912"/>
            <a:ext cx="706311"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0"/>
              </a:spcBef>
              <a:spcAft>
                <a:spcPct val="0"/>
              </a:spcAft>
            </a:pPr>
            <a:r>
              <a:rPr lang="en-US" altLang="zh-TW" sz="1600" b="1" dirty="0" smtClean="0">
                <a:solidFill>
                  <a:srgbClr val="FF0000"/>
                </a:solidFill>
                <a:latin typeface="Calibri" panose="020F0502020204030204" pitchFamily="34" charset="0"/>
                <a:ea typeface="新細明體" panose="02020500000000000000" pitchFamily="18" charset="-120"/>
              </a:rPr>
              <a:t>SSEA3</a:t>
            </a:r>
          </a:p>
        </p:txBody>
      </p:sp>
      <p:sp>
        <p:nvSpPr>
          <p:cNvPr id="61445" name="Text Box 5"/>
          <p:cNvSpPr txBox="1">
            <a:spLocks noChangeArrowheads="1"/>
          </p:cNvSpPr>
          <p:nvPr/>
        </p:nvSpPr>
        <p:spPr bwMode="auto">
          <a:xfrm>
            <a:off x="7331079" y="3429000"/>
            <a:ext cx="827434"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0"/>
              </a:spcBef>
              <a:spcAft>
                <a:spcPct val="0"/>
              </a:spcAft>
            </a:pPr>
            <a:r>
              <a:rPr lang="en-US" altLang="zh-TW" sz="1600" b="1" smtClean="0">
                <a:solidFill>
                  <a:srgbClr val="FF0000"/>
                </a:solidFill>
                <a:latin typeface="Calibri" panose="020F0502020204030204" pitchFamily="34" charset="0"/>
                <a:ea typeface="新細明體" panose="02020500000000000000" pitchFamily="18" charset="-120"/>
              </a:rPr>
              <a:t>GloboH</a:t>
            </a:r>
          </a:p>
        </p:txBody>
      </p:sp>
      <p:sp>
        <p:nvSpPr>
          <p:cNvPr id="61446" name="Text Box 6"/>
          <p:cNvSpPr txBox="1">
            <a:spLocks noChangeArrowheads="1"/>
          </p:cNvSpPr>
          <p:nvPr/>
        </p:nvSpPr>
        <p:spPr bwMode="auto">
          <a:xfrm>
            <a:off x="7459946" y="4365104"/>
            <a:ext cx="706311"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0"/>
              </a:spcBef>
              <a:spcAft>
                <a:spcPct val="0"/>
              </a:spcAft>
            </a:pPr>
            <a:r>
              <a:rPr lang="en-US" altLang="zh-TW" sz="1600" b="1" smtClean="0">
                <a:solidFill>
                  <a:srgbClr val="FF0000"/>
                </a:solidFill>
                <a:latin typeface="Calibri" panose="020F0502020204030204" pitchFamily="34" charset="0"/>
                <a:ea typeface="新細明體" panose="02020500000000000000" pitchFamily="18" charset="-120"/>
              </a:rPr>
              <a:t>SSEA4</a:t>
            </a:r>
          </a:p>
        </p:txBody>
      </p:sp>
      <p:sp>
        <p:nvSpPr>
          <p:cNvPr id="433158" name="Rectangle 7"/>
          <p:cNvSpPr>
            <a:spLocks noGrp="1" noChangeArrowheads="1"/>
          </p:cNvSpPr>
          <p:nvPr>
            <p:ph type="title"/>
          </p:nvPr>
        </p:nvSpPr>
        <p:spPr>
          <a:xfrm>
            <a:off x="179390" y="2"/>
            <a:ext cx="8713787" cy="981075"/>
          </a:xfrm>
          <a:solidFill>
            <a:srgbClr val="FFFFCC"/>
          </a:solidFill>
        </p:spPr>
        <p:txBody>
          <a:bodyPr/>
          <a:lstStyle/>
          <a:p>
            <a:pPr eaLnBrk="1" hangingPunct="1">
              <a:defRPr/>
            </a:pPr>
            <a:r>
              <a:rPr lang="en-US" altLang="zh-TW" sz="2800" b="1" dirty="0" smtClean="0">
                <a:solidFill>
                  <a:schemeClr val="accent2"/>
                </a:solidFill>
                <a:effectLst>
                  <a:outerShdw blurRad="38100" dist="38100" dir="2700000" algn="tl">
                    <a:srgbClr val="000000"/>
                  </a:outerShdw>
                </a:effectLst>
                <a:latin typeface="Calibri" pitchFamily="34" charset="0"/>
              </a:rPr>
              <a:t>MALDI CID MS/MS sequencing of GSLs for structural determination</a:t>
            </a:r>
            <a:endParaRPr lang="zh-TW" altLang="en-US" sz="4800" dirty="0" smtClean="0">
              <a:solidFill>
                <a:schemeClr val="accent2"/>
              </a:solidFill>
              <a:effectLst>
                <a:outerShdw blurRad="38100" dist="38100" dir="2700000" algn="tl">
                  <a:srgbClr val="000000"/>
                </a:outerShdw>
              </a:effectLst>
              <a:latin typeface="Calibri" pitchFamily="34" charset="0"/>
            </a:endParaRPr>
          </a:p>
        </p:txBody>
      </p:sp>
      <p:sp>
        <p:nvSpPr>
          <p:cNvPr id="61448" name="Oval 8"/>
          <p:cNvSpPr>
            <a:spLocks noChangeArrowheads="1"/>
          </p:cNvSpPr>
          <p:nvPr/>
        </p:nvSpPr>
        <p:spPr bwMode="auto">
          <a:xfrm>
            <a:off x="7164781" y="2434600"/>
            <a:ext cx="1008062" cy="647700"/>
          </a:xfrm>
          <a:prstGeom prst="ellipse">
            <a:avLst/>
          </a:prstGeom>
          <a:noFill/>
          <a:ln w="38100" algn="ctr">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0"/>
              </a:spcBef>
              <a:spcAft>
                <a:spcPct val="0"/>
              </a:spcAft>
            </a:pPr>
            <a:endParaRPr lang="zh-TW" altLang="en-US" smtClean="0">
              <a:solidFill>
                <a:srgbClr val="000000"/>
              </a:solidFill>
              <a:latin typeface="Calibri" panose="020F0502020204030204" pitchFamily="34" charset="0"/>
            </a:endParaRPr>
          </a:p>
        </p:txBody>
      </p:sp>
      <p:sp>
        <p:nvSpPr>
          <p:cNvPr id="9" name="Rectangle 8"/>
          <p:cNvSpPr/>
          <p:nvPr/>
        </p:nvSpPr>
        <p:spPr>
          <a:xfrm>
            <a:off x="395536" y="5877272"/>
            <a:ext cx="8551355" cy="646331"/>
          </a:xfrm>
          <a:prstGeom prst="rect">
            <a:avLst/>
          </a:prstGeom>
        </p:spPr>
        <p:txBody>
          <a:bodyPr wrap="square">
            <a:spAutoFit/>
          </a:bodyPr>
          <a:lstStyle/>
          <a:p>
            <a:r>
              <a:rPr lang="en-US" dirty="0" smtClean="0"/>
              <a:t>Globo- series: SSEA-3, </a:t>
            </a:r>
            <a:r>
              <a:rPr lang="en-US" dirty="0"/>
              <a:t>SSEA-4, </a:t>
            </a:r>
            <a:r>
              <a:rPr lang="en-US" dirty="0" err="1" smtClean="0"/>
              <a:t>GloboH</a:t>
            </a:r>
            <a:r>
              <a:rPr lang="en-US" dirty="0" smtClean="0"/>
              <a:t>, and </a:t>
            </a:r>
            <a:r>
              <a:rPr lang="en-US" dirty="0"/>
              <a:t>disialyl-Gb5Cer) </a:t>
            </a:r>
            <a:endParaRPr lang="en-US" dirty="0" smtClean="0"/>
          </a:p>
          <a:p>
            <a:r>
              <a:rPr lang="en-US" dirty="0" smtClean="0"/>
              <a:t>lacto- </a:t>
            </a:r>
            <a:r>
              <a:rPr lang="en-US" dirty="0"/>
              <a:t>series GSLs, including Lc4Cer (type 1) and </a:t>
            </a:r>
            <a:r>
              <a:rPr lang="en-US" dirty="0" err="1"/>
              <a:t>fucosyl</a:t>
            </a:r>
            <a:r>
              <a:rPr lang="en-US" dirty="0"/>
              <a:t> Lc4Cer (H type 1)</a:t>
            </a:r>
            <a:endParaRPr lang="en-US" dirty="0"/>
          </a:p>
        </p:txBody>
      </p:sp>
      <p:pic>
        <p:nvPicPr>
          <p:cNvPr id="2" name="Picture 1"/>
          <p:cNvPicPr>
            <a:picLocks noChangeAspect="1"/>
          </p:cNvPicPr>
          <p:nvPr/>
        </p:nvPicPr>
        <p:blipFill>
          <a:blip r:embed="rId3"/>
          <a:stretch>
            <a:fillRect/>
          </a:stretch>
        </p:blipFill>
        <p:spPr>
          <a:xfrm>
            <a:off x="7352202" y="3089087"/>
            <a:ext cx="1725318" cy="298730"/>
          </a:xfrm>
          <a:prstGeom prst="rect">
            <a:avLst/>
          </a:prstGeom>
        </p:spPr>
      </p:pic>
    </p:spTree>
    <p:extLst>
      <p:ext uri="{BB962C8B-B14F-4D97-AF65-F5344CB8AC3E}">
        <p14:creationId xmlns:p14="http://schemas.microsoft.com/office/powerpoint/2010/main" val="15679871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6"/>
          <p:cNvSpPr txBox="1">
            <a:spLocks noChangeArrowheads="1"/>
          </p:cNvSpPr>
          <p:nvPr/>
        </p:nvSpPr>
        <p:spPr bwMode="auto">
          <a:xfrm>
            <a:off x="2052638" y="5095875"/>
            <a:ext cx="446405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795" tIns="25397" rIns="50795" bIns="25397">
            <a:spAutoFit/>
          </a:bodyPr>
          <a:lstStyle>
            <a:lvl1pPr defTabSz="508000">
              <a:defRPr kumimoji="1">
                <a:solidFill>
                  <a:schemeClr val="tx1"/>
                </a:solidFill>
                <a:latin typeface="Arial" charset="0"/>
                <a:ea typeface="新細明體" charset="-120"/>
              </a:defRPr>
            </a:lvl1pPr>
            <a:lvl2pPr marL="742950" indent="-285750" defTabSz="508000">
              <a:defRPr kumimoji="1">
                <a:solidFill>
                  <a:schemeClr val="tx1"/>
                </a:solidFill>
                <a:latin typeface="Arial" charset="0"/>
                <a:ea typeface="新細明體" charset="-120"/>
              </a:defRPr>
            </a:lvl2pPr>
            <a:lvl3pPr marL="1143000" indent="-228600" defTabSz="508000">
              <a:defRPr kumimoji="1">
                <a:solidFill>
                  <a:schemeClr val="tx1"/>
                </a:solidFill>
                <a:latin typeface="Arial" charset="0"/>
                <a:ea typeface="新細明體" charset="-120"/>
              </a:defRPr>
            </a:lvl3pPr>
            <a:lvl4pPr marL="1600200" indent="-228600" defTabSz="508000">
              <a:defRPr kumimoji="1">
                <a:solidFill>
                  <a:schemeClr val="tx1"/>
                </a:solidFill>
                <a:latin typeface="Arial" charset="0"/>
                <a:ea typeface="新細明體" charset="-120"/>
              </a:defRPr>
            </a:lvl4pPr>
            <a:lvl5pPr marL="2057400" indent="-228600" defTabSz="508000">
              <a:defRPr kumimoji="1">
                <a:solidFill>
                  <a:schemeClr val="tx1"/>
                </a:solidFill>
                <a:latin typeface="Arial" charset="0"/>
                <a:ea typeface="新細明體" charset="-120"/>
              </a:defRPr>
            </a:lvl5pPr>
            <a:lvl6pPr marL="2514600" indent="-228600" defTabSz="508000" fontAlgn="base">
              <a:spcBef>
                <a:spcPct val="0"/>
              </a:spcBef>
              <a:spcAft>
                <a:spcPct val="0"/>
              </a:spcAft>
              <a:defRPr kumimoji="1">
                <a:solidFill>
                  <a:schemeClr val="tx1"/>
                </a:solidFill>
                <a:latin typeface="Arial" charset="0"/>
                <a:ea typeface="新細明體" charset="-120"/>
              </a:defRPr>
            </a:lvl6pPr>
            <a:lvl7pPr marL="2971800" indent="-228600" defTabSz="508000" fontAlgn="base">
              <a:spcBef>
                <a:spcPct val="0"/>
              </a:spcBef>
              <a:spcAft>
                <a:spcPct val="0"/>
              </a:spcAft>
              <a:defRPr kumimoji="1">
                <a:solidFill>
                  <a:schemeClr val="tx1"/>
                </a:solidFill>
                <a:latin typeface="Arial" charset="0"/>
                <a:ea typeface="新細明體" charset="-120"/>
              </a:defRPr>
            </a:lvl7pPr>
            <a:lvl8pPr marL="3429000" indent="-228600" defTabSz="508000" fontAlgn="base">
              <a:spcBef>
                <a:spcPct val="0"/>
              </a:spcBef>
              <a:spcAft>
                <a:spcPct val="0"/>
              </a:spcAft>
              <a:defRPr kumimoji="1">
                <a:solidFill>
                  <a:schemeClr val="tx1"/>
                </a:solidFill>
                <a:latin typeface="Arial" charset="0"/>
                <a:ea typeface="新細明體" charset="-120"/>
              </a:defRPr>
            </a:lvl8pPr>
            <a:lvl9pPr marL="3886200" indent="-228600" defTabSz="508000" fontAlgn="base">
              <a:spcBef>
                <a:spcPct val="0"/>
              </a:spcBef>
              <a:spcAft>
                <a:spcPct val="0"/>
              </a:spcAft>
              <a:defRPr kumimoji="1">
                <a:solidFill>
                  <a:schemeClr val="tx1"/>
                </a:solidFill>
                <a:latin typeface="Arial" charset="0"/>
                <a:ea typeface="新細明體" charset="-120"/>
              </a:defRPr>
            </a:lvl9pPr>
          </a:lstStyle>
          <a:p>
            <a:pPr algn="ctr" fontAlgn="base">
              <a:spcBef>
                <a:spcPct val="0"/>
              </a:spcBef>
              <a:spcAft>
                <a:spcPct val="0"/>
              </a:spcAft>
            </a:pPr>
            <a:r>
              <a:rPr kumimoji="0" lang="en-US" altLang="zh-TW" smtClean="0">
                <a:solidFill>
                  <a:srgbClr val="000000"/>
                </a:solidFill>
              </a:rPr>
              <a:t>Gal</a:t>
            </a:r>
            <a:r>
              <a:rPr kumimoji="0" lang="en-US" altLang="zh-TW" smtClean="0">
                <a:solidFill>
                  <a:srgbClr val="000000"/>
                </a:solidFill>
                <a:latin typeface="Symbol" pitchFamily="18" charset="2"/>
              </a:rPr>
              <a:t>b</a:t>
            </a:r>
            <a:r>
              <a:rPr kumimoji="0" lang="en-US" altLang="zh-TW" smtClean="0">
                <a:solidFill>
                  <a:srgbClr val="000000"/>
                </a:solidFill>
              </a:rPr>
              <a:t>3GalNAc</a:t>
            </a:r>
            <a:r>
              <a:rPr kumimoji="0" lang="en-US" altLang="zh-TW" smtClean="0">
                <a:solidFill>
                  <a:srgbClr val="000000"/>
                </a:solidFill>
                <a:latin typeface="Symbol" pitchFamily="18" charset="2"/>
              </a:rPr>
              <a:t>b</a:t>
            </a:r>
            <a:r>
              <a:rPr kumimoji="0" lang="en-US" altLang="zh-TW" smtClean="0">
                <a:solidFill>
                  <a:srgbClr val="000000"/>
                </a:solidFill>
              </a:rPr>
              <a:t>4G</a:t>
            </a:r>
            <a:r>
              <a:rPr lang="en-US" altLang="zh-TW" smtClean="0">
                <a:solidFill>
                  <a:srgbClr val="000000"/>
                </a:solidFill>
              </a:rPr>
              <a:t>al</a:t>
            </a:r>
            <a:r>
              <a:rPr lang="en-US" altLang="zh-TW" smtClean="0">
                <a:solidFill>
                  <a:srgbClr val="000000"/>
                </a:solidFill>
                <a:latin typeface="Symbol" pitchFamily="18" charset="2"/>
              </a:rPr>
              <a:t>b</a:t>
            </a:r>
            <a:r>
              <a:rPr lang="en-US" altLang="zh-TW" smtClean="0">
                <a:solidFill>
                  <a:srgbClr val="000000"/>
                </a:solidFill>
              </a:rPr>
              <a:t>4Glc</a:t>
            </a:r>
            <a:r>
              <a:rPr lang="en-US" altLang="zh-TW" smtClean="0">
                <a:solidFill>
                  <a:srgbClr val="000000"/>
                </a:solidFill>
                <a:latin typeface="Symbol" pitchFamily="18" charset="2"/>
              </a:rPr>
              <a:t>b</a:t>
            </a:r>
            <a:r>
              <a:rPr lang="en-US" altLang="zh-TW" smtClean="0">
                <a:solidFill>
                  <a:srgbClr val="000000"/>
                </a:solidFill>
              </a:rPr>
              <a:t>1Cer</a:t>
            </a:r>
          </a:p>
        </p:txBody>
      </p:sp>
      <p:sp>
        <p:nvSpPr>
          <p:cNvPr id="9227" name="Text Box 14"/>
          <p:cNvSpPr txBox="1">
            <a:spLocks noChangeArrowheads="1"/>
          </p:cNvSpPr>
          <p:nvPr/>
        </p:nvSpPr>
        <p:spPr bwMode="auto">
          <a:xfrm>
            <a:off x="900113" y="2492375"/>
            <a:ext cx="237648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795" tIns="25397" rIns="50795" bIns="25397">
            <a:spAutoFit/>
          </a:bodyPr>
          <a:lstStyle>
            <a:lvl1pPr defTabSz="508000">
              <a:defRPr kumimoji="1">
                <a:solidFill>
                  <a:schemeClr val="tx1"/>
                </a:solidFill>
                <a:latin typeface="Arial" charset="0"/>
                <a:ea typeface="新細明體" charset="-120"/>
              </a:defRPr>
            </a:lvl1pPr>
            <a:lvl2pPr marL="742950" indent="-285750" defTabSz="508000">
              <a:defRPr kumimoji="1">
                <a:solidFill>
                  <a:schemeClr val="tx1"/>
                </a:solidFill>
                <a:latin typeface="Arial" charset="0"/>
                <a:ea typeface="新細明體" charset="-120"/>
              </a:defRPr>
            </a:lvl2pPr>
            <a:lvl3pPr marL="1143000" indent="-228600" defTabSz="508000">
              <a:defRPr kumimoji="1">
                <a:solidFill>
                  <a:schemeClr val="tx1"/>
                </a:solidFill>
                <a:latin typeface="Arial" charset="0"/>
                <a:ea typeface="新細明體" charset="-120"/>
              </a:defRPr>
            </a:lvl3pPr>
            <a:lvl4pPr marL="1600200" indent="-228600" defTabSz="508000">
              <a:defRPr kumimoji="1">
                <a:solidFill>
                  <a:schemeClr val="tx1"/>
                </a:solidFill>
                <a:latin typeface="Arial" charset="0"/>
                <a:ea typeface="新細明體" charset="-120"/>
              </a:defRPr>
            </a:lvl4pPr>
            <a:lvl5pPr marL="2057400" indent="-228600" defTabSz="508000">
              <a:defRPr kumimoji="1">
                <a:solidFill>
                  <a:schemeClr val="tx1"/>
                </a:solidFill>
                <a:latin typeface="Arial" charset="0"/>
                <a:ea typeface="新細明體" charset="-120"/>
              </a:defRPr>
            </a:lvl5pPr>
            <a:lvl6pPr marL="2514600" indent="-228600" defTabSz="508000" fontAlgn="base">
              <a:spcBef>
                <a:spcPct val="0"/>
              </a:spcBef>
              <a:spcAft>
                <a:spcPct val="0"/>
              </a:spcAft>
              <a:defRPr kumimoji="1">
                <a:solidFill>
                  <a:schemeClr val="tx1"/>
                </a:solidFill>
                <a:latin typeface="Arial" charset="0"/>
                <a:ea typeface="新細明體" charset="-120"/>
              </a:defRPr>
            </a:lvl6pPr>
            <a:lvl7pPr marL="2971800" indent="-228600" defTabSz="508000" fontAlgn="base">
              <a:spcBef>
                <a:spcPct val="0"/>
              </a:spcBef>
              <a:spcAft>
                <a:spcPct val="0"/>
              </a:spcAft>
              <a:defRPr kumimoji="1">
                <a:solidFill>
                  <a:schemeClr val="tx1"/>
                </a:solidFill>
                <a:latin typeface="Arial" charset="0"/>
                <a:ea typeface="新細明體" charset="-120"/>
              </a:defRPr>
            </a:lvl7pPr>
            <a:lvl8pPr marL="3429000" indent="-228600" defTabSz="508000" fontAlgn="base">
              <a:spcBef>
                <a:spcPct val="0"/>
              </a:spcBef>
              <a:spcAft>
                <a:spcPct val="0"/>
              </a:spcAft>
              <a:defRPr kumimoji="1">
                <a:solidFill>
                  <a:schemeClr val="tx1"/>
                </a:solidFill>
                <a:latin typeface="Arial" charset="0"/>
                <a:ea typeface="新細明體" charset="-120"/>
              </a:defRPr>
            </a:lvl8pPr>
            <a:lvl9pPr marL="3886200" indent="-228600" defTabSz="508000" fontAlgn="base">
              <a:spcBef>
                <a:spcPct val="0"/>
              </a:spcBef>
              <a:spcAft>
                <a:spcPct val="0"/>
              </a:spcAft>
              <a:defRPr kumimoji="1">
                <a:solidFill>
                  <a:schemeClr val="tx1"/>
                </a:solidFill>
                <a:latin typeface="Arial" charset="0"/>
                <a:ea typeface="新細明體" charset="-120"/>
              </a:defRPr>
            </a:lvl9pPr>
          </a:lstStyle>
          <a:p>
            <a:pPr algn="ctr" fontAlgn="base">
              <a:spcBef>
                <a:spcPct val="0"/>
              </a:spcBef>
              <a:spcAft>
                <a:spcPct val="0"/>
              </a:spcAft>
            </a:pPr>
            <a:r>
              <a:rPr lang="en-US" altLang="zh-TW" smtClean="0">
                <a:solidFill>
                  <a:srgbClr val="000000"/>
                </a:solidFill>
              </a:rPr>
              <a:t>Gal</a:t>
            </a:r>
            <a:r>
              <a:rPr lang="en-US" altLang="zh-TW" smtClean="0">
                <a:solidFill>
                  <a:srgbClr val="000000"/>
                </a:solidFill>
                <a:sym typeface="Symbol" pitchFamily="18" charset="2"/>
              </a:rPr>
              <a:t></a:t>
            </a:r>
            <a:r>
              <a:rPr lang="en-US" altLang="zh-TW" smtClean="0">
                <a:solidFill>
                  <a:srgbClr val="000000"/>
                </a:solidFill>
              </a:rPr>
              <a:t>4Gal</a:t>
            </a:r>
            <a:r>
              <a:rPr lang="en-US" altLang="zh-TW" smtClean="0">
                <a:solidFill>
                  <a:srgbClr val="000000"/>
                </a:solidFill>
                <a:latin typeface="Symbol" pitchFamily="18" charset="2"/>
              </a:rPr>
              <a:t>b</a:t>
            </a:r>
            <a:r>
              <a:rPr lang="en-US" altLang="zh-TW" smtClean="0">
                <a:solidFill>
                  <a:srgbClr val="000000"/>
                </a:solidFill>
              </a:rPr>
              <a:t>4Glc</a:t>
            </a:r>
            <a:r>
              <a:rPr lang="en-US" altLang="zh-TW" smtClean="0">
                <a:solidFill>
                  <a:srgbClr val="000000"/>
                </a:solidFill>
                <a:latin typeface="Symbol" pitchFamily="18" charset="2"/>
              </a:rPr>
              <a:t>b</a:t>
            </a:r>
            <a:r>
              <a:rPr lang="en-US" altLang="zh-TW" smtClean="0">
                <a:solidFill>
                  <a:srgbClr val="000000"/>
                </a:solidFill>
              </a:rPr>
              <a:t>1Cer</a:t>
            </a:r>
          </a:p>
        </p:txBody>
      </p:sp>
      <p:sp>
        <p:nvSpPr>
          <p:cNvPr id="9228" name="Text Box 15"/>
          <p:cNvSpPr txBox="1">
            <a:spLocks noChangeArrowheads="1"/>
          </p:cNvSpPr>
          <p:nvPr/>
        </p:nvSpPr>
        <p:spPr bwMode="auto">
          <a:xfrm>
            <a:off x="4716463" y="2420938"/>
            <a:ext cx="3311525"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795" tIns="25397" rIns="50795" bIns="25397">
            <a:spAutoFit/>
          </a:bodyPr>
          <a:lstStyle>
            <a:lvl1pPr defTabSz="508000">
              <a:defRPr kumimoji="1">
                <a:solidFill>
                  <a:schemeClr val="tx1"/>
                </a:solidFill>
                <a:latin typeface="Arial" charset="0"/>
                <a:ea typeface="新細明體" charset="-120"/>
              </a:defRPr>
            </a:lvl1pPr>
            <a:lvl2pPr marL="742950" indent="-285750" defTabSz="508000">
              <a:defRPr kumimoji="1">
                <a:solidFill>
                  <a:schemeClr val="tx1"/>
                </a:solidFill>
                <a:latin typeface="Arial" charset="0"/>
                <a:ea typeface="新細明體" charset="-120"/>
              </a:defRPr>
            </a:lvl2pPr>
            <a:lvl3pPr marL="1143000" indent="-228600" defTabSz="508000">
              <a:defRPr kumimoji="1">
                <a:solidFill>
                  <a:schemeClr val="tx1"/>
                </a:solidFill>
                <a:latin typeface="Arial" charset="0"/>
                <a:ea typeface="新細明體" charset="-120"/>
              </a:defRPr>
            </a:lvl3pPr>
            <a:lvl4pPr marL="1600200" indent="-228600" defTabSz="508000">
              <a:defRPr kumimoji="1">
                <a:solidFill>
                  <a:schemeClr val="tx1"/>
                </a:solidFill>
                <a:latin typeface="Arial" charset="0"/>
                <a:ea typeface="新細明體" charset="-120"/>
              </a:defRPr>
            </a:lvl4pPr>
            <a:lvl5pPr marL="2057400" indent="-228600" defTabSz="508000">
              <a:defRPr kumimoji="1">
                <a:solidFill>
                  <a:schemeClr val="tx1"/>
                </a:solidFill>
                <a:latin typeface="Arial" charset="0"/>
                <a:ea typeface="新細明體" charset="-120"/>
              </a:defRPr>
            </a:lvl5pPr>
            <a:lvl6pPr marL="2514600" indent="-228600" defTabSz="508000" fontAlgn="base">
              <a:spcBef>
                <a:spcPct val="0"/>
              </a:spcBef>
              <a:spcAft>
                <a:spcPct val="0"/>
              </a:spcAft>
              <a:defRPr kumimoji="1">
                <a:solidFill>
                  <a:schemeClr val="tx1"/>
                </a:solidFill>
                <a:latin typeface="Arial" charset="0"/>
                <a:ea typeface="新細明體" charset="-120"/>
              </a:defRPr>
            </a:lvl6pPr>
            <a:lvl7pPr marL="2971800" indent="-228600" defTabSz="508000" fontAlgn="base">
              <a:spcBef>
                <a:spcPct val="0"/>
              </a:spcBef>
              <a:spcAft>
                <a:spcPct val="0"/>
              </a:spcAft>
              <a:defRPr kumimoji="1">
                <a:solidFill>
                  <a:schemeClr val="tx1"/>
                </a:solidFill>
                <a:latin typeface="Arial" charset="0"/>
                <a:ea typeface="新細明體" charset="-120"/>
              </a:defRPr>
            </a:lvl7pPr>
            <a:lvl8pPr marL="3429000" indent="-228600" defTabSz="508000" fontAlgn="base">
              <a:spcBef>
                <a:spcPct val="0"/>
              </a:spcBef>
              <a:spcAft>
                <a:spcPct val="0"/>
              </a:spcAft>
              <a:defRPr kumimoji="1">
                <a:solidFill>
                  <a:schemeClr val="tx1"/>
                </a:solidFill>
                <a:latin typeface="Arial" charset="0"/>
                <a:ea typeface="新細明體" charset="-120"/>
              </a:defRPr>
            </a:lvl8pPr>
            <a:lvl9pPr marL="3886200" indent="-228600" defTabSz="508000" fontAlgn="base">
              <a:spcBef>
                <a:spcPct val="0"/>
              </a:spcBef>
              <a:spcAft>
                <a:spcPct val="0"/>
              </a:spcAft>
              <a:defRPr kumimoji="1">
                <a:solidFill>
                  <a:schemeClr val="tx1"/>
                </a:solidFill>
                <a:latin typeface="Arial" charset="0"/>
                <a:ea typeface="新細明體" charset="-120"/>
              </a:defRPr>
            </a:lvl9pPr>
          </a:lstStyle>
          <a:p>
            <a:pPr algn="ctr" fontAlgn="base">
              <a:spcBef>
                <a:spcPct val="0"/>
              </a:spcBef>
              <a:spcAft>
                <a:spcPct val="0"/>
              </a:spcAft>
            </a:pPr>
            <a:r>
              <a:rPr lang="en-US" altLang="zh-TW" smtClean="0">
                <a:solidFill>
                  <a:srgbClr val="000000"/>
                </a:solidFill>
              </a:rPr>
              <a:t>Gal</a:t>
            </a:r>
            <a:r>
              <a:rPr lang="en-US" altLang="zh-TW" smtClean="0">
                <a:solidFill>
                  <a:srgbClr val="000000"/>
                </a:solidFill>
                <a:latin typeface="Symbol" pitchFamily="18" charset="2"/>
              </a:rPr>
              <a:t>b</a:t>
            </a:r>
            <a:r>
              <a:rPr lang="en-US" altLang="zh-TW" smtClean="0">
                <a:solidFill>
                  <a:srgbClr val="CC0000"/>
                </a:solidFill>
              </a:rPr>
              <a:t>3</a:t>
            </a:r>
            <a:r>
              <a:rPr lang="en-US" altLang="zh-TW" smtClean="0">
                <a:solidFill>
                  <a:srgbClr val="000000"/>
                </a:solidFill>
              </a:rPr>
              <a:t>GlcNAc</a:t>
            </a:r>
            <a:r>
              <a:rPr lang="en-US" altLang="zh-TW" smtClean="0">
                <a:solidFill>
                  <a:srgbClr val="000000"/>
                </a:solidFill>
                <a:latin typeface="Symbol" pitchFamily="18" charset="2"/>
              </a:rPr>
              <a:t>b</a:t>
            </a:r>
            <a:r>
              <a:rPr lang="en-US" altLang="zh-TW" smtClean="0">
                <a:solidFill>
                  <a:srgbClr val="000000"/>
                </a:solidFill>
              </a:rPr>
              <a:t>3Gal</a:t>
            </a:r>
            <a:r>
              <a:rPr lang="en-US" altLang="zh-TW" smtClean="0">
                <a:solidFill>
                  <a:srgbClr val="000000"/>
                </a:solidFill>
                <a:latin typeface="Symbol" pitchFamily="18" charset="2"/>
              </a:rPr>
              <a:t>b</a:t>
            </a:r>
            <a:r>
              <a:rPr lang="en-US" altLang="zh-TW" smtClean="0">
                <a:solidFill>
                  <a:srgbClr val="000000"/>
                </a:solidFill>
              </a:rPr>
              <a:t>4Glc</a:t>
            </a:r>
            <a:r>
              <a:rPr lang="en-US" altLang="zh-TW" smtClean="0">
                <a:solidFill>
                  <a:srgbClr val="000000"/>
                </a:solidFill>
                <a:latin typeface="Symbol" pitchFamily="18" charset="2"/>
              </a:rPr>
              <a:t>b</a:t>
            </a:r>
            <a:r>
              <a:rPr lang="en-US" altLang="zh-TW" smtClean="0">
                <a:solidFill>
                  <a:srgbClr val="000000"/>
                </a:solidFill>
              </a:rPr>
              <a:t>1Cer</a:t>
            </a:r>
          </a:p>
        </p:txBody>
      </p:sp>
      <p:sp>
        <p:nvSpPr>
          <p:cNvPr id="9238" name="Oval 74"/>
          <p:cNvSpPr>
            <a:spLocks noChangeArrowheads="1"/>
          </p:cNvSpPr>
          <p:nvPr/>
        </p:nvSpPr>
        <p:spPr bwMode="auto">
          <a:xfrm rot="-5400000">
            <a:off x="4570413" y="5602287"/>
            <a:ext cx="349250" cy="346075"/>
          </a:xfrm>
          <a:prstGeom prst="ellipse">
            <a:avLst/>
          </a:prstGeom>
          <a:solidFill>
            <a:srgbClr val="0000FF"/>
          </a:solidFill>
          <a:ln w="19050">
            <a:solidFill>
              <a:schemeClr val="tx1"/>
            </a:solidFill>
            <a:round/>
            <a:headEnd/>
            <a:tailEnd/>
          </a:ln>
        </p:spPr>
        <p:txBody>
          <a:bodyPr vert="eaVert" wrap="none" lIns="46708" tIns="23354" rIns="46708" bIns="23354" anchor="ctr"/>
          <a:lstStyle>
            <a:lvl1pPr defTabSz="466725">
              <a:defRPr kumimoji="1">
                <a:solidFill>
                  <a:schemeClr val="tx1"/>
                </a:solidFill>
                <a:latin typeface="Arial" charset="0"/>
                <a:ea typeface="新細明體" charset="-120"/>
              </a:defRPr>
            </a:lvl1pPr>
            <a:lvl2pPr marL="379413" indent="-146050" defTabSz="466725">
              <a:defRPr kumimoji="1">
                <a:solidFill>
                  <a:schemeClr val="tx1"/>
                </a:solidFill>
                <a:latin typeface="Arial" charset="0"/>
                <a:ea typeface="新細明體" charset="-120"/>
              </a:defRPr>
            </a:lvl2pPr>
            <a:lvl3pPr marL="584200" indent="-117475" defTabSz="466725">
              <a:defRPr kumimoji="1">
                <a:solidFill>
                  <a:schemeClr val="tx1"/>
                </a:solidFill>
                <a:latin typeface="Arial" charset="0"/>
                <a:ea typeface="新細明體" charset="-120"/>
              </a:defRPr>
            </a:lvl3pPr>
            <a:lvl4pPr marL="817563" indent="-117475" defTabSz="466725">
              <a:defRPr kumimoji="1">
                <a:solidFill>
                  <a:schemeClr val="tx1"/>
                </a:solidFill>
                <a:latin typeface="Arial" charset="0"/>
                <a:ea typeface="新細明體" charset="-120"/>
              </a:defRPr>
            </a:lvl4pPr>
            <a:lvl5pPr marL="1050925" indent="-117475" defTabSz="466725">
              <a:defRPr kumimoji="1">
                <a:solidFill>
                  <a:schemeClr val="tx1"/>
                </a:solidFill>
                <a:latin typeface="Arial" charset="0"/>
                <a:ea typeface="新細明體" charset="-120"/>
              </a:defRPr>
            </a:lvl5pPr>
            <a:lvl6pPr marL="1508125" indent="-117475" defTabSz="466725" fontAlgn="base">
              <a:spcBef>
                <a:spcPct val="0"/>
              </a:spcBef>
              <a:spcAft>
                <a:spcPct val="0"/>
              </a:spcAft>
              <a:defRPr kumimoji="1">
                <a:solidFill>
                  <a:schemeClr val="tx1"/>
                </a:solidFill>
                <a:latin typeface="Arial" charset="0"/>
                <a:ea typeface="新細明體" charset="-120"/>
              </a:defRPr>
            </a:lvl6pPr>
            <a:lvl7pPr marL="1965325" indent="-117475" defTabSz="466725" fontAlgn="base">
              <a:spcBef>
                <a:spcPct val="0"/>
              </a:spcBef>
              <a:spcAft>
                <a:spcPct val="0"/>
              </a:spcAft>
              <a:defRPr kumimoji="1">
                <a:solidFill>
                  <a:schemeClr val="tx1"/>
                </a:solidFill>
                <a:latin typeface="Arial" charset="0"/>
                <a:ea typeface="新細明體" charset="-120"/>
              </a:defRPr>
            </a:lvl7pPr>
            <a:lvl8pPr marL="2422525" indent="-117475" defTabSz="466725" fontAlgn="base">
              <a:spcBef>
                <a:spcPct val="0"/>
              </a:spcBef>
              <a:spcAft>
                <a:spcPct val="0"/>
              </a:spcAft>
              <a:defRPr kumimoji="1">
                <a:solidFill>
                  <a:schemeClr val="tx1"/>
                </a:solidFill>
                <a:latin typeface="Arial" charset="0"/>
                <a:ea typeface="新細明體" charset="-120"/>
              </a:defRPr>
            </a:lvl8pPr>
            <a:lvl9pPr marL="2879725" indent="-117475" defTabSz="466725" fontAlgn="base">
              <a:spcBef>
                <a:spcPct val="0"/>
              </a:spcBef>
              <a:spcAft>
                <a:spcPct val="0"/>
              </a:spcAft>
              <a:defRPr kumimoji="1">
                <a:solidFill>
                  <a:schemeClr val="tx1"/>
                </a:solidFill>
                <a:latin typeface="Arial" charset="0"/>
                <a:ea typeface="新細明體" charset="-120"/>
              </a:defRPr>
            </a:lvl9pPr>
          </a:lstStyle>
          <a:p>
            <a:pPr fontAlgn="base">
              <a:spcBef>
                <a:spcPct val="0"/>
              </a:spcBef>
              <a:spcAft>
                <a:spcPct val="0"/>
              </a:spcAft>
            </a:pPr>
            <a:endParaRPr lang="zh-TW" altLang="zh-TW" sz="900" smtClean="0">
              <a:solidFill>
                <a:srgbClr val="000000"/>
              </a:solidFill>
            </a:endParaRPr>
          </a:p>
        </p:txBody>
      </p:sp>
      <p:sp>
        <p:nvSpPr>
          <p:cNvPr id="9239" name="Oval 75"/>
          <p:cNvSpPr>
            <a:spLocks noChangeArrowheads="1"/>
          </p:cNvSpPr>
          <p:nvPr/>
        </p:nvSpPr>
        <p:spPr bwMode="auto">
          <a:xfrm rot="-5400000">
            <a:off x="4134644" y="5603081"/>
            <a:ext cx="349250" cy="344488"/>
          </a:xfrm>
          <a:prstGeom prst="ellipse">
            <a:avLst/>
          </a:prstGeom>
          <a:solidFill>
            <a:srgbClr val="FFFF00"/>
          </a:solidFill>
          <a:ln w="19050">
            <a:solidFill>
              <a:schemeClr val="tx1"/>
            </a:solidFill>
            <a:round/>
            <a:headEnd/>
            <a:tailEnd/>
          </a:ln>
        </p:spPr>
        <p:txBody>
          <a:bodyPr vert="eaVert" wrap="none" lIns="46708" tIns="23354" rIns="46708" bIns="23354" anchor="ctr"/>
          <a:lstStyle>
            <a:lvl1pPr defTabSz="466725">
              <a:defRPr kumimoji="1">
                <a:solidFill>
                  <a:schemeClr val="tx1"/>
                </a:solidFill>
                <a:latin typeface="Arial" charset="0"/>
                <a:ea typeface="新細明體" charset="-120"/>
              </a:defRPr>
            </a:lvl1pPr>
            <a:lvl2pPr marL="379413" indent="-146050" defTabSz="466725">
              <a:defRPr kumimoji="1">
                <a:solidFill>
                  <a:schemeClr val="tx1"/>
                </a:solidFill>
                <a:latin typeface="Arial" charset="0"/>
                <a:ea typeface="新細明體" charset="-120"/>
              </a:defRPr>
            </a:lvl2pPr>
            <a:lvl3pPr marL="584200" indent="-117475" defTabSz="466725">
              <a:defRPr kumimoji="1">
                <a:solidFill>
                  <a:schemeClr val="tx1"/>
                </a:solidFill>
                <a:latin typeface="Arial" charset="0"/>
                <a:ea typeface="新細明體" charset="-120"/>
              </a:defRPr>
            </a:lvl3pPr>
            <a:lvl4pPr marL="817563" indent="-117475" defTabSz="466725">
              <a:defRPr kumimoji="1">
                <a:solidFill>
                  <a:schemeClr val="tx1"/>
                </a:solidFill>
                <a:latin typeface="Arial" charset="0"/>
                <a:ea typeface="新細明體" charset="-120"/>
              </a:defRPr>
            </a:lvl4pPr>
            <a:lvl5pPr marL="1050925" indent="-117475" defTabSz="466725">
              <a:defRPr kumimoji="1">
                <a:solidFill>
                  <a:schemeClr val="tx1"/>
                </a:solidFill>
                <a:latin typeface="Arial" charset="0"/>
                <a:ea typeface="新細明體" charset="-120"/>
              </a:defRPr>
            </a:lvl5pPr>
            <a:lvl6pPr marL="1508125" indent="-117475" defTabSz="466725" fontAlgn="base">
              <a:spcBef>
                <a:spcPct val="0"/>
              </a:spcBef>
              <a:spcAft>
                <a:spcPct val="0"/>
              </a:spcAft>
              <a:defRPr kumimoji="1">
                <a:solidFill>
                  <a:schemeClr val="tx1"/>
                </a:solidFill>
                <a:latin typeface="Arial" charset="0"/>
                <a:ea typeface="新細明體" charset="-120"/>
              </a:defRPr>
            </a:lvl6pPr>
            <a:lvl7pPr marL="1965325" indent="-117475" defTabSz="466725" fontAlgn="base">
              <a:spcBef>
                <a:spcPct val="0"/>
              </a:spcBef>
              <a:spcAft>
                <a:spcPct val="0"/>
              </a:spcAft>
              <a:defRPr kumimoji="1">
                <a:solidFill>
                  <a:schemeClr val="tx1"/>
                </a:solidFill>
                <a:latin typeface="Arial" charset="0"/>
                <a:ea typeface="新細明體" charset="-120"/>
              </a:defRPr>
            </a:lvl7pPr>
            <a:lvl8pPr marL="2422525" indent="-117475" defTabSz="466725" fontAlgn="base">
              <a:spcBef>
                <a:spcPct val="0"/>
              </a:spcBef>
              <a:spcAft>
                <a:spcPct val="0"/>
              </a:spcAft>
              <a:defRPr kumimoji="1">
                <a:solidFill>
                  <a:schemeClr val="tx1"/>
                </a:solidFill>
                <a:latin typeface="Arial" charset="0"/>
                <a:ea typeface="新細明體" charset="-120"/>
              </a:defRPr>
            </a:lvl8pPr>
            <a:lvl9pPr marL="2879725" indent="-117475" defTabSz="466725" fontAlgn="base">
              <a:spcBef>
                <a:spcPct val="0"/>
              </a:spcBef>
              <a:spcAft>
                <a:spcPct val="0"/>
              </a:spcAft>
              <a:defRPr kumimoji="1">
                <a:solidFill>
                  <a:schemeClr val="tx1"/>
                </a:solidFill>
                <a:latin typeface="Arial" charset="0"/>
                <a:ea typeface="新細明體" charset="-120"/>
              </a:defRPr>
            </a:lvl9pPr>
          </a:lstStyle>
          <a:p>
            <a:pPr fontAlgn="base">
              <a:spcBef>
                <a:spcPct val="0"/>
              </a:spcBef>
              <a:spcAft>
                <a:spcPct val="0"/>
              </a:spcAft>
            </a:pPr>
            <a:endParaRPr lang="zh-TW" altLang="zh-TW" sz="900" smtClean="0">
              <a:solidFill>
                <a:srgbClr val="000000"/>
              </a:solidFill>
            </a:endParaRPr>
          </a:p>
        </p:txBody>
      </p:sp>
      <p:sp>
        <p:nvSpPr>
          <p:cNvPr id="9240" name="Line 76"/>
          <p:cNvSpPr>
            <a:spLocks noChangeShapeType="1"/>
          </p:cNvSpPr>
          <p:nvPr/>
        </p:nvSpPr>
        <p:spPr bwMode="auto">
          <a:xfrm rot="-5400000">
            <a:off x="4525169" y="5726907"/>
            <a:ext cx="0" cy="8731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ndParaRPr>
          </a:p>
        </p:txBody>
      </p:sp>
      <p:sp>
        <p:nvSpPr>
          <p:cNvPr id="9241" name="Rectangle 15"/>
          <p:cNvSpPr>
            <a:spLocks noChangeArrowheads="1"/>
          </p:cNvSpPr>
          <p:nvPr/>
        </p:nvSpPr>
        <p:spPr bwMode="auto">
          <a:xfrm rot="-5400000">
            <a:off x="3695700" y="5597525"/>
            <a:ext cx="349250" cy="349250"/>
          </a:xfrm>
          <a:prstGeom prst="rect">
            <a:avLst/>
          </a:prstGeom>
          <a:solidFill>
            <a:srgbClr val="FFFF00"/>
          </a:solidFill>
          <a:ln w="19050">
            <a:solidFill>
              <a:schemeClr val="tx1"/>
            </a:solidFill>
            <a:miter lim="800000"/>
            <a:headEnd/>
            <a:tailEnd/>
          </a:ln>
        </p:spPr>
        <p:txBody>
          <a:bodyPr vert="eaVert" wrap="none" lIns="46708" tIns="23354" rIns="46708" bIns="23354" anchor="ctr"/>
          <a:lstStyle>
            <a:lvl1pPr defTabSz="466725">
              <a:defRPr kumimoji="1">
                <a:solidFill>
                  <a:schemeClr val="tx1"/>
                </a:solidFill>
                <a:latin typeface="Arial" charset="0"/>
                <a:ea typeface="新細明體" charset="-120"/>
              </a:defRPr>
            </a:lvl1pPr>
            <a:lvl2pPr marL="379413" indent="-146050" defTabSz="466725">
              <a:defRPr kumimoji="1">
                <a:solidFill>
                  <a:schemeClr val="tx1"/>
                </a:solidFill>
                <a:latin typeface="Arial" charset="0"/>
                <a:ea typeface="新細明體" charset="-120"/>
              </a:defRPr>
            </a:lvl2pPr>
            <a:lvl3pPr marL="584200" indent="-117475" defTabSz="466725">
              <a:defRPr kumimoji="1">
                <a:solidFill>
                  <a:schemeClr val="tx1"/>
                </a:solidFill>
                <a:latin typeface="Arial" charset="0"/>
                <a:ea typeface="新細明體" charset="-120"/>
              </a:defRPr>
            </a:lvl3pPr>
            <a:lvl4pPr marL="817563" indent="-117475" defTabSz="466725">
              <a:defRPr kumimoji="1">
                <a:solidFill>
                  <a:schemeClr val="tx1"/>
                </a:solidFill>
                <a:latin typeface="Arial" charset="0"/>
                <a:ea typeface="新細明體" charset="-120"/>
              </a:defRPr>
            </a:lvl4pPr>
            <a:lvl5pPr marL="1050925" indent="-117475" defTabSz="466725">
              <a:defRPr kumimoji="1">
                <a:solidFill>
                  <a:schemeClr val="tx1"/>
                </a:solidFill>
                <a:latin typeface="Arial" charset="0"/>
                <a:ea typeface="新細明體" charset="-120"/>
              </a:defRPr>
            </a:lvl5pPr>
            <a:lvl6pPr marL="1508125" indent="-117475" defTabSz="466725" fontAlgn="base">
              <a:spcBef>
                <a:spcPct val="0"/>
              </a:spcBef>
              <a:spcAft>
                <a:spcPct val="0"/>
              </a:spcAft>
              <a:defRPr kumimoji="1">
                <a:solidFill>
                  <a:schemeClr val="tx1"/>
                </a:solidFill>
                <a:latin typeface="Arial" charset="0"/>
                <a:ea typeface="新細明體" charset="-120"/>
              </a:defRPr>
            </a:lvl6pPr>
            <a:lvl7pPr marL="1965325" indent="-117475" defTabSz="466725" fontAlgn="base">
              <a:spcBef>
                <a:spcPct val="0"/>
              </a:spcBef>
              <a:spcAft>
                <a:spcPct val="0"/>
              </a:spcAft>
              <a:defRPr kumimoji="1">
                <a:solidFill>
                  <a:schemeClr val="tx1"/>
                </a:solidFill>
                <a:latin typeface="Arial" charset="0"/>
                <a:ea typeface="新細明體" charset="-120"/>
              </a:defRPr>
            </a:lvl7pPr>
            <a:lvl8pPr marL="2422525" indent="-117475" defTabSz="466725" fontAlgn="base">
              <a:spcBef>
                <a:spcPct val="0"/>
              </a:spcBef>
              <a:spcAft>
                <a:spcPct val="0"/>
              </a:spcAft>
              <a:defRPr kumimoji="1">
                <a:solidFill>
                  <a:schemeClr val="tx1"/>
                </a:solidFill>
                <a:latin typeface="Arial" charset="0"/>
                <a:ea typeface="新細明體" charset="-120"/>
              </a:defRPr>
            </a:lvl8pPr>
            <a:lvl9pPr marL="2879725" indent="-117475" defTabSz="466725" fontAlgn="base">
              <a:spcBef>
                <a:spcPct val="0"/>
              </a:spcBef>
              <a:spcAft>
                <a:spcPct val="0"/>
              </a:spcAft>
              <a:defRPr kumimoji="1">
                <a:solidFill>
                  <a:schemeClr val="tx1"/>
                </a:solidFill>
                <a:latin typeface="Arial" charset="0"/>
                <a:ea typeface="新細明體" charset="-120"/>
              </a:defRPr>
            </a:lvl9pPr>
          </a:lstStyle>
          <a:p>
            <a:pPr fontAlgn="base">
              <a:spcBef>
                <a:spcPct val="0"/>
              </a:spcBef>
              <a:spcAft>
                <a:spcPct val="0"/>
              </a:spcAft>
            </a:pPr>
            <a:endParaRPr lang="zh-TW" altLang="zh-TW" sz="900" smtClean="0">
              <a:solidFill>
                <a:srgbClr val="000000"/>
              </a:solidFill>
            </a:endParaRPr>
          </a:p>
        </p:txBody>
      </p:sp>
      <p:sp>
        <p:nvSpPr>
          <p:cNvPr id="9242" name="Line 16"/>
          <p:cNvSpPr>
            <a:spLocks noChangeShapeType="1"/>
          </p:cNvSpPr>
          <p:nvPr/>
        </p:nvSpPr>
        <p:spPr bwMode="auto">
          <a:xfrm rot="-5400000">
            <a:off x="4088607" y="5730081"/>
            <a:ext cx="0" cy="873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ndParaRPr>
          </a:p>
        </p:txBody>
      </p:sp>
      <p:sp>
        <p:nvSpPr>
          <p:cNvPr id="9243" name="Oval 75"/>
          <p:cNvSpPr>
            <a:spLocks noChangeArrowheads="1"/>
          </p:cNvSpPr>
          <p:nvPr/>
        </p:nvSpPr>
        <p:spPr bwMode="auto">
          <a:xfrm rot="-5400000">
            <a:off x="3259138" y="5600700"/>
            <a:ext cx="349250" cy="349250"/>
          </a:xfrm>
          <a:prstGeom prst="ellipse">
            <a:avLst/>
          </a:prstGeom>
          <a:solidFill>
            <a:srgbClr val="FFFF00"/>
          </a:solidFill>
          <a:ln w="19050">
            <a:solidFill>
              <a:schemeClr val="tx1"/>
            </a:solidFill>
            <a:round/>
            <a:headEnd/>
            <a:tailEnd/>
          </a:ln>
        </p:spPr>
        <p:txBody>
          <a:bodyPr vert="eaVert" wrap="none" lIns="46708" tIns="23354" rIns="46708" bIns="23354" anchor="ctr"/>
          <a:lstStyle>
            <a:lvl1pPr defTabSz="466725">
              <a:defRPr kumimoji="1">
                <a:solidFill>
                  <a:schemeClr val="tx1"/>
                </a:solidFill>
                <a:latin typeface="Arial" charset="0"/>
                <a:ea typeface="新細明體" charset="-120"/>
              </a:defRPr>
            </a:lvl1pPr>
            <a:lvl2pPr marL="379413" indent="-146050" defTabSz="466725">
              <a:defRPr kumimoji="1">
                <a:solidFill>
                  <a:schemeClr val="tx1"/>
                </a:solidFill>
                <a:latin typeface="Arial" charset="0"/>
                <a:ea typeface="新細明體" charset="-120"/>
              </a:defRPr>
            </a:lvl2pPr>
            <a:lvl3pPr marL="584200" indent="-117475" defTabSz="466725">
              <a:defRPr kumimoji="1">
                <a:solidFill>
                  <a:schemeClr val="tx1"/>
                </a:solidFill>
                <a:latin typeface="Arial" charset="0"/>
                <a:ea typeface="新細明體" charset="-120"/>
              </a:defRPr>
            </a:lvl3pPr>
            <a:lvl4pPr marL="817563" indent="-117475" defTabSz="466725">
              <a:defRPr kumimoji="1">
                <a:solidFill>
                  <a:schemeClr val="tx1"/>
                </a:solidFill>
                <a:latin typeface="Arial" charset="0"/>
                <a:ea typeface="新細明體" charset="-120"/>
              </a:defRPr>
            </a:lvl4pPr>
            <a:lvl5pPr marL="1050925" indent="-117475" defTabSz="466725">
              <a:defRPr kumimoji="1">
                <a:solidFill>
                  <a:schemeClr val="tx1"/>
                </a:solidFill>
                <a:latin typeface="Arial" charset="0"/>
                <a:ea typeface="新細明體" charset="-120"/>
              </a:defRPr>
            </a:lvl5pPr>
            <a:lvl6pPr marL="1508125" indent="-117475" defTabSz="466725" fontAlgn="base">
              <a:spcBef>
                <a:spcPct val="0"/>
              </a:spcBef>
              <a:spcAft>
                <a:spcPct val="0"/>
              </a:spcAft>
              <a:defRPr kumimoji="1">
                <a:solidFill>
                  <a:schemeClr val="tx1"/>
                </a:solidFill>
                <a:latin typeface="Arial" charset="0"/>
                <a:ea typeface="新細明體" charset="-120"/>
              </a:defRPr>
            </a:lvl6pPr>
            <a:lvl7pPr marL="1965325" indent="-117475" defTabSz="466725" fontAlgn="base">
              <a:spcBef>
                <a:spcPct val="0"/>
              </a:spcBef>
              <a:spcAft>
                <a:spcPct val="0"/>
              </a:spcAft>
              <a:defRPr kumimoji="1">
                <a:solidFill>
                  <a:schemeClr val="tx1"/>
                </a:solidFill>
                <a:latin typeface="Arial" charset="0"/>
                <a:ea typeface="新細明體" charset="-120"/>
              </a:defRPr>
            </a:lvl7pPr>
            <a:lvl8pPr marL="2422525" indent="-117475" defTabSz="466725" fontAlgn="base">
              <a:spcBef>
                <a:spcPct val="0"/>
              </a:spcBef>
              <a:spcAft>
                <a:spcPct val="0"/>
              </a:spcAft>
              <a:defRPr kumimoji="1">
                <a:solidFill>
                  <a:schemeClr val="tx1"/>
                </a:solidFill>
                <a:latin typeface="Arial" charset="0"/>
                <a:ea typeface="新細明體" charset="-120"/>
              </a:defRPr>
            </a:lvl8pPr>
            <a:lvl9pPr marL="2879725" indent="-117475" defTabSz="466725" fontAlgn="base">
              <a:spcBef>
                <a:spcPct val="0"/>
              </a:spcBef>
              <a:spcAft>
                <a:spcPct val="0"/>
              </a:spcAft>
              <a:defRPr kumimoji="1">
                <a:solidFill>
                  <a:schemeClr val="tx1"/>
                </a:solidFill>
                <a:latin typeface="Arial" charset="0"/>
                <a:ea typeface="新細明體" charset="-120"/>
              </a:defRPr>
            </a:lvl9pPr>
          </a:lstStyle>
          <a:p>
            <a:pPr fontAlgn="base">
              <a:spcBef>
                <a:spcPct val="0"/>
              </a:spcBef>
              <a:spcAft>
                <a:spcPct val="0"/>
              </a:spcAft>
            </a:pPr>
            <a:endParaRPr lang="zh-TW" altLang="zh-TW" sz="900" smtClean="0">
              <a:solidFill>
                <a:srgbClr val="000000"/>
              </a:solidFill>
            </a:endParaRPr>
          </a:p>
        </p:txBody>
      </p:sp>
      <p:sp>
        <p:nvSpPr>
          <p:cNvPr id="9244" name="Line 76"/>
          <p:cNvSpPr>
            <a:spLocks noChangeShapeType="1"/>
          </p:cNvSpPr>
          <p:nvPr/>
        </p:nvSpPr>
        <p:spPr bwMode="auto">
          <a:xfrm rot="-5400000">
            <a:off x="3648076" y="5730875"/>
            <a:ext cx="0" cy="8572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ndParaRPr>
          </a:p>
        </p:txBody>
      </p:sp>
      <p:sp>
        <p:nvSpPr>
          <p:cNvPr id="9245" name="Line 76"/>
          <p:cNvSpPr>
            <a:spLocks noChangeShapeType="1"/>
          </p:cNvSpPr>
          <p:nvPr/>
        </p:nvSpPr>
        <p:spPr bwMode="auto">
          <a:xfrm rot="-5400000">
            <a:off x="4969669" y="5741194"/>
            <a:ext cx="0" cy="8731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ndParaRPr>
          </a:p>
        </p:txBody>
      </p:sp>
      <p:sp>
        <p:nvSpPr>
          <p:cNvPr id="9246" name="Text Box 30"/>
          <p:cNvSpPr txBox="1">
            <a:spLocks noChangeArrowheads="1"/>
          </p:cNvSpPr>
          <p:nvPr/>
        </p:nvSpPr>
        <p:spPr bwMode="auto">
          <a:xfrm>
            <a:off x="4967288" y="5583238"/>
            <a:ext cx="552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kumimoji="1" lang="en-US" altLang="zh-TW" smtClean="0">
                <a:solidFill>
                  <a:srgbClr val="000000"/>
                </a:solidFill>
              </a:rPr>
              <a:t>Cer</a:t>
            </a:r>
          </a:p>
        </p:txBody>
      </p:sp>
      <p:sp>
        <p:nvSpPr>
          <p:cNvPr id="9252" name="Oval 74"/>
          <p:cNvSpPr>
            <a:spLocks noChangeArrowheads="1"/>
          </p:cNvSpPr>
          <p:nvPr/>
        </p:nvSpPr>
        <p:spPr bwMode="auto">
          <a:xfrm rot="-5400000">
            <a:off x="1943101" y="3001962"/>
            <a:ext cx="349250" cy="346075"/>
          </a:xfrm>
          <a:prstGeom prst="ellipse">
            <a:avLst/>
          </a:prstGeom>
          <a:solidFill>
            <a:srgbClr val="0000FF"/>
          </a:solidFill>
          <a:ln w="19050">
            <a:solidFill>
              <a:schemeClr val="tx1"/>
            </a:solidFill>
            <a:round/>
            <a:headEnd/>
            <a:tailEnd/>
          </a:ln>
        </p:spPr>
        <p:txBody>
          <a:bodyPr vert="eaVert" wrap="none" lIns="46708" tIns="23354" rIns="46708" bIns="23354" anchor="ctr"/>
          <a:lstStyle>
            <a:lvl1pPr defTabSz="466725">
              <a:defRPr kumimoji="1">
                <a:solidFill>
                  <a:schemeClr val="tx1"/>
                </a:solidFill>
                <a:latin typeface="Arial" charset="0"/>
                <a:ea typeface="新細明體" charset="-120"/>
              </a:defRPr>
            </a:lvl1pPr>
            <a:lvl2pPr marL="379413" indent="-146050" defTabSz="466725">
              <a:defRPr kumimoji="1">
                <a:solidFill>
                  <a:schemeClr val="tx1"/>
                </a:solidFill>
                <a:latin typeface="Arial" charset="0"/>
                <a:ea typeface="新細明體" charset="-120"/>
              </a:defRPr>
            </a:lvl2pPr>
            <a:lvl3pPr marL="584200" indent="-117475" defTabSz="466725">
              <a:defRPr kumimoji="1">
                <a:solidFill>
                  <a:schemeClr val="tx1"/>
                </a:solidFill>
                <a:latin typeface="Arial" charset="0"/>
                <a:ea typeface="新細明體" charset="-120"/>
              </a:defRPr>
            </a:lvl3pPr>
            <a:lvl4pPr marL="817563" indent="-117475" defTabSz="466725">
              <a:defRPr kumimoji="1">
                <a:solidFill>
                  <a:schemeClr val="tx1"/>
                </a:solidFill>
                <a:latin typeface="Arial" charset="0"/>
                <a:ea typeface="新細明體" charset="-120"/>
              </a:defRPr>
            </a:lvl4pPr>
            <a:lvl5pPr marL="1050925" indent="-117475" defTabSz="466725">
              <a:defRPr kumimoji="1">
                <a:solidFill>
                  <a:schemeClr val="tx1"/>
                </a:solidFill>
                <a:latin typeface="Arial" charset="0"/>
                <a:ea typeface="新細明體" charset="-120"/>
              </a:defRPr>
            </a:lvl5pPr>
            <a:lvl6pPr marL="1508125" indent="-117475" defTabSz="466725" fontAlgn="base">
              <a:spcBef>
                <a:spcPct val="0"/>
              </a:spcBef>
              <a:spcAft>
                <a:spcPct val="0"/>
              </a:spcAft>
              <a:defRPr kumimoji="1">
                <a:solidFill>
                  <a:schemeClr val="tx1"/>
                </a:solidFill>
                <a:latin typeface="Arial" charset="0"/>
                <a:ea typeface="新細明體" charset="-120"/>
              </a:defRPr>
            </a:lvl6pPr>
            <a:lvl7pPr marL="1965325" indent="-117475" defTabSz="466725" fontAlgn="base">
              <a:spcBef>
                <a:spcPct val="0"/>
              </a:spcBef>
              <a:spcAft>
                <a:spcPct val="0"/>
              </a:spcAft>
              <a:defRPr kumimoji="1">
                <a:solidFill>
                  <a:schemeClr val="tx1"/>
                </a:solidFill>
                <a:latin typeface="Arial" charset="0"/>
                <a:ea typeface="新細明體" charset="-120"/>
              </a:defRPr>
            </a:lvl7pPr>
            <a:lvl8pPr marL="2422525" indent="-117475" defTabSz="466725" fontAlgn="base">
              <a:spcBef>
                <a:spcPct val="0"/>
              </a:spcBef>
              <a:spcAft>
                <a:spcPct val="0"/>
              </a:spcAft>
              <a:defRPr kumimoji="1">
                <a:solidFill>
                  <a:schemeClr val="tx1"/>
                </a:solidFill>
                <a:latin typeface="Arial" charset="0"/>
                <a:ea typeface="新細明體" charset="-120"/>
              </a:defRPr>
            </a:lvl8pPr>
            <a:lvl9pPr marL="2879725" indent="-117475" defTabSz="466725" fontAlgn="base">
              <a:spcBef>
                <a:spcPct val="0"/>
              </a:spcBef>
              <a:spcAft>
                <a:spcPct val="0"/>
              </a:spcAft>
              <a:defRPr kumimoji="1">
                <a:solidFill>
                  <a:schemeClr val="tx1"/>
                </a:solidFill>
                <a:latin typeface="Arial" charset="0"/>
                <a:ea typeface="新細明體" charset="-120"/>
              </a:defRPr>
            </a:lvl9pPr>
          </a:lstStyle>
          <a:p>
            <a:pPr fontAlgn="base">
              <a:spcBef>
                <a:spcPct val="0"/>
              </a:spcBef>
              <a:spcAft>
                <a:spcPct val="0"/>
              </a:spcAft>
            </a:pPr>
            <a:endParaRPr lang="zh-TW" altLang="zh-TW" sz="900" smtClean="0">
              <a:solidFill>
                <a:srgbClr val="000000"/>
              </a:solidFill>
            </a:endParaRPr>
          </a:p>
        </p:txBody>
      </p:sp>
      <p:sp>
        <p:nvSpPr>
          <p:cNvPr id="9253" name="Oval 75"/>
          <p:cNvSpPr>
            <a:spLocks noChangeArrowheads="1"/>
          </p:cNvSpPr>
          <p:nvPr/>
        </p:nvSpPr>
        <p:spPr bwMode="auto">
          <a:xfrm rot="-5400000">
            <a:off x="1507332" y="3002756"/>
            <a:ext cx="349250" cy="344487"/>
          </a:xfrm>
          <a:prstGeom prst="ellipse">
            <a:avLst/>
          </a:prstGeom>
          <a:solidFill>
            <a:srgbClr val="FFFF00"/>
          </a:solidFill>
          <a:ln w="19050">
            <a:solidFill>
              <a:schemeClr val="tx1"/>
            </a:solidFill>
            <a:round/>
            <a:headEnd/>
            <a:tailEnd/>
          </a:ln>
        </p:spPr>
        <p:txBody>
          <a:bodyPr vert="eaVert" wrap="none" lIns="46708" tIns="23354" rIns="46708" bIns="23354" anchor="ctr"/>
          <a:lstStyle>
            <a:lvl1pPr defTabSz="466725">
              <a:defRPr kumimoji="1">
                <a:solidFill>
                  <a:schemeClr val="tx1"/>
                </a:solidFill>
                <a:latin typeface="Arial" charset="0"/>
                <a:ea typeface="新細明體" charset="-120"/>
              </a:defRPr>
            </a:lvl1pPr>
            <a:lvl2pPr marL="379413" indent="-146050" defTabSz="466725">
              <a:defRPr kumimoji="1">
                <a:solidFill>
                  <a:schemeClr val="tx1"/>
                </a:solidFill>
                <a:latin typeface="Arial" charset="0"/>
                <a:ea typeface="新細明體" charset="-120"/>
              </a:defRPr>
            </a:lvl2pPr>
            <a:lvl3pPr marL="584200" indent="-117475" defTabSz="466725">
              <a:defRPr kumimoji="1">
                <a:solidFill>
                  <a:schemeClr val="tx1"/>
                </a:solidFill>
                <a:latin typeface="Arial" charset="0"/>
                <a:ea typeface="新細明體" charset="-120"/>
              </a:defRPr>
            </a:lvl3pPr>
            <a:lvl4pPr marL="817563" indent="-117475" defTabSz="466725">
              <a:defRPr kumimoji="1">
                <a:solidFill>
                  <a:schemeClr val="tx1"/>
                </a:solidFill>
                <a:latin typeface="Arial" charset="0"/>
                <a:ea typeface="新細明體" charset="-120"/>
              </a:defRPr>
            </a:lvl4pPr>
            <a:lvl5pPr marL="1050925" indent="-117475" defTabSz="466725">
              <a:defRPr kumimoji="1">
                <a:solidFill>
                  <a:schemeClr val="tx1"/>
                </a:solidFill>
                <a:latin typeface="Arial" charset="0"/>
                <a:ea typeface="新細明體" charset="-120"/>
              </a:defRPr>
            </a:lvl5pPr>
            <a:lvl6pPr marL="1508125" indent="-117475" defTabSz="466725" fontAlgn="base">
              <a:spcBef>
                <a:spcPct val="0"/>
              </a:spcBef>
              <a:spcAft>
                <a:spcPct val="0"/>
              </a:spcAft>
              <a:defRPr kumimoji="1">
                <a:solidFill>
                  <a:schemeClr val="tx1"/>
                </a:solidFill>
                <a:latin typeface="Arial" charset="0"/>
                <a:ea typeface="新細明體" charset="-120"/>
              </a:defRPr>
            </a:lvl6pPr>
            <a:lvl7pPr marL="1965325" indent="-117475" defTabSz="466725" fontAlgn="base">
              <a:spcBef>
                <a:spcPct val="0"/>
              </a:spcBef>
              <a:spcAft>
                <a:spcPct val="0"/>
              </a:spcAft>
              <a:defRPr kumimoji="1">
                <a:solidFill>
                  <a:schemeClr val="tx1"/>
                </a:solidFill>
                <a:latin typeface="Arial" charset="0"/>
                <a:ea typeface="新細明體" charset="-120"/>
              </a:defRPr>
            </a:lvl7pPr>
            <a:lvl8pPr marL="2422525" indent="-117475" defTabSz="466725" fontAlgn="base">
              <a:spcBef>
                <a:spcPct val="0"/>
              </a:spcBef>
              <a:spcAft>
                <a:spcPct val="0"/>
              </a:spcAft>
              <a:defRPr kumimoji="1">
                <a:solidFill>
                  <a:schemeClr val="tx1"/>
                </a:solidFill>
                <a:latin typeface="Arial" charset="0"/>
                <a:ea typeface="新細明體" charset="-120"/>
              </a:defRPr>
            </a:lvl8pPr>
            <a:lvl9pPr marL="2879725" indent="-117475" defTabSz="466725" fontAlgn="base">
              <a:spcBef>
                <a:spcPct val="0"/>
              </a:spcBef>
              <a:spcAft>
                <a:spcPct val="0"/>
              </a:spcAft>
              <a:defRPr kumimoji="1">
                <a:solidFill>
                  <a:schemeClr val="tx1"/>
                </a:solidFill>
                <a:latin typeface="Arial" charset="0"/>
                <a:ea typeface="新細明體" charset="-120"/>
              </a:defRPr>
            </a:lvl9pPr>
          </a:lstStyle>
          <a:p>
            <a:pPr fontAlgn="base">
              <a:spcBef>
                <a:spcPct val="0"/>
              </a:spcBef>
              <a:spcAft>
                <a:spcPct val="0"/>
              </a:spcAft>
            </a:pPr>
            <a:endParaRPr lang="zh-TW" altLang="zh-TW" sz="900" smtClean="0">
              <a:solidFill>
                <a:srgbClr val="000000"/>
              </a:solidFill>
            </a:endParaRPr>
          </a:p>
        </p:txBody>
      </p:sp>
      <p:sp>
        <p:nvSpPr>
          <p:cNvPr id="9254" name="Line 76"/>
          <p:cNvSpPr>
            <a:spLocks noChangeShapeType="1"/>
          </p:cNvSpPr>
          <p:nvPr/>
        </p:nvSpPr>
        <p:spPr bwMode="auto">
          <a:xfrm rot="-5400000">
            <a:off x="1897857" y="3126581"/>
            <a:ext cx="0" cy="873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ndParaRPr>
          </a:p>
        </p:txBody>
      </p:sp>
      <p:sp>
        <p:nvSpPr>
          <p:cNvPr id="9255" name="Line 76"/>
          <p:cNvSpPr>
            <a:spLocks noChangeShapeType="1"/>
          </p:cNvSpPr>
          <p:nvPr/>
        </p:nvSpPr>
        <p:spPr bwMode="auto">
          <a:xfrm rot="-5400000">
            <a:off x="2342357" y="3140868"/>
            <a:ext cx="0" cy="873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ndParaRPr>
          </a:p>
        </p:txBody>
      </p:sp>
      <p:sp>
        <p:nvSpPr>
          <p:cNvPr id="9256" name="Text Box 40"/>
          <p:cNvSpPr txBox="1">
            <a:spLocks noChangeArrowheads="1"/>
          </p:cNvSpPr>
          <p:nvPr/>
        </p:nvSpPr>
        <p:spPr bwMode="auto">
          <a:xfrm>
            <a:off x="2339975" y="2982913"/>
            <a:ext cx="552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kumimoji="1" lang="en-US" altLang="zh-TW" smtClean="0">
                <a:solidFill>
                  <a:srgbClr val="000000"/>
                </a:solidFill>
              </a:rPr>
              <a:t>Cer</a:t>
            </a:r>
          </a:p>
        </p:txBody>
      </p:sp>
      <p:sp>
        <p:nvSpPr>
          <p:cNvPr id="9257" name="Oval 75"/>
          <p:cNvSpPr>
            <a:spLocks noChangeArrowheads="1"/>
          </p:cNvSpPr>
          <p:nvPr/>
        </p:nvSpPr>
        <p:spPr bwMode="auto">
          <a:xfrm rot="-5400000">
            <a:off x="1066007" y="3010694"/>
            <a:ext cx="349250" cy="344487"/>
          </a:xfrm>
          <a:prstGeom prst="ellipse">
            <a:avLst/>
          </a:prstGeom>
          <a:solidFill>
            <a:srgbClr val="FFFF00"/>
          </a:solidFill>
          <a:ln w="19050">
            <a:solidFill>
              <a:schemeClr val="tx1"/>
            </a:solidFill>
            <a:round/>
            <a:headEnd/>
            <a:tailEnd/>
          </a:ln>
        </p:spPr>
        <p:txBody>
          <a:bodyPr vert="eaVert" wrap="none" lIns="46708" tIns="23354" rIns="46708" bIns="23354" anchor="ctr"/>
          <a:lstStyle>
            <a:lvl1pPr defTabSz="466725">
              <a:defRPr kumimoji="1">
                <a:solidFill>
                  <a:schemeClr val="tx1"/>
                </a:solidFill>
                <a:latin typeface="Arial" charset="0"/>
                <a:ea typeface="新細明體" charset="-120"/>
              </a:defRPr>
            </a:lvl1pPr>
            <a:lvl2pPr marL="379413" indent="-146050" defTabSz="466725">
              <a:defRPr kumimoji="1">
                <a:solidFill>
                  <a:schemeClr val="tx1"/>
                </a:solidFill>
                <a:latin typeface="Arial" charset="0"/>
                <a:ea typeface="新細明體" charset="-120"/>
              </a:defRPr>
            </a:lvl2pPr>
            <a:lvl3pPr marL="584200" indent="-117475" defTabSz="466725">
              <a:defRPr kumimoji="1">
                <a:solidFill>
                  <a:schemeClr val="tx1"/>
                </a:solidFill>
                <a:latin typeface="Arial" charset="0"/>
                <a:ea typeface="新細明體" charset="-120"/>
              </a:defRPr>
            </a:lvl3pPr>
            <a:lvl4pPr marL="817563" indent="-117475" defTabSz="466725">
              <a:defRPr kumimoji="1">
                <a:solidFill>
                  <a:schemeClr val="tx1"/>
                </a:solidFill>
                <a:latin typeface="Arial" charset="0"/>
                <a:ea typeface="新細明體" charset="-120"/>
              </a:defRPr>
            </a:lvl4pPr>
            <a:lvl5pPr marL="1050925" indent="-117475" defTabSz="466725">
              <a:defRPr kumimoji="1">
                <a:solidFill>
                  <a:schemeClr val="tx1"/>
                </a:solidFill>
                <a:latin typeface="Arial" charset="0"/>
                <a:ea typeface="新細明體" charset="-120"/>
              </a:defRPr>
            </a:lvl5pPr>
            <a:lvl6pPr marL="1508125" indent="-117475" defTabSz="466725" fontAlgn="base">
              <a:spcBef>
                <a:spcPct val="0"/>
              </a:spcBef>
              <a:spcAft>
                <a:spcPct val="0"/>
              </a:spcAft>
              <a:defRPr kumimoji="1">
                <a:solidFill>
                  <a:schemeClr val="tx1"/>
                </a:solidFill>
                <a:latin typeface="Arial" charset="0"/>
                <a:ea typeface="新細明體" charset="-120"/>
              </a:defRPr>
            </a:lvl6pPr>
            <a:lvl7pPr marL="1965325" indent="-117475" defTabSz="466725" fontAlgn="base">
              <a:spcBef>
                <a:spcPct val="0"/>
              </a:spcBef>
              <a:spcAft>
                <a:spcPct val="0"/>
              </a:spcAft>
              <a:defRPr kumimoji="1">
                <a:solidFill>
                  <a:schemeClr val="tx1"/>
                </a:solidFill>
                <a:latin typeface="Arial" charset="0"/>
                <a:ea typeface="新細明體" charset="-120"/>
              </a:defRPr>
            </a:lvl7pPr>
            <a:lvl8pPr marL="2422525" indent="-117475" defTabSz="466725" fontAlgn="base">
              <a:spcBef>
                <a:spcPct val="0"/>
              </a:spcBef>
              <a:spcAft>
                <a:spcPct val="0"/>
              </a:spcAft>
              <a:defRPr kumimoji="1">
                <a:solidFill>
                  <a:schemeClr val="tx1"/>
                </a:solidFill>
                <a:latin typeface="Arial" charset="0"/>
                <a:ea typeface="新細明體" charset="-120"/>
              </a:defRPr>
            </a:lvl8pPr>
            <a:lvl9pPr marL="2879725" indent="-117475" defTabSz="466725" fontAlgn="base">
              <a:spcBef>
                <a:spcPct val="0"/>
              </a:spcBef>
              <a:spcAft>
                <a:spcPct val="0"/>
              </a:spcAft>
              <a:defRPr kumimoji="1">
                <a:solidFill>
                  <a:schemeClr val="tx1"/>
                </a:solidFill>
                <a:latin typeface="Arial" charset="0"/>
                <a:ea typeface="新細明體" charset="-120"/>
              </a:defRPr>
            </a:lvl9pPr>
          </a:lstStyle>
          <a:p>
            <a:pPr fontAlgn="base">
              <a:spcBef>
                <a:spcPct val="0"/>
              </a:spcBef>
              <a:spcAft>
                <a:spcPct val="0"/>
              </a:spcAft>
            </a:pPr>
            <a:endParaRPr lang="zh-TW" altLang="zh-TW" sz="900" smtClean="0">
              <a:solidFill>
                <a:srgbClr val="000000"/>
              </a:solidFill>
            </a:endParaRPr>
          </a:p>
        </p:txBody>
      </p:sp>
      <p:sp>
        <p:nvSpPr>
          <p:cNvPr id="9258" name="Line 76"/>
          <p:cNvSpPr>
            <a:spLocks noChangeShapeType="1"/>
          </p:cNvSpPr>
          <p:nvPr/>
        </p:nvSpPr>
        <p:spPr bwMode="auto">
          <a:xfrm rot="-5400000">
            <a:off x="1456532" y="3134518"/>
            <a:ext cx="0" cy="873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ndParaRPr>
          </a:p>
        </p:txBody>
      </p:sp>
      <p:sp>
        <p:nvSpPr>
          <p:cNvPr id="9263" name="Oval 74"/>
          <p:cNvSpPr>
            <a:spLocks noChangeArrowheads="1"/>
          </p:cNvSpPr>
          <p:nvPr/>
        </p:nvSpPr>
        <p:spPr bwMode="auto">
          <a:xfrm rot="-5400000">
            <a:off x="6575426" y="3297237"/>
            <a:ext cx="349250" cy="346075"/>
          </a:xfrm>
          <a:prstGeom prst="ellipse">
            <a:avLst/>
          </a:prstGeom>
          <a:solidFill>
            <a:srgbClr val="0000FF"/>
          </a:solidFill>
          <a:ln w="19050">
            <a:solidFill>
              <a:schemeClr val="tx1"/>
            </a:solidFill>
            <a:round/>
            <a:headEnd/>
            <a:tailEnd/>
          </a:ln>
        </p:spPr>
        <p:txBody>
          <a:bodyPr vert="eaVert" wrap="none" lIns="46708" tIns="23354" rIns="46708" bIns="23354" anchor="ctr"/>
          <a:lstStyle>
            <a:lvl1pPr defTabSz="466725">
              <a:defRPr kumimoji="1">
                <a:solidFill>
                  <a:schemeClr val="tx1"/>
                </a:solidFill>
                <a:latin typeface="Arial" charset="0"/>
                <a:ea typeface="新細明體" charset="-120"/>
              </a:defRPr>
            </a:lvl1pPr>
            <a:lvl2pPr marL="379413" indent="-146050" defTabSz="466725">
              <a:defRPr kumimoji="1">
                <a:solidFill>
                  <a:schemeClr val="tx1"/>
                </a:solidFill>
                <a:latin typeface="Arial" charset="0"/>
                <a:ea typeface="新細明體" charset="-120"/>
              </a:defRPr>
            </a:lvl2pPr>
            <a:lvl3pPr marL="584200" indent="-117475" defTabSz="466725">
              <a:defRPr kumimoji="1">
                <a:solidFill>
                  <a:schemeClr val="tx1"/>
                </a:solidFill>
                <a:latin typeface="Arial" charset="0"/>
                <a:ea typeface="新細明體" charset="-120"/>
              </a:defRPr>
            </a:lvl3pPr>
            <a:lvl4pPr marL="817563" indent="-117475" defTabSz="466725">
              <a:defRPr kumimoji="1">
                <a:solidFill>
                  <a:schemeClr val="tx1"/>
                </a:solidFill>
                <a:latin typeface="Arial" charset="0"/>
                <a:ea typeface="新細明體" charset="-120"/>
              </a:defRPr>
            </a:lvl4pPr>
            <a:lvl5pPr marL="1050925" indent="-117475" defTabSz="466725">
              <a:defRPr kumimoji="1">
                <a:solidFill>
                  <a:schemeClr val="tx1"/>
                </a:solidFill>
                <a:latin typeface="Arial" charset="0"/>
                <a:ea typeface="新細明體" charset="-120"/>
              </a:defRPr>
            </a:lvl5pPr>
            <a:lvl6pPr marL="1508125" indent="-117475" defTabSz="466725" fontAlgn="base">
              <a:spcBef>
                <a:spcPct val="0"/>
              </a:spcBef>
              <a:spcAft>
                <a:spcPct val="0"/>
              </a:spcAft>
              <a:defRPr kumimoji="1">
                <a:solidFill>
                  <a:schemeClr val="tx1"/>
                </a:solidFill>
                <a:latin typeface="Arial" charset="0"/>
                <a:ea typeface="新細明體" charset="-120"/>
              </a:defRPr>
            </a:lvl6pPr>
            <a:lvl7pPr marL="1965325" indent="-117475" defTabSz="466725" fontAlgn="base">
              <a:spcBef>
                <a:spcPct val="0"/>
              </a:spcBef>
              <a:spcAft>
                <a:spcPct val="0"/>
              </a:spcAft>
              <a:defRPr kumimoji="1">
                <a:solidFill>
                  <a:schemeClr val="tx1"/>
                </a:solidFill>
                <a:latin typeface="Arial" charset="0"/>
                <a:ea typeface="新細明體" charset="-120"/>
              </a:defRPr>
            </a:lvl7pPr>
            <a:lvl8pPr marL="2422525" indent="-117475" defTabSz="466725" fontAlgn="base">
              <a:spcBef>
                <a:spcPct val="0"/>
              </a:spcBef>
              <a:spcAft>
                <a:spcPct val="0"/>
              </a:spcAft>
              <a:defRPr kumimoji="1">
                <a:solidFill>
                  <a:schemeClr val="tx1"/>
                </a:solidFill>
                <a:latin typeface="Arial" charset="0"/>
                <a:ea typeface="新細明體" charset="-120"/>
              </a:defRPr>
            </a:lvl8pPr>
            <a:lvl9pPr marL="2879725" indent="-117475" defTabSz="466725" fontAlgn="base">
              <a:spcBef>
                <a:spcPct val="0"/>
              </a:spcBef>
              <a:spcAft>
                <a:spcPct val="0"/>
              </a:spcAft>
              <a:defRPr kumimoji="1">
                <a:solidFill>
                  <a:schemeClr val="tx1"/>
                </a:solidFill>
                <a:latin typeface="Arial" charset="0"/>
                <a:ea typeface="新細明體" charset="-120"/>
              </a:defRPr>
            </a:lvl9pPr>
          </a:lstStyle>
          <a:p>
            <a:pPr fontAlgn="base">
              <a:spcBef>
                <a:spcPct val="0"/>
              </a:spcBef>
              <a:spcAft>
                <a:spcPct val="0"/>
              </a:spcAft>
            </a:pPr>
            <a:endParaRPr lang="zh-TW" altLang="zh-TW" sz="900" smtClean="0">
              <a:solidFill>
                <a:srgbClr val="000000"/>
              </a:solidFill>
            </a:endParaRPr>
          </a:p>
        </p:txBody>
      </p:sp>
      <p:sp>
        <p:nvSpPr>
          <p:cNvPr id="9264" name="Oval 75"/>
          <p:cNvSpPr>
            <a:spLocks noChangeArrowheads="1"/>
          </p:cNvSpPr>
          <p:nvPr/>
        </p:nvSpPr>
        <p:spPr bwMode="auto">
          <a:xfrm rot="-5400000">
            <a:off x="6139657" y="3298031"/>
            <a:ext cx="349250" cy="344487"/>
          </a:xfrm>
          <a:prstGeom prst="ellipse">
            <a:avLst/>
          </a:prstGeom>
          <a:solidFill>
            <a:srgbClr val="FFFF00"/>
          </a:solidFill>
          <a:ln w="19050">
            <a:solidFill>
              <a:schemeClr val="tx1"/>
            </a:solidFill>
            <a:round/>
            <a:headEnd/>
            <a:tailEnd/>
          </a:ln>
        </p:spPr>
        <p:txBody>
          <a:bodyPr vert="eaVert" wrap="none" lIns="46708" tIns="23354" rIns="46708" bIns="23354" anchor="ctr"/>
          <a:lstStyle>
            <a:lvl1pPr defTabSz="466725">
              <a:defRPr kumimoji="1">
                <a:solidFill>
                  <a:schemeClr val="tx1"/>
                </a:solidFill>
                <a:latin typeface="Arial" charset="0"/>
                <a:ea typeface="新細明體" charset="-120"/>
              </a:defRPr>
            </a:lvl1pPr>
            <a:lvl2pPr marL="379413" indent="-146050" defTabSz="466725">
              <a:defRPr kumimoji="1">
                <a:solidFill>
                  <a:schemeClr val="tx1"/>
                </a:solidFill>
                <a:latin typeface="Arial" charset="0"/>
                <a:ea typeface="新細明體" charset="-120"/>
              </a:defRPr>
            </a:lvl2pPr>
            <a:lvl3pPr marL="584200" indent="-117475" defTabSz="466725">
              <a:defRPr kumimoji="1">
                <a:solidFill>
                  <a:schemeClr val="tx1"/>
                </a:solidFill>
                <a:latin typeface="Arial" charset="0"/>
                <a:ea typeface="新細明體" charset="-120"/>
              </a:defRPr>
            </a:lvl3pPr>
            <a:lvl4pPr marL="817563" indent="-117475" defTabSz="466725">
              <a:defRPr kumimoji="1">
                <a:solidFill>
                  <a:schemeClr val="tx1"/>
                </a:solidFill>
                <a:latin typeface="Arial" charset="0"/>
                <a:ea typeface="新細明體" charset="-120"/>
              </a:defRPr>
            </a:lvl4pPr>
            <a:lvl5pPr marL="1050925" indent="-117475" defTabSz="466725">
              <a:defRPr kumimoji="1">
                <a:solidFill>
                  <a:schemeClr val="tx1"/>
                </a:solidFill>
                <a:latin typeface="Arial" charset="0"/>
                <a:ea typeface="新細明體" charset="-120"/>
              </a:defRPr>
            </a:lvl5pPr>
            <a:lvl6pPr marL="1508125" indent="-117475" defTabSz="466725" fontAlgn="base">
              <a:spcBef>
                <a:spcPct val="0"/>
              </a:spcBef>
              <a:spcAft>
                <a:spcPct val="0"/>
              </a:spcAft>
              <a:defRPr kumimoji="1">
                <a:solidFill>
                  <a:schemeClr val="tx1"/>
                </a:solidFill>
                <a:latin typeface="Arial" charset="0"/>
                <a:ea typeface="新細明體" charset="-120"/>
              </a:defRPr>
            </a:lvl6pPr>
            <a:lvl7pPr marL="1965325" indent="-117475" defTabSz="466725" fontAlgn="base">
              <a:spcBef>
                <a:spcPct val="0"/>
              </a:spcBef>
              <a:spcAft>
                <a:spcPct val="0"/>
              </a:spcAft>
              <a:defRPr kumimoji="1">
                <a:solidFill>
                  <a:schemeClr val="tx1"/>
                </a:solidFill>
                <a:latin typeface="Arial" charset="0"/>
                <a:ea typeface="新細明體" charset="-120"/>
              </a:defRPr>
            </a:lvl7pPr>
            <a:lvl8pPr marL="2422525" indent="-117475" defTabSz="466725" fontAlgn="base">
              <a:spcBef>
                <a:spcPct val="0"/>
              </a:spcBef>
              <a:spcAft>
                <a:spcPct val="0"/>
              </a:spcAft>
              <a:defRPr kumimoji="1">
                <a:solidFill>
                  <a:schemeClr val="tx1"/>
                </a:solidFill>
                <a:latin typeface="Arial" charset="0"/>
                <a:ea typeface="新細明體" charset="-120"/>
              </a:defRPr>
            </a:lvl8pPr>
            <a:lvl9pPr marL="2879725" indent="-117475" defTabSz="466725" fontAlgn="base">
              <a:spcBef>
                <a:spcPct val="0"/>
              </a:spcBef>
              <a:spcAft>
                <a:spcPct val="0"/>
              </a:spcAft>
              <a:defRPr kumimoji="1">
                <a:solidFill>
                  <a:schemeClr val="tx1"/>
                </a:solidFill>
                <a:latin typeface="Arial" charset="0"/>
                <a:ea typeface="新細明體" charset="-120"/>
              </a:defRPr>
            </a:lvl9pPr>
          </a:lstStyle>
          <a:p>
            <a:pPr fontAlgn="base">
              <a:spcBef>
                <a:spcPct val="0"/>
              </a:spcBef>
              <a:spcAft>
                <a:spcPct val="0"/>
              </a:spcAft>
            </a:pPr>
            <a:endParaRPr lang="zh-TW" altLang="zh-TW" sz="900" smtClean="0">
              <a:solidFill>
                <a:srgbClr val="000000"/>
              </a:solidFill>
            </a:endParaRPr>
          </a:p>
        </p:txBody>
      </p:sp>
      <p:sp>
        <p:nvSpPr>
          <p:cNvPr id="9265" name="Line 76"/>
          <p:cNvSpPr>
            <a:spLocks noChangeShapeType="1"/>
          </p:cNvSpPr>
          <p:nvPr/>
        </p:nvSpPr>
        <p:spPr bwMode="auto">
          <a:xfrm rot="-5400000">
            <a:off x="6530182" y="3421856"/>
            <a:ext cx="0" cy="873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ndParaRPr>
          </a:p>
        </p:txBody>
      </p:sp>
      <p:sp>
        <p:nvSpPr>
          <p:cNvPr id="9266" name="Rectangle 15"/>
          <p:cNvSpPr>
            <a:spLocks noChangeArrowheads="1"/>
          </p:cNvSpPr>
          <p:nvPr/>
        </p:nvSpPr>
        <p:spPr bwMode="auto">
          <a:xfrm rot="-5400000">
            <a:off x="5700713" y="3292475"/>
            <a:ext cx="349250" cy="349250"/>
          </a:xfrm>
          <a:prstGeom prst="rect">
            <a:avLst/>
          </a:prstGeom>
          <a:solidFill>
            <a:srgbClr val="0000CC"/>
          </a:solidFill>
          <a:ln w="19050">
            <a:solidFill>
              <a:schemeClr val="tx1"/>
            </a:solidFill>
            <a:miter lim="800000"/>
            <a:headEnd/>
            <a:tailEnd/>
          </a:ln>
        </p:spPr>
        <p:txBody>
          <a:bodyPr vert="eaVert" wrap="none" lIns="46708" tIns="23354" rIns="46708" bIns="23354" anchor="ctr"/>
          <a:lstStyle>
            <a:lvl1pPr defTabSz="466725">
              <a:defRPr kumimoji="1">
                <a:solidFill>
                  <a:schemeClr val="tx1"/>
                </a:solidFill>
                <a:latin typeface="Arial" charset="0"/>
                <a:ea typeface="新細明體" charset="-120"/>
              </a:defRPr>
            </a:lvl1pPr>
            <a:lvl2pPr marL="379413" indent="-146050" defTabSz="466725">
              <a:defRPr kumimoji="1">
                <a:solidFill>
                  <a:schemeClr val="tx1"/>
                </a:solidFill>
                <a:latin typeface="Arial" charset="0"/>
                <a:ea typeface="新細明體" charset="-120"/>
              </a:defRPr>
            </a:lvl2pPr>
            <a:lvl3pPr marL="584200" indent="-117475" defTabSz="466725">
              <a:defRPr kumimoji="1">
                <a:solidFill>
                  <a:schemeClr val="tx1"/>
                </a:solidFill>
                <a:latin typeface="Arial" charset="0"/>
                <a:ea typeface="新細明體" charset="-120"/>
              </a:defRPr>
            </a:lvl3pPr>
            <a:lvl4pPr marL="817563" indent="-117475" defTabSz="466725">
              <a:defRPr kumimoji="1">
                <a:solidFill>
                  <a:schemeClr val="tx1"/>
                </a:solidFill>
                <a:latin typeface="Arial" charset="0"/>
                <a:ea typeface="新細明體" charset="-120"/>
              </a:defRPr>
            </a:lvl4pPr>
            <a:lvl5pPr marL="1050925" indent="-117475" defTabSz="466725">
              <a:defRPr kumimoji="1">
                <a:solidFill>
                  <a:schemeClr val="tx1"/>
                </a:solidFill>
                <a:latin typeface="Arial" charset="0"/>
                <a:ea typeface="新細明體" charset="-120"/>
              </a:defRPr>
            </a:lvl5pPr>
            <a:lvl6pPr marL="1508125" indent="-117475" defTabSz="466725" fontAlgn="base">
              <a:spcBef>
                <a:spcPct val="0"/>
              </a:spcBef>
              <a:spcAft>
                <a:spcPct val="0"/>
              </a:spcAft>
              <a:defRPr kumimoji="1">
                <a:solidFill>
                  <a:schemeClr val="tx1"/>
                </a:solidFill>
                <a:latin typeface="Arial" charset="0"/>
                <a:ea typeface="新細明體" charset="-120"/>
              </a:defRPr>
            </a:lvl6pPr>
            <a:lvl7pPr marL="1965325" indent="-117475" defTabSz="466725" fontAlgn="base">
              <a:spcBef>
                <a:spcPct val="0"/>
              </a:spcBef>
              <a:spcAft>
                <a:spcPct val="0"/>
              </a:spcAft>
              <a:defRPr kumimoji="1">
                <a:solidFill>
                  <a:schemeClr val="tx1"/>
                </a:solidFill>
                <a:latin typeface="Arial" charset="0"/>
                <a:ea typeface="新細明體" charset="-120"/>
              </a:defRPr>
            </a:lvl7pPr>
            <a:lvl8pPr marL="2422525" indent="-117475" defTabSz="466725" fontAlgn="base">
              <a:spcBef>
                <a:spcPct val="0"/>
              </a:spcBef>
              <a:spcAft>
                <a:spcPct val="0"/>
              </a:spcAft>
              <a:defRPr kumimoji="1">
                <a:solidFill>
                  <a:schemeClr val="tx1"/>
                </a:solidFill>
                <a:latin typeface="Arial" charset="0"/>
                <a:ea typeface="新細明體" charset="-120"/>
              </a:defRPr>
            </a:lvl8pPr>
            <a:lvl9pPr marL="2879725" indent="-117475" defTabSz="466725" fontAlgn="base">
              <a:spcBef>
                <a:spcPct val="0"/>
              </a:spcBef>
              <a:spcAft>
                <a:spcPct val="0"/>
              </a:spcAft>
              <a:defRPr kumimoji="1">
                <a:solidFill>
                  <a:schemeClr val="tx1"/>
                </a:solidFill>
                <a:latin typeface="Arial" charset="0"/>
                <a:ea typeface="新細明體" charset="-120"/>
              </a:defRPr>
            </a:lvl9pPr>
          </a:lstStyle>
          <a:p>
            <a:pPr fontAlgn="base">
              <a:spcBef>
                <a:spcPct val="0"/>
              </a:spcBef>
              <a:spcAft>
                <a:spcPct val="0"/>
              </a:spcAft>
            </a:pPr>
            <a:endParaRPr lang="zh-TW" altLang="zh-TW" sz="900" smtClean="0">
              <a:solidFill>
                <a:srgbClr val="000000"/>
              </a:solidFill>
            </a:endParaRPr>
          </a:p>
        </p:txBody>
      </p:sp>
      <p:sp>
        <p:nvSpPr>
          <p:cNvPr id="9267" name="Line 16"/>
          <p:cNvSpPr>
            <a:spLocks noChangeShapeType="1"/>
          </p:cNvSpPr>
          <p:nvPr/>
        </p:nvSpPr>
        <p:spPr bwMode="auto">
          <a:xfrm rot="-5400000">
            <a:off x="6093619" y="3425032"/>
            <a:ext cx="0" cy="8731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ndParaRPr>
          </a:p>
        </p:txBody>
      </p:sp>
      <p:sp>
        <p:nvSpPr>
          <p:cNvPr id="9268" name="Oval 75"/>
          <p:cNvSpPr>
            <a:spLocks noChangeArrowheads="1"/>
          </p:cNvSpPr>
          <p:nvPr/>
        </p:nvSpPr>
        <p:spPr bwMode="auto">
          <a:xfrm rot="-5400000">
            <a:off x="5264150" y="3295650"/>
            <a:ext cx="349250" cy="349250"/>
          </a:xfrm>
          <a:prstGeom prst="ellipse">
            <a:avLst/>
          </a:prstGeom>
          <a:solidFill>
            <a:srgbClr val="FFFF00"/>
          </a:solidFill>
          <a:ln w="19050">
            <a:solidFill>
              <a:schemeClr val="tx1"/>
            </a:solidFill>
            <a:round/>
            <a:headEnd/>
            <a:tailEnd/>
          </a:ln>
        </p:spPr>
        <p:txBody>
          <a:bodyPr vert="eaVert" wrap="none" lIns="46708" tIns="23354" rIns="46708" bIns="23354" anchor="ctr"/>
          <a:lstStyle>
            <a:lvl1pPr defTabSz="466725">
              <a:defRPr kumimoji="1">
                <a:solidFill>
                  <a:schemeClr val="tx1"/>
                </a:solidFill>
                <a:latin typeface="Arial" charset="0"/>
                <a:ea typeface="新細明體" charset="-120"/>
              </a:defRPr>
            </a:lvl1pPr>
            <a:lvl2pPr marL="379413" indent="-146050" defTabSz="466725">
              <a:defRPr kumimoji="1">
                <a:solidFill>
                  <a:schemeClr val="tx1"/>
                </a:solidFill>
                <a:latin typeface="Arial" charset="0"/>
                <a:ea typeface="新細明體" charset="-120"/>
              </a:defRPr>
            </a:lvl2pPr>
            <a:lvl3pPr marL="584200" indent="-117475" defTabSz="466725">
              <a:defRPr kumimoji="1">
                <a:solidFill>
                  <a:schemeClr val="tx1"/>
                </a:solidFill>
                <a:latin typeface="Arial" charset="0"/>
                <a:ea typeface="新細明體" charset="-120"/>
              </a:defRPr>
            </a:lvl3pPr>
            <a:lvl4pPr marL="817563" indent="-117475" defTabSz="466725">
              <a:defRPr kumimoji="1">
                <a:solidFill>
                  <a:schemeClr val="tx1"/>
                </a:solidFill>
                <a:latin typeface="Arial" charset="0"/>
                <a:ea typeface="新細明體" charset="-120"/>
              </a:defRPr>
            </a:lvl4pPr>
            <a:lvl5pPr marL="1050925" indent="-117475" defTabSz="466725">
              <a:defRPr kumimoji="1">
                <a:solidFill>
                  <a:schemeClr val="tx1"/>
                </a:solidFill>
                <a:latin typeface="Arial" charset="0"/>
                <a:ea typeface="新細明體" charset="-120"/>
              </a:defRPr>
            </a:lvl5pPr>
            <a:lvl6pPr marL="1508125" indent="-117475" defTabSz="466725" fontAlgn="base">
              <a:spcBef>
                <a:spcPct val="0"/>
              </a:spcBef>
              <a:spcAft>
                <a:spcPct val="0"/>
              </a:spcAft>
              <a:defRPr kumimoji="1">
                <a:solidFill>
                  <a:schemeClr val="tx1"/>
                </a:solidFill>
                <a:latin typeface="Arial" charset="0"/>
                <a:ea typeface="新細明體" charset="-120"/>
              </a:defRPr>
            </a:lvl6pPr>
            <a:lvl7pPr marL="1965325" indent="-117475" defTabSz="466725" fontAlgn="base">
              <a:spcBef>
                <a:spcPct val="0"/>
              </a:spcBef>
              <a:spcAft>
                <a:spcPct val="0"/>
              </a:spcAft>
              <a:defRPr kumimoji="1">
                <a:solidFill>
                  <a:schemeClr val="tx1"/>
                </a:solidFill>
                <a:latin typeface="Arial" charset="0"/>
                <a:ea typeface="新細明體" charset="-120"/>
              </a:defRPr>
            </a:lvl7pPr>
            <a:lvl8pPr marL="2422525" indent="-117475" defTabSz="466725" fontAlgn="base">
              <a:spcBef>
                <a:spcPct val="0"/>
              </a:spcBef>
              <a:spcAft>
                <a:spcPct val="0"/>
              </a:spcAft>
              <a:defRPr kumimoji="1">
                <a:solidFill>
                  <a:schemeClr val="tx1"/>
                </a:solidFill>
                <a:latin typeface="Arial" charset="0"/>
                <a:ea typeface="新細明體" charset="-120"/>
              </a:defRPr>
            </a:lvl8pPr>
            <a:lvl9pPr marL="2879725" indent="-117475" defTabSz="466725" fontAlgn="base">
              <a:spcBef>
                <a:spcPct val="0"/>
              </a:spcBef>
              <a:spcAft>
                <a:spcPct val="0"/>
              </a:spcAft>
              <a:defRPr kumimoji="1">
                <a:solidFill>
                  <a:schemeClr val="tx1"/>
                </a:solidFill>
                <a:latin typeface="Arial" charset="0"/>
                <a:ea typeface="新細明體" charset="-120"/>
              </a:defRPr>
            </a:lvl9pPr>
          </a:lstStyle>
          <a:p>
            <a:pPr fontAlgn="base">
              <a:spcBef>
                <a:spcPct val="0"/>
              </a:spcBef>
              <a:spcAft>
                <a:spcPct val="0"/>
              </a:spcAft>
            </a:pPr>
            <a:endParaRPr lang="zh-TW" altLang="zh-TW" sz="900" smtClean="0">
              <a:solidFill>
                <a:srgbClr val="000000"/>
              </a:solidFill>
            </a:endParaRPr>
          </a:p>
        </p:txBody>
      </p:sp>
      <p:sp>
        <p:nvSpPr>
          <p:cNvPr id="9269" name="Line 76"/>
          <p:cNvSpPr>
            <a:spLocks noChangeShapeType="1"/>
          </p:cNvSpPr>
          <p:nvPr/>
        </p:nvSpPr>
        <p:spPr bwMode="auto">
          <a:xfrm rot="-5400000">
            <a:off x="5653088" y="3425825"/>
            <a:ext cx="0" cy="8572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ndParaRPr>
          </a:p>
        </p:txBody>
      </p:sp>
      <p:sp>
        <p:nvSpPr>
          <p:cNvPr id="9270" name="Line 76"/>
          <p:cNvSpPr>
            <a:spLocks noChangeShapeType="1"/>
          </p:cNvSpPr>
          <p:nvPr/>
        </p:nvSpPr>
        <p:spPr bwMode="auto">
          <a:xfrm rot="-5400000">
            <a:off x="6974682" y="3436143"/>
            <a:ext cx="0" cy="873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ndParaRPr>
          </a:p>
        </p:txBody>
      </p:sp>
      <p:sp>
        <p:nvSpPr>
          <p:cNvPr id="9271" name="Text Box 55"/>
          <p:cNvSpPr txBox="1">
            <a:spLocks noChangeArrowheads="1"/>
          </p:cNvSpPr>
          <p:nvPr/>
        </p:nvSpPr>
        <p:spPr bwMode="auto">
          <a:xfrm>
            <a:off x="6972300" y="3278188"/>
            <a:ext cx="552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kumimoji="1" lang="en-US" altLang="zh-TW" smtClean="0">
                <a:solidFill>
                  <a:srgbClr val="000000"/>
                </a:solidFill>
              </a:rPr>
              <a:t>Cer</a:t>
            </a:r>
          </a:p>
        </p:txBody>
      </p:sp>
      <p:sp>
        <p:nvSpPr>
          <p:cNvPr id="9272" name="Text Box 2"/>
          <p:cNvSpPr txBox="1">
            <a:spLocks noChangeArrowheads="1"/>
          </p:cNvSpPr>
          <p:nvPr/>
        </p:nvSpPr>
        <p:spPr bwMode="auto">
          <a:xfrm>
            <a:off x="1114425" y="188913"/>
            <a:ext cx="69135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a:defRPr kumimoji="1">
                <a:solidFill>
                  <a:schemeClr val="tx1"/>
                </a:solidFill>
                <a:latin typeface="Arial" charset="0"/>
                <a:ea typeface="新細明體" charset="-120"/>
              </a:defRPr>
            </a:lvl1pPr>
            <a:lvl2pPr marL="742950" indent="-285750">
              <a:defRPr kumimoji="1">
                <a:solidFill>
                  <a:schemeClr val="tx1"/>
                </a:solidFill>
                <a:latin typeface="Arial" charset="0"/>
                <a:ea typeface="新細明體" charset="-120"/>
              </a:defRPr>
            </a:lvl2pPr>
            <a:lvl3pPr marL="1143000" indent="-228600">
              <a:defRPr kumimoji="1">
                <a:solidFill>
                  <a:schemeClr val="tx1"/>
                </a:solidFill>
                <a:latin typeface="Arial" charset="0"/>
                <a:ea typeface="新細明體" charset="-120"/>
              </a:defRPr>
            </a:lvl3pPr>
            <a:lvl4pPr marL="1600200" indent="-228600">
              <a:defRPr kumimoji="1">
                <a:solidFill>
                  <a:schemeClr val="tx1"/>
                </a:solidFill>
                <a:latin typeface="Arial" charset="0"/>
                <a:ea typeface="新細明體" charset="-120"/>
              </a:defRPr>
            </a:lvl4pPr>
            <a:lvl5pPr marL="2057400" indent="-228600">
              <a:defRPr kumimoji="1">
                <a:solidFill>
                  <a:schemeClr val="tx1"/>
                </a:solidFill>
                <a:latin typeface="Arial" charset="0"/>
                <a:ea typeface="新細明體" charset="-120"/>
              </a:defRPr>
            </a:lvl5pPr>
            <a:lvl6pPr marL="2514600" indent="-228600" fontAlgn="base">
              <a:spcBef>
                <a:spcPct val="0"/>
              </a:spcBef>
              <a:spcAft>
                <a:spcPct val="0"/>
              </a:spcAft>
              <a:defRPr kumimoji="1">
                <a:solidFill>
                  <a:schemeClr val="tx1"/>
                </a:solidFill>
                <a:latin typeface="Arial" charset="0"/>
                <a:ea typeface="新細明體" charset="-120"/>
              </a:defRPr>
            </a:lvl6pPr>
            <a:lvl7pPr marL="2971800" indent="-228600" fontAlgn="base">
              <a:spcBef>
                <a:spcPct val="0"/>
              </a:spcBef>
              <a:spcAft>
                <a:spcPct val="0"/>
              </a:spcAft>
              <a:defRPr kumimoji="1">
                <a:solidFill>
                  <a:schemeClr val="tx1"/>
                </a:solidFill>
                <a:latin typeface="Arial" charset="0"/>
                <a:ea typeface="新細明體" charset="-120"/>
              </a:defRPr>
            </a:lvl7pPr>
            <a:lvl8pPr marL="3429000" indent="-228600" fontAlgn="base">
              <a:spcBef>
                <a:spcPct val="0"/>
              </a:spcBef>
              <a:spcAft>
                <a:spcPct val="0"/>
              </a:spcAft>
              <a:defRPr kumimoji="1">
                <a:solidFill>
                  <a:schemeClr val="tx1"/>
                </a:solidFill>
                <a:latin typeface="Arial" charset="0"/>
                <a:ea typeface="新細明體" charset="-120"/>
              </a:defRPr>
            </a:lvl8pPr>
            <a:lvl9pPr marL="3886200" indent="-228600" fontAlgn="base">
              <a:spcBef>
                <a:spcPct val="0"/>
              </a:spcBef>
              <a:spcAft>
                <a:spcPct val="0"/>
              </a:spcAft>
              <a:defRPr kumimoji="1">
                <a:solidFill>
                  <a:schemeClr val="tx1"/>
                </a:solidFill>
                <a:latin typeface="Arial" charset="0"/>
                <a:ea typeface="新細明體" charset="-120"/>
              </a:defRPr>
            </a:lvl9pPr>
          </a:lstStyle>
          <a:p>
            <a:pPr algn="ctr" fontAlgn="base">
              <a:spcBef>
                <a:spcPct val="50000"/>
              </a:spcBef>
              <a:spcAft>
                <a:spcPct val="0"/>
              </a:spcAft>
            </a:pPr>
            <a:r>
              <a:rPr kumimoji="0" lang="en-US" altLang="zh-TW" sz="3200" b="1" smtClean="0">
                <a:solidFill>
                  <a:srgbClr val="333399"/>
                </a:solidFill>
              </a:rPr>
              <a:t>Switching core structures of GSLs during differentiation of ES cells</a:t>
            </a:r>
          </a:p>
        </p:txBody>
      </p:sp>
      <p:sp>
        <p:nvSpPr>
          <p:cNvPr id="9273" name="Rectangle 57"/>
          <p:cNvSpPr>
            <a:spLocks noChangeArrowheads="1"/>
          </p:cNvSpPr>
          <p:nvPr/>
        </p:nvSpPr>
        <p:spPr bwMode="auto">
          <a:xfrm>
            <a:off x="1276166" y="1434562"/>
            <a:ext cx="669607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0"/>
              </a:spcBef>
              <a:spcAft>
                <a:spcPct val="0"/>
              </a:spcAft>
            </a:pPr>
            <a:r>
              <a:rPr kumimoji="1" lang="en-US" altLang="zh-TW" sz="2800" b="1" dirty="0" smtClean="0">
                <a:solidFill>
                  <a:srgbClr val="FF0000"/>
                </a:solidFill>
              </a:rPr>
              <a:t>Globo- and Lacto-series GSLs</a:t>
            </a:r>
          </a:p>
        </p:txBody>
      </p:sp>
      <p:sp>
        <p:nvSpPr>
          <p:cNvPr id="9275" name="Text Box 15"/>
          <p:cNvSpPr txBox="1">
            <a:spLocks noChangeArrowheads="1"/>
          </p:cNvSpPr>
          <p:nvPr/>
        </p:nvSpPr>
        <p:spPr bwMode="auto">
          <a:xfrm>
            <a:off x="4411663" y="2781300"/>
            <a:ext cx="367188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795" tIns="25397" rIns="50795" bIns="25397">
            <a:spAutoFit/>
          </a:bodyPr>
          <a:lstStyle>
            <a:lvl1pPr defTabSz="508000">
              <a:defRPr kumimoji="1">
                <a:solidFill>
                  <a:schemeClr val="tx1"/>
                </a:solidFill>
                <a:latin typeface="Arial" charset="0"/>
                <a:ea typeface="新細明體" charset="-120"/>
              </a:defRPr>
            </a:lvl1pPr>
            <a:lvl2pPr marL="742950" indent="-285750" defTabSz="508000">
              <a:defRPr kumimoji="1">
                <a:solidFill>
                  <a:schemeClr val="tx1"/>
                </a:solidFill>
                <a:latin typeface="Arial" charset="0"/>
                <a:ea typeface="新細明體" charset="-120"/>
              </a:defRPr>
            </a:lvl2pPr>
            <a:lvl3pPr marL="1143000" indent="-228600" defTabSz="508000">
              <a:defRPr kumimoji="1">
                <a:solidFill>
                  <a:schemeClr val="tx1"/>
                </a:solidFill>
                <a:latin typeface="Arial" charset="0"/>
                <a:ea typeface="新細明體" charset="-120"/>
              </a:defRPr>
            </a:lvl3pPr>
            <a:lvl4pPr marL="1600200" indent="-228600" defTabSz="508000">
              <a:defRPr kumimoji="1">
                <a:solidFill>
                  <a:schemeClr val="tx1"/>
                </a:solidFill>
                <a:latin typeface="Arial" charset="0"/>
                <a:ea typeface="新細明體" charset="-120"/>
              </a:defRPr>
            </a:lvl4pPr>
            <a:lvl5pPr marL="2057400" indent="-228600" defTabSz="508000">
              <a:defRPr kumimoji="1">
                <a:solidFill>
                  <a:schemeClr val="tx1"/>
                </a:solidFill>
                <a:latin typeface="Arial" charset="0"/>
                <a:ea typeface="新細明體" charset="-120"/>
              </a:defRPr>
            </a:lvl5pPr>
            <a:lvl6pPr marL="2514600" indent="-228600" defTabSz="508000" fontAlgn="base">
              <a:spcBef>
                <a:spcPct val="0"/>
              </a:spcBef>
              <a:spcAft>
                <a:spcPct val="0"/>
              </a:spcAft>
              <a:defRPr kumimoji="1">
                <a:solidFill>
                  <a:schemeClr val="tx1"/>
                </a:solidFill>
                <a:latin typeface="Arial" charset="0"/>
                <a:ea typeface="新細明體" charset="-120"/>
              </a:defRPr>
            </a:lvl6pPr>
            <a:lvl7pPr marL="2971800" indent="-228600" defTabSz="508000" fontAlgn="base">
              <a:spcBef>
                <a:spcPct val="0"/>
              </a:spcBef>
              <a:spcAft>
                <a:spcPct val="0"/>
              </a:spcAft>
              <a:defRPr kumimoji="1">
                <a:solidFill>
                  <a:schemeClr val="tx1"/>
                </a:solidFill>
                <a:latin typeface="Arial" charset="0"/>
                <a:ea typeface="新細明體" charset="-120"/>
              </a:defRPr>
            </a:lvl7pPr>
            <a:lvl8pPr marL="3429000" indent="-228600" defTabSz="508000" fontAlgn="base">
              <a:spcBef>
                <a:spcPct val="0"/>
              </a:spcBef>
              <a:spcAft>
                <a:spcPct val="0"/>
              </a:spcAft>
              <a:defRPr kumimoji="1">
                <a:solidFill>
                  <a:schemeClr val="tx1"/>
                </a:solidFill>
                <a:latin typeface="Arial" charset="0"/>
                <a:ea typeface="新細明體" charset="-120"/>
              </a:defRPr>
            </a:lvl8pPr>
            <a:lvl9pPr marL="3886200" indent="-228600" defTabSz="508000" fontAlgn="base">
              <a:spcBef>
                <a:spcPct val="0"/>
              </a:spcBef>
              <a:spcAft>
                <a:spcPct val="0"/>
              </a:spcAft>
              <a:defRPr kumimoji="1">
                <a:solidFill>
                  <a:schemeClr val="tx1"/>
                </a:solidFill>
                <a:latin typeface="Arial" charset="0"/>
                <a:ea typeface="新細明體" charset="-120"/>
              </a:defRPr>
            </a:lvl9pPr>
          </a:lstStyle>
          <a:p>
            <a:pPr algn="ctr" fontAlgn="base">
              <a:spcBef>
                <a:spcPct val="0"/>
              </a:spcBef>
              <a:spcAft>
                <a:spcPct val="0"/>
              </a:spcAft>
            </a:pPr>
            <a:r>
              <a:rPr lang="en-US" altLang="zh-TW" smtClean="0">
                <a:solidFill>
                  <a:srgbClr val="000000"/>
                </a:solidFill>
              </a:rPr>
              <a:t>or Gal</a:t>
            </a:r>
            <a:r>
              <a:rPr lang="en-US" altLang="zh-TW" smtClean="0">
                <a:solidFill>
                  <a:srgbClr val="000000"/>
                </a:solidFill>
                <a:latin typeface="Symbol" pitchFamily="18" charset="2"/>
              </a:rPr>
              <a:t>b</a:t>
            </a:r>
            <a:r>
              <a:rPr lang="en-US" altLang="zh-TW" smtClean="0">
                <a:solidFill>
                  <a:srgbClr val="CC0000"/>
                </a:solidFill>
              </a:rPr>
              <a:t>4</a:t>
            </a:r>
            <a:r>
              <a:rPr lang="en-US" altLang="zh-TW" smtClean="0">
                <a:solidFill>
                  <a:srgbClr val="000000"/>
                </a:solidFill>
              </a:rPr>
              <a:t>GlcNAc</a:t>
            </a:r>
            <a:r>
              <a:rPr lang="en-US" altLang="zh-TW" smtClean="0">
                <a:solidFill>
                  <a:srgbClr val="000000"/>
                </a:solidFill>
                <a:latin typeface="Symbol" pitchFamily="18" charset="2"/>
              </a:rPr>
              <a:t>b</a:t>
            </a:r>
            <a:r>
              <a:rPr lang="en-US" altLang="zh-TW" smtClean="0">
                <a:solidFill>
                  <a:srgbClr val="000000"/>
                </a:solidFill>
              </a:rPr>
              <a:t>3Gal</a:t>
            </a:r>
            <a:r>
              <a:rPr lang="en-US" altLang="zh-TW" smtClean="0">
                <a:solidFill>
                  <a:srgbClr val="000000"/>
                </a:solidFill>
                <a:latin typeface="Symbol" pitchFamily="18" charset="2"/>
              </a:rPr>
              <a:t>b</a:t>
            </a:r>
            <a:r>
              <a:rPr lang="en-US" altLang="zh-TW" smtClean="0">
                <a:solidFill>
                  <a:srgbClr val="000000"/>
                </a:solidFill>
              </a:rPr>
              <a:t>4Glc</a:t>
            </a:r>
            <a:r>
              <a:rPr lang="en-US" altLang="zh-TW" smtClean="0">
                <a:solidFill>
                  <a:srgbClr val="000000"/>
                </a:solidFill>
                <a:latin typeface="Symbol" pitchFamily="18" charset="2"/>
              </a:rPr>
              <a:t>b</a:t>
            </a:r>
            <a:r>
              <a:rPr lang="en-US" altLang="zh-TW" smtClean="0">
                <a:solidFill>
                  <a:srgbClr val="000000"/>
                </a:solidFill>
              </a:rPr>
              <a:t>1Cer</a:t>
            </a:r>
          </a:p>
        </p:txBody>
      </p:sp>
      <p:sp>
        <p:nvSpPr>
          <p:cNvPr id="9276" name="Line 4"/>
          <p:cNvSpPr>
            <a:spLocks noChangeShapeType="1"/>
          </p:cNvSpPr>
          <p:nvPr/>
        </p:nvSpPr>
        <p:spPr bwMode="auto">
          <a:xfrm>
            <a:off x="3995738" y="2420938"/>
            <a:ext cx="0" cy="1439862"/>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ndParaRPr>
          </a:p>
        </p:txBody>
      </p:sp>
      <p:sp>
        <p:nvSpPr>
          <p:cNvPr id="9277" name="Rectangle 61"/>
          <p:cNvSpPr>
            <a:spLocks noChangeArrowheads="1"/>
          </p:cNvSpPr>
          <p:nvPr/>
        </p:nvSpPr>
        <p:spPr bwMode="auto">
          <a:xfrm>
            <a:off x="1177131" y="4387563"/>
            <a:ext cx="626427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0"/>
              </a:spcBef>
              <a:spcAft>
                <a:spcPct val="0"/>
              </a:spcAft>
            </a:pPr>
            <a:r>
              <a:rPr kumimoji="1" lang="en-US" altLang="zh-TW" sz="2800" b="1" dirty="0" smtClean="0">
                <a:solidFill>
                  <a:srgbClr val="FF0000"/>
                </a:solidFill>
              </a:rPr>
              <a:t>Ganglio-series GSLs</a:t>
            </a:r>
          </a:p>
        </p:txBody>
      </p:sp>
      <p:sp>
        <p:nvSpPr>
          <p:cNvPr id="35" name="Rectangle 5"/>
          <p:cNvSpPr>
            <a:spLocks noChangeArrowheads="1"/>
          </p:cNvSpPr>
          <p:nvPr/>
        </p:nvSpPr>
        <p:spPr bwMode="auto">
          <a:xfrm>
            <a:off x="971550" y="946249"/>
            <a:ext cx="792162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fontAlgn="base">
              <a:spcBef>
                <a:spcPct val="0"/>
              </a:spcBef>
              <a:spcAft>
                <a:spcPct val="0"/>
              </a:spcAft>
            </a:pPr>
            <a:endParaRPr kumimoji="1" lang="en-US" altLang="zh-TW" sz="1400" b="1" dirty="0" smtClean="0">
              <a:solidFill>
                <a:srgbClr val="009999"/>
              </a:solidFill>
            </a:endParaRPr>
          </a:p>
        </p:txBody>
      </p:sp>
    </p:spTree>
    <p:extLst>
      <p:ext uri="{BB962C8B-B14F-4D97-AF65-F5344CB8AC3E}">
        <p14:creationId xmlns:p14="http://schemas.microsoft.com/office/powerpoint/2010/main" val="1145484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ChangeArrowheads="1"/>
          </p:cNvSpPr>
          <p:nvPr/>
        </p:nvSpPr>
        <p:spPr bwMode="auto">
          <a:xfrm>
            <a:off x="1043608" y="151014"/>
            <a:ext cx="7992888"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fontAlgn="base">
              <a:spcBef>
                <a:spcPct val="0"/>
              </a:spcBef>
              <a:spcAft>
                <a:spcPct val="0"/>
              </a:spcAft>
            </a:pPr>
            <a:r>
              <a:rPr kumimoji="1" lang="en-US" altLang="zh-TW" sz="2800" b="1" dirty="0" smtClean="0">
                <a:solidFill>
                  <a:srgbClr val="333399"/>
                </a:solidFill>
              </a:rPr>
              <a:t>Switching of the Core Structures of </a:t>
            </a:r>
            <a:r>
              <a:rPr kumimoji="1" lang="en-US" altLang="zh-TW" sz="2800" b="1" dirty="0" smtClean="0">
                <a:solidFill>
                  <a:srgbClr val="333399"/>
                </a:solidFill>
              </a:rPr>
              <a:t>GSLs </a:t>
            </a:r>
            <a:r>
              <a:rPr kumimoji="1" lang="en-US" altLang="zh-TW" sz="2800" b="1" dirty="0" smtClean="0">
                <a:solidFill>
                  <a:srgbClr val="333399"/>
                </a:solidFill>
              </a:rPr>
              <a:t>was </a:t>
            </a:r>
            <a:r>
              <a:rPr kumimoji="1" lang="en-US" altLang="zh-TW" sz="2800" b="1" dirty="0">
                <a:solidFill>
                  <a:srgbClr val="333399"/>
                </a:solidFill>
              </a:rPr>
              <a:t>accompanied with the concerted changes in the expression of glycosyltransferases during </a:t>
            </a:r>
            <a:r>
              <a:rPr kumimoji="1" lang="en-US" altLang="zh-TW" sz="2800" b="1" dirty="0" smtClean="0">
                <a:solidFill>
                  <a:srgbClr val="333399"/>
                </a:solidFill>
              </a:rPr>
              <a:t>differentiation</a:t>
            </a:r>
            <a:endParaRPr kumimoji="1" lang="en-US" altLang="zh-TW" sz="2800" dirty="0" smtClean="0">
              <a:solidFill>
                <a:srgbClr val="000000"/>
              </a:solidFill>
            </a:endParaRPr>
          </a:p>
        </p:txBody>
      </p:sp>
      <p:sp>
        <p:nvSpPr>
          <p:cNvPr id="12307" name="Rectangle 19"/>
          <p:cNvSpPr>
            <a:spLocks noChangeArrowheads="1"/>
          </p:cNvSpPr>
          <p:nvPr/>
        </p:nvSpPr>
        <p:spPr bwMode="auto">
          <a:xfrm>
            <a:off x="8316913" y="5516563"/>
            <a:ext cx="827087" cy="13414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kumimoji="1" lang="zh-TW" altLang="en-US" smtClean="0">
              <a:solidFill>
                <a:srgbClr val="000000"/>
              </a:solidFill>
            </a:endParaRPr>
          </a:p>
        </p:txBody>
      </p:sp>
      <p:pic>
        <p:nvPicPr>
          <p:cNvPr id="12310" name="Picture 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334" y="2060848"/>
            <a:ext cx="4870450" cy="29527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3584412" y="4221088"/>
            <a:ext cx="5536280" cy="2388750"/>
          </a:xfrm>
          <a:prstGeom prst="rect">
            <a:avLst/>
          </a:prstGeom>
        </p:spPr>
      </p:pic>
    </p:spTree>
    <p:extLst>
      <p:ext uri="{BB962C8B-B14F-4D97-AF65-F5344CB8AC3E}">
        <p14:creationId xmlns:p14="http://schemas.microsoft.com/office/powerpoint/2010/main" val="15600588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646" y="188640"/>
            <a:ext cx="7772400" cy="720080"/>
          </a:xfrm>
        </p:spPr>
        <p:txBody>
          <a:bodyPr/>
          <a:lstStyle/>
          <a:p>
            <a:r>
              <a:rPr lang="en-US" sz="2800" b="1" dirty="0">
                <a:solidFill>
                  <a:schemeClr val="accent2"/>
                </a:solidFill>
              </a:rPr>
              <a:t>GSL extraction: </a:t>
            </a:r>
            <a:r>
              <a:rPr lang="en-US" sz="2800" b="1" dirty="0" err="1">
                <a:solidFill>
                  <a:schemeClr val="accent2"/>
                </a:solidFill>
              </a:rPr>
              <a:t>Folch</a:t>
            </a:r>
            <a:r>
              <a:rPr lang="en-US" sz="2800" b="1" dirty="0">
                <a:solidFill>
                  <a:schemeClr val="accent2"/>
                </a:solidFill>
              </a:rPr>
              <a:t> </a:t>
            </a:r>
            <a:r>
              <a:rPr lang="en-US" sz="2800" b="1" dirty="0" smtClean="0">
                <a:solidFill>
                  <a:schemeClr val="accent2"/>
                </a:solidFill>
              </a:rPr>
              <a:t>extraction vs neutral/ </a:t>
            </a:r>
            <a:r>
              <a:rPr lang="en-US" sz="2800" b="1" dirty="0">
                <a:solidFill>
                  <a:schemeClr val="accent2"/>
                </a:solidFill>
              </a:rPr>
              <a:t>acidic </a:t>
            </a:r>
            <a:r>
              <a:rPr lang="en-US" sz="2800" b="1" dirty="0" smtClean="0">
                <a:solidFill>
                  <a:schemeClr val="accent2"/>
                </a:solidFill>
              </a:rPr>
              <a:t>extractions</a:t>
            </a:r>
            <a:endParaRPr lang="en-US" dirty="0"/>
          </a:p>
        </p:txBody>
      </p:sp>
      <p:sp>
        <p:nvSpPr>
          <p:cNvPr id="3" name="Subtitle 2"/>
          <p:cNvSpPr>
            <a:spLocks noGrp="1"/>
          </p:cNvSpPr>
          <p:nvPr>
            <p:ph type="subTitle" idx="1"/>
          </p:nvPr>
        </p:nvSpPr>
        <p:spPr>
          <a:xfrm>
            <a:off x="642646" y="1124744"/>
            <a:ext cx="7898668" cy="1752600"/>
          </a:xfrm>
        </p:spPr>
        <p:txBody>
          <a:bodyPr/>
          <a:lstStyle/>
          <a:p>
            <a:pPr algn="l"/>
            <a:r>
              <a:rPr lang="en-US" sz="2400" b="1" dirty="0"/>
              <a:t>Since lipids are water-insoluble, the extraction and purification of GSLs </a:t>
            </a:r>
            <a:r>
              <a:rPr lang="en-US" sz="2400" b="1" dirty="0" smtClean="0"/>
              <a:t>requires </a:t>
            </a:r>
            <a:r>
              <a:rPr lang="en-US" sz="2400" b="1" dirty="0"/>
              <a:t>the use of organic solvents and their combinations. </a:t>
            </a:r>
            <a:endParaRPr lang="en-US" sz="2400" b="1" dirty="0" smtClean="0"/>
          </a:p>
          <a:p>
            <a:pPr algn="l"/>
            <a:endParaRPr lang="en-US" sz="2400" b="1" dirty="0" smtClean="0"/>
          </a:p>
          <a:p>
            <a:pPr algn="l"/>
            <a:r>
              <a:rPr lang="en-US" sz="2400" b="1" dirty="0" smtClean="0"/>
              <a:t>The </a:t>
            </a:r>
            <a:r>
              <a:rPr lang="en-US" sz="2400" b="1" dirty="0"/>
              <a:t>number of monosaccharides, charged residues (e.g., sialic acid, sulfate), and ceramide fatty acid chains (C16–C24) affects the polarity of GSLs. Since different GSLs have different polarities, it is impossible to use a single organic solvent to extract all GSLs</a:t>
            </a:r>
            <a:r>
              <a:rPr lang="en-US" sz="2400" b="1" dirty="0" smtClean="0"/>
              <a:t>.</a:t>
            </a:r>
          </a:p>
          <a:p>
            <a:pPr algn="l"/>
            <a:endParaRPr lang="en-US" sz="2400" b="1" dirty="0"/>
          </a:p>
          <a:p>
            <a:pPr algn="l"/>
            <a:r>
              <a:rPr lang="en-US" sz="2400" b="1" dirty="0" err="1"/>
              <a:t>Folch</a:t>
            </a:r>
            <a:r>
              <a:rPr lang="en-US" sz="2400" b="1" dirty="0"/>
              <a:t> extraction vs neutral/ </a:t>
            </a:r>
            <a:r>
              <a:rPr lang="en-US" sz="2400" b="1" dirty="0" smtClean="0"/>
              <a:t>acidic extractions</a:t>
            </a:r>
          </a:p>
          <a:p>
            <a:pPr algn="l"/>
            <a:r>
              <a:rPr lang="en-US" sz="2400" b="1" dirty="0" smtClean="0"/>
              <a:t>Negative </a:t>
            </a:r>
            <a:r>
              <a:rPr lang="en-US" sz="2400" b="1" dirty="0" smtClean="0"/>
              <a:t>vs </a:t>
            </a:r>
            <a:r>
              <a:rPr lang="en-US" sz="2400" b="1" dirty="0" smtClean="0"/>
              <a:t>positive -ion</a:t>
            </a:r>
            <a:endParaRPr lang="en-US" sz="2400" b="1" dirty="0" smtClean="0"/>
          </a:p>
          <a:p>
            <a:pPr algn="l"/>
            <a:r>
              <a:rPr lang="en-US" sz="2400" b="1" dirty="0" smtClean="0"/>
              <a:t>High pH</a:t>
            </a:r>
            <a:endParaRPr lang="en-US" sz="2400" b="1" dirty="0"/>
          </a:p>
        </p:txBody>
      </p:sp>
    </p:spTree>
    <p:extLst>
      <p:ext uri="{BB962C8B-B14F-4D97-AF65-F5344CB8AC3E}">
        <p14:creationId xmlns:p14="http://schemas.microsoft.com/office/powerpoint/2010/main" val="38439154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536" y="1772816"/>
            <a:ext cx="6456224" cy="4499238"/>
          </a:xfrm>
          <a:prstGeom prst="rect">
            <a:avLst/>
          </a:prstGeom>
        </p:spPr>
      </p:pic>
      <p:sp>
        <p:nvSpPr>
          <p:cNvPr id="5" name="TextBox 4"/>
          <p:cNvSpPr txBox="1"/>
          <p:nvPr/>
        </p:nvSpPr>
        <p:spPr>
          <a:xfrm>
            <a:off x="755576" y="7127"/>
            <a:ext cx="8208912" cy="1661993"/>
          </a:xfrm>
          <a:prstGeom prst="rect">
            <a:avLst/>
          </a:prstGeom>
          <a:noFill/>
        </p:spPr>
        <p:txBody>
          <a:bodyPr wrap="square" rtlCol="0">
            <a:spAutoFit/>
          </a:bodyPr>
          <a:lstStyle/>
          <a:p>
            <a:pPr algn="ctr"/>
            <a:r>
              <a:rPr lang="en-US" sz="2400" b="1" dirty="0" smtClean="0">
                <a:solidFill>
                  <a:schemeClr val="accent2"/>
                </a:solidFill>
              </a:rPr>
              <a:t>Total </a:t>
            </a:r>
            <a:r>
              <a:rPr lang="en-US" sz="2400" b="1" dirty="0">
                <a:solidFill>
                  <a:schemeClr val="accent2"/>
                </a:solidFill>
              </a:rPr>
              <a:t>MS profiling analyses of neutral- and acidic-GSLs from undifferentiated human ES </a:t>
            </a:r>
            <a:r>
              <a:rPr lang="en-US" sz="2400" b="1" dirty="0" smtClean="0">
                <a:solidFill>
                  <a:schemeClr val="accent2"/>
                </a:solidFill>
              </a:rPr>
              <a:t>cells</a:t>
            </a:r>
          </a:p>
          <a:p>
            <a:r>
              <a:rPr lang="en-US" dirty="0" smtClean="0"/>
              <a:t>The </a:t>
            </a:r>
            <a:r>
              <a:rPr lang="en-US" dirty="0"/>
              <a:t>GSLs were extracted </a:t>
            </a:r>
            <a:r>
              <a:rPr lang="en-US" dirty="0" smtClean="0"/>
              <a:t>and </a:t>
            </a:r>
            <a:r>
              <a:rPr lang="en-US" dirty="0"/>
              <a:t>prepared with micro solid-phase extraction and anion-exchange chromatography methods. MALDI-TOF MS analyses were carried out in positive-ion </a:t>
            </a:r>
            <a:r>
              <a:rPr lang="en-US" dirty="0" smtClean="0"/>
              <a:t>mode. </a:t>
            </a:r>
            <a:endParaRPr lang="en-US" dirty="0"/>
          </a:p>
        </p:txBody>
      </p:sp>
    </p:spTree>
    <p:extLst>
      <p:ext uri="{BB962C8B-B14F-4D97-AF65-F5344CB8AC3E}">
        <p14:creationId xmlns:p14="http://schemas.microsoft.com/office/powerpoint/2010/main" val="32368511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12970"/>
            <a:ext cx="9144000" cy="3232060"/>
          </a:xfrm>
          <a:prstGeom prst="rect">
            <a:avLst/>
          </a:prstGeom>
        </p:spPr>
      </p:pic>
      <p:sp>
        <p:nvSpPr>
          <p:cNvPr id="3" name="TextBox 2"/>
          <p:cNvSpPr txBox="1"/>
          <p:nvPr/>
        </p:nvSpPr>
        <p:spPr>
          <a:xfrm>
            <a:off x="539554" y="620692"/>
            <a:ext cx="8064896" cy="954107"/>
          </a:xfrm>
          <a:prstGeom prst="rect">
            <a:avLst/>
          </a:prstGeom>
          <a:noFill/>
        </p:spPr>
        <p:txBody>
          <a:bodyPr wrap="square" rtlCol="0">
            <a:spAutoFit/>
          </a:bodyPr>
          <a:lstStyle/>
          <a:p>
            <a:pPr algn="ctr"/>
            <a:r>
              <a:rPr lang="en-US" sz="2800" b="1" dirty="0">
                <a:solidFill>
                  <a:schemeClr val="accent2"/>
                </a:solidFill>
              </a:rPr>
              <a:t>Alterations of GSL expression in human iPS cells and differentiated derivatives</a:t>
            </a:r>
          </a:p>
        </p:txBody>
      </p:sp>
    </p:spTree>
    <p:extLst>
      <p:ext uri="{BB962C8B-B14F-4D97-AF65-F5344CB8AC3E}">
        <p14:creationId xmlns:p14="http://schemas.microsoft.com/office/powerpoint/2010/main" val="19818688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ChangeArrowheads="1"/>
          </p:cNvSpPr>
          <p:nvPr/>
        </p:nvSpPr>
        <p:spPr bwMode="auto">
          <a:xfrm>
            <a:off x="1403350" y="4438654"/>
            <a:ext cx="2952750" cy="1584325"/>
          </a:xfrm>
          <a:prstGeom prst="rect">
            <a:avLst/>
          </a:prstGeom>
          <a:solidFill>
            <a:srgbClr val="F3ECD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nchor="ctr"/>
          <a:lstStyle>
            <a:lvl1pPr eaLnBrk="0" hangingPunct="0">
              <a:defRPr kumimoji="1">
                <a:solidFill>
                  <a:schemeClr val="tx1"/>
                </a:solidFill>
                <a:latin typeface="Arial" charset="0"/>
                <a:ea typeface="ＭＳ Ｐゴシック" pitchFamily="34" charset="-128"/>
              </a:defRPr>
            </a:lvl1pPr>
            <a:lvl2pPr marL="742950" indent="-285750" eaLnBrk="0" hangingPunct="0">
              <a:defRPr kumimoji="1">
                <a:solidFill>
                  <a:schemeClr val="tx1"/>
                </a:solidFill>
                <a:latin typeface="Arial" charset="0"/>
                <a:ea typeface="ＭＳ Ｐゴシック" pitchFamily="34" charset="-128"/>
              </a:defRPr>
            </a:lvl2pPr>
            <a:lvl3pPr marL="1143000" indent="-228600" eaLnBrk="0" hangingPunct="0">
              <a:defRPr kumimoji="1">
                <a:solidFill>
                  <a:schemeClr val="tx1"/>
                </a:solidFill>
                <a:latin typeface="Arial" charset="0"/>
                <a:ea typeface="ＭＳ Ｐゴシック" pitchFamily="34" charset="-128"/>
              </a:defRPr>
            </a:lvl3pPr>
            <a:lvl4pPr marL="1600200" indent="-228600" eaLnBrk="0" hangingPunct="0">
              <a:defRPr kumimoji="1">
                <a:solidFill>
                  <a:schemeClr val="tx1"/>
                </a:solidFill>
                <a:latin typeface="Arial" charset="0"/>
                <a:ea typeface="ＭＳ Ｐゴシック" pitchFamily="34" charset="-128"/>
              </a:defRPr>
            </a:lvl4pPr>
            <a:lvl5pPr marL="2057400" indent="-228600" eaLnBrk="0" hangingPunct="0">
              <a:defRPr kumimoji="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34" charset="-128"/>
              </a:defRPr>
            </a:lvl9pPr>
          </a:lstStyle>
          <a:p>
            <a:pPr algn="ctr" eaLnBrk="1" fontAlgn="base" hangingPunct="1">
              <a:spcBef>
                <a:spcPct val="0"/>
              </a:spcBef>
              <a:spcAft>
                <a:spcPct val="0"/>
              </a:spcAft>
            </a:pPr>
            <a:endParaRPr kumimoji="0" lang="zh-TW" altLang="en-US" sz="3600" smtClean="0">
              <a:solidFill>
                <a:srgbClr val="000000"/>
              </a:solidFill>
              <a:latin typeface="Calibri" pitchFamily="34" charset="0"/>
              <a:ea typeface="新細明體" charset="-120"/>
            </a:endParaRPr>
          </a:p>
        </p:txBody>
      </p:sp>
      <p:sp>
        <p:nvSpPr>
          <p:cNvPr id="123907" name="Rectangle 3"/>
          <p:cNvSpPr>
            <a:spLocks noChangeArrowheads="1"/>
          </p:cNvSpPr>
          <p:nvPr/>
        </p:nvSpPr>
        <p:spPr bwMode="auto">
          <a:xfrm>
            <a:off x="4572000" y="4438654"/>
            <a:ext cx="2808288" cy="1584325"/>
          </a:xfrm>
          <a:prstGeom prst="rect">
            <a:avLst/>
          </a:prstGeom>
          <a:solidFill>
            <a:srgbClr val="E0EA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nchor="ctr"/>
          <a:lstStyle>
            <a:lvl1pPr eaLnBrk="0" hangingPunct="0">
              <a:defRPr kumimoji="1">
                <a:solidFill>
                  <a:schemeClr val="tx1"/>
                </a:solidFill>
                <a:latin typeface="Arial" charset="0"/>
                <a:ea typeface="ＭＳ Ｐゴシック" pitchFamily="34" charset="-128"/>
              </a:defRPr>
            </a:lvl1pPr>
            <a:lvl2pPr marL="742950" indent="-285750" eaLnBrk="0" hangingPunct="0">
              <a:defRPr kumimoji="1">
                <a:solidFill>
                  <a:schemeClr val="tx1"/>
                </a:solidFill>
                <a:latin typeface="Arial" charset="0"/>
                <a:ea typeface="ＭＳ Ｐゴシック" pitchFamily="34" charset="-128"/>
              </a:defRPr>
            </a:lvl2pPr>
            <a:lvl3pPr marL="1143000" indent="-228600" eaLnBrk="0" hangingPunct="0">
              <a:defRPr kumimoji="1">
                <a:solidFill>
                  <a:schemeClr val="tx1"/>
                </a:solidFill>
                <a:latin typeface="Arial" charset="0"/>
                <a:ea typeface="ＭＳ Ｐゴシック" pitchFamily="34" charset="-128"/>
              </a:defRPr>
            </a:lvl3pPr>
            <a:lvl4pPr marL="1600200" indent="-228600" eaLnBrk="0" hangingPunct="0">
              <a:defRPr kumimoji="1">
                <a:solidFill>
                  <a:schemeClr val="tx1"/>
                </a:solidFill>
                <a:latin typeface="Arial" charset="0"/>
                <a:ea typeface="ＭＳ Ｐゴシック" pitchFamily="34" charset="-128"/>
              </a:defRPr>
            </a:lvl4pPr>
            <a:lvl5pPr marL="2057400" indent="-228600" eaLnBrk="0" hangingPunct="0">
              <a:defRPr kumimoji="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34" charset="-128"/>
              </a:defRPr>
            </a:lvl9pPr>
          </a:lstStyle>
          <a:p>
            <a:pPr algn="ctr" eaLnBrk="1" fontAlgn="base" hangingPunct="1">
              <a:spcBef>
                <a:spcPct val="0"/>
              </a:spcBef>
              <a:spcAft>
                <a:spcPct val="0"/>
              </a:spcAft>
            </a:pPr>
            <a:endParaRPr kumimoji="0" lang="zh-TW" altLang="en-US" sz="3600" smtClean="0">
              <a:solidFill>
                <a:srgbClr val="000000"/>
              </a:solidFill>
              <a:latin typeface="Calibri" pitchFamily="34" charset="0"/>
              <a:ea typeface="新細明體" charset="-120"/>
            </a:endParaRPr>
          </a:p>
        </p:txBody>
      </p:sp>
      <p:pic>
        <p:nvPicPr>
          <p:cNvPr id="123908" name="Picture 4" descr="ch34f5"/>
          <p:cNvPicPr>
            <a:picLocks noChangeAspect="1" noChangeArrowheads="1"/>
          </p:cNvPicPr>
          <p:nvPr/>
        </p:nvPicPr>
        <p:blipFill>
          <a:blip r:embed="rId3">
            <a:extLst>
              <a:ext uri="{28A0092B-C50C-407E-A947-70E740481C1C}">
                <a14:useLocalDpi xmlns:a14="http://schemas.microsoft.com/office/drawing/2010/main" val="0"/>
              </a:ext>
            </a:extLst>
          </a:blip>
          <a:srcRect b="47934"/>
          <a:stretch>
            <a:fillRect/>
          </a:stretch>
        </p:blipFill>
        <p:spPr bwMode="auto">
          <a:xfrm>
            <a:off x="1979615" y="1125538"/>
            <a:ext cx="5210175"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9" name="Text Box 5"/>
          <p:cNvSpPr txBox="1">
            <a:spLocks noChangeArrowheads="1"/>
          </p:cNvSpPr>
          <p:nvPr/>
        </p:nvSpPr>
        <p:spPr bwMode="auto">
          <a:xfrm>
            <a:off x="5459415" y="5230816"/>
            <a:ext cx="569379" cy="461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eaLnBrk="0" hangingPunct="0">
              <a:defRPr kumimoji="1">
                <a:solidFill>
                  <a:schemeClr val="tx1"/>
                </a:solidFill>
                <a:latin typeface="Arial" charset="0"/>
                <a:ea typeface="ＭＳ Ｐゴシック" pitchFamily="34" charset="-128"/>
              </a:defRPr>
            </a:lvl1pPr>
            <a:lvl2pPr marL="742950" indent="-285750" eaLnBrk="0" hangingPunct="0">
              <a:defRPr kumimoji="1">
                <a:solidFill>
                  <a:schemeClr val="tx1"/>
                </a:solidFill>
                <a:latin typeface="Arial" charset="0"/>
                <a:ea typeface="ＭＳ Ｐゴシック" pitchFamily="34" charset="-128"/>
              </a:defRPr>
            </a:lvl2pPr>
            <a:lvl3pPr marL="1143000" indent="-228600" eaLnBrk="0" hangingPunct="0">
              <a:defRPr kumimoji="1">
                <a:solidFill>
                  <a:schemeClr val="tx1"/>
                </a:solidFill>
                <a:latin typeface="Arial" charset="0"/>
                <a:ea typeface="ＭＳ Ｐゴシック" pitchFamily="34" charset="-128"/>
              </a:defRPr>
            </a:lvl3pPr>
            <a:lvl4pPr marL="1600200" indent="-228600" eaLnBrk="0" hangingPunct="0">
              <a:defRPr kumimoji="1">
                <a:solidFill>
                  <a:schemeClr val="tx1"/>
                </a:solidFill>
                <a:latin typeface="Arial" charset="0"/>
                <a:ea typeface="ＭＳ Ｐゴシック" pitchFamily="34" charset="-128"/>
              </a:defRPr>
            </a:lvl4pPr>
            <a:lvl5pPr marL="2057400" indent="-228600" eaLnBrk="0" hangingPunct="0">
              <a:defRPr kumimoji="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34" charset="-128"/>
              </a:defRPr>
            </a:lvl9pPr>
          </a:lstStyle>
          <a:p>
            <a:pPr eaLnBrk="1" fontAlgn="base" hangingPunct="1">
              <a:spcBef>
                <a:spcPct val="0"/>
              </a:spcBef>
              <a:spcAft>
                <a:spcPct val="0"/>
              </a:spcAft>
            </a:pPr>
            <a:r>
              <a:rPr lang="en-US" altLang="zh-TW" sz="1200" b="1" u="sng" smtClean="0">
                <a:solidFill>
                  <a:srgbClr val="000000"/>
                </a:solidFill>
                <a:latin typeface="Calibri" pitchFamily="34" charset="0"/>
                <a:ea typeface="新細明體" charset="-120"/>
              </a:rPr>
              <a:t>GD1a </a:t>
            </a:r>
          </a:p>
          <a:p>
            <a:pPr eaLnBrk="1" fontAlgn="base" hangingPunct="1">
              <a:spcBef>
                <a:spcPct val="0"/>
              </a:spcBef>
              <a:spcAft>
                <a:spcPct val="0"/>
              </a:spcAft>
            </a:pPr>
            <a:r>
              <a:rPr lang="en-US" altLang="zh-TW" sz="1200" b="1" u="sng" smtClean="0">
                <a:solidFill>
                  <a:srgbClr val="000000"/>
                </a:solidFill>
                <a:latin typeface="Calibri" pitchFamily="34" charset="0"/>
                <a:ea typeface="新細明體" charset="-120"/>
              </a:rPr>
              <a:t>GT1b</a:t>
            </a:r>
          </a:p>
        </p:txBody>
      </p:sp>
      <p:sp>
        <p:nvSpPr>
          <p:cNvPr id="123910" name="Line 6"/>
          <p:cNvSpPr>
            <a:spLocks noChangeShapeType="1"/>
          </p:cNvSpPr>
          <p:nvPr/>
        </p:nvSpPr>
        <p:spPr bwMode="auto">
          <a:xfrm>
            <a:off x="2341563" y="4294192"/>
            <a:ext cx="0" cy="4333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a typeface="ＭＳ Ｐゴシック" pitchFamily="34" charset="-128"/>
            </a:endParaRPr>
          </a:p>
        </p:txBody>
      </p:sp>
      <p:sp>
        <p:nvSpPr>
          <p:cNvPr id="123911" name="Text Box 7"/>
          <p:cNvSpPr txBox="1">
            <a:spLocks noChangeArrowheads="1"/>
          </p:cNvSpPr>
          <p:nvPr/>
        </p:nvSpPr>
        <p:spPr bwMode="auto">
          <a:xfrm>
            <a:off x="1690688" y="4811717"/>
            <a:ext cx="764688" cy="27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eaLnBrk="0" hangingPunct="0">
              <a:defRPr kumimoji="1">
                <a:solidFill>
                  <a:schemeClr val="tx1"/>
                </a:solidFill>
                <a:latin typeface="Arial" charset="0"/>
                <a:ea typeface="ＭＳ Ｐゴシック" pitchFamily="34" charset="-128"/>
              </a:defRPr>
            </a:lvl1pPr>
            <a:lvl2pPr marL="742950" indent="-285750" eaLnBrk="0" hangingPunct="0">
              <a:defRPr kumimoji="1">
                <a:solidFill>
                  <a:schemeClr val="tx1"/>
                </a:solidFill>
                <a:latin typeface="Arial" charset="0"/>
                <a:ea typeface="ＭＳ Ｐゴシック" pitchFamily="34" charset="-128"/>
              </a:defRPr>
            </a:lvl2pPr>
            <a:lvl3pPr marL="1143000" indent="-228600" eaLnBrk="0" hangingPunct="0">
              <a:defRPr kumimoji="1">
                <a:solidFill>
                  <a:schemeClr val="tx1"/>
                </a:solidFill>
                <a:latin typeface="Arial" charset="0"/>
                <a:ea typeface="ＭＳ Ｐゴシック" pitchFamily="34" charset="-128"/>
              </a:defRPr>
            </a:lvl3pPr>
            <a:lvl4pPr marL="1600200" indent="-228600" eaLnBrk="0" hangingPunct="0">
              <a:defRPr kumimoji="1">
                <a:solidFill>
                  <a:schemeClr val="tx1"/>
                </a:solidFill>
                <a:latin typeface="Arial" charset="0"/>
                <a:ea typeface="ＭＳ Ｐゴシック" pitchFamily="34" charset="-128"/>
              </a:defRPr>
            </a:lvl4pPr>
            <a:lvl5pPr marL="2057400" indent="-228600" eaLnBrk="0" hangingPunct="0">
              <a:defRPr kumimoji="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34" charset="-128"/>
              </a:defRPr>
            </a:lvl9pPr>
          </a:lstStyle>
          <a:p>
            <a:pPr eaLnBrk="1" fontAlgn="base" hangingPunct="1">
              <a:spcBef>
                <a:spcPct val="0"/>
              </a:spcBef>
              <a:spcAft>
                <a:spcPct val="0"/>
              </a:spcAft>
            </a:pPr>
            <a:r>
              <a:rPr lang="en-US" altLang="zh-TW" sz="1200" b="1" u="sng" smtClean="0">
                <a:solidFill>
                  <a:srgbClr val="000000"/>
                </a:solidFill>
                <a:latin typeface="Calibri" pitchFamily="34" charset="0"/>
                <a:ea typeface="新細明體" charset="-120"/>
              </a:rPr>
              <a:t>SSEA-3/4</a:t>
            </a:r>
          </a:p>
        </p:txBody>
      </p:sp>
      <p:sp>
        <p:nvSpPr>
          <p:cNvPr id="123912" name="Line 8"/>
          <p:cNvSpPr>
            <a:spLocks noChangeShapeType="1"/>
          </p:cNvSpPr>
          <p:nvPr/>
        </p:nvSpPr>
        <p:spPr bwMode="auto">
          <a:xfrm>
            <a:off x="2627313" y="4294188"/>
            <a:ext cx="0" cy="863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a typeface="ＭＳ Ｐゴシック" pitchFamily="34" charset="-128"/>
            </a:endParaRPr>
          </a:p>
        </p:txBody>
      </p:sp>
      <p:sp>
        <p:nvSpPr>
          <p:cNvPr id="123913" name="Text Box 9"/>
          <p:cNvSpPr txBox="1">
            <a:spLocks noChangeArrowheads="1"/>
          </p:cNvSpPr>
          <p:nvPr/>
        </p:nvSpPr>
        <p:spPr bwMode="auto">
          <a:xfrm>
            <a:off x="2325688" y="5230816"/>
            <a:ext cx="620418" cy="461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eaLnBrk="0" hangingPunct="0">
              <a:defRPr kumimoji="1">
                <a:solidFill>
                  <a:schemeClr val="tx1"/>
                </a:solidFill>
                <a:latin typeface="Arial" charset="0"/>
                <a:ea typeface="ＭＳ Ｐゴシック" pitchFamily="34" charset="-128"/>
              </a:defRPr>
            </a:lvl1pPr>
            <a:lvl2pPr marL="742950" indent="-285750" eaLnBrk="0" hangingPunct="0">
              <a:defRPr kumimoji="1">
                <a:solidFill>
                  <a:schemeClr val="tx1"/>
                </a:solidFill>
                <a:latin typeface="Arial" charset="0"/>
                <a:ea typeface="ＭＳ Ｐゴシック" pitchFamily="34" charset="-128"/>
              </a:defRPr>
            </a:lvl2pPr>
            <a:lvl3pPr marL="1143000" indent="-228600" eaLnBrk="0" hangingPunct="0">
              <a:defRPr kumimoji="1">
                <a:solidFill>
                  <a:schemeClr val="tx1"/>
                </a:solidFill>
                <a:latin typeface="Arial" charset="0"/>
                <a:ea typeface="ＭＳ Ｐゴシック" pitchFamily="34" charset="-128"/>
              </a:defRPr>
            </a:lvl3pPr>
            <a:lvl4pPr marL="1600200" indent="-228600" eaLnBrk="0" hangingPunct="0">
              <a:defRPr kumimoji="1">
                <a:solidFill>
                  <a:schemeClr val="tx1"/>
                </a:solidFill>
                <a:latin typeface="Arial" charset="0"/>
                <a:ea typeface="ＭＳ Ｐゴシック" pitchFamily="34" charset="-128"/>
              </a:defRPr>
            </a:lvl4pPr>
            <a:lvl5pPr marL="2057400" indent="-228600" eaLnBrk="0" hangingPunct="0">
              <a:defRPr kumimoji="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34" charset="-128"/>
              </a:defRPr>
            </a:lvl9pPr>
          </a:lstStyle>
          <a:p>
            <a:pPr eaLnBrk="1" fontAlgn="base" hangingPunct="1">
              <a:spcBef>
                <a:spcPct val="0"/>
              </a:spcBef>
              <a:spcAft>
                <a:spcPct val="0"/>
              </a:spcAft>
            </a:pPr>
            <a:r>
              <a:rPr lang="en-US" altLang="zh-TW" sz="1200" b="1" u="sng" smtClean="0">
                <a:solidFill>
                  <a:srgbClr val="000000"/>
                </a:solidFill>
                <a:latin typeface="Calibri" pitchFamily="34" charset="0"/>
                <a:ea typeface="新細明體" charset="-120"/>
              </a:rPr>
              <a:t>SSEA-1</a:t>
            </a:r>
          </a:p>
          <a:p>
            <a:pPr eaLnBrk="1" fontAlgn="base" hangingPunct="1">
              <a:spcBef>
                <a:spcPct val="0"/>
              </a:spcBef>
              <a:spcAft>
                <a:spcPct val="0"/>
              </a:spcAft>
            </a:pPr>
            <a:r>
              <a:rPr lang="en-US" altLang="zh-TW" sz="1200" b="1" u="sng" smtClean="0">
                <a:solidFill>
                  <a:srgbClr val="000000"/>
                </a:solidFill>
                <a:latin typeface="Calibri" pitchFamily="34" charset="0"/>
                <a:ea typeface="新細明體" charset="-120"/>
              </a:rPr>
              <a:t>Gb4</a:t>
            </a:r>
          </a:p>
        </p:txBody>
      </p:sp>
      <p:sp>
        <p:nvSpPr>
          <p:cNvPr id="123914" name="Line 10"/>
          <p:cNvSpPr>
            <a:spLocks noChangeShapeType="1"/>
          </p:cNvSpPr>
          <p:nvPr/>
        </p:nvSpPr>
        <p:spPr bwMode="auto">
          <a:xfrm>
            <a:off x="3706815" y="4294188"/>
            <a:ext cx="2889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a typeface="ＭＳ Ｐゴシック" pitchFamily="34" charset="-128"/>
            </a:endParaRPr>
          </a:p>
        </p:txBody>
      </p:sp>
      <p:sp>
        <p:nvSpPr>
          <p:cNvPr id="123915" name="Text Box 11"/>
          <p:cNvSpPr txBox="1">
            <a:spLocks noChangeArrowheads="1"/>
          </p:cNvSpPr>
          <p:nvPr/>
        </p:nvSpPr>
        <p:spPr bwMode="auto">
          <a:xfrm>
            <a:off x="3059114" y="4740278"/>
            <a:ext cx="1043867" cy="27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eaLnBrk="0" hangingPunct="0">
              <a:defRPr kumimoji="1">
                <a:solidFill>
                  <a:schemeClr val="tx1"/>
                </a:solidFill>
                <a:latin typeface="Arial" charset="0"/>
                <a:ea typeface="ＭＳ Ｐゴシック" pitchFamily="34" charset="-128"/>
              </a:defRPr>
            </a:lvl1pPr>
            <a:lvl2pPr marL="742950" indent="-285750" eaLnBrk="0" hangingPunct="0">
              <a:defRPr kumimoji="1">
                <a:solidFill>
                  <a:schemeClr val="tx1"/>
                </a:solidFill>
                <a:latin typeface="Arial" charset="0"/>
                <a:ea typeface="ＭＳ Ｐゴシック" pitchFamily="34" charset="-128"/>
              </a:defRPr>
            </a:lvl2pPr>
            <a:lvl3pPr marL="1143000" indent="-228600" eaLnBrk="0" hangingPunct="0">
              <a:defRPr kumimoji="1">
                <a:solidFill>
                  <a:schemeClr val="tx1"/>
                </a:solidFill>
                <a:latin typeface="Arial" charset="0"/>
                <a:ea typeface="ＭＳ Ｐゴシック" pitchFamily="34" charset="-128"/>
              </a:defRPr>
            </a:lvl3pPr>
            <a:lvl4pPr marL="1600200" indent="-228600" eaLnBrk="0" hangingPunct="0">
              <a:defRPr kumimoji="1">
                <a:solidFill>
                  <a:schemeClr val="tx1"/>
                </a:solidFill>
                <a:latin typeface="Arial" charset="0"/>
                <a:ea typeface="ＭＳ Ｐゴシック" pitchFamily="34" charset="-128"/>
              </a:defRPr>
            </a:lvl4pPr>
            <a:lvl5pPr marL="2057400" indent="-228600" eaLnBrk="0" hangingPunct="0">
              <a:defRPr kumimoji="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34" charset="-128"/>
              </a:defRPr>
            </a:lvl9pPr>
          </a:lstStyle>
          <a:p>
            <a:pPr eaLnBrk="1" fontAlgn="base" hangingPunct="1">
              <a:spcBef>
                <a:spcPct val="0"/>
              </a:spcBef>
              <a:spcAft>
                <a:spcPct val="0"/>
              </a:spcAft>
            </a:pPr>
            <a:r>
              <a:rPr lang="en-US" altLang="zh-TW" sz="1200" b="1" u="sng" smtClean="0">
                <a:solidFill>
                  <a:srgbClr val="000000"/>
                </a:solidFill>
                <a:latin typeface="Calibri" pitchFamily="34" charset="0"/>
                <a:ea typeface="新細明體" charset="-120"/>
              </a:rPr>
              <a:t>Ganglioseries</a:t>
            </a:r>
          </a:p>
        </p:txBody>
      </p:sp>
      <p:sp>
        <p:nvSpPr>
          <p:cNvPr id="123916" name="Line 12"/>
          <p:cNvSpPr>
            <a:spLocks noChangeShapeType="1"/>
          </p:cNvSpPr>
          <p:nvPr/>
        </p:nvSpPr>
        <p:spPr bwMode="auto">
          <a:xfrm>
            <a:off x="3706813" y="4078288"/>
            <a:ext cx="0" cy="21590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a typeface="ＭＳ Ｐゴシック" pitchFamily="34" charset="-128"/>
            </a:endParaRPr>
          </a:p>
        </p:txBody>
      </p:sp>
      <p:sp>
        <p:nvSpPr>
          <p:cNvPr id="123917" name="Line 13"/>
          <p:cNvSpPr>
            <a:spLocks noChangeShapeType="1"/>
          </p:cNvSpPr>
          <p:nvPr/>
        </p:nvSpPr>
        <p:spPr bwMode="auto">
          <a:xfrm>
            <a:off x="4787901" y="4222754"/>
            <a:ext cx="1588" cy="5048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a typeface="ＭＳ Ｐゴシック" pitchFamily="34" charset="-128"/>
            </a:endParaRPr>
          </a:p>
        </p:txBody>
      </p:sp>
      <p:sp>
        <p:nvSpPr>
          <p:cNvPr id="123918" name="Text Box 14"/>
          <p:cNvSpPr txBox="1">
            <a:spLocks noChangeArrowheads="1"/>
          </p:cNvSpPr>
          <p:nvPr/>
        </p:nvSpPr>
        <p:spPr bwMode="auto">
          <a:xfrm>
            <a:off x="4572001" y="4740278"/>
            <a:ext cx="458772" cy="27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eaLnBrk="0" hangingPunct="0">
              <a:defRPr kumimoji="1">
                <a:solidFill>
                  <a:schemeClr val="tx1"/>
                </a:solidFill>
                <a:latin typeface="Arial" charset="0"/>
                <a:ea typeface="ＭＳ Ｐゴシック" pitchFamily="34" charset="-128"/>
              </a:defRPr>
            </a:lvl1pPr>
            <a:lvl2pPr marL="742950" indent="-285750" eaLnBrk="0" hangingPunct="0">
              <a:defRPr kumimoji="1">
                <a:solidFill>
                  <a:schemeClr val="tx1"/>
                </a:solidFill>
                <a:latin typeface="Arial" charset="0"/>
                <a:ea typeface="ＭＳ Ｐゴシック" pitchFamily="34" charset="-128"/>
              </a:defRPr>
            </a:lvl2pPr>
            <a:lvl3pPr marL="1143000" indent="-228600" eaLnBrk="0" hangingPunct="0">
              <a:defRPr kumimoji="1">
                <a:solidFill>
                  <a:schemeClr val="tx1"/>
                </a:solidFill>
                <a:latin typeface="Arial" charset="0"/>
                <a:ea typeface="ＭＳ Ｐゴシック" pitchFamily="34" charset="-128"/>
              </a:defRPr>
            </a:lvl3pPr>
            <a:lvl4pPr marL="1600200" indent="-228600" eaLnBrk="0" hangingPunct="0">
              <a:defRPr kumimoji="1">
                <a:solidFill>
                  <a:schemeClr val="tx1"/>
                </a:solidFill>
                <a:latin typeface="Arial" charset="0"/>
                <a:ea typeface="ＭＳ Ｐゴシック" pitchFamily="34" charset="-128"/>
              </a:defRPr>
            </a:lvl4pPr>
            <a:lvl5pPr marL="2057400" indent="-228600" eaLnBrk="0" hangingPunct="0">
              <a:defRPr kumimoji="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34" charset="-128"/>
              </a:defRPr>
            </a:lvl9pPr>
          </a:lstStyle>
          <a:p>
            <a:pPr eaLnBrk="1" fontAlgn="base" hangingPunct="1">
              <a:spcBef>
                <a:spcPct val="0"/>
              </a:spcBef>
              <a:spcAft>
                <a:spcPct val="0"/>
              </a:spcAft>
            </a:pPr>
            <a:r>
              <a:rPr lang="en-US" altLang="zh-TW" sz="1200" b="1" u="sng" smtClean="0">
                <a:solidFill>
                  <a:srgbClr val="000000"/>
                </a:solidFill>
                <a:latin typeface="Calibri" pitchFamily="34" charset="0"/>
                <a:ea typeface="新細明體" charset="-120"/>
              </a:rPr>
              <a:t>GD3</a:t>
            </a:r>
          </a:p>
        </p:txBody>
      </p:sp>
      <p:sp>
        <p:nvSpPr>
          <p:cNvPr id="123919" name="Line 15"/>
          <p:cNvSpPr>
            <a:spLocks noChangeShapeType="1"/>
          </p:cNvSpPr>
          <p:nvPr/>
        </p:nvSpPr>
        <p:spPr bwMode="auto">
          <a:xfrm>
            <a:off x="5722938" y="4222754"/>
            <a:ext cx="0" cy="9366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a typeface="ＭＳ Ｐゴシック" pitchFamily="34" charset="-128"/>
            </a:endParaRPr>
          </a:p>
        </p:txBody>
      </p:sp>
      <p:pic>
        <p:nvPicPr>
          <p:cNvPr id="123920" name="Picture 16" descr="ch34f5"/>
          <p:cNvPicPr>
            <a:picLocks noChangeAspect="1" noChangeArrowheads="1"/>
          </p:cNvPicPr>
          <p:nvPr/>
        </p:nvPicPr>
        <p:blipFill>
          <a:blip r:embed="rId3">
            <a:extLst>
              <a:ext uri="{28A0092B-C50C-407E-A947-70E740481C1C}">
                <a14:useLocalDpi xmlns:a14="http://schemas.microsoft.com/office/drawing/2010/main" val="0"/>
              </a:ext>
            </a:extLst>
          </a:blip>
          <a:srcRect t="87770" b="-5606"/>
          <a:stretch>
            <a:fillRect/>
          </a:stretch>
        </p:blipFill>
        <p:spPr bwMode="auto">
          <a:xfrm>
            <a:off x="1979615" y="3575050"/>
            <a:ext cx="52101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21" name="Line 17"/>
          <p:cNvSpPr>
            <a:spLocks noChangeShapeType="1"/>
          </p:cNvSpPr>
          <p:nvPr/>
        </p:nvSpPr>
        <p:spPr bwMode="auto">
          <a:xfrm>
            <a:off x="5722938" y="2206629"/>
            <a:ext cx="0" cy="2016125"/>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a typeface="ＭＳ Ｐゴシック" pitchFamily="34" charset="-128"/>
            </a:endParaRPr>
          </a:p>
        </p:txBody>
      </p:sp>
      <p:sp>
        <p:nvSpPr>
          <p:cNvPr id="123922" name="Line 18"/>
          <p:cNvSpPr>
            <a:spLocks noChangeShapeType="1"/>
          </p:cNvSpPr>
          <p:nvPr/>
        </p:nvSpPr>
        <p:spPr bwMode="auto">
          <a:xfrm>
            <a:off x="4787900" y="2206629"/>
            <a:ext cx="0" cy="2087563"/>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a typeface="ＭＳ Ｐゴシック" pitchFamily="34" charset="-128"/>
            </a:endParaRPr>
          </a:p>
        </p:txBody>
      </p:sp>
      <p:sp>
        <p:nvSpPr>
          <p:cNvPr id="123923" name="Line 19"/>
          <p:cNvSpPr>
            <a:spLocks noChangeShapeType="1"/>
          </p:cNvSpPr>
          <p:nvPr/>
        </p:nvSpPr>
        <p:spPr bwMode="auto">
          <a:xfrm>
            <a:off x="3706813" y="2206629"/>
            <a:ext cx="0" cy="2016125"/>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a typeface="ＭＳ Ｐゴシック" pitchFamily="34" charset="-128"/>
            </a:endParaRPr>
          </a:p>
        </p:txBody>
      </p:sp>
      <p:sp>
        <p:nvSpPr>
          <p:cNvPr id="123924" name="Line 20"/>
          <p:cNvSpPr>
            <a:spLocks noChangeShapeType="1"/>
          </p:cNvSpPr>
          <p:nvPr/>
        </p:nvSpPr>
        <p:spPr bwMode="auto">
          <a:xfrm>
            <a:off x="2627313" y="2206625"/>
            <a:ext cx="0" cy="215900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a typeface="ＭＳ Ｐゴシック" pitchFamily="34" charset="-128"/>
            </a:endParaRPr>
          </a:p>
        </p:txBody>
      </p:sp>
      <p:sp>
        <p:nvSpPr>
          <p:cNvPr id="123925" name="Line 21"/>
          <p:cNvSpPr>
            <a:spLocks noChangeShapeType="1"/>
          </p:cNvSpPr>
          <p:nvPr/>
        </p:nvSpPr>
        <p:spPr bwMode="auto">
          <a:xfrm>
            <a:off x="2341563" y="2206629"/>
            <a:ext cx="0" cy="2087563"/>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a typeface="ＭＳ Ｐゴシック" pitchFamily="34" charset="-128"/>
            </a:endParaRPr>
          </a:p>
        </p:txBody>
      </p:sp>
      <p:sp>
        <p:nvSpPr>
          <p:cNvPr id="123926" name="Text Box 22"/>
          <p:cNvSpPr txBox="1">
            <a:spLocks noChangeArrowheads="1"/>
          </p:cNvSpPr>
          <p:nvPr/>
        </p:nvSpPr>
        <p:spPr bwMode="auto">
          <a:xfrm>
            <a:off x="6310315" y="3516317"/>
            <a:ext cx="1390629" cy="27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eaLnBrk="0" hangingPunct="0">
              <a:defRPr kumimoji="1">
                <a:solidFill>
                  <a:schemeClr val="tx1"/>
                </a:solidFill>
                <a:latin typeface="Arial" charset="0"/>
                <a:ea typeface="ＭＳ Ｐゴシック" pitchFamily="34" charset="-128"/>
              </a:defRPr>
            </a:lvl1pPr>
            <a:lvl2pPr marL="742950" indent="-285750" eaLnBrk="0" hangingPunct="0">
              <a:defRPr kumimoji="1">
                <a:solidFill>
                  <a:schemeClr val="tx1"/>
                </a:solidFill>
                <a:latin typeface="Arial" charset="0"/>
                <a:ea typeface="ＭＳ Ｐゴシック" pitchFamily="34" charset="-128"/>
              </a:defRPr>
            </a:lvl2pPr>
            <a:lvl3pPr marL="1143000" indent="-228600" eaLnBrk="0" hangingPunct="0">
              <a:defRPr kumimoji="1">
                <a:solidFill>
                  <a:schemeClr val="tx1"/>
                </a:solidFill>
                <a:latin typeface="Arial" charset="0"/>
                <a:ea typeface="ＭＳ Ｐゴシック" pitchFamily="34" charset="-128"/>
              </a:defRPr>
            </a:lvl3pPr>
            <a:lvl4pPr marL="1600200" indent="-228600" eaLnBrk="0" hangingPunct="0">
              <a:defRPr kumimoji="1">
                <a:solidFill>
                  <a:schemeClr val="tx1"/>
                </a:solidFill>
                <a:latin typeface="Arial" charset="0"/>
                <a:ea typeface="ＭＳ Ｐゴシック" pitchFamily="34" charset="-128"/>
              </a:defRPr>
            </a:lvl4pPr>
            <a:lvl5pPr marL="2057400" indent="-228600" eaLnBrk="0" hangingPunct="0">
              <a:defRPr kumimoji="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34" charset="-128"/>
              </a:defRPr>
            </a:lvl9pPr>
          </a:lstStyle>
          <a:p>
            <a:pPr eaLnBrk="1" fontAlgn="base" hangingPunct="1">
              <a:spcBef>
                <a:spcPct val="0"/>
              </a:spcBef>
              <a:spcAft>
                <a:spcPct val="0"/>
              </a:spcAft>
            </a:pPr>
            <a:r>
              <a:rPr lang="en-US" altLang="zh-TW" sz="1200" smtClean="0">
                <a:solidFill>
                  <a:srgbClr val="000000"/>
                </a:solidFill>
                <a:latin typeface="Calibri" pitchFamily="34" charset="0"/>
                <a:ea typeface="新細明體" charset="-120"/>
              </a:rPr>
              <a:t>Muramatsu T, 1988</a:t>
            </a:r>
          </a:p>
        </p:txBody>
      </p:sp>
      <p:sp>
        <p:nvSpPr>
          <p:cNvPr id="123927" name="Text Box 23"/>
          <p:cNvSpPr txBox="1">
            <a:spLocks noChangeArrowheads="1"/>
          </p:cNvSpPr>
          <p:nvPr/>
        </p:nvSpPr>
        <p:spPr bwMode="auto">
          <a:xfrm>
            <a:off x="6227763" y="5675317"/>
            <a:ext cx="919796" cy="27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eaLnBrk="0" hangingPunct="0">
              <a:defRPr kumimoji="1">
                <a:solidFill>
                  <a:schemeClr val="tx1"/>
                </a:solidFill>
                <a:latin typeface="Arial" charset="0"/>
                <a:ea typeface="ＭＳ Ｐゴシック" pitchFamily="34" charset="-128"/>
              </a:defRPr>
            </a:lvl1pPr>
            <a:lvl2pPr marL="742950" indent="-285750" eaLnBrk="0" hangingPunct="0">
              <a:defRPr kumimoji="1">
                <a:solidFill>
                  <a:schemeClr val="tx1"/>
                </a:solidFill>
                <a:latin typeface="Arial" charset="0"/>
                <a:ea typeface="ＭＳ Ｐゴシック" pitchFamily="34" charset="-128"/>
              </a:defRPr>
            </a:lvl2pPr>
            <a:lvl3pPr marL="1143000" indent="-228600" eaLnBrk="0" hangingPunct="0">
              <a:defRPr kumimoji="1">
                <a:solidFill>
                  <a:schemeClr val="tx1"/>
                </a:solidFill>
                <a:latin typeface="Arial" charset="0"/>
                <a:ea typeface="ＭＳ Ｐゴシック" pitchFamily="34" charset="-128"/>
              </a:defRPr>
            </a:lvl3pPr>
            <a:lvl4pPr marL="1600200" indent="-228600" eaLnBrk="0" hangingPunct="0">
              <a:defRPr kumimoji="1">
                <a:solidFill>
                  <a:schemeClr val="tx1"/>
                </a:solidFill>
                <a:latin typeface="Arial" charset="0"/>
                <a:ea typeface="ＭＳ Ｐゴシック" pitchFamily="34" charset="-128"/>
              </a:defRPr>
            </a:lvl4pPr>
            <a:lvl5pPr marL="2057400" indent="-228600" eaLnBrk="0" hangingPunct="0">
              <a:defRPr kumimoji="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34" charset="-128"/>
              </a:defRPr>
            </a:lvl9pPr>
          </a:lstStyle>
          <a:p>
            <a:pPr eaLnBrk="1" fontAlgn="base" hangingPunct="1">
              <a:spcBef>
                <a:spcPct val="0"/>
              </a:spcBef>
              <a:spcAft>
                <a:spcPct val="0"/>
              </a:spcAft>
            </a:pPr>
            <a:r>
              <a:rPr lang="en-US" altLang="zh-TW" sz="1200" smtClean="0">
                <a:solidFill>
                  <a:srgbClr val="000000"/>
                </a:solidFill>
                <a:latin typeface="Calibri" pitchFamily="34" charset="0"/>
                <a:ea typeface="新細明體" charset="-120"/>
              </a:rPr>
              <a:t>Yu RK, 2007</a:t>
            </a:r>
          </a:p>
        </p:txBody>
      </p:sp>
      <p:sp>
        <p:nvSpPr>
          <p:cNvPr id="123928" name="Text Box 24"/>
          <p:cNvSpPr txBox="1">
            <a:spLocks noChangeArrowheads="1"/>
          </p:cNvSpPr>
          <p:nvPr/>
        </p:nvSpPr>
        <p:spPr bwMode="auto">
          <a:xfrm>
            <a:off x="2882902" y="5662617"/>
            <a:ext cx="1288743" cy="27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6" tIns="45718" rIns="91436" bIns="45718">
            <a:spAutoFit/>
          </a:bodyPr>
          <a:lstStyle>
            <a:lvl1pPr eaLnBrk="0" hangingPunct="0">
              <a:defRPr kumimoji="1">
                <a:solidFill>
                  <a:schemeClr val="tx1"/>
                </a:solidFill>
                <a:latin typeface="Arial" charset="0"/>
                <a:ea typeface="ＭＳ Ｐゴシック" pitchFamily="34" charset="-128"/>
              </a:defRPr>
            </a:lvl1pPr>
            <a:lvl2pPr marL="742950" indent="-285750" eaLnBrk="0" hangingPunct="0">
              <a:defRPr kumimoji="1">
                <a:solidFill>
                  <a:schemeClr val="tx1"/>
                </a:solidFill>
                <a:latin typeface="Arial" charset="0"/>
                <a:ea typeface="ＭＳ Ｐゴシック" pitchFamily="34" charset="-128"/>
              </a:defRPr>
            </a:lvl2pPr>
            <a:lvl3pPr marL="1143000" indent="-228600" eaLnBrk="0" hangingPunct="0">
              <a:defRPr kumimoji="1">
                <a:solidFill>
                  <a:schemeClr val="tx1"/>
                </a:solidFill>
                <a:latin typeface="Arial" charset="0"/>
                <a:ea typeface="ＭＳ Ｐゴシック" pitchFamily="34" charset="-128"/>
              </a:defRPr>
            </a:lvl3pPr>
            <a:lvl4pPr marL="1600200" indent="-228600" eaLnBrk="0" hangingPunct="0">
              <a:defRPr kumimoji="1">
                <a:solidFill>
                  <a:schemeClr val="tx1"/>
                </a:solidFill>
                <a:latin typeface="Arial" charset="0"/>
                <a:ea typeface="ＭＳ Ｐゴシック" pitchFamily="34" charset="-128"/>
              </a:defRPr>
            </a:lvl4pPr>
            <a:lvl5pPr marL="2057400" indent="-228600" eaLnBrk="0" hangingPunct="0">
              <a:defRPr kumimoji="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34" charset="-128"/>
              </a:defRPr>
            </a:lvl9pPr>
          </a:lstStyle>
          <a:p>
            <a:pPr eaLnBrk="1" fontAlgn="base" hangingPunct="1">
              <a:spcBef>
                <a:spcPct val="0"/>
              </a:spcBef>
              <a:spcAft>
                <a:spcPct val="0"/>
              </a:spcAft>
            </a:pPr>
            <a:r>
              <a:rPr lang="en-US" altLang="zh-TW" sz="1200" smtClean="0">
                <a:solidFill>
                  <a:srgbClr val="000000"/>
                </a:solidFill>
                <a:latin typeface="Calibri" pitchFamily="34" charset="0"/>
                <a:ea typeface="新細明體" charset="-120"/>
              </a:rPr>
              <a:t>Hakomori S, 2008</a:t>
            </a:r>
          </a:p>
        </p:txBody>
      </p:sp>
      <p:sp>
        <p:nvSpPr>
          <p:cNvPr id="123929" name="Line 25"/>
          <p:cNvSpPr>
            <a:spLocks noChangeShapeType="1"/>
          </p:cNvSpPr>
          <p:nvPr/>
        </p:nvSpPr>
        <p:spPr bwMode="auto">
          <a:xfrm>
            <a:off x="3706813" y="4294188"/>
            <a:ext cx="0" cy="3603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smtClean="0">
              <a:solidFill>
                <a:srgbClr val="000000"/>
              </a:solidFill>
              <a:ea typeface="ＭＳ Ｐゴシック" pitchFamily="34" charset="-128"/>
            </a:endParaRPr>
          </a:p>
        </p:txBody>
      </p:sp>
      <p:sp>
        <p:nvSpPr>
          <p:cNvPr id="123930" name="Text Box 26"/>
          <p:cNvSpPr txBox="1">
            <a:spLocks noChangeArrowheads="1"/>
          </p:cNvSpPr>
          <p:nvPr/>
        </p:nvSpPr>
        <p:spPr bwMode="auto">
          <a:xfrm>
            <a:off x="7453314" y="6381750"/>
            <a:ext cx="14414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6" tIns="45718" rIns="91436" bIns="45718">
            <a:spAutoFit/>
          </a:bodyPr>
          <a:lstStyle>
            <a:lvl1pPr eaLnBrk="0" hangingPunct="0">
              <a:defRPr kumimoji="1">
                <a:solidFill>
                  <a:schemeClr val="tx1"/>
                </a:solidFill>
                <a:latin typeface="Arial" charset="0"/>
                <a:ea typeface="ＭＳ Ｐゴシック" pitchFamily="34" charset="-128"/>
              </a:defRPr>
            </a:lvl1pPr>
            <a:lvl2pPr marL="742950" indent="-285750" eaLnBrk="0" hangingPunct="0">
              <a:defRPr kumimoji="1">
                <a:solidFill>
                  <a:schemeClr val="tx1"/>
                </a:solidFill>
                <a:latin typeface="Arial" charset="0"/>
                <a:ea typeface="ＭＳ Ｐゴシック" pitchFamily="34" charset="-128"/>
              </a:defRPr>
            </a:lvl2pPr>
            <a:lvl3pPr marL="1143000" indent="-228600" eaLnBrk="0" hangingPunct="0">
              <a:defRPr kumimoji="1">
                <a:solidFill>
                  <a:schemeClr val="tx1"/>
                </a:solidFill>
                <a:latin typeface="Arial" charset="0"/>
                <a:ea typeface="ＭＳ Ｐゴシック" pitchFamily="34" charset="-128"/>
              </a:defRPr>
            </a:lvl3pPr>
            <a:lvl4pPr marL="1600200" indent="-228600" eaLnBrk="0" hangingPunct="0">
              <a:defRPr kumimoji="1">
                <a:solidFill>
                  <a:schemeClr val="tx1"/>
                </a:solidFill>
                <a:latin typeface="Arial" charset="0"/>
                <a:ea typeface="ＭＳ Ｐゴシック" pitchFamily="34" charset="-128"/>
              </a:defRPr>
            </a:lvl4pPr>
            <a:lvl5pPr marL="2057400" indent="-228600" eaLnBrk="0" hangingPunct="0">
              <a:defRPr kumimoji="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34" charset="-128"/>
              </a:defRPr>
            </a:lvl9pPr>
          </a:lstStyle>
          <a:p>
            <a:pPr eaLnBrk="1" fontAlgn="base" hangingPunct="1">
              <a:spcBef>
                <a:spcPct val="50000"/>
              </a:spcBef>
              <a:spcAft>
                <a:spcPct val="0"/>
              </a:spcAft>
            </a:pPr>
            <a:r>
              <a:rPr lang="en-US" altLang="zh-TW" sz="1400" b="1" smtClean="0">
                <a:solidFill>
                  <a:srgbClr val="000000"/>
                </a:solidFill>
                <a:latin typeface="Calibri" pitchFamily="34" charset="0"/>
                <a:ea typeface="新細明體" charset="-120"/>
              </a:rPr>
              <a:t>Lanyi Chang</a:t>
            </a:r>
          </a:p>
        </p:txBody>
      </p:sp>
      <p:sp>
        <p:nvSpPr>
          <p:cNvPr id="498715" name="Text Box 27"/>
          <p:cNvSpPr txBox="1">
            <a:spLocks noChangeArrowheads="1"/>
          </p:cNvSpPr>
          <p:nvPr/>
        </p:nvSpPr>
        <p:spPr bwMode="auto">
          <a:xfrm>
            <a:off x="539750" y="115892"/>
            <a:ext cx="7561263" cy="830993"/>
          </a:xfrm>
          <a:prstGeom prst="rect">
            <a:avLst/>
          </a:prstGeom>
          <a:solidFill>
            <a:srgbClr val="FFFFCC"/>
          </a:solidFill>
          <a:ln w="9525">
            <a:noFill/>
            <a:miter lim="800000"/>
            <a:headEnd/>
            <a:tailEnd/>
          </a:ln>
        </p:spPr>
        <p:txBody>
          <a:bodyPr lIns="91436" tIns="45718" rIns="91436" bIns="45718">
            <a:spAutoFit/>
          </a:bodyPr>
          <a:lstStyle/>
          <a:p>
            <a:pPr algn="ctr" fontAlgn="base">
              <a:spcBef>
                <a:spcPct val="50000"/>
              </a:spcBef>
              <a:spcAft>
                <a:spcPct val="0"/>
              </a:spcAft>
              <a:defRPr/>
            </a:pPr>
            <a:r>
              <a:rPr lang="en-US" altLang="zh-TW" sz="2400" b="1">
                <a:solidFill>
                  <a:srgbClr val="333399"/>
                </a:solidFill>
                <a:effectLst>
                  <a:outerShdw blurRad="38100" dist="38100" dir="2700000" algn="tl">
                    <a:srgbClr val="000000"/>
                  </a:outerShdw>
                </a:effectLst>
                <a:latin typeface="Calibri" pitchFamily="34" charset="0"/>
              </a:rPr>
              <a:t>Change of expression patterns of glycosphingolipids during mouse embryonic development</a:t>
            </a:r>
          </a:p>
        </p:txBody>
      </p:sp>
    </p:spTree>
    <p:extLst>
      <p:ext uri="{BB962C8B-B14F-4D97-AF65-F5344CB8AC3E}">
        <p14:creationId xmlns:p14="http://schemas.microsoft.com/office/powerpoint/2010/main" val="219794778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5" name="Rectangle 2"/>
          <p:cNvSpPr>
            <a:spLocks noGrp="1"/>
          </p:cNvSpPr>
          <p:nvPr>
            <p:ph type="title"/>
          </p:nvPr>
        </p:nvSpPr>
        <p:spPr>
          <a:xfrm>
            <a:off x="468313" y="0"/>
            <a:ext cx="8229600" cy="692150"/>
          </a:xfrm>
          <a:solidFill>
            <a:srgbClr val="FFFFCC"/>
          </a:solidFill>
        </p:spPr>
        <p:txBody>
          <a:bodyPr/>
          <a:lstStyle/>
          <a:p>
            <a:pPr eaLnBrk="1" hangingPunct="1">
              <a:defRPr/>
            </a:pPr>
            <a:r>
              <a:rPr lang="en-US" altLang="zh-TW" sz="3600" b="1" dirty="0" smtClean="0">
                <a:solidFill>
                  <a:srgbClr val="0033CC"/>
                </a:solidFill>
                <a:effectLst>
                  <a:outerShdw blurRad="38100" dist="38100" dir="2700000" algn="tl">
                    <a:srgbClr val="000000"/>
                  </a:outerShdw>
                </a:effectLst>
              </a:rPr>
              <a:t>Lineage-specific d</a:t>
            </a:r>
            <a:r>
              <a:rPr lang="en-US" altLang="zh-CN" sz="3600" b="1" dirty="0" smtClean="0">
                <a:solidFill>
                  <a:srgbClr val="0033CC"/>
                </a:solidFill>
                <a:effectLst>
                  <a:outerShdw blurRad="38100" dist="38100" dir="2700000" algn="tl">
                    <a:srgbClr val="000000"/>
                  </a:outerShdw>
                </a:effectLst>
              </a:rPr>
              <a:t>ifferentiation</a:t>
            </a:r>
            <a:r>
              <a:rPr lang="en-US" altLang="zh-TW" sz="3600" b="1" dirty="0" smtClean="0">
                <a:solidFill>
                  <a:srgbClr val="0033CC"/>
                </a:solidFill>
                <a:effectLst>
                  <a:outerShdw blurRad="38100" dist="38100" dir="2700000" algn="tl">
                    <a:srgbClr val="000000"/>
                  </a:outerShdw>
                </a:effectLst>
              </a:rPr>
              <a:t> of hESCs</a:t>
            </a:r>
            <a:endParaRPr lang="zh-TW" altLang="en-US" sz="3600" b="1" dirty="0" smtClean="0">
              <a:solidFill>
                <a:schemeClr val="hlink"/>
              </a:solidFill>
            </a:endParaRPr>
          </a:p>
        </p:txBody>
      </p:sp>
      <p:pic>
        <p:nvPicPr>
          <p:cNvPr id="66563" name="Picture 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1628779"/>
            <a:ext cx="4038600" cy="3914775"/>
          </a:xfrm>
        </p:spPr>
      </p:pic>
      <p:sp>
        <p:nvSpPr>
          <p:cNvPr id="66564" name="標題 1"/>
          <p:cNvSpPr>
            <a:spLocks/>
          </p:cNvSpPr>
          <p:nvPr/>
        </p:nvSpPr>
        <p:spPr bwMode="auto">
          <a:xfrm>
            <a:off x="250827" y="5715000"/>
            <a:ext cx="41767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r>
              <a:rPr lang="en-US" altLang="zh-TW" b="1" smtClean="0">
                <a:solidFill>
                  <a:srgbClr val="C0504D"/>
                </a:solidFill>
                <a:ea typeface="新細明體" panose="02020500000000000000" pitchFamily="18" charset="-120"/>
              </a:rPr>
              <a:t>Differentiation to common neural precursors</a:t>
            </a:r>
          </a:p>
        </p:txBody>
      </p:sp>
      <p:pic>
        <p:nvPicPr>
          <p:cNvPr id="66565" name="Picture 5"/>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19702" y="1341442"/>
            <a:ext cx="2919413" cy="2185987"/>
          </a:xfrm>
        </p:spPr>
      </p:pic>
      <p:pic>
        <p:nvPicPr>
          <p:cNvPr id="66566" name="Picture 6"/>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4932365" y="3644904"/>
            <a:ext cx="3565525" cy="2187575"/>
          </a:xfrm>
        </p:spPr>
      </p:pic>
      <p:sp>
        <p:nvSpPr>
          <p:cNvPr id="66567" name="文字方塊 6"/>
          <p:cNvSpPr txBox="1">
            <a:spLocks noChangeArrowheads="1"/>
          </p:cNvSpPr>
          <p:nvPr/>
        </p:nvSpPr>
        <p:spPr bwMode="auto">
          <a:xfrm>
            <a:off x="4859338" y="5942016"/>
            <a:ext cx="3816350" cy="92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r>
              <a:rPr kumimoji="0" lang="en-US" altLang="zh-TW" b="1" smtClean="0">
                <a:solidFill>
                  <a:srgbClr val="FF0000"/>
                </a:solidFill>
                <a:ea typeface="新細明體" panose="02020500000000000000" pitchFamily="18" charset="-120"/>
              </a:rPr>
              <a:t>Stage differentiation of hES cells into </a:t>
            </a:r>
            <a:r>
              <a:rPr lang="en-US" altLang="zh-TW" b="1" smtClean="0">
                <a:solidFill>
                  <a:srgbClr val="FF0000"/>
                </a:solidFill>
                <a:ea typeface="新細明體" panose="02020500000000000000" pitchFamily="18" charset="-120"/>
              </a:rPr>
              <a:t>definitive endoderm and </a:t>
            </a:r>
            <a:r>
              <a:rPr kumimoji="0" lang="en-US" altLang="zh-TW" b="1" smtClean="0">
                <a:solidFill>
                  <a:srgbClr val="FF0000"/>
                </a:solidFill>
                <a:ea typeface="新細明體" panose="02020500000000000000" pitchFamily="18" charset="-120"/>
              </a:rPr>
              <a:t>hepatic cells</a:t>
            </a:r>
          </a:p>
        </p:txBody>
      </p:sp>
      <p:sp>
        <p:nvSpPr>
          <p:cNvPr id="66568" name="Text Box 8"/>
          <p:cNvSpPr txBox="1">
            <a:spLocks noChangeArrowheads="1"/>
          </p:cNvSpPr>
          <p:nvPr/>
        </p:nvSpPr>
        <p:spPr bwMode="auto">
          <a:xfrm>
            <a:off x="1763715" y="836613"/>
            <a:ext cx="51133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50000"/>
              </a:spcBef>
              <a:spcAft>
                <a:spcPct val="0"/>
              </a:spcAft>
            </a:pPr>
            <a:r>
              <a:rPr lang="en-US" altLang="zh-TW" b="1" i="1" smtClean="0">
                <a:solidFill>
                  <a:srgbClr val="0033CC"/>
                </a:solidFill>
                <a:ea typeface="新細明體" panose="02020500000000000000" pitchFamily="18" charset="-120"/>
              </a:rPr>
              <a:t>(Liang et al, </a:t>
            </a:r>
            <a:r>
              <a:rPr lang="sv-SE" altLang="zh-TW" b="1" i="1" smtClean="0">
                <a:solidFill>
                  <a:srgbClr val="0033CC"/>
                </a:solidFill>
                <a:ea typeface="新細明體" panose="02020500000000000000" pitchFamily="18" charset="-120"/>
              </a:rPr>
              <a:t>Stem Cells 29: 1995 2011)</a:t>
            </a:r>
            <a:endParaRPr lang="en-US" altLang="zh-TW" b="1" i="1" smtClean="0">
              <a:solidFill>
                <a:srgbClr val="0033CC"/>
              </a:solidFill>
              <a:ea typeface="新細明體" panose="02020500000000000000" pitchFamily="18" charset="-120"/>
            </a:endParaRPr>
          </a:p>
        </p:txBody>
      </p:sp>
    </p:spTree>
    <p:extLst>
      <p:ext uri="{BB962C8B-B14F-4D97-AF65-F5344CB8AC3E}">
        <p14:creationId xmlns:p14="http://schemas.microsoft.com/office/powerpoint/2010/main" val="2728276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09" name="Rectangle 4"/>
          <p:cNvSpPr>
            <a:spLocks noGrp="1" noChangeArrowheads="1"/>
          </p:cNvSpPr>
          <p:nvPr>
            <p:ph type="title"/>
          </p:nvPr>
        </p:nvSpPr>
        <p:spPr>
          <a:xfrm>
            <a:off x="395288" y="0"/>
            <a:ext cx="8229600" cy="1143000"/>
          </a:xfrm>
          <a:solidFill>
            <a:srgbClr val="FFFFCC"/>
          </a:solidFill>
        </p:spPr>
        <p:txBody>
          <a:bodyPr/>
          <a:lstStyle/>
          <a:p>
            <a:pPr eaLnBrk="1" hangingPunct="1">
              <a:defRPr/>
            </a:pPr>
            <a:r>
              <a:rPr lang="en-US" altLang="zh-CN" sz="2400" b="1" dirty="0" smtClean="0">
                <a:solidFill>
                  <a:srgbClr val="0033CC"/>
                </a:solidFill>
                <a:effectLst>
                  <a:outerShdw blurRad="38100" dist="38100" dir="2700000" algn="tl">
                    <a:srgbClr val="000000"/>
                  </a:outerShdw>
                </a:effectLst>
              </a:rPr>
              <a:t>Changes in Glycosphingolipid Composition during </a:t>
            </a:r>
            <a:r>
              <a:rPr lang="en-US" altLang="zh-TW" sz="2400" b="1" dirty="0" smtClean="0">
                <a:solidFill>
                  <a:srgbClr val="0033CC"/>
                </a:solidFill>
                <a:effectLst>
                  <a:outerShdw blurRad="38100" dist="38100" dir="2700000" algn="tl">
                    <a:srgbClr val="000000"/>
                  </a:outerShdw>
                </a:effectLst>
              </a:rPr>
              <a:t>Lineage-specific </a:t>
            </a:r>
            <a:r>
              <a:rPr lang="en-US" altLang="zh-CN" sz="2400" b="1" dirty="0" smtClean="0">
                <a:solidFill>
                  <a:srgbClr val="0033CC"/>
                </a:solidFill>
                <a:effectLst>
                  <a:outerShdw blurRad="38100" dist="38100" dir="2700000" algn="tl">
                    <a:srgbClr val="000000"/>
                  </a:outerShdw>
                </a:effectLst>
              </a:rPr>
              <a:t>Differentiation of </a:t>
            </a:r>
            <a:r>
              <a:rPr lang="en-US" altLang="zh-TW" sz="2400" b="1" dirty="0" smtClean="0">
                <a:solidFill>
                  <a:srgbClr val="0033CC"/>
                </a:solidFill>
                <a:effectLst>
                  <a:outerShdw blurRad="38100" dist="38100" dir="2700000" algn="tl">
                    <a:srgbClr val="000000"/>
                  </a:outerShdw>
                </a:effectLst>
              </a:rPr>
              <a:t>hESCs</a:t>
            </a:r>
            <a:r>
              <a:rPr lang="en-US" altLang="zh-TW" sz="2400" b="1" dirty="0" smtClean="0">
                <a:solidFill>
                  <a:schemeClr val="hlink"/>
                </a:solidFill>
              </a:rPr>
              <a:t> </a:t>
            </a:r>
            <a:r>
              <a:rPr lang="en-US" altLang="zh-TW" sz="2000" b="1" i="1" dirty="0" smtClean="0">
                <a:solidFill>
                  <a:schemeClr val="hlink"/>
                </a:solidFill>
              </a:rPr>
              <a:t>(</a:t>
            </a:r>
            <a:r>
              <a:rPr lang="en-US" altLang="en-US" sz="2000" b="1" i="1" dirty="0" smtClean="0">
                <a:solidFill>
                  <a:schemeClr val="hlink"/>
                </a:solidFill>
              </a:rPr>
              <a:t>Liang YJ, et al </a:t>
            </a:r>
            <a:r>
              <a:rPr lang="en-US" altLang="zh-TW" sz="2000" b="1" i="1" dirty="0" smtClean="0">
                <a:solidFill>
                  <a:schemeClr val="hlink"/>
                </a:solidFill>
              </a:rPr>
              <a:t>Stem Cells 2011)</a:t>
            </a:r>
            <a:endParaRPr lang="zh-TW" altLang="en-US" sz="2000" b="1" i="1" dirty="0" smtClean="0">
              <a:solidFill>
                <a:schemeClr val="hlink"/>
              </a:solidFill>
            </a:endParaRPr>
          </a:p>
        </p:txBody>
      </p:sp>
      <p:pic>
        <p:nvPicPr>
          <p:cNvPr id="67587" name="Picture 5" descr="Fig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577" y="1196979"/>
            <a:ext cx="4652963"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Rectangle 6"/>
          <p:cNvSpPr>
            <a:spLocks/>
          </p:cNvSpPr>
          <p:nvPr/>
        </p:nvSpPr>
        <p:spPr bwMode="auto">
          <a:xfrm>
            <a:off x="4932364" y="1412875"/>
            <a:ext cx="3683000" cy="499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20000"/>
              </a:spcBef>
              <a:spcAft>
                <a:spcPct val="0"/>
              </a:spcAft>
              <a:buFont typeface="Wingdings" panose="05000000000000000000" pitchFamily="2" charset="2"/>
              <a:buChar char="l"/>
            </a:pPr>
            <a:r>
              <a:rPr lang="en-US" altLang="zh-CN" sz="2000" b="1" smtClean="0">
                <a:solidFill>
                  <a:srgbClr val="000000"/>
                </a:solidFill>
                <a:latin typeface="Calibri" panose="020F0502020204030204" pitchFamily="34" charset="0"/>
                <a:ea typeface="新細明體" panose="02020500000000000000" pitchFamily="18" charset="-120"/>
              </a:rPr>
              <a:t>During hESC differentiation into neural progenitor cells, the core structures of GSLs switched from globo- and lacto- to </a:t>
            </a:r>
            <a:r>
              <a:rPr lang="en-US" altLang="zh-CN" sz="2000" b="1" smtClean="0">
                <a:solidFill>
                  <a:srgbClr val="FF0000"/>
                </a:solidFill>
                <a:latin typeface="Calibri" panose="020F0502020204030204" pitchFamily="34" charset="0"/>
                <a:ea typeface="新細明體" panose="02020500000000000000" pitchFamily="18" charset="-120"/>
              </a:rPr>
              <a:t>mostly ganglio-series dominated by GD3</a:t>
            </a:r>
            <a:r>
              <a:rPr lang="en-US" altLang="zh-CN" sz="2000" b="1" smtClean="0">
                <a:solidFill>
                  <a:srgbClr val="000000"/>
                </a:solidFill>
                <a:latin typeface="Calibri" panose="020F0502020204030204" pitchFamily="34" charset="0"/>
                <a:ea typeface="新細明體" panose="02020500000000000000" pitchFamily="18" charset="-120"/>
              </a:rPr>
              <a:t>. </a:t>
            </a:r>
            <a:endParaRPr lang="en-US" altLang="zh-TW" sz="2000" b="1" smtClean="0">
              <a:solidFill>
                <a:srgbClr val="000000"/>
              </a:solidFill>
              <a:latin typeface="Calibri" panose="020F0502020204030204" pitchFamily="34" charset="0"/>
              <a:ea typeface="新細明體" panose="02020500000000000000" pitchFamily="18" charset="-120"/>
            </a:endParaRPr>
          </a:p>
          <a:p>
            <a:pPr eaLnBrk="1" fontAlgn="base" hangingPunct="1">
              <a:spcBef>
                <a:spcPct val="20000"/>
              </a:spcBef>
              <a:spcAft>
                <a:spcPct val="0"/>
              </a:spcAft>
              <a:buFont typeface="Wingdings" panose="05000000000000000000" pitchFamily="2" charset="2"/>
              <a:buChar char="l"/>
            </a:pPr>
            <a:endParaRPr lang="en-US" altLang="zh-TW" sz="2000" b="1" smtClean="0">
              <a:solidFill>
                <a:srgbClr val="000000"/>
              </a:solidFill>
              <a:latin typeface="Calibri" panose="020F0502020204030204" pitchFamily="34" charset="0"/>
              <a:ea typeface="新細明體" panose="02020500000000000000" pitchFamily="18" charset="-120"/>
            </a:endParaRPr>
          </a:p>
          <a:p>
            <a:pPr eaLnBrk="1" fontAlgn="base" hangingPunct="1">
              <a:spcBef>
                <a:spcPct val="20000"/>
              </a:spcBef>
              <a:spcAft>
                <a:spcPct val="0"/>
              </a:spcAft>
              <a:buFont typeface="Wingdings" panose="05000000000000000000" pitchFamily="2" charset="2"/>
              <a:buChar char="l"/>
            </a:pPr>
            <a:r>
              <a:rPr lang="en-US" altLang="zh-TW" sz="2000" b="1" smtClean="0">
                <a:solidFill>
                  <a:srgbClr val="000000"/>
                </a:solidFill>
                <a:latin typeface="Calibri" panose="020F0502020204030204" pitchFamily="34" charset="0"/>
                <a:ea typeface="新細明體" panose="02020500000000000000" pitchFamily="18" charset="-120"/>
              </a:rPr>
              <a:t>W</a:t>
            </a:r>
            <a:r>
              <a:rPr lang="en-US" altLang="zh-CN" sz="2000" b="1" smtClean="0">
                <a:solidFill>
                  <a:srgbClr val="000000"/>
                </a:solidFill>
                <a:latin typeface="Calibri" panose="020F0502020204030204" pitchFamily="34" charset="0"/>
                <a:ea typeface="新細明體" panose="02020500000000000000" pitchFamily="18" charset="-120"/>
              </a:rPr>
              <a:t>hen hESCs differentiated into endoderm</a:t>
            </a:r>
            <a:r>
              <a:rPr lang="en-US" altLang="zh-TW" sz="2000" b="1" smtClean="0">
                <a:solidFill>
                  <a:srgbClr val="000000"/>
                </a:solidFill>
                <a:latin typeface="Calibri" panose="020F0502020204030204" pitchFamily="34" charset="0"/>
                <a:ea typeface="新細明體" panose="02020500000000000000" pitchFamily="18" charset="-120"/>
              </a:rPr>
              <a:t>al</a:t>
            </a:r>
            <a:r>
              <a:rPr lang="en-US" altLang="zh-CN" sz="2000" b="1" smtClean="0">
                <a:solidFill>
                  <a:srgbClr val="000000"/>
                </a:solidFill>
                <a:latin typeface="Calibri" panose="020F0502020204030204" pitchFamily="34" charset="0"/>
                <a:ea typeface="新細明體" panose="02020500000000000000" pitchFamily="18" charset="-120"/>
              </a:rPr>
              <a:t> cells, patterns of GSLs totally diffe</a:t>
            </a:r>
            <a:r>
              <a:rPr lang="en-US" altLang="zh-TW" sz="2000" b="1" smtClean="0">
                <a:solidFill>
                  <a:srgbClr val="000000"/>
                </a:solidFill>
                <a:latin typeface="Calibri" panose="020F0502020204030204" pitchFamily="34" charset="0"/>
                <a:ea typeface="新細明體" panose="02020500000000000000" pitchFamily="18" charset="-120"/>
              </a:rPr>
              <a:t>red</a:t>
            </a:r>
            <a:r>
              <a:rPr lang="en-US" altLang="zh-CN" sz="2000" b="1" smtClean="0">
                <a:solidFill>
                  <a:srgbClr val="000000"/>
                </a:solidFill>
                <a:latin typeface="Calibri" panose="020F0502020204030204" pitchFamily="34" charset="0"/>
                <a:ea typeface="新細明體" panose="02020500000000000000" pitchFamily="18" charset="-120"/>
              </a:rPr>
              <a:t> from those observed in EB outgrowth </a:t>
            </a:r>
            <a:r>
              <a:rPr lang="en-US" altLang="zh-TW" sz="2000" b="1" smtClean="0">
                <a:solidFill>
                  <a:srgbClr val="000000"/>
                </a:solidFill>
                <a:latin typeface="Calibri" panose="020F0502020204030204" pitchFamily="34" charset="0"/>
                <a:ea typeface="新細明體" panose="02020500000000000000" pitchFamily="18" charset="-120"/>
              </a:rPr>
              <a:t>and </a:t>
            </a:r>
            <a:r>
              <a:rPr lang="en-US" altLang="zh-CN" sz="2000" b="1" smtClean="0">
                <a:solidFill>
                  <a:srgbClr val="000000"/>
                </a:solidFill>
                <a:latin typeface="Calibri" panose="020F0502020204030204" pitchFamily="34" charset="0"/>
                <a:ea typeface="新細明體" panose="02020500000000000000" pitchFamily="18" charset="-120"/>
              </a:rPr>
              <a:t>neural progenitors. The most prominent GSL identified was </a:t>
            </a:r>
            <a:r>
              <a:rPr lang="en-US" altLang="zh-CN" sz="2000" b="1" smtClean="0">
                <a:solidFill>
                  <a:srgbClr val="FF0000"/>
                </a:solidFill>
                <a:latin typeface="Calibri" panose="020F0502020204030204" pitchFamily="34" charset="0"/>
                <a:ea typeface="新細明體" panose="02020500000000000000" pitchFamily="18" charset="-120"/>
              </a:rPr>
              <a:t>Gb</a:t>
            </a:r>
            <a:r>
              <a:rPr lang="en-US" altLang="zh-CN" sz="2000" b="1" baseline="-25000" smtClean="0">
                <a:solidFill>
                  <a:srgbClr val="FF0000"/>
                </a:solidFill>
                <a:latin typeface="Calibri" panose="020F0502020204030204" pitchFamily="34" charset="0"/>
                <a:ea typeface="新細明體" panose="02020500000000000000" pitchFamily="18" charset="-120"/>
              </a:rPr>
              <a:t>4</a:t>
            </a:r>
            <a:r>
              <a:rPr lang="en-US" altLang="zh-CN" sz="2000" b="1" smtClean="0">
                <a:solidFill>
                  <a:srgbClr val="FF0000"/>
                </a:solidFill>
                <a:latin typeface="Calibri" panose="020F0502020204030204" pitchFamily="34" charset="0"/>
                <a:ea typeface="新細明體" panose="02020500000000000000" pitchFamily="18" charset="-120"/>
              </a:rPr>
              <a:t>Cer, with</a:t>
            </a:r>
            <a:r>
              <a:rPr lang="en-US" altLang="zh-TW" sz="2000" b="1" smtClean="0">
                <a:solidFill>
                  <a:srgbClr val="FF0000"/>
                </a:solidFill>
                <a:latin typeface="Calibri" panose="020F0502020204030204" pitchFamily="34" charset="0"/>
                <a:ea typeface="新細明體" panose="02020500000000000000" pitchFamily="18" charset="-120"/>
              </a:rPr>
              <a:t> no</a:t>
            </a:r>
            <a:r>
              <a:rPr lang="en-US" altLang="zh-CN" sz="2000" b="1" smtClean="0">
                <a:solidFill>
                  <a:srgbClr val="FF0000"/>
                </a:solidFill>
                <a:latin typeface="Calibri" panose="020F0502020204030204" pitchFamily="34" charset="0"/>
                <a:ea typeface="新細明體" panose="02020500000000000000" pitchFamily="18" charset="-120"/>
              </a:rPr>
              <a:t> </a:t>
            </a:r>
            <a:r>
              <a:rPr lang="en-US" altLang="zh-TW" sz="2000" b="1" smtClean="0">
                <a:solidFill>
                  <a:srgbClr val="FF0000"/>
                </a:solidFill>
                <a:latin typeface="Calibri" panose="020F0502020204030204" pitchFamily="34" charset="0"/>
                <a:ea typeface="新細明體" panose="02020500000000000000" pitchFamily="18" charset="-120"/>
              </a:rPr>
              <a:t>expression</a:t>
            </a:r>
            <a:r>
              <a:rPr lang="en-US" altLang="zh-CN" sz="2000" b="1" smtClean="0">
                <a:solidFill>
                  <a:srgbClr val="FF0000"/>
                </a:solidFill>
                <a:latin typeface="Calibri" panose="020F0502020204030204" pitchFamily="34" charset="0"/>
                <a:ea typeface="新細明體" panose="02020500000000000000" pitchFamily="18" charset="-120"/>
              </a:rPr>
              <a:t> of SSEA-3 </a:t>
            </a:r>
            <a:r>
              <a:rPr lang="en-US" altLang="zh-TW" sz="2000" b="1" smtClean="0">
                <a:solidFill>
                  <a:srgbClr val="FF0000"/>
                </a:solidFill>
                <a:latin typeface="Calibri" panose="020F0502020204030204" pitchFamily="34" charset="0"/>
                <a:ea typeface="新細明體" panose="02020500000000000000" pitchFamily="18" charset="-120"/>
              </a:rPr>
              <a:t>or -</a:t>
            </a:r>
            <a:r>
              <a:rPr lang="en-US" altLang="zh-CN" sz="2000" b="1" smtClean="0">
                <a:solidFill>
                  <a:srgbClr val="FF0000"/>
                </a:solidFill>
                <a:latin typeface="Calibri" panose="020F0502020204030204" pitchFamily="34" charset="0"/>
                <a:ea typeface="新細明體" panose="02020500000000000000" pitchFamily="18" charset="-120"/>
              </a:rPr>
              <a:t>4 antigens, or GD3</a:t>
            </a:r>
            <a:r>
              <a:rPr lang="en-US" altLang="zh-TW" sz="2000" b="1" smtClean="0">
                <a:solidFill>
                  <a:srgbClr val="000000"/>
                </a:solidFill>
                <a:latin typeface="Calibri" panose="020F0502020204030204" pitchFamily="34" charset="0"/>
                <a:ea typeface="新細明體" panose="02020500000000000000" pitchFamily="18" charset="-120"/>
              </a:rPr>
              <a:t>. </a:t>
            </a:r>
          </a:p>
        </p:txBody>
      </p:sp>
      <p:sp>
        <p:nvSpPr>
          <p:cNvPr id="67589" name="Oval 7"/>
          <p:cNvSpPr>
            <a:spLocks noChangeArrowheads="1"/>
          </p:cNvSpPr>
          <p:nvPr/>
        </p:nvSpPr>
        <p:spPr bwMode="auto">
          <a:xfrm>
            <a:off x="1692277" y="3933825"/>
            <a:ext cx="433388" cy="287338"/>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en-US" altLang="zh-TW" smtClean="0">
              <a:solidFill>
                <a:srgbClr val="000000"/>
              </a:solidFill>
              <a:ea typeface="新細明體" panose="02020500000000000000" pitchFamily="18" charset="-120"/>
            </a:endParaRPr>
          </a:p>
        </p:txBody>
      </p:sp>
      <p:sp>
        <p:nvSpPr>
          <p:cNvPr id="67590" name="Oval 8"/>
          <p:cNvSpPr>
            <a:spLocks noChangeArrowheads="1"/>
          </p:cNvSpPr>
          <p:nvPr/>
        </p:nvSpPr>
        <p:spPr bwMode="auto">
          <a:xfrm>
            <a:off x="1042990" y="4868867"/>
            <a:ext cx="360362" cy="288925"/>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zh-TW" altLang="en-US" smtClean="0">
              <a:solidFill>
                <a:srgbClr val="FF0000"/>
              </a:solidFill>
              <a:ea typeface="新細明體" panose="02020500000000000000" pitchFamily="18" charset="-120"/>
            </a:endParaRPr>
          </a:p>
        </p:txBody>
      </p:sp>
    </p:spTree>
    <p:extLst>
      <p:ext uri="{BB962C8B-B14F-4D97-AF65-F5344CB8AC3E}">
        <p14:creationId xmlns:p14="http://schemas.microsoft.com/office/powerpoint/2010/main" val="23767240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538" y="1700810"/>
            <a:ext cx="8106385" cy="4896543"/>
          </a:xfrm>
          <a:prstGeom prst="rect">
            <a:avLst/>
          </a:prstGeom>
        </p:spPr>
      </p:pic>
      <p:sp>
        <p:nvSpPr>
          <p:cNvPr id="4" name="TextBox 3"/>
          <p:cNvSpPr txBox="1"/>
          <p:nvPr/>
        </p:nvSpPr>
        <p:spPr>
          <a:xfrm>
            <a:off x="-87774" y="787809"/>
            <a:ext cx="9073007" cy="646331"/>
          </a:xfrm>
          <a:prstGeom prst="rect">
            <a:avLst/>
          </a:prstGeom>
          <a:noFill/>
        </p:spPr>
        <p:txBody>
          <a:bodyPr wrap="square" rtlCol="0">
            <a:spAutoFit/>
          </a:bodyPr>
          <a:lstStyle/>
          <a:p>
            <a:pPr algn="ctr"/>
            <a:r>
              <a:rPr lang="en-US" dirty="0"/>
              <a:t>. </a:t>
            </a:r>
            <a:r>
              <a:rPr lang="en-US" dirty="0" smtClean="0"/>
              <a:t>The </a:t>
            </a:r>
            <a:r>
              <a:rPr lang="en-US" dirty="0"/>
              <a:t>intensities of diagnostic fragments, B and Y ions </a:t>
            </a:r>
            <a:r>
              <a:rPr lang="en-US" dirty="0" smtClean="0"/>
              <a:t>for (</a:t>
            </a:r>
            <a:r>
              <a:rPr lang="en-US" dirty="0"/>
              <a:t>n)Lc4 (m/z 486 and 996) </a:t>
            </a:r>
            <a:r>
              <a:rPr lang="en-US" dirty="0" smtClean="0"/>
              <a:t>, </a:t>
            </a:r>
            <a:r>
              <a:rPr lang="en-US" dirty="0"/>
              <a:t>and for </a:t>
            </a:r>
            <a:r>
              <a:rPr lang="en-US" dirty="0" smtClean="0"/>
              <a:t>Gb4 </a:t>
            </a:r>
            <a:r>
              <a:rPr lang="en-US" dirty="0"/>
              <a:t>(at m/z 282 and 1200</a:t>
            </a:r>
            <a:r>
              <a:rPr lang="en-US" dirty="0" smtClean="0"/>
              <a:t>) respectively</a:t>
            </a:r>
            <a:r>
              <a:rPr lang="en-US" dirty="0"/>
              <a:t>, were used for pairwise </a:t>
            </a:r>
            <a:r>
              <a:rPr lang="en-US" dirty="0" smtClean="0"/>
              <a:t>comparisons. </a:t>
            </a:r>
            <a:endParaRPr lang="en-US" dirty="0"/>
          </a:p>
        </p:txBody>
      </p:sp>
      <p:sp>
        <p:nvSpPr>
          <p:cNvPr id="5" name="Oval 4"/>
          <p:cNvSpPr/>
          <p:nvPr/>
        </p:nvSpPr>
        <p:spPr>
          <a:xfrm>
            <a:off x="4932042" y="3203106"/>
            <a:ext cx="792088" cy="504056"/>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2131093" y="2951505"/>
            <a:ext cx="816935" cy="530398"/>
          </a:xfrm>
          <a:prstGeom prst="rect">
            <a:avLst/>
          </a:prstGeom>
        </p:spPr>
      </p:pic>
      <p:pic>
        <p:nvPicPr>
          <p:cNvPr id="7" name="Picture 6"/>
          <p:cNvPicPr>
            <a:picLocks noChangeAspect="1"/>
          </p:cNvPicPr>
          <p:nvPr/>
        </p:nvPicPr>
        <p:blipFill>
          <a:blip r:embed="rId3"/>
          <a:stretch>
            <a:fillRect/>
          </a:stretch>
        </p:blipFill>
        <p:spPr>
          <a:xfrm>
            <a:off x="6084170" y="5517232"/>
            <a:ext cx="816935" cy="530398"/>
          </a:xfrm>
          <a:prstGeom prst="rect">
            <a:avLst/>
          </a:prstGeom>
        </p:spPr>
      </p:pic>
      <p:pic>
        <p:nvPicPr>
          <p:cNvPr id="8" name="Picture 7"/>
          <p:cNvPicPr>
            <a:picLocks noChangeAspect="1"/>
          </p:cNvPicPr>
          <p:nvPr/>
        </p:nvPicPr>
        <p:blipFill>
          <a:blip r:embed="rId3"/>
          <a:stretch>
            <a:fillRect/>
          </a:stretch>
        </p:blipFill>
        <p:spPr>
          <a:xfrm>
            <a:off x="827586" y="4581128"/>
            <a:ext cx="816935" cy="530398"/>
          </a:xfrm>
          <a:prstGeom prst="rect">
            <a:avLst/>
          </a:prstGeom>
        </p:spPr>
      </p:pic>
      <p:sp>
        <p:nvSpPr>
          <p:cNvPr id="9" name="Rectangle 8"/>
          <p:cNvSpPr/>
          <p:nvPr/>
        </p:nvSpPr>
        <p:spPr>
          <a:xfrm>
            <a:off x="7668344" y="2051191"/>
            <a:ext cx="648072" cy="36004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a:stretch>
            <a:fillRect/>
          </a:stretch>
        </p:blipFill>
        <p:spPr>
          <a:xfrm>
            <a:off x="7727280" y="4719241"/>
            <a:ext cx="670618" cy="390178"/>
          </a:xfrm>
          <a:prstGeom prst="rect">
            <a:avLst/>
          </a:prstGeom>
        </p:spPr>
      </p:pic>
      <p:sp>
        <p:nvSpPr>
          <p:cNvPr id="11" name="Text Box 13"/>
          <p:cNvSpPr txBox="1">
            <a:spLocks noChangeArrowheads="1"/>
          </p:cNvSpPr>
          <p:nvPr/>
        </p:nvSpPr>
        <p:spPr bwMode="auto">
          <a:xfrm>
            <a:off x="390376" y="106057"/>
            <a:ext cx="8208963" cy="457200"/>
          </a:xfrm>
          <a:prstGeom prst="rect">
            <a:avLst/>
          </a:prstGeom>
          <a:solidFill>
            <a:srgbClr val="FFFFCC"/>
          </a:solidFill>
          <a:ln w="9525">
            <a:noFill/>
            <a:miter lim="800000"/>
            <a:headEnd/>
            <a:tailEnd/>
          </a:ln>
        </p:spPr>
        <p:txBody>
          <a:bodyPr>
            <a:spAutoFit/>
          </a:bodyPr>
          <a:lstStyle/>
          <a:p>
            <a:pPr algn="ctr" fontAlgn="base">
              <a:spcBef>
                <a:spcPct val="20000"/>
              </a:spcBef>
              <a:spcAft>
                <a:spcPct val="0"/>
              </a:spcAft>
              <a:buFont typeface="Wingdings" pitchFamily="2" charset="2"/>
              <a:buNone/>
              <a:defRPr/>
            </a:pPr>
            <a:r>
              <a:rPr kumimoji="1" lang="en-US" altLang="zh-TW" sz="2400" b="1" dirty="0">
                <a:solidFill>
                  <a:srgbClr val="333399"/>
                </a:solidFill>
                <a:effectLst>
                  <a:outerShdw blurRad="38100" dist="38100" dir="2700000" algn="tl">
                    <a:srgbClr val="000000"/>
                  </a:outerShdw>
                </a:effectLst>
                <a:latin typeface="Calibri" pitchFamily="34" charset="0"/>
              </a:rPr>
              <a:t>The Gb4 structure was more abundant in definitive endoderm</a:t>
            </a:r>
          </a:p>
        </p:txBody>
      </p:sp>
      <p:sp>
        <p:nvSpPr>
          <p:cNvPr id="3" name="Rectangle 2"/>
          <p:cNvSpPr/>
          <p:nvPr/>
        </p:nvSpPr>
        <p:spPr>
          <a:xfrm>
            <a:off x="7668344" y="2708920"/>
            <a:ext cx="72955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86807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414" y="740358"/>
            <a:ext cx="5108711" cy="2824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0" name="Line 4"/>
          <p:cNvSpPr>
            <a:spLocks noChangeShapeType="1"/>
          </p:cNvSpPr>
          <p:nvPr/>
        </p:nvSpPr>
        <p:spPr bwMode="auto">
          <a:xfrm>
            <a:off x="644340" y="3729709"/>
            <a:ext cx="7920037" cy="0"/>
          </a:xfrm>
          <a:prstGeom prst="line">
            <a:avLst/>
          </a:prstGeom>
          <a:noFill/>
          <a:ln w="38100">
            <a:solidFill>
              <a:srgbClr val="FF0000"/>
            </a:solidFill>
            <a:prstDash val="sysDot"/>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en-US" smtClean="0">
              <a:solidFill>
                <a:srgbClr val="000000"/>
              </a:solidFill>
              <a:ea typeface="ＭＳ Ｐゴシック" panose="020B0600070205080204" pitchFamily="34" charset="-128"/>
            </a:endParaRPr>
          </a:p>
        </p:txBody>
      </p:sp>
      <p:pic>
        <p:nvPicPr>
          <p:cNvPr id="8090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9146" y="867871"/>
            <a:ext cx="3805238"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684213" y="3861048"/>
            <a:ext cx="4321114" cy="2612523"/>
          </a:xfrm>
          <a:prstGeom prst="rect">
            <a:avLst/>
          </a:prstGeom>
        </p:spPr>
      </p:pic>
      <p:sp>
        <p:nvSpPr>
          <p:cNvPr id="7" name="Rectangle 3"/>
          <p:cNvSpPr txBox="1">
            <a:spLocks noChangeArrowheads="1"/>
          </p:cNvSpPr>
          <p:nvPr/>
        </p:nvSpPr>
        <p:spPr bwMode="auto">
          <a:xfrm>
            <a:off x="5220072" y="4365104"/>
            <a:ext cx="3837434" cy="606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lstStyle>
            <a:lvl1pPr marL="342900" indent="-342900" eaLnBrk="0" hangingPunct="0">
              <a:spcBef>
                <a:spcPct val="20000"/>
              </a:spcBef>
              <a:buChar char="•"/>
              <a:defRPr kumimoji="1" sz="3200">
                <a:solidFill>
                  <a:schemeClr val="tx1"/>
                </a:solidFill>
                <a:latin typeface="Arial" panose="020B0604020202020204" pitchFamily="34" charset="0"/>
                <a:ea typeface="ＭＳ Ｐゴシック" panose="020B0600070205080204" pitchFamily="34" charset="-128"/>
                <a:cs typeface="新細明體" panose="02020500000000000000" pitchFamily="18" charset="-120"/>
              </a:defRPr>
            </a:lvl1pPr>
            <a:lvl2pPr marL="742950" indent="-285750" eaLnBrk="0" hangingPunct="0">
              <a:spcBef>
                <a:spcPct val="20000"/>
              </a:spcBef>
              <a:buChar char="–"/>
              <a:defRPr kumimoji="1" sz="2800">
                <a:solidFill>
                  <a:schemeClr val="tx1"/>
                </a:solidFill>
                <a:latin typeface="Arial" panose="020B0604020202020204" pitchFamily="34" charset="0"/>
                <a:ea typeface="新細明體" panose="02020500000000000000" pitchFamily="18" charset="-120"/>
                <a:cs typeface="新細明體" panose="02020500000000000000" pitchFamily="18" charset="-120"/>
              </a:defRPr>
            </a:lvl2pPr>
            <a:lvl3pPr marL="1143000" indent="-228600" eaLnBrk="0" hangingPunct="0">
              <a:spcBef>
                <a:spcPct val="20000"/>
              </a:spcBef>
              <a:buChar char="•"/>
              <a:defRPr kumimoji="1" sz="2400">
                <a:solidFill>
                  <a:schemeClr val="tx1"/>
                </a:solidFill>
                <a:latin typeface="Arial" panose="020B0604020202020204" pitchFamily="34" charset="0"/>
                <a:ea typeface="新細明體" panose="02020500000000000000" pitchFamily="18" charset="-120"/>
                <a:cs typeface="新細明體" panose="02020500000000000000" pitchFamily="18" charset="-120"/>
              </a:defRPr>
            </a:lvl3pPr>
            <a:lvl4pPr marL="1600200" indent="-228600" eaLnBrk="0" hangingPunct="0">
              <a:spcBef>
                <a:spcPct val="20000"/>
              </a:spcBef>
              <a:buChar char="–"/>
              <a:defRPr kumimoji="1" sz="2000">
                <a:solidFill>
                  <a:schemeClr val="tx1"/>
                </a:solidFill>
                <a:latin typeface="Arial" panose="020B0604020202020204" pitchFamily="34" charset="0"/>
                <a:ea typeface="新細明體" panose="02020500000000000000" pitchFamily="18" charset="-120"/>
                <a:cs typeface="新細明體" panose="02020500000000000000" pitchFamily="18" charset="-120"/>
              </a:defRPr>
            </a:lvl4pPr>
            <a:lvl5pPr marL="2057400" indent="-228600" eaLnBrk="0" hangingPunct="0">
              <a:spcBef>
                <a:spcPct val="20000"/>
              </a:spcBef>
              <a:buChar char="»"/>
              <a:defRPr kumimoji="1" sz="2000">
                <a:solidFill>
                  <a:schemeClr val="tx1"/>
                </a:solidFill>
                <a:latin typeface="Arial" panose="020B0604020202020204" pitchFamily="34" charset="0"/>
                <a:ea typeface="新細明體" panose="02020500000000000000" pitchFamily="18" charset="-120"/>
                <a:cs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cs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cs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cs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新細明體" panose="02020500000000000000" pitchFamily="18" charset="-120"/>
                <a:cs typeface="新細明體" panose="02020500000000000000" pitchFamily="18" charset="-120"/>
              </a:defRPr>
            </a:lvl9pPr>
          </a:lstStyle>
          <a:p>
            <a:pPr eaLnBrk="1" fontAlgn="base" hangingPunct="1">
              <a:lnSpc>
                <a:spcPct val="80000"/>
              </a:lnSpc>
              <a:spcAft>
                <a:spcPct val="0"/>
              </a:spcAft>
            </a:pPr>
            <a:r>
              <a:rPr lang="en-US" altLang="zh-TW" sz="1800" b="1" dirty="0" smtClean="0">
                <a:solidFill>
                  <a:srgbClr val="000000"/>
                </a:solidFill>
                <a:ea typeface="新細明體" panose="02020500000000000000" pitchFamily="18" charset="-120"/>
                <a:sym typeface="Wingdings" panose="05000000000000000000" pitchFamily="2" charset="2"/>
              </a:rPr>
              <a:t>Cancer cells tend to de-differentiate and express </a:t>
            </a:r>
            <a:r>
              <a:rPr lang="en-US" altLang="zh-TW" sz="1800" b="1" dirty="0" err="1" smtClean="0">
                <a:solidFill>
                  <a:srgbClr val="000000"/>
                </a:solidFill>
                <a:ea typeface="新細明體" panose="02020500000000000000" pitchFamily="18" charset="-120"/>
                <a:sym typeface="Wingdings" panose="05000000000000000000" pitchFamily="2" charset="2"/>
              </a:rPr>
              <a:t>oncofetal</a:t>
            </a:r>
            <a:r>
              <a:rPr lang="en-US" altLang="zh-TW" sz="1800" b="1" dirty="0" smtClean="0">
                <a:solidFill>
                  <a:srgbClr val="000000"/>
                </a:solidFill>
                <a:ea typeface="新細明體" panose="02020500000000000000" pitchFamily="18" charset="-120"/>
                <a:sym typeface="Wingdings" panose="05000000000000000000" pitchFamily="2" charset="2"/>
              </a:rPr>
              <a:t> proteins. </a:t>
            </a:r>
          </a:p>
          <a:p>
            <a:pPr eaLnBrk="1" fontAlgn="base" hangingPunct="1">
              <a:lnSpc>
                <a:spcPct val="80000"/>
              </a:lnSpc>
              <a:spcAft>
                <a:spcPct val="0"/>
              </a:spcAft>
            </a:pPr>
            <a:endParaRPr lang="en-US" altLang="zh-TW" sz="1800" b="1" dirty="0" smtClean="0">
              <a:solidFill>
                <a:srgbClr val="000000"/>
              </a:solidFill>
              <a:ea typeface="新細明體" panose="02020500000000000000" pitchFamily="18" charset="-120"/>
              <a:sym typeface="Wingdings" panose="05000000000000000000" pitchFamily="2" charset="2"/>
            </a:endParaRPr>
          </a:p>
          <a:p>
            <a:pPr eaLnBrk="1" fontAlgn="base" hangingPunct="1">
              <a:lnSpc>
                <a:spcPct val="80000"/>
              </a:lnSpc>
              <a:spcAft>
                <a:spcPct val="0"/>
              </a:spcAft>
            </a:pPr>
            <a:r>
              <a:rPr lang="en-US" altLang="zh-TW" sz="1800" b="1" dirty="0" smtClean="0">
                <a:solidFill>
                  <a:srgbClr val="000000"/>
                </a:solidFill>
                <a:ea typeface="新細明體" panose="02020500000000000000" pitchFamily="18" charset="-120"/>
                <a:sym typeface="Wingdings" panose="05000000000000000000" pitchFamily="2" charset="2"/>
              </a:rPr>
              <a:t>Unique ES surface markers  most likely to be found in cancer cells</a:t>
            </a: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8967788"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43970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648"/>
            <a:ext cx="7772400" cy="1470025"/>
          </a:xfrm>
        </p:spPr>
        <p:txBody>
          <a:bodyPr/>
          <a:lstStyle/>
          <a:p>
            <a:r>
              <a:rPr lang="en-US" sz="2800" b="1" dirty="0">
                <a:solidFill>
                  <a:schemeClr val="accent2"/>
                </a:solidFill>
              </a:rPr>
              <a:t>Rationales for targeting </a:t>
            </a:r>
            <a:r>
              <a:rPr lang="en-US" sz="2800" b="1" dirty="0" smtClean="0">
                <a:solidFill>
                  <a:schemeClr val="accent2"/>
                </a:solidFill>
              </a:rPr>
              <a:t>Globo </a:t>
            </a:r>
            <a:r>
              <a:rPr lang="en-US" sz="2800" b="1" dirty="0">
                <a:solidFill>
                  <a:schemeClr val="accent2"/>
                </a:solidFill>
              </a:rPr>
              <a:t>H or </a:t>
            </a:r>
            <a:r>
              <a:rPr lang="en-US" sz="2800" b="1" dirty="0" smtClean="0">
                <a:solidFill>
                  <a:schemeClr val="accent2"/>
                </a:solidFill>
              </a:rPr>
              <a:t>GD2 in </a:t>
            </a:r>
            <a:r>
              <a:rPr lang="en-US" sz="2800" b="1" dirty="0">
                <a:solidFill>
                  <a:schemeClr val="accent2"/>
                </a:solidFill>
              </a:rPr>
              <a:t>cancer immunotherapy</a:t>
            </a:r>
          </a:p>
        </p:txBody>
      </p:sp>
      <p:sp>
        <p:nvSpPr>
          <p:cNvPr id="3" name="Subtitle 2"/>
          <p:cNvSpPr>
            <a:spLocks noGrp="1"/>
          </p:cNvSpPr>
          <p:nvPr>
            <p:ph type="subTitle" idx="1"/>
          </p:nvPr>
        </p:nvSpPr>
        <p:spPr>
          <a:xfrm>
            <a:off x="827584" y="1628800"/>
            <a:ext cx="7848872" cy="1752600"/>
          </a:xfrm>
        </p:spPr>
        <p:txBody>
          <a:bodyPr/>
          <a:lstStyle/>
          <a:p>
            <a:pPr algn="l"/>
            <a:r>
              <a:rPr lang="en-US" sz="2000" b="1" dirty="0"/>
              <a:t>ES differentiation </a:t>
            </a:r>
            <a:r>
              <a:rPr lang="en-US" sz="2000" b="1" dirty="0" smtClean="0"/>
              <a:t>was </a:t>
            </a:r>
            <a:r>
              <a:rPr lang="en-US" sz="2000" b="1" dirty="0"/>
              <a:t>accompanied with a drastic switch of the profiling of GSLs on cell </a:t>
            </a:r>
            <a:r>
              <a:rPr lang="en-US" sz="2000" b="1" dirty="0" smtClean="0"/>
              <a:t>surface.</a:t>
            </a:r>
          </a:p>
          <a:p>
            <a:pPr algn="l"/>
            <a:endParaRPr lang="en-US" sz="2000" b="1" dirty="0" smtClean="0"/>
          </a:p>
          <a:p>
            <a:pPr algn="l"/>
            <a:r>
              <a:rPr lang="en-US" sz="2000" b="1" dirty="0"/>
              <a:t>Altered glycosylation is a well-known feature of cancer </a:t>
            </a:r>
            <a:r>
              <a:rPr lang="en-US" sz="2000" b="1" dirty="0" smtClean="0"/>
              <a:t>cells. </a:t>
            </a:r>
            <a:r>
              <a:rPr lang="en-US" sz="2000" b="1" dirty="0"/>
              <a:t>These abnormal glycans contribute to tumorigenesis and metastasis. A variety of tumor associated glycan structures have been identified, including those GSLs expressed on human ES cells or their differentiated derivatives such as Globo H, SSEA-3 [36], GD3, GD2 [50], GM2, </a:t>
            </a:r>
            <a:r>
              <a:rPr lang="en-US" sz="2000" b="1" dirty="0" smtClean="0"/>
              <a:t>Neu5GC-GM3.</a:t>
            </a:r>
          </a:p>
          <a:p>
            <a:pPr algn="l"/>
            <a:endParaRPr lang="en-US" sz="2000" b="1" dirty="0" smtClean="0"/>
          </a:p>
          <a:p>
            <a:pPr algn="l"/>
            <a:r>
              <a:rPr lang="en-US" sz="2000" b="1" dirty="0" smtClean="0"/>
              <a:t>Overexpression </a:t>
            </a:r>
            <a:r>
              <a:rPr lang="en-US" sz="2000" b="1" dirty="0"/>
              <a:t>of these </a:t>
            </a:r>
            <a:r>
              <a:rPr lang="en-US" sz="2000" b="1" dirty="0" err="1"/>
              <a:t>glycoconjugates</a:t>
            </a:r>
            <a:r>
              <a:rPr lang="en-US" sz="2000" b="1" dirty="0"/>
              <a:t> in tumors with limited expression in normal tissues makes them targets for immunotherapy of cancers. </a:t>
            </a:r>
            <a:endParaRPr lang="en-US" sz="2000" b="1" dirty="0" smtClean="0"/>
          </a:p>
        </p:txBody>
      </p:sp>
    </p:spTree>
    <p:extLst>
      <p:ext uri="{BB962C8B-B14F-4D97-AF65-F5344CB8AC3E}">
        <p14:creationId xmlns:p14="http://schemas.microsoft.com/office/powerpoint/2010/main" val="655998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54"/>
          <p:cNvGraphicFramePr>
            <a:graphicFrameLocks noGrp="1"/>
          </p:cNvGraphicFramePr>
          <p:nvPr>
            <p:extLst/>
          </p:nvPr>
        </p:nvGraphicFramePr>
        <p:xfrm>
          <a:off x="819150" y="690563"/>
          <a:ext cx="7467599" cy="5510213"/>
        </p:xfrm>
        <a:graphic>
          <a:graphicData uri="http://schemas.openxmlformats.org/drawingml/2006/table">
            <a:tbl>
              <a:tblPr/>
              <a:tblGrid>
                <a:gridCol w="1703546"/>
                <a:gridCol w="2811304"/>
                <a:gridCol w="1470248"/>
                <a:gridCol w="1482501"/>
              </a:tblGrid>
              <a:tr h="335373">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Name</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Malignancy</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Target</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Approval</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r>
              <a:tr h="817039">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algn="ctr"/>
                      <a:r>
                        <a:rPr kumimoji="0" lang="en-GB" altLang="zh-TW" sz="1400" b="1" i="0" u="none" strike="noStrike" cap="none" normalizeH="0" baseline="0" dirty="0" err="1" smtClean="0">
                          <a:ln>
                            <a:noFill/>
                          </a:ln>
                          <a:solidFill>
                            <a:schemeClr val="tx1"/>
                          </a:solidFill>
                          <a:effectLst/>
                          <a:latin typeface="+mj-lt"/>
                          <a:ea typeface="新細明體" charset="-120"/>
                        </a:rPr>
                        <a:t>Rituxan</a:t>
                      </a:r>
                      <a:r>
                        <a:rPr kumimoji="0" lang="en-GB" altLang="zh-TW" sz="1400" b="1" i="0" u="none" strike="noStrike" cap="none" normalizeH="0" baseline="0" dirty="0" smtClean="0">
                          <a:ln>
                            <a:noFill/>
                          </a:ln>
                          <a:solidFill>
                            <a:schemeClr val="tx1"/>
                          </a:solidFill>
                          <a:effectLst/>
                          <a:latin typeface="+mj-lt"/>
                          <a:ea typeface="新細明體" charset="-120"/>
                        </a:rPr>
                        <a:t>/</a:t>
                      </a:r>
                      <a:endParaRPr lang="zh-TW" altLang="en-US" sz="1400" b="0" i="0" u="none" strike="noStrike" kern="1200" baseline="0" dirty="0" smtClean="0">
                        <a:solidFill>
                          <a:schemeClr val="tx1"/>
                        </a:solidFill>
                        <a:latin typeface="+mj-lt"/>
                        <a:ea typeface="+mn-ea"/>
                        <a:cs typeface="+mn-cs"/>
                      </a:endParaRPr>
                    </a:p>
                    <a:p>
                      <a:pPr algn="ctr"/>
                      <a:r>
                        <a:rPr lang="en-US" altLang="zh-TW" sz="1400" b="1" i="0" u="none" strike="noStrike" kern="1200" baseline="0" dirty="0" err="1" smtClean="0">
                          <a:solidFill>
                            <a:schemeClr val="tx1"/>
                          </a:solidFill>
                          <a:latin typeface="+mj-lt"/>
                          <a:ea typeface="+mn-ea"/>
                          <a:cs typeface="+mn-cs"/>
                        </a:rPr>
                        <a:t>Ofatumumab</a:t>
                      </a:r>
                      <a:r>
                        <a:rPr lang="en-US" altLang="zh-TW" sz="1400" b="1" i="0" u="none" strike="noStrike" kern="1200" baseline="0" dirty="0" smtClean="0">
                          <a:solidFill>
                            <a:schemeClr val="tx1"/>
                          </a:solidFill>
                          <a:latin typeface="+mj-lt"/>
                          <a:ea typeface="+mn-ea"/>
                          <a:cs typeface="+mn-cs"/>
                        </a:rPr>
                        <a:t>/ </a:t>
                      </a:r>
                      <a:r>
                        <a:rPr lang="en-US" altLang="zh-TW" sz="1400" b="1" dirty="0" err="1" smtClean="0">
                          <a:effectLst/>
                          <a:latin typeface="+mj-lt"/>
                        </a:rPr>
                        <a:t>Obinutuzumab</a:t>
                      </a:r>
                      <a:endParaRPr kumimoji="0" lang="en-GB" altLang="zh-TW" sz="1400" b="1" i="0" u="none" strike="noStrike" cap="none" normalizeH="0" baseline="0" dirty="0" smtClean="0">
                        <a:ln>
                          <a:noFill/>
                        </a:ln>
                        <a:solidFill>
                          <a:schemeClr val="tx1"/>
                        </a:solidFill>
                        <a:effectLst/>
                        <a:latin typeface="+mj-lt"/>
                        <a:ea typeface="新細明體" charset="-120"/>
                      </a:endParaRP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B cell lymphoma/</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B-CLL</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rgbClr val="000099"/>
                          </a:solidFill>
                          <a:effectLst/>
                          <a:latin typeface="+mj-lt"/>
                          <a:ea typeface="新細明體" charset="-120"/>
                        </a:rPr>
                        <a:t>CD20</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1997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2009</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2013</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560956">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Herceptin/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err="1" smtClean="0">
                          <a:ln>
                            <a:noFill/>
                          </a:ln>
                          <a:solidFill>
                            <a:schemeClr val="tx1"/>
                          </a:solidFill>
                          <a:effectLst/>
                          <a:latin typeface="+mj-lt"/>
                          <a:ea typeface="新細明體" charset="-120"/>
                        </a:rPr>
                        <a:t>Pertuzumab</a:t>
                      </a:r>
                      <a:endParaRPr kumimoji="0" lang="en-GB" altLang="zh-TW" sz="1400" b="1" i="0" u="none" strike="noStrike" cap="none" normalizeH="0" baseline="0" dirty="0" smtClean="0">
                        <a:ln>
                          <a:noFill/>
                        </a:ln>
                        <a:solidFill>
                          <a:schemeClr val="tx1"/>
                        </a:solidFill>
                        <a:effectLst/>
                        <a:latin typeface="+mj-lt"/>
                        <a:ea typeface="新細明體" charset="-120"/>
                      </a:endParaRP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Breast, lymphoma</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rgbClr val="000099"/>
                          </a:solidFill>
                          <a:effectLst/>
                          <a:latin typeface="+mj-lt"/>
                          <a:ea typeface="新細明體" charset="-120"/>
                        </a:rPr>
                        <a:t>Her-2/</a:t>
                      </a:r>
                      <a:r>
                        <a:rPr kumimoji="0" lang="en-GB" altLang="zh-TW" sz="1400" b="1" i="0" u="none" strike="noStrike" cap="none" normalizeH="0" baseline="0" dirty="0" err="1" smtClean="0">
                          <a:ln>
                            <a:noFill/>
                          </a:ln>
                          <a:solidFill>
                            <a:srgbClr val="000099"/>
                          </a:solidFill>
                          <a:effectLst/>
                          <a:latin typeface="+mj-lt"/>
                          <a:ea typeface="新細明體" charset="-120"/>
                        </a:rPr>
                        <a:t>neu</a:t>
                      </a:r>
                      <a:endParaRPr kumimoji="0" lang="en-GB" altLang="zh-TW" sz="1400" b="1" i="0" u="none" strike="noStrike" cap="none" normalizeH="0" baseline="0" dirty="0" smtClean="0">
                        <a:ln>
                          <a:noFill/>
                        </a:ln>
                        <a:solidFill>
                          <a:srgbClr val="000099"/>
                        </a:solidFill>
                        <a:effectLst/>
                        <a:latin typeface="+mj-lt"/>
                        <a:ea typeface="新細明體" charset="-120"/>
                      </a:endParaRP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1998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2013</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r>
              <a:tr h="304873">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err="1" smtClean="0">
                          <a:ln>
                            <a:noFill/>
                          </a:ln>
                          <a:solidFill>
                            <a:schemeClr val="tx1"/>
                          </a:solidFill>
                          <a:effectLst/>
                          <a:latin typeface="+mj-lt"/>
                          <a:ea typeface="新細明體" charset="-120"/>
                        </a:rPr>
                        <a:t>Campath</a:t>
                      </a:r>
                      <a:endParaRPr kumimoji="0" lang="en-GB" altLang="zh-TW" sz="1400" b="1" i="0" u="none" strike="noStrike" cap="none" normalizeH="0" baseline="0" dirty="0" smtClean="0">
                        <a:ln>
                          <a:noFill/>
                        </a:ln>
                        <a:solidFill>
                          <a:schemeClr val="tx1"/>
                        </a:solidFill>
                        <a:effectLst/>
                        <a:latin typeface="+mj-lt"/>
                        <a:ea typeface="新細明體" charset="-120"/>
                      </a:endParaRP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B-CLL</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rgbClr val="000099"/>
                          </a:solidFill>
                          <a:effectLst/>
                          <a:latin typeface="+mj-lt"/>
                          <a:ea typeface="新細明體" charset="-120"/>
                        </a:rPr>
                        <a:t>CD52</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2001</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04873">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err="1" smtClean="0">
                          <a:ln>
                            <a:noFill/>
                          </a:ln>
                          <a:solidFill>
                            <a:schemeClr val="tx1"/>
                          </a:solidFill>
                          <a:effectLst/>
                          <a:latin typeface="+mj-lt"/>
                          <a:ea typeface="新細明體" charset="-120"/>
                        </a:rPr>
                        <a:t>Avastin</a:t>
                      </a:r>
                      <a:endParaRPr kumimoji="0" lang="en-GB" altLang="zh-TW" sz="1400" b="1" i="0" u="none" strike="noStrike" cap="none" normalizeH="0" baseline="0" dirty="0" smtClean="0">
                        <a:ln>
                          <a:noFill/>
                        </a:ln>
                        <a:solidFill>
                          <a:schemeClr val="tx1"/>
                        </a:solidFill>
                        <a:effectLst/>
                        <a:latin typeface="+mj-lt"/>
                        <a:ea typeface="新細明體" charset="-120"/>
                      </a:endParaRP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err="1" smtClean="0">
                          <a:ln>
                            <a:noFill/>
                          </a:ln>
                          <a:solidFill>
                            <a:schemeClr val="tx1"/>
                          </a:solidFill>
                          <a:effectLst/>
                          <a:latin typeface="+mj-lt"/>
                          <a:ea typeface="新細明體" charset="-120"/>
                        </a:rPr>
                        <a:t>Colo</a:t>
                      </a:r>
                      <a:r>
                        <a:rPr kumimoji="0" lang="en-GB" altLang="zh-TW" sz="1400" b="1" i="0" u="none" strike="noStrike" cap="none" normalizeH="0" baseline="0" dirty="0" smtClean="0">
                          <a:ln>
                            <a:noFill/>
                          </a:ln>
                          <a:solidFill>
                            <a:schemeClr val="tx1"/>
                          </a:solidFill>
                          <a:effectLst/>
                          <a:latin typeface="+mj-lt"/>
                          <a:ea typeface="新細明體" charset="-120"/>
                        </a:rPr>
                        <a:t>-rectal</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rgbClr val="000099"/>
                          </a:solidFill>
                          <a:effectLst/>
                          <a:latin typeface="+mj-lt"/>
                          <a:ea typeface="新細明體" charset="-120"/>
                        </a:rPr>
                        <a:t>VEGF</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2004</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r>
              <a:tr h="560956">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err="1" smtClean="0">
                          <a:ln>
                            <a:noFill/>
                          </a:ln>
                          <a:solidFill>
                            <a:schemeClr val="tx1"/>
                          </a:solidFill>
                          <a:effectLst/>
                          <a:latin typeface="+mj-lt"/>
                          <a:ea typeface="新細明體" charset="-120"/>
                        </a:rPr>
                        <a:t>Cetuximab</a:t>
                      </a:r>
                      <a:endParaRPr kumimoji="0" lang="en-GB" altLang="zh-TW" sz="1400" b="1" i="0" u="none" strike="noStrike" cap="none" normalizeH="0" baseline="0" dirty="0" smtClean="0">
                        <a:ln>
                          <a:noFill/>
                        </a:ln>
                        <a:solidFill>
                          <a:schemeClr val="tx1"/>
                        </a:solidFill>
                        <a:effectLst/>
                        <a:latin typeface="+mj-lt"/>
                        <a:ea typeface="新細明體" charset="-120"/>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err="1" smtClean="0">
                          <a:ln>
                            <a:noFill/>
                          </a:ln>
                          <a:solidFill>
                            <a:schemeClr val="tx1"/>
                          </a:solidFill>
                          <a:effectLst/>
                          <a:latin typeface="+mj-lt"/>
                          <a:ea typeface="新細明體" charset="-120"/>
                        </a:rPr>
                        <a:t>Panitumumab</a:t>
                      </a:r>
                      <a:endParaRPr kumimoji="0" lang="en-GB" altLang="zh-TW" sz="1400" b="1" i="0" u="none" strike="noStrike" cap="none" normalizeH="0" baseline="0" dirty="0" smtClean="0">
                        <a:ln>
                          <a:noFill/>
                        </a:ln>
                        <a:solidFill>
                          <a:schemeClr val="tx1"/>
                        </a:solidFill>
                        <a:effectLst/>
                        <a:latin typeface="+mj-lt"/>
                        <a:ea typeface="新細明體" charset="-120"/>
                      </a:endParaRP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err="1" smtClean="0">
                          <a:ln>
                            <a:noFill/>
                          </a:ln>
                          <a:solidFill>
                            <a:schemeClr val="tx1"/>
                          </a:solidFill>
                          <a:effectLst/>
                          <a:latin typeface="+mj-lt"/>
                          <a:ea typeface="新細明體" charset="-120"/>
                        </a:rPr>
                        <a:t>Colo</a:t>
                      </a:r>
                      <a:r>
                        <a:rPr kumimoji="0" lang="en-GB" altLang="zh-TW" sz="1400" b="1" i="0" u="none" strike="noStrike" cap="none" normalizeH="0" baseline="0" dirty="0" smtClean="0">
                          <a:ln>
                            <a:noFill/>
                          </a:ln>
                          <a:solidFill>
                            <a:schemeClr val="tx1"/>
                          </a:solidFill>
                          <a:effectLst/>
                          <a:latin typeface="+mj-lt"/>
                          <a:ea typeface="新細明體" charset="-120"/>
                        </a:rPr>
                        <a:t>-rectal</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tc>
                  <a:txBody>
                    <a:bodyPr/>
                    <a:lstStyle>
                      <a:lvl1pPr>
                        <a:spcBef>
                          <a:spcPct val="20000"/>
                        </a:spcBef>
                        <a:defRPr sz="2800">
                          <a:solidFill>
                            <a:schemeClr val="tx1"/>
                          </a:solidFill>
                          <a:latin typeface="Times New Roman" pitchFamily="18" charset="0"/>
                        </a:defRPr>
                      </a:lvl1pPr>
                      <a:lvl2pPr>
                        <a:spcBef>
                          <a:spcPct val="20000"/>
                        </a:spcBef>
                        <a:defRPr sz="2400">
                          <a:solidFill>
                            <a:schemeClr val="tx1"/>
                          </a:solidFill>
                          <a:latin typeface="Times New Roman" pitchFamily="18" charset="0"/>
                        </a:defRPr>
                      </a:lvl2pPr>
                      <a:lvl3pPr>
                        <a:spcBef>
                          <a:spcPct val="20000"/>
                        </a:spcBef>
                        <a:defRPr sz="2000">
                          <a:solidFill>
                            <a:schemeClr val="tx1"/>
                          </a:solidFill>
                          <a:latin typeface="Times New Roman" pitchFamily="18" charset="0"/>
                        </a:defRPr>
                      </a:lvl3pPr>
                      <a:lvl4pPr>
                        <a:spcBef>
                          <a:spcPct val="20000"/>
                        </a:spcBef>
                        <a:defRPr>
                          <a:solidFill>
                            <a:schemeClr val="tx1"/>
                          </a:solidFill>
                          <a:latin typeface="Times New Roman" pitchFamily="18" charset="0"/>
                        </a:defRPr>
                      </a:lvl4pPr>
                      <a:lvl5pPr>
                        <a:spcBef>
                          <a:spcPct val="20000"/>
                        </a:spcBef>
                        <a:defRPr>
                          <a:solidFill>
                            <a:schemeClr val="tx1"/>
                          </a:solidFill>
                          <a:latin typeface="Times New Roman" pitchFamily="18" charset="0"/>
                        </a:defRPr>
                      </a:lvl5pPr>
                      <a:lvl6pPr fontAlgn="base">
                        <a:spcBef>
                          <a:spcPct val="20000"/>
                        </a:spcBef>
                        <a:spcAft>
                          <a:spcPct val="0"/>
                        </a:spcAft>
                        <a:defRPr>
                          <a:solidFill>
                            <a:schemeClr val="tx1"/>
                          </a:solidFill>
                          <a:latin typeface="Times New Roman" pitchFamily="18" charset="0"/>
                        </a:defRPr>
                      </a:lvl6pPr>
                      <a:lvl7pPr fontAlgn="base">
                        <a:spcBef>
                          <a:spcPct val="20000"/>
                        </a:spcBef>
                        <a:spcAft>
                          <a:spcPct val="0"/>
                        </a:spcAft>
                        <a:defRPr>
                          <a:solidFill>
                            <a:schemeClr val="tx1"/>
                          </a:solidFill>
                          <a:latin typeface="Times New Roman" pitchFamily="18" charset="0"/>
                        </a:defRPr>
                      </a:lvl7pPr>
                      <a:lvl8pPr fontAlgn="base">
                        <a:spcBef>
                          <a:spcPct val="20000"/>
                        </a:spcBef>
                        <a:spcAft>
                          <a:spcPct val="0"/>
                        </a:spcAft>
                        <a:defRPr>
                          <a:solidFill>
                            <a:schemeClr val="tx1"/>
                          </a:solidFill>
                          <a:latin typeface="Times New Roman" pitchFamily="18" charset="0"/>
                        </a:defRPr>
                      </a:lvl8pPr>
                      <a:lvl9pPr fontAlgn="base">
                        <a:spcBef>
                          <a:spcPct val="20000"/>
                        </a:spcBef>
                        <a:spcAft>
                          <a:spcPct val="0"/>
                        </a:spcAft>
                        <a:defRPr>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rgbClr val="000099"/>
                          </a:solidFill>
                          <a:effectLst/>
                          <a:latin typeface="+mj-lt"/>
                          <a:ea typeface="新細明體" charset="-120"/>
                        </a:rPr>
                        <a:t>EGFR</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2004</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2006</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tr>
              <a:tr h="30487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err="1" smtClean="0">
                          <a:ln>
                            <a:noFill/>
                          </a:ln>
                          <a:solidFill>
                            <a:schemeClr val="tx1"/>
                          </a:solidFill>
                          <a:effectLst/>
                          <a:latin typeface="+mj-lt"/>
                          <a:ea typeface="新細明體" charset="-120"/>
                        </a:rPr>
                        <a:t>Yervoy</a:t>
                      </a:r>
                      <a:endParaRPr kumimoji="0" lang="en-GB" altLang="zh-TW" sz="1400" b="1" i="0" u="none" strike="noStrike" cap="none" normalizeH="0" baseline="0" dirty="0" smtClean="0">
                        <a:ln>
                          <a:noFill/>
                        </a:ln>
                        <a:solidFill>
                          <a:schemeClr val="tx1"/>
                        </a:solidFill>
                        <a:effectLst/>
                        <a:latin typeface="+mj-lt"/>
                        <a:ea typeface="新細明體" charset="-120"/>
                      </a:endParaRP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Melanoma</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rgbClr val="000099"/>
                          </a:solidFill>
                          <a:effectLst/>
                          <a:latin typeface="+mj-lt"/>
                          <a:ea typeface="新細明體" charset="-120"/>
                        </a:rPr>
                        <a:t>CTLA4</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zh-TW" sz="1400" b="1" i="0" u="none" strike="noStrike" cap="none" normalizeH="0" baseline="0" dirty="0" smtClean="0">
                          <a:ln>
                            <a:noFill/>
                          </a:ln>
                          <a:solidFill>
                            <a:schemeClr val="tx1"/>
                          </a:solidFill>
                          <a:effectLst/>
                          <a:latin typeface="+mj-lt"/>
                          <a:ea typeface="新細明體" charset="-120"/>
                        </a:rPr>
                        <a:t>2011</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r>
              <a:tr h="518275">
                <a:tc>
                  <a:txBody>
                    <a:bodyPr/>
                    <a:lstStyle/>
                    <a:p>
                      <a:pPr algn="ctr"/>
                      <a:r>
                        <a:rPr lang="en-US" sz="1400" b="1" i="0" u="none" strike="noStrike" baseline="0" dirty="0" smtClean="0">
                          <a:solidFill>
                            <a:srgbClr val="000000"/>
                          </a:solidFill>
                          <a:latin typeface="Calibri"/>
                        </a:rPr>
                        <a:t> </a:t>
                      </a:r>
                      <a:r>
                        <a:rPr lang="en-US" sz="1400" b="1" i="0" u="none" strike="noStrike" baseline="0" dirty="0" err="1" smtClean="0">
                          <a:solidFill>
                            <a:srgbClr val="000000"/>
                          </a:solidFill>
                          <a:latin typeface="Calibri"/>
                        </a:rPr>
                        <a:t>Brentuximab</a:t>
                      </a:r>
                      <a:r>
                        <a:rPr lang="en-US" sz="1400" b="1" i="0" u="none" strike="noStrike" baseline="0" dirty="0" smtClean="0">
                          <a:solidFill>
                            <a:srgbClr val="000000"/>
                          </a:solidFill>
                          <a:latin typeface="Calibri"/>
                        </a:rPr>
                        <a:t> </a:t>
                      </a:r>
                      <a:r>
                        <a:rPr lang="en-US" sz="1400" b="1" i="0" u="none" strike="noStrike" baseline="0" dirty="0" err="1" smtClean="0">
                          <a:solidFill>
                            <a:srgbClr val="000000"/>
                          </a:solidFill>
                          <a:latin typeface="Calibri"/>
                        </a:rPr>
                        <a:t>vedotin</a:t>
                      </a:r>
                      <a:r>
                        <a:rPr lang="en-US" sz="1400" b="1" i="0" u="none" strike="noStrike" baseline="0" dirty="0" smtClean="0">
                          <a:solidFill>
                            <a:srgbClr val="000000"/>
                          </a:solidFill>
                          <a:latin typeface="Calibri"/>
                        </a:rPr>
                        <a:t> 	</a:t>
                      </a: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tc>
                  <a:txBody>
                    <a:bodyPr/>
                    <a:lstStyle/>
                    <a:p>
                      <a:pPr algn="ctr"/>
                      <a:r>
                        <a:rPr lang="en-US" sz="1400" b="1" i="0" u="none" strike="noStrike" baseline="0" dirty="0" smtClean="0">
                          <a:solidFill>
                            <a:srgbClr val="000000"/>
                          </a:solidFill>
                          <a:latin typeface="Calibri"/>
                        </a:rPr>
                        <a:t>Hodgkin’s lymphoma, Anaplastic large cell lymphoma</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tc>
                  <a:txBody>
                    <a:bodyPr/>
                    <a:lstStyle/>
                    <a:p>
                      <a:pPr algn="ctr"/>
                      <a:endParaRPr lang="en-US" sz="1400" b="1" i="0" u="none" strike="noStrike" baseline="0" dirty="0" smtClean="0">
                        <a:solidFill>
                          <a:srgbClr val="000099"/>
                        </a:solidFill>
                        <a:latin typeface="Calibri"/>
                      </a:endParaRPr>
                    </a:p>
                    <a:p>
                      <a:pPr algn="ctr"/>
                      <a:r>
                        <a:rPr lang="en-US" sz="1400" b="1" i="0" u="none" strike="noStrike" baseline="0" dirty="0" smtClean="0">
                          <a:solidFill>
                            <a:srgbClr val="000099"/>
                          </a:solidFill>
                          <a:latin typeface="Calibri"/>
                        </a:rPr>
                        <a:t>CD30-drug	</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tc>
                  <a:txBody>
                    <a:bodyPr/>
                    <a:lstStyle/>
                    <a:p>
                      <a:pPr algn="ctr"/>
                      <a:endParaRPr lang="en-US" sz="1400" b="1" i="0" u="none" strike="noStrike" baseline="0" dirty="0" smtClean="0">
                        <a:solidFill>
                          <a:schemeClr val="tx1"/>
                        </a:solidFill>
                        <a:latin typeface="Calibri"/>
                      </a:endParaRPr>
                    </a:p>
                    <a:p>
                      <a:pPr algn="ctr"/>
                      <a:r>
                        <a:rPr lang="en-US" sz="1400" b="1" i="0" u="none" strike="noStrike" baseline="0" dirty="0" smtClean="0">
                          <a:solidFill>
                            <a:schemeClr val="tx1"/>
                          </a:solidFill>
                          <a:latin typeface="Calibri"/>
                        </a:rPr>
                        <a:t>      2012	</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CE6F2"/>
                    </a:solidFill>
                  </a:tcPr>
                </a:tc>
              </a:tr>
              <a:tr h="327420">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err="1" smtClean="0">
                          <a:ln>
                            <a:noFill/>
                          </a:ln>
                          <a:solidFill>
                            <a:schemeClr val="tx1"/>
                          </a:solidFill>
                          <a:effectLst/>
                          <a:latin typeface="+mj-lt"/>
                          <a:ea typeface="新細明體" charset="-120"/>
                        </a:rPr>
                        <a:t>Ramucirumab</a:t>
                      </a:r>
                      <a:endParaRPr kumimoji="0" lang="en-GB" altLang="zh-TW" sz="1400" b="1" i="0" u="none" strike="noStrike" cap="none" normalizeH="0" baseline="0" dirty="0" smtClean="0">
                        <a:ln>
                          <a:noFill/>
                        </a:ln>
                        <a:solidFill>
                          <a:schemeClr val="tx1"/>
                        </a:solidFill>
                        <a:effectLst/>
                        <a:latin typeface="+mj-lt"/>
                        <a:ea typeface="新細明體" charset="-120"/>
                      </a:endParaRP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chemeClr val="tx1"/>
                          </a:solidFill>
                          <a:effectLst/>
                          <a:latin typeface="+mj-lt"/>
                          <a:ea typeface="新細明體" charset="-120"/>
                        </a:rPr>
                        <a:t>Gastric cancer</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rgbClr val="000099"/>
                          </a:solidFill>
                          <a:effectLst/>
                          <a:latin typeface="+mj-lt"/>
                          <a:ea typeface="新細明體" charset="-120"/>
                        </a:rPr>
                        <a:t>VEGFR2</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chemeClr val="tx1"/>
                          </a:solidFill>
                          <a:effectLst/>
                          <a:latin typeface="+mj-lt"/>
                          <a:ea typeface="新細明體" charset="-120"/>
                        </a:rPr>
                        <a:t>2014</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r>
              <a:tr h="560956">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altLang="zh-TW" sz="1400" b="1" dirty="0" err="1" smtClean="0">
                          <a:latin typeface="+mj-lt"/>
                        </a:rPr>
                        <a:t>Pembrolizumab</a:t>
                      </a:r>
                      <a:endParaRPr lang="en-US" altLang="zh-TW" sz="1400" b="1" dirty="0" smtClean="0">
                        <a:latin typeface="+mj-lt"/>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zh-TW" sz="1400" b="1" i="0" u="none" strike="noStrike" cap="none" normalizeH="0" baseline="0" dirty="0" err="1" smtClean="0">
                          <a:ln>
                            <a:noFill/>
                          </a:ln>
                          <a:solidFill>
                            <a:schemeClr val="tx1"/>
                          </a:solidFill>
                          <a:effectLst/>
                          <a:latin typeface="+mj-lt"/>
                          <a:ea typeface="新細明體" charset="-120"/>
                        </a:rPr>
                        <a:t>Nivolumab</a:t>
                      </a:r>
                      <a:endParaRPr kumimoji="0" lang="en-GB" altLang="zh-TW" sz="1400" b="1" i="0" u="none" strike="noStrike" cap="none" normalizeH="0" baseline="0" dirty="0" smtClean="0">
                        <a:ln>
                          <a:noFill/>
                        </a:ln>
                        <a:solidFill>
                          <a:schemeClr val="tx1"/>
                        </a:solidFill>
                        <a:effectLst/>
                        <a:latin typeface="+mj-lt"/>
                        <a:ea typeface="新細明體" charset="-120"/>
                      </a:endParaRP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chemeClr val="tx1"/>
                          </a:solidFill>
                          <a:effectLst/>
                          <a:latin typeface="+mj-lt"/>
                          <a:ea typeface="新細明體" charset="-120"/>
                        </a:rPr>
                        <a:t>Melanoma</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rgbClr val="000099"/>
                          </a:solidFill>
                          <a:effectLst/>
                          <a:latin typeface="+mj-lt"/>
                          <a:ea typeface="新細明體" charset="-120"/>
                        </a:rPr>
                        <a:t>PD-1</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chemeClr val="tx1"/>
                          </a:solidFill>
                          <a:effectLst/>
                          <a:latin typeface="+mj-lt"/>
                          <a:ea typeface="新細明體" charset="-120"/>
                        </a:rPr>
                        <a:t>2014</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04873">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err="1" smtClean="0">
                          <a:ln>
                            <a:noFill/>
                          </a:ln>
                          <a:solidFill>
                            <a:schemeClr val="tx1"/>
                          </a:solidFill>
                          <a:effectLst/>
                          <a:latin typeface="+mj-lt"/>
                          <a:ea typeface="新細明體" charset="-120"/>
                        </a:rPr>
                        <a:t>Dinutuximab</a:t>
                      </a:r>
                      <a:endParaRPr kumimoji="0" lang="en-GB" altLang="zh-TW" sz="1400" b="1" i="0" u="none" strike="noStrike" cap="none" normalizeH="0" baseline="0" dirty="0" smtClean="0">
                        <a:ln>
                          <a:noFill/>
                        </a:ln>
                        <a:solidFill>
                          <a:schemeClr val="tx1"/>
                        </a:solidFill>
                        <a:effectLst/>
                        <a:latin typeface="+mj-lt"/>
                        <a:ea typeface="新細明體" charset="-120"/>
                      </a:endParaRP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err="1" smtClean="0">
                          <a:ln>
                            <a:noFill/>
                          </a:ln>
                          <a:solidFill>
                            <a:schemeClr val="tx1"/>
                          </a:solidFill>
                          <a:effectLst/>
                          <a:latin typeface="+mj-lt"/>
                          <a:ea typeface="新細明體" charset="-120"/>
                        </a:rPr>
                        <a:t>Neuroblastoma</a:t>
                      </a:r>
                      <a:r>
                        <a:rPr kumimoji="0" lang="en-GB" altLang="zh-TW" sz="1400" b="1" i="0" u="none" strike="noStrike" cap="none" normalizeH="0" baseline="0" dirty="0" smtClean="0">
                          <a:ln>
                            <a:noFill/>
                          </a:ln>
                          <a:solidFill>
                            <a:schemeClr val="tx1"/>
                          </a:solidFill>
                          <a:effectLst/>
                          <a:latin typeface="+mj-lt"/>
                          <a:ea typeface="新細明體" charset="-120"/>
                        </a:rPr>
                        <a:t> </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rgbClr val="C00000"/>
                          </a:solidFill>
                          <a:effectLst/>
                          <a:latin typeface="+mj-lt"/>
                          <a:ea typeface="新細明體" charset="-120"/>
                        </a:rPr>
                        <a:t>GD2</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chemeClr val="tx1"/>
                          </a:solidFill>
                          <a:effectLst/>
                          <a:latin typeface="+mj-lt"/>
                          <a:ea typeface="新細明體" charset="-120"/>
                        </a:rPr>
                        <a:t>2015</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BC8EB"/>
                    </a:solidFill>
                  </a:tcPr>
                </a:tc>
              </a:tr>
              <a:tr h="304873">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altLang="zh-TW" sz="1400" b="1" dirty="0" err="1" smtClean="0">
                          <a:effectLst/>
                        </a:rPr>
                        <a:t>Daratumumab</a:t>
                      </a:r>
                      <a:endParaRPr kumimoji="0" lang="en-GB" altLang="zh-TW" sz="1400" b="1" i="0" u="none" strike="noStrike" cap="none" normalizeH="0" baseline="0" dirty="0" smtClean="0">
                        <a:ln>
                          <a:noFill/>
                        </a:ln>
                        <a:solidFill>
                          <a:schemeClr val="tx1"/>
                        </a:solidFill>
                        <a:effectLst/>
                        <a:latin typeface="+mj-lt"/>
                        <a:ea typeface="新細明體" charset="-120"/>
                      </a:endParaRP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chemeClr val="tx1"/>
                          </a:solidFill>
                          <a:effectLst/>
                          <a:latin typeface="+mj-lt"/>
                          <a:ea typeface="新細明體" charset="-120"/>
                        </a:rPr>
                        <a:t>Multiple myeloma</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rgbClr val="000099"/>
                          </a:solidFill>
                          <a:effectLst/>
                          <a:latin typeface="+mj-lt"/>
                          <a:ea typeface="新細明體" charset="-120"/>
                        </a:rPr>
                        <a:t>CD38</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chemeClr val="tx1"/>
                          </a:solidFill>
                          <a:effectLst/>
                          <a:latin typeface="+mj-lt"/>
                          <a:ea typeface="新細明體" charset="-120"/>
                        </a:rPr>
                        <a:t>2015</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304873">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err="1" smtClean="0">
                          <a:ln>
                            <a:noFill/>
                          </a:ln>
                          <a:solidFill>
                            <a:schemeClr val="tx1"/>
                          </a:solidFill>
                          <a:effectLst/>
                          <a:latin typeface="+mj-lt"/>
                          <a:ea typeface="新細明體" charset="-120"/>
                        </a:rPr>
                        <a:t>Elotuzumab</a:t>
                      </a:r>
                      <a:endParaRPr kumimoji="0" lang="en-GB" altLang="zh-TW" sz="1400" b="1" i="0" u="none" strike="noStrike" cap="none" normalizeH="0" baseline="0" dirty="0" smtClean="0">
                        <a:ln>
                          <a:noFill/>
                        </a:ln>
                        <a:solidFill>
                          <a:schemeClr val="tx1"/>
                        </a:solidFill>
                        <a:effectLst/>
                        <a:latin typeface="+mj-lt"/>
                        <a:ea typeface="新細明體" charset="-120"/>
                      </a:endParaRPr>
                    </a:p>
                  </a:txBody>
                  <a:tcPr marT="45735" marB="457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chemeClr val="tx1"/>
                          </a:solidFill>
                          <a:effectLst/>
                          <a:latin typeface="+mj-lt"/>
                          <a:ea typeface="新細明體" charset="-120"/>
                        </a:rPr>
                        <a:t>Multiple myeloma</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rgbClr val="000099"/>
                          </a:solidFill>
                          <a:effectLst/>
                          <a:latin typeface="+mj-lt"/>
                          <a:ea typeface="新細明體" charset="-120"/>
                        </a:rPr>
                        <a:t>CD319 (SLAMF7)</a:t>
                      </a:r>
                    </a:p>
                  </a:txBody>
                  <a:tcPr marT="45735" marB="4573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ABC8E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GB" altLang="zh-TW" sz="1400" b="1" i="0" u="none" strike="noStrike" cap="none" normalizeH="0" baseline="0" dirty="0" smtClean="0">
                          <a:ln>
                            <a:noFill/>
                          </a:ln>
                          <a:solidFill>
                            <a:schemeClr val="tx1"/>
                          </a:solidFill>
                          <a:effectLst/>
                          <a:latin typeface="+mj-lt"/>
                          <a:ea typeface="新細明體" charset="-120"/>
                        </a:rPr>
                        <a:t>2015</a:t>
                      </a:r>
                    </a:p>
                  </a:txBody>
                  <a:tcPr marT="45735" marB="457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ABC8EB"/>
                    </a:solidFill>
                  </a:tcPr>
                </a:tc>
              </a:tr>
            </a:tbl>
          </a:graphicData>
        </a:graphic>
      </p:graphicFrame>
      <p:sp>
        <p:nvSpPr>
          <p:cNvPr id="19527" name="文字方塊 4"/>
          <p:cNvSpPr txBox="1">
            <a:spLocks noChangeArrowheads="1"/>
          </p:cNvSpPr>
          <p:nvPr/>
        </p:nvSpPr>
        <p:spPr bwMode="auto">
          <a:xfrm>
            <a:off x="755650" y="6365875"/>
            <a:ext cx="7924800" cy="401638"/>
          </a:xfrm>
          <a:prstGeom prst="rect">
            <a:avLst/>
          </a:prstGeom>
          <a:noFill/>
          <a:ln w="9525">
            <a:noFill/>
            <a:miter lim="800000"/>
            <a:headEnd/>
            <a:tailEnd/>
          </a:ln>
        </p:spPr>
        <p:txBody>
          <a:bodyPr>
            <a:spAutoFit/>
          </a:bodyPr>
          <a:lstStyle/>
          <a:p>
            <a:pPr algn="ctr">
              <a:spcBef>
                <a:spcPct val="50000"/>
              </a:spcBef>
              <a:defRPr/>
            </a:pPr>
            <a:r>
              <a:rPr lang="en-US" altLang="zh-TW" b="1" u="sng" dirty="0">
                <a:solidFill>
                  <a:srgbClr val="C00000"/>
                </a:solidFill>
              </a:rPr>
              <a:t>So far, all approved </a:t>
            </a:r>
            <a:r>
              <a:rPr lang="en-US" altLang="zh-TW" b="1" u="sng" dirty="0" err="1">
                <a:solidFill>
                  <a:srgbClr val="C00000"/>
                </a:solidFill>
              </a:rPr>
              <a:t>mAbs</a:t>
            </a:r>
            <a:r>
              <a:rPr lang="en-US" altLang="zh-TW" b="1" u="sng" dirty="0">
                <a:solidFill>
                  <a:srgbClr val="C00000"/>
                </a:solidFill>
              </a:rPr>
              <a:t> are targeting protein antigens, except GD2</a:t>
            </a:r>
          </a:p>
        </p:txBody>
      </p:sp>
      <p:sp>
        <p:nvSpPr>
          <p:cNvPr id="5" name="Rounded Rectangle 4"/>
          <p:cNvSpPr/>
          <p:nvPr/>
        </p:nvSpPr>
        <p:spPr>
          <a:xfrm>
            <a:off x="952500" y="128588"/>
            <a:ext cx="7239000" cy="463550"/>
          </a:xfrm>
          <a:prstGeom prst="roundRect">
            <a:avLst/>
          </a:prstGeom>
          <a:solidFill>
            <a:srgbClr val="FFFFCC"/>
          </a:solidFill>
          <a:ln w="19050">
            <a:solidFill>
              <a:srgbClr val="F94C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ltLang="zh-TW" b="1" dirty="0">
              <a:solidFill>
                <a:srgbClr val="003192"/>
              </a:solidFill>
              <a:effectLst>
                <a:outerShdw blurRad="38100" dist="38100" dir="2700000" algn="tl">
                  <a:srgbClr val="000000"/>
                </a:outerShdw>
              </a:effectLst>
              <a:latin typeface="Calibri Light" panose="020F0302020204030204"/>
            </a:endParaRPr>
          </a:p>
          <a:p>
            <a:pPr algn="ctr">
              <a:defRPr/>
            </a:pPr>
            <a:r>
              <a:rPr lang="en-GB" altLang="zh-TW" sz="2800" b="1" dirty="0">
                <a:solidFill>
                  <a:srgbClr val="000099"/>
                </a:solidFill>
              </a:rPr>
              <a:t>Antibody-based cancer immunotherapy</a:t>
            </a:r>
          </a:p>
          <a:p>
            <a:pPr algn="ctr">
              <a:defRPr/>
            </a:pPr>
            <a:endParaRPr lang="zh-TW" altLang="en-US" dirty="0">
              <a:solidFill>
                <a:prstClr val="white"/>
              </a:solidFill>
            </a:endParaRPr>
          </a:p>
        </p:txBody>
      </p:sp>
    </p:spTree>
    <p:extLst>
      <p:ext uri="{BB962C8B-B14F-4D97-AF65-F5344CB8AC3E}">
        <p14:creationId xmlns:p14="http://schemas.microsoft.com/office/powerpoint/2010/main" val="13578703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332656"/>
            <a:ext cx="5472112"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3"/>
          <p:cNvSpPr txBox="1">
            <a:spLocks noChangeArrowheads="1"/>
          </p:cNvSpPr>
          <p:nvPr/>
        </p:nvSpPr>
        <p:spPr bwMode="auto">
          <a:xfrm>
            <a:off x="611560" y="4365104"/>
            <a:ext cx="82296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8" tIns="45719" rIns="91438" bIns="45719"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1" lang="en-US" altLang="zh-TW" sz="2800" b="1" i="0" u="none" strike="noStrike" kern="0" cap="none" spc="0" normalizeH="0" baseline="0" noProof="0" smtClean="0">
                <a:ln>
                  <a:noFill/>
                </a:ln>
                <a:solidFill>
                  <a:srgbClr val="000000"/>
                </a:solidFill>
                <a:effectLst/>
                <a:uLnTx/>
                <a:uFillTx/>
                <a:latin typeface="Calibri"/>
                <a:ea typeface="新細明體"/>
                <a:cs typeface="+mn-cs"/>
              </a:rPr>
              <a:t>Specific biomarkers for cancer </a:t>
            </a:r>
            <a:r>
              <a:rPr kumimoji="1" lang="en-US" altLang="zh-TW" sz="2800" b="1" i="0" u="none" strike="noStrike" kern="0" cap="none" spc="0" normalizeH="0" baseline="0" noProof="0" smtClean="0">
                <a:ln>
                  <a:noFill/>
                </a:ln>
                <a:solidFill>
                  <a:srgbClr val="000000"/>
                </a:solidFill>
                <a:effectLst/>
                <a:uLnTx/>
                <a:uFillTx/>
                <a:latin typeface="Calibri"/>
                <a:ea typeface="新細明體"/>
                <a:cs typeface="+mn-cs"/>
                <a:sym typeface="Wingdings" pitchFamily="2" charset="2"/>
              </a:rPr>
              <a:t> </a:t>
            </a:r>
            <a:r>
              <a:rPr kumimoji="1" lang="en-US" altLang="zh-TW" sz="2800" b="1" i="0" u="none" strike="noStrike" kern="0" cap="none" spc="0" normalizeH="0" baseline="0" noProof="0" smtClean="0">
                <a:ln>
                  <a:noFill/>
                </a:ln>
                <a:solidFill>
                  <a:srgbClr val="000000"/>
                </a:solidFill>
                <a:effectLst/>
                <a:uLnTx/>
                <a:uFillTx/>
                <a:latin typeface="Calibri"/>
                <a:ea typeface="新細明體"/>
                <a:cs typeface="+mn-cs"/>
              </a:rPr>
              <a:t>Unique</a:t>
            </a:r>
            <a:r>
              <a:rPr kumimoji="1" lang="en-US" altLang="zh-TW" sz="2800" b="1" i="0" u="none" strike="noStrike" kern="0" cap="none" spc="0" normalizeH="0" baseline="0" noProof="0" smtClean="0">
                <a:ln>
                  <a:noFill/>
                </a:ln>
                <a:solidFill>
                  <a:srgbClr val="000000"/>
                </a:solidFill>
                <a:effectLst/>
                <a:uLnTx/>
                <a:uFillTx/>
                <a:latin typeface="Calibri"/>
                <a:ea typeface="新細明體"/>
                <a:cs typeface="+mn-cs"/>
                <a:sym typeface="Wingdings" pitchFamily="2" charset="2"/>
              </a:rPr>
              <a:t> ES markers: e.g. Globo H</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1" lang="en-US" altLang="zh-TW" sz="2800" b="1" i="0" u="none" strike="noStrike" kern="0" cap="none" spc="0" normalizeH="0" baseline="0" noProof="0" smtClean="0">
                <a:ln>
                  <a:noFill/>
                </a:ln>
                <a:solidFill>
                  <a:srgbClr val="000000"/>
                </a:solidFill>
                <a:effectLst/>
                <a:uLnTx/>
                <a:uFillTx/>
                <a:latin typeface="Calibri"/>
                <a:ea typeface="新細明體"/>
                <a:cs typeface="+mn-cs"/>
                <a:sym typeface="Wingdings" pitchFamily="2" charset="2"/>
              </a:rPr>
              <a:t>Unique ES markers  specific biomarkers for cancer detection and therapy</a:t>
            </a:r>
            <a:endParaRPr kumimoji="1" lang="en-US" altLang="zh-TW" sz="2800" b="1" i="0" u="none" strike="noStrike" kern="0" cap="none" spc="0" normalizeH="0" baseline="0" noProof="0" dirty="0" smtClean="0">
              <a:ln>
                <a:noFill/>
              </a:ln>
              <a:solidFill>
                <a:srgbClr val="000000"/>
              </a:solidFill>
              <a:effectLst/>
              <a:uLnTx/>
              <a:uFillTx/>
              <a:latin typeface="Calibri"/>
              <a:ea typeface="新細明體"/>
              <a:cs typeface="+mn-cs"/>
              <a:sym typeface="Wingdings" pitchFamily="2" charset="2"/>
            </a:endParaRPr>
          </a:p>
        </p:txBody>
      </p:sp>
    </p:spTree>
    <p:extLst>
      <p:ext uri="{BB962C8B-B14F-4D97-AF65-F5344CB8AC3E}">
        <p14:creationId xmlns:p14="http://schemas.microsoft.com/office/powerpoint/2010/main" val="25498319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9" name="Picture 11"/>
          <p:cNvPicPr>
            <a:picLocks noChangeAspect="1" noChangeArrowheads="1"/>
          </p:cNvPicPr>
          <p:nvPr/>
        </p:nvPicPr>
        <p:blipFill>
          <a:blip r:embed="rId2">
            <a:extLst>
              <a:ext uri="{28A0092B-C50C-407E-A947-70E740481C1C}">
                <a14:useLocalDpi xmlns:a14="http://schemas.microsoft.com/office/drawing/2010/main" val="0"/>
              </a:ext>
            </a:extLst>
          </a:blip>
          <a:srcRect l="1132" t="2603" r="1837" b="2661"/>
          <a:stretch>
            <a:fillRect/>
          </a:stretch>
        </p:blipFill>
        <p:spPr bwMode="auto">
          <a:xfrm>
            <a:off x="6300788" y="692150"/>
            <a:ext cx="2447925"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60" name="Picture 10"/>
          <p:cNvPicPr>
            <a:picLocks noChangeAspect="1" noChangeArrowheads="1"/>
          </p:cNvPicPr>
          <p:nvPr/>
        </p:nvPicPr>
        <p:blipFill>
          <a:blip r:embed="rId3">
            <a:extLst>
              <a:ext uri="{28A0092B-C50C-407E-A947-70E740481C1C}">
                <a14:useLocalDpi xmlns:a14="http://schemas.microsoft.com/office/drawing/2010/main" val="0"/>
              </a:ext>
            </a:extLst>
          </a:blip>
          <a:srcRect l="1256" t="1460" r="1256" b="2095"/>
          <a:stretch>
            <a:fillRect/>
          </a:stretch>
        </p:blipFill>
        <p:spPr bwMode="auto">
          <a:xfrm>
            <a:off x="3348040" y="711200"/>
            <a:ext cx="2376487" cy="206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61" name="Text Box 5"/>
          <p:cNvSpPr txBox="1">
            <a:spLocks noChangeArrowheads="1"/>
          </p:cNvSpPr>
          <p:nvPr/>
        </p:nvSpPr>
        <p:spPr bwMode="auto">
          <a:xfrm>
            <a:off x="4391025" y="2619379"/>
            <a:ext cx="66040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50000"/>
              </a:spcBef>
              <a:spcAft>
                <a:spcPct val="0"/>
              </a:spcAft>
              <a:buFontTx/>
              <a:buNone/>
            </a:pPr>
            <a:r>
              <a:rPr lang="en-US" altLang="zh-TW" sz="1400" b="1">
                <a:solidFill>
                  <a:srgbClr val="000000"/>
                </a:solidFill>
                <a:latin typeface="Arial" pitchFamily="34" charset="0"/>
                <a:ea typeface="新細明體" pitchFamily="18" charset="-120"/>
              </a:rPr>
              <a:t>CD24</a:t>
            </a:r>
          </a:p>
        </p:txBody>
      </p:sp>
      <p:sp>
        <p:nvSpPr>
          <p:cNvPr id="173062" name="Text Box 6"/>
          <p:cNvSpPr txBox="1">
            <a:spLocks noChangeArrowheads="1"/>
          </p:cNvSpPr>
          <p:nvPr/>
        </p:nvSpPr>
        <p:spPr bwMode="auto">
          <a:xfrm rot="-5400000">
            <a:off x="2987677" y="1428853"/>
            <a:ext cx="714375" cy="3077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50000"/>
              </a:spcBef>
              <a:spcAft>
                <a:spcPct val="0"/>
              </a:spcAft>
              <a:buFontTx/>
              <a:buNone/>
            </a:pPr>
            <a:r>
              <a:rPr lang="en-US" altLang="zh-TW" sz="1400" b="1">
                <a:solidFill>
                  <a:srgbClr val="000000"/>
                </a:solidFill>
                <a:latin typeface="Arial" pitchFamily="34" charset="0"/>
                <a:ea typeface="新細明體" pitchFamily="18" charset="-120"/>
              </a:rPr>
              <a:t>CD44</a:t>
            </a:r>
          </a:p>
        </p:txBody>
      </p:sp>
      <p:sp>
        <p:nvSpPr>
          <p:cNvPr id="173063" name="Text Box 9"/>
          <p:cNvSpPr txBox="1">
            <a:spLocks noChangeArrowheads="1"/>
          </p:cNvSpPr>
          <p:nvPr/>
        </p:nvSpPr>
        <p:spPr bwMode="auto">
          <a:xfrm>
            <a:off x="7254877" y="2635250"/>
            <a:ext cx="1014413"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50000"/>
              </a:spcBef>
              <a:spcAft>
                <a:spcPct val="0"/>
              </a:spcAft>
              <a:buFontTx/>
              <a:buNone/>
            </a:pPr>
            <a:r>
              <a:rPr lang="en-US" altLang="zh-TW" sz="1400" b="1">
                <a:solidFill>
                  <a:srgbClr val="000000"/>
                </a:solidFill>
                <a:latin typeface="Arial" pitchFamily="34" charset="0"/>
                <a:ea typeface="新細明體" pitchFamily="18" charset="-120"/>
              </a:rPr>
              <a:t>Globo H</a:t>
            </a:r>
          </a:p>
        </p:txBody>
      </p:sp>
      <p:cxnSp>
        <p:nvCxnSpPr>
          <p:cNvPr id="12" name="直線單箭頭接點 11"/>
          <p:cNvCxnSpPr/>
          <p:nvPr/>
        </p:nvCxnSpPr>
        <p:spPr>
          <a:xfrm>
            <a:off x="4495801" y="1271592"/>
            <a:ext cx="1785938" cy="158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3065" name="文字方塊 12"/>
          <p:cNvSpPr txBox="1">
            <a:spLocks noChangeArrowheads="1"/>
          </p:cNvSpPr>
          <p:nvPr/>
        </p:nvSpPr>
        <p:spPr bwMode="auto">
          <a:xfrm>
            <a:off x="6750052" y="949329"/>
            <a:ext cx="808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0"/>
              </a:spcBef>
              <a:spcAft>
                <a:spcPct val="0"/>
              </a:spcAft>
              <a:buFontTx/>
              <a:buNone/>
            </a:pPr>
            <a:r>
              <a:rPr lang="en-US" altLang="zh-TW" sz="1200" b="1">
                <a:solidFill>
                  <a:srgbClr val="000000"/>
                </a:solidFill>
                <a:latin typeface="Arial" pitchFamily="34" charset="0"/>
                <a:ea typeface="新細明體" pitchFamily="18" charset="-120"/>
              </a:rPr>
              <a:t>negative</a:t>
            </a:r>
          </a:p>
        </p:txBody>
      </p:sp>
      <p:sp>
        <p:nvSpPr>
          <p:cNvPr id="173066" name="文字方塊 13"/>
          <p:cNvSpPr txBox="1">
            <a:spLocks noChangeArrowheads="1"/>
          </p:cNvSpPr>
          <p:nvPr/>
        </p:nvSpPr>
        <p:spPr bwMode="auto">
          <a:xfrm>
            <a:off x="7893052" y="1939928"/>
            <a:ext cx="7665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0"/>
              </a:spcBef>
              <a:spcAft>
                <a:spcPct val="0"/>
              </a:spcAft>
              <a:buFontTx/>
              <a:buNone/>
            </a:pPr>
            <a:r>
              <a:rPr lang="en-US" altLang="zh-TW" sz="1200" b="1">
                <a:solidFill>
                  <a:srgbClr val="000000"/>
                </a:solidFill>
                <a:latin typeface="Arial" pitchFamily="34" charset="0"/>
                <a:ea typeface="新細明體" pitchFamily="18" charset="-120"/>
              </a:rPr>
              <a:t>positive</a:t>
            </a:r>
          </a:p>
        </p:txBody>
      </p:sp>
      <p:sp>
        <p:nvSpPr>
          <p:cNvPr id="173067" name="Text Box 2"/>
          <p:cNvSpPr txBox="1">
            <a:spLocks noChangeArrowheads="1"/>
          </p:cNvSpPr>
          <p:nvPr/>
        </p:nvSpPr>
        <p:spPr bwMode="auto">
          <a:xfrm>
            <a:off x="3417888" y="3429000"/>
            <a:ext cx="14398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50000"/>
              </a:spcBef>
              <a:spcAft>
                <a:spcPct val="0"/>
              </a:spcAft>
              <a:buFontTx/>
              <a:buNone/>
            </a:pPr>
            <a:r>
              <a:rPr lang="en-US" altLang="zh-TW" sz="1400" b="1">
                <a:solidFill>
                  <a:srgbClr val="000000"/>
                </a:solidFill>
                <a:latin typeface="Arial" pitchFamily="34" charset="0"/>
                <a:ea typeface="新細明體" pitchFamily="18" charset="-120"/>
              </a:rPr>
              <a:t>Tumor from Globo H positive cells</a:t>
            </a:r>
          </a:p>
        </p:txBody>
      </p:sp>
      <p:pic>
        <p:nvPicPr>
          <p:cNvPr id="173068" name="Picture 3"/>
          <p:cNvPicPr>
            <a:picLocks noChangeAspect="1" noChangeArrowheads="1"/>
          </p:cNvPicPr>
          <p:nvPr/>
        </p:nvPicPr>
        <p:blipFill>
          <a:blip r:embed="rId4">
            <a:extLst>
              <a:ext uri="{28A0092B-C50C-407E-A947-70E740481C1C}">
                <a14:useLocalDpi xmlns:a14="http://schemas.microsoft.com/office/drawing/2010/main" val="0"/>
              </a:ext>
            </a:extLst>
          </a:blip>
          <a:srcRect l="1207" t="2362" r="1181" b="1181"/>
          <a:stretch>
            <a:fillRect/>
          </a:stretch>
        </p:blipFill>
        <p:spPr bwMode="auto">
          <a:xfrm>
            <a:off x="5006975" y="3143254"/>
            <a:ext cx="1636713" cy="161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69" name="Picture 4"/>
          <p:cNvPicPr>
            <a:picLocks noChangeAspect="1" noChangeArrowheads="1"/>
          </p:cNvPicPr>
          <p:nvPr/>
        </p:nvPicPr>
        <p:blipFill>
          <a:blip r:embed="rId5">
            <a:extLst>
              <a:ext uri="{28A0092B-C50C-407E-A947-70E740481C1C}">
                <a14:useLocalDpi xmlns:a14="http://schemas.microsoft.com/office/drawing/2010/main" val="0"/>
              </a:ext>
            </a:extLst>
          </a:blip>
          <a:srcRect l="1181" t="1207" r="1181" b="2362"/>
          <a:stretch>
            <a:fillRect/>
          </a:stretch>
        </p:blipFill>
        <p:spPr bwMode="auto">
          <a:xfrm>
            <a:off x="6894515" y="3071813"/>
            <a:ext cx="1677987"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70" name="Text Box 7"/>
          <p:cNvSpPr txBox="1">
            <a:spLocks noChangeArrowheads="1"/>
          </p:cNvSpPr>
          <p:nvPr/>
        </p:nvSpPr>
        <p:spPr bwMode="auto">
          <a:xfrm>
            <a:off x="5643565" y="4618042"/>
            <a:ext cx="654050" cy="3063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50000"/>
              </a:spcBef>
              <a:spcAft>
                <a:spcPct val="0"/>
              </a:spcAft>
              <a:buFontTx/>
              <a:buNone/>
            </a:pPr>
            <a:r>
              <a:rPr lang="en-US" altLang="zh-TW" sz="1400" b="1">
                <a:solidFill>
                  <a:srgbClr val="000000"/>
                </a:solidFill>
                <a:latin typeface="Arial" pitchFamily="34" charset="0"/>
                <a:ea typeface="新細明體" pitchFamily="18" charset="-120"/>
              </a:rPr>
              <a:t>CD24</a:t>
            </a:r>
          </a:p>
        </p:txBody>
      </p:sp>
      <p:sp>
        <p:nvSpPr>
          <p:cNvPr id="173071" name="Text Box 8"/>
          <p:cNvSpPr txBox="1">
            <a:spLocks noChangeArrowheads="1"/>
          </p:cNvSpPr>
          <p:nvPr/>
        </p:nvSpPr>
        <p:spPr bwMode="auto">
          <a:xfrm rot="-5400000">
            <a:off x="4672013" y="3708502"/>
            <a:ext cx="673100" cy="3077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50000"/>
              </a:spcBef>
              <a:spcAft>
                <a:spcPct val="0"/>
              </a:spcAft>
              <a:buFontTx/>
              <a:buNone/>
            </a:pPr>
            <a:r>
              <a:rPr lang="en-US" altLang="zh-TW" sz="1400" b="1">
                <a:solidFill>
                  <a:srgbClr val="000000"/>
                </a:solidFill>
                <a:latin typeface="Arial" pitchFamily="34" charset="0"/>
                <a:ea typeface="新細明體" pitchFamily="18" charset="-120"/>
              </a:rPr>
              <a:t>CD44</a:t>
            </a:r>
          </a:p>
        </p:txBody>
      </p:sp>
      <p:sp>
        <p:nvSpPr>
          <p:cNvPr id="173072" name="Text Box 12"/>
          <p:cNvSpPr txBox="1">
            <a:spLocks noChangeArrowheads="1"/>
          </p:cNvSpPr>
          <p:nvPr/>
        </p:nvSpPr>
        <p:spPr bwMode="auto">
          <a:xfrm>
            <a:off x="7500940" y="4603754"/>
            <a:ext cx="1031875"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50000"/>
              </a:spcBef>
              <a:spcAft>
                <a:spcPct val="0"/>
              </a:spcAft>
              <a:buFontTx/>
              <a:buNone/>
            </a:pPr>
            <a:r>
              <a:rPr lang="en-US" altLang="zh-TW" sz="1400" b="1">
                <a:solidFill>
                  <a:srgbClr val="000000"/>
                </a:solidFill>
                <a:latin typeface="Arial" pitchFamily="34" charset="0"/>
                <a:ea typeface="新細明體" pitchFamily="18" charset="-120"/>
              </a:rPr>
              <a:t>Globo H</a:t>
            </a:r>
          </a:p>
        </p:txBody>
      </p:sp>
      <p:sp>
        <p:nvSpPr>
          <p:cNvPr id="173073" name="Text Box 2"/>
          <p:cNvSpPr txBox="1">
            <a:spLocks noChangeArrowheads="1"/>
          </p:cNvSpPr>
          <p:nvPr/>
        </p:nvSpPr>
        <p:spPr bwMode="auto">
          <a:xfrm>
            <a:off x="3416302" y="5334000"/>
            <a:ext cx="14398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50000"/>
              </a:spcBef>
              <a:spcAft>
                <a:spcPct val="0"/>
              </a:spcAft>
              <a:buFontTx/>
              <a:buNone/>
            </a:pPr>
            <a:r>
              <a:rPr lang="en-US" altLang="zh-TW" sz="1400" b="1">
                <a:solidFill>
                  <a:srgbClr val="000000"/>
                </a:solidFill>
                <a:latin typeface="Arial" pitchFamily="34" charset="0"/>
                <a:ea typeface="新細明體" pitchFamily="18" charset="-120"/>
              </a:rPr>
              <a:t>Tumor from Globo H negative cells</a:t>
            </a:r>
          </a:p>
        </p:txBody>
      </p:sp>
      <p:pic>
        <p:nvPicPr>
          <p:cNvPr id="173074" name="Picture 17"/>
          <p:cNvPicPr>
            <a:picLocks noChangeAspect="1" noChangeArrowheads="1"/>
          </p:cNvPicPr>
          <p:nvPr/>
        </p:nvPicPr>
        <p:blipFill>
          <a:blip r:embed="rId6">
            <a:extLst>
              <a:ext uri="{28A0092B-C50C-407E-A947-70E740481C1C}">
                <a14:useLocalDpi xmlns:a14="http://schemas.microsoft.com/office/drawing/2010/main" val="0"/>
              </a:ext>
            </a:extLst>
          </a:blip>
          <a:srcRect l="1352" t="1323" r="1323" b="1352"/>
          <a:stretch>
            <a:fillRect/>
          </a:stretch>
        </p:blipFill>
        <p:spPr bwMode="auto">
          <a:xfrm>
            <a:off x="4981576" y="4987925"/>
            <a:ext cx="1671638" cy="167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3075" name="Picture 18"/>
          <p:cNvPicPr>
            <a:picLocks noChangeAspect="1" noChangeArrowheads="1"/>
          </p:cNvPicPr>
          <p:nvPr/>
        </p:nvPicPr>
        <p:blipFill>
          <a:blip r:embed="rId7">
            <a:extLst>
              <a:ext uri="{28A0092B-C50C-407E-A947-70E740481C1C}">
                <a14:useLocalDpi xmlns:a14="http://schemas.microsoft.com/office/drawing/2010/main" val="0"/>
              </a:ext>
            </a:extLst>
          </a:blip>
          <a:srcRect l="1469" t="1437" r="1437" b="2907"/>
          <a:stretch>
            <a:fillRect/>
          </a:stretch>
        </p:blipFill>
        <p:spPr bwMode="auto">
          <a:xfrm>
            <a:off x="6864352" y="4986338"/>
            <a:ext cx="1668463"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76" name="Text Box 7"/>
          <p:cNvSpPr txBox="1">
            <a:spLocks noChangeArrowheads="1"/>
          </p:cNvSpPr>
          <p:nvPr/>
        </p:nvSpPr>
        <p:spPr bwMode="auto">
          <a:xfrm>
            <a:off x="5503864" y="6518279"/>
            <a:ext cx="65405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50000"/>
              </a:spcBef>
              <a:spcAft>
                <a:spcPct val="0"/>
              </a:spcAft>
              <a:buFontTx/>
              <a:buNone/>
            </a:pPr>
            <a:r>
              <a:rPr lang="en-US" altLang="zh-TW" sz="1400" b="1">
                <a:solidFill>
                  <a:srgbClr val="000000"/>
                </a:solidFill>
                <a:latin typeface="Arial" pitchFamily="34" charset="0"/>
                <a:ea typeface="新細明體" pitchFamily="18" charset="-120"/>
              </a:rPr>
              <a:t>CD24</a:t>
            </a:r>
          </a:p>
        </p:txBody>
      </p:sp>
      <p:sp>
        <p:nvSpPr>
          <p:cNvPr id="173077" name="Text Box 8"/>
          <p:cNvSpPr txBox="1">
            <a:spLocks noChangeArrowheads="1"/>
          </p:cNvSpPr>
          <p:nvPr/>
        </p:nvSpPr>
        <p:spPr bwMode="auto">
          <a:xfrm rot="-5400000">
            <a:off x="4675188" y="5608740"/>
            <a:ext cx="673100" cy="3077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50000"/>
              </a:spcBef>
              <a:spcAft>
                <a:spcPct val="0"/>
              </a:spcAft>
              <a:buFontTx/>
              <a:buNone/>
            </a:pPr>
            <a:r>
              <a:rPr lang="en-US" altLang="zh-TW" sz="1400" b="1">
                <a:solidFill>
                  <a:srgbClr val="000000"/>
                </a:solidFill>
                <a:latin typeface="Arial" pitchFamily="34" charset="0"/>
                <a:ea typeface="新細明體" pitchFamily="18" charset="-120"/>
              </a:rPr>
              <a:t>CD44</a:t>
            </a:r>
          </a:p>
        </p:txBody>
      </p:sp>
      <p:sp>
        <p:nvSpPr>
          <p:cNvPr id="173078" name="Text Box 12"/>
          <p:cNvSpPr txBox="1">
            <a:spLocks noChangeArrowheads="1"/>
          </p:cNvSpPr>
          <p:nvPr/>
        </p:nvSpPr>
        <p:spPr bwMode="auto">
          <a:xfrm>
            <a:off x="7361240" y="6505575"/>
            <a:ext cx="1031875" cy="3063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50000"/>
              </a:spcBef>
              <a:spcAft>
                <a:spcPct val="0"/>
              </a:spcAft>
              <a:buFontTx/>
              <a:buNone/>
            </a:pPr>
            <a:r>
              <a:rPr lang="en-US" altLang="zh-TW" sz="1400" b="1">
                <a:solidFill>
                  <a:srgbClr val="000000"/>
                </a:solidFill>
                <a:latin typeface="Arial" pitchFamily="34" charset="0"/>
                <a:ea typeface="新細明體" pitchFamily="18" charset="-120"/>
              </a:rPr>
              <a:t>Globo H</a:t>
            </a:r>
          </a:p>
        </p:txBody>
      </p:sp>
      <p:graphicFrame>
        <p:nvGraphicFramePr>
          <p:cNvPr id="653335" name="Group 23"/>
          <p:cNvGraphicFramePr>
            <a:graphicFrameLocks noGrp="1"/>
          </p:cNvGraphicFramePr>
          <p:nvPr>
            <p:extLst>
              <p:ext uri="{D42A27DB-BD31-4B8C-83A1-F6EECF244321}">
                <p14:modId xmlns:p14="http://schemas.microsoft.com/office/powerpoint/2010/main" val="2566149880"/>
              </p:ext>
            </p:extLst>
          </p:nvPr>
        </p:nvGraphicFramePr>
        <p:xfrm>
          <a:off x="138214" y="4286613"/>
          <a:ext cx="3052762" cy="1714501"/>
        </p:xfrm>
        <a:graphic>
          <a:graphicData uri="http://schemas.openxmlformats.org/drawingml/2006/table">
            <a:tbl>
              <a:tblPr/>
              <a:tblGrid>
                <a:gridCol w="1017587"/>
                <a:gridCol w="1017588"/>
                <a:gridCol w="1017587"/>
              </a:tblGrid>
              <a:tr h="555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en-US" sz="1600" b="1" i="0" u="none" strike="noStrike" cap="none" normalizeH="0" baseline="0" dirty="0" smtClean="0">
                        <a:ln>
                          <a:noFill/>
                        </a:ln>
                        <a:solidFill>
                          <a:schemeClr val="tx1"/>
                        </a:solidFill>
                        <a:effectLst/>
                        <a:latin typeface="Calibri" pitchFamily="34" charset="0"/>
                        <a:ea typeface="新細明體" pitchFamily="18" charset="-120"/>
                      </a:endParaRP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Calibri" pitchFamily="34" charset="0"/>
                          <a:ea typeface="新細明體" pitchFamily="18" charset="-120"/>
                          <a:cs typeface="Arial" pitchFamily="34" charset="0"/>
                        </a:rPr>
                        <a:t>2</a:t>
                      </a:r>
                      <a:r>
                        <a:rPr kumimoji="1" lang="en-US" altLang="zh-TW" sz="1600" b="1" i="0" u="none" strike="noStrike" cap="none" normalizeH="0" baseline="0" smtClean="0">
                          <a:ln>
                            <a:noFill/>
                          </a:ln>
                          <a:solidFill>
                            <a:schemeClr val="tx1"/>
                          </a:solidFill>
                          <a:effectLst/>
                          <a:latin typeface="Calibri" pitchFamily="34" charset="0"/>
                          <a:ea typeface="新細明體" pitchFamily="18" charset="-120"/>
                          <a:cs typeface="Arial" pitchFamily="34" charset="0"/>
                          <a:sym typeface="Symbol" pitchFamily="18" charset="2"/>
                        </a:rPr>
                        <a:t>10</a:t>
                      </a:r>
                      <a:r>
                        <a:rPr kumimoji="1" lang="en-US" altLang="zh-TW" sz="1600" b="1" i="0" u="none" strike="noStrike" cap="none" normalizeH="0" baseline="30000" smtClean="0">
                          <a:ln>
                            <a:noFill/>
                          </a:ln>
                          <a:solidFill>
                            <a:schemeClr val="tx1"/>
                          </a:solidFill>
                          <a:effectLst/>
                          <a:latin typeface="Calibri" pitchFamily="34" charset="0"/>
                          <a:ea typeface="新細明體" pitchFamily="18" charset="-120"/>
                          <a:cs typeface="Arial" pitchFamily="34" charset="0"/>
                          <a:sym typeface="Symbol" pitchFamily="18" charset="2"/>
                        </a:rPr>
                        <a:t>4</a:t>
                      </a:r>
                      <a:endParaRPr kumimoji="1" lang="en-US" altLang="zh-TW" sz="1600" b="1" i="0" u="none" strike="noStrike" cap="none" normalizeH="0" baseline="30000" smtClean="0">
                        <a:ln>
                          <a:noFill/>
                        </a:ln>
                        <a:solidFill>
                          <a:schemeClr val="tx1"/>
                        </a:solidFill>
                        <a:effectLst/>
                        <a:latin typeface="Calibri" pitchFamily="34" charset="0"/>
                        <a:ea typeface="新細明體" pitchFamily="18" charset="-120"/>
                        <a:cs typeface="Arial" pitchFamily="34" charset="0"/>
                      </a:endParaRP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Calibri" pitchFamily="34" charset="0"/>
                          <a:ea typeface="新細明體" pitchFamily="18" charset="-120"/>
                          <a:cs typeface="Arial" pitchFamily="34" charset="0"/>
                        </a:rPr>
                        <a:t>2</a:t>
                      </a:r>
                      <a:r>
                        <a:rPr kumimoji="1" lang="en-US" altLang="zh-TW" sz="1600" b="1" i="0" u="none" strike="noStrike" cap="none" normalizeH="0" baseline="0" smtClean="0">
                          <a:ln>
                            <a:noFill/>
                          </a:ln>
                          <a:solidFill>
                            <a:schemeClr val="tx1"/>
                          </a:solidFill>
                          <a:effectLst/>
                          <a:latin typeface="Calibri" pitchFamily="34" charset="0"/>
                          <a:ea typeface="新細明體" pitchFamily="18" charset="-120"/>
                          <a:cs typeface="Arial" pitchFamily="34" charset="0"/>
                          <a:sym typeface="Symbol" pitchFamily="18" charset="2"/>
                        </a:rPr>
                        <a:t>10</a:t>
                      </a:r>
                      <a:r>
                        <a:rPr kumimoji="1" lang="en-US" altLang="zh-TW" sz="1600" b="1" i="0" u="none" strike="noStrike" cap="none" normalizeH="0" baseline="30000" smtClean="0">
                          <a:ln>
                            <a:noFill/>
                          </a:ln>
                          <a:solidFill>
                            <a:schemeClr val="tx1"/>
                          </a:solidFill>
                          <a:effectLst/>
                          <a:latin typeface="Calibri" pitchFamily="34" charset="0"/>
                          <a:ea typeface="新細明體" pitchFamily="18" charset="-120"/>
                          <a:cs typeface="Arial" pitchFamily="34" charset="0"/>
                          <a:sym typeface="Symbol" pitchFamily="18" charset="2"/>
                        </a:rPr>
                        <a:t>3</a:t>
                      </a:r>
                      <a:endParaRPr kumimoji="1" lang="en-US" altLang="zh-TW" sz="1600" b="1" i="0" u="none" strike="noStrike" cap="none" normalizeH="0" baseline="30000" smtClean="0">
                        <a:ln>
                          <a:noFill/>
                        </a:ln>
                        <a:solidFill>
                          <a:schemeClr val="tx1"/>
                        </a:solidFill>
                        <a:effectLst/>
                        <a:latin typeface="Calibri" pitchFamily="34" charset="0"/>
                        <a:ea typeface="新細明體" pitchFamily="18" charset="-120"/>
                        <a:cs typeface="Arial" pitchFamily="34" charset="0"/>
                      </a:endParaRP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Calibri" pitchFamily="34" charset="0"/>
                          <a:ea typeface="新細明體" pitchFamily="18" charset="-120"/>
                          <a:cs typeface="Arial" pitchFamily="34" charset="0"/>
                        </a:rPr>
                        <a:t>Globo H positive</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Calibri" pitchFamily="34" charset="0"/>
                          <a:ea typeface="新細明體" pitchFamily="18" charset="-120"/>
                          <a:cs typeface="Arial" pitchFamily="34" charset="0"/>
                        </a:rPr>
                        <a:t>4/ 4</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dirty="0" smtClean="0">
                          <a:ln>
                            <a:noFill/>
                          </a:ln>
                          <a:solidFill>
                            <a:schemeClr val="tx1"/>
                          </a:solidFill>
                          <a:effectLst/>
                          <a:latin typeface="Calibri" pitchFamily="34" charset="0"/>
                          <a:ea typeface="新細明體" pitchFamily="18" charset="-120"/>
                          <a:cs typeface="Arial" pitchFamily="34" charset="0"/>
                        </a:rPr>
                        <a:t>1/ 4</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Calibri" pitchFamily="34" charset="0"/>
                          <a:ea typeface="新細明體" pitchFamily="18" charset="-120"/>
                          <a:cs typeface="Arial" pitchFamily="34" charset="0"/>
                        </a:rPr>
                        <a:t>Globo H negative</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Calibri" pitchFamily="34" charset="0"/>
                          <a:ea typeface="新細明體" pitchFamily="18" charset="-120"/>
                          <a:cs typeface="Arial" pitchFamily="34" charset="0"/>
                        </a:rPr>
                        <a:t>1/ 4</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dirty="0" smtClean="0">
                          <a:ln>
                            <a:noFill/>
                          </a:ln>
                          <a:solidFill>
                            <a:schemeClr val="tx1"/>
                          </a:solidFill>
                          <a:effectLst/>
                          <a:latin typeface="Calibri" pitchFamily="34" charset="0"/>
                          <a:ea typeface="新細明體" pitchFamily="18" charset="-120"/>
                          <a:cs typeface="Arial" pitchFamily="34" charset="0"/>
                        </a:rPr>
                        <a:t>0/ 4</a:t>
                      </a:r>
                    </a:p>
                  </a:txBody>
                  <a:tcPr marT="45737" marB="457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3097" name="文字方塊 40"/>
          <p:cNvSpPr txBox="1">
            <a:spLocks noChangeArrowheads="1"/>
          </p:cNvSpPr>
          <p:nvPr/>
        </p:nvSpPr>
        <p:spPr bwMode="auto">
          <a:xfrm>
            <a:off x="729047" y="3900488"/>
            <a:ext cx="16970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2000">
                <a:solidFill>
                  <a:schemeClr val="tx1"/>
                </a:solidFill>
                <a:latin typeface="Calibri" pitchFamily="34" charset="0"/>
                <a:ea typeface="MS PGothic" pitchFamily="34" charset="-128"/>
                <a:cs typeface="新細明體" pitchFamily="18" charset="-120"/>
              </a:defRPr>
            </a:lvl1pPr>
            <a:lvl2pPr marL="742950" indent="-28575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2pPr>
            <a:lvl3pPr marL="11430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3pPr>
            <a:lvl4pPr marL="16002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4pPr>
            <a:lvl5pPr marL="2057400" indent="-228600" eaLnBrk="0" hangingPunct="0">
              <a:spcBef>
                <a:spcPct val="20000"/>
              </a:spcBef>
              <a:buChar char="»"/>
              <a:defRPr kumimoji="1" sz="2000">
                <a:solidFill>
                  <a:schemeClr val="tx1"/>
                </a:solidFill>
                <a:latin typeface="Calibri" pitchFamily="34" charset="0"/>
                <a:ea typeface="新細明體" pitchFamily="18" charset="-120"/>
                <a:cs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cs typeface="新細明體" pitchFamily="18" charset="-120"/>
              </a:defRPr>
            </a:lvl9pPr>
          </a:lstStyle>
          <a:p>
            <a:pPr eaLnBrk="1" fontAlgn="base" hangingPunct="1">
              <a:spcBef>
                <a:spcPct val="0"/>
              </a:spcBef>
              <a:spcAft>
                <a:spcPct val="0"/>
              </a:spcAft>
              <a:buFontTx/>
              <a:buNone/>
            </a:pPr>
            <a:r>
              <a:rPr lang="en-US" altLang="zh-TW" sz="1600" b="1" dirty="0" err="1">
                <a:solidFill>
                  <a:srgbClr val="000000"/>
                </a:solidFill>
                <a:latin typeface="Arial" pitchFamily="34" charset="0"/>
                <a:ea typeface="新細明體" pitchFamily="18" charset="-120"/>
              </a:rPr>
              <a:t>Tumorigenecity</a:t>
            </a:r>
            <a:endParaRPr lang="en-US" altLang="zh-TW" sz="1600" b="1" dirty="0">
              <a:solidFill>
                <a:srgbClr val="000000"/>
              </a:solidFill>
              <a:latin typeface="Arial" pitchFamily="34" charset="0"/>
              <a:ea typeface="新細明體" pitchFamily="18" charset="-120"/>
            </a:endParaRPr>
          </a:p>
        </p:txBody>
      </p:sp>
      <p:pic>
        <p:nvPicPr>
          <p:cNvPr id="173098" name="Picture 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9388" y="726663"/>
            <a:ext cx="2232941" cy="171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0659" y="2738787"/>
            <a:ext cx="2716144" cy="86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標題 4"/>
          <p:cNvSpPr txBox="1">
            <a:spLocks/>
          </p:cNvSpPr>
          <p:nvPr/>
        </p:nvSpPr>
        <p:spPr>
          <a:xfrm>
            <a:off x="251792" y="115889"/>
            <a:ext cx="8496922" cy="593727"/>
          </a:xfrm>
          <a:prstGeom prst="rect">
            <a:avLst/>
          </a:prstGeom>
          <a:solidFill>
            <a:srgbClr val="FFFFCC"/>
          </a:solidFill>
          <a:ln w="19050">
            <a:solidFill>
              <a:srgbClr val="C00000"/>
            </a:solidFill>
          </a:ln>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zh-TW" sz="2800" b="1" i="0" u="none" strike="noStrike" kern="1200" cap="none" spc="0" normalizeH="0" baseline="0" noProof="0" smtClean="0">
                <a:ln>
                  <a:noFill/>
                </a:ln>
                <a:solidFill>
                  <a:srgbClr val="000099"/>
                </a:solidFill>
                <a:effectLst>
                  <a:outerShdw blurRad="38100" dist="38100" dir="2700000" algn="tl">
                    <a:srgbClr val="000000">
                      <a:alpha val="43137"/>
                    </a:srgbClr>
                  </a:outerShdw>
                </a:effectLst>
                <a:uLnTx/>
                <a:uFillTx/>
                <a:latin typeface="Calibri" panose="020F0502020204030204"/>
                <a:ea typeface="新細明體" panose="02020500000000000000" pitchFamily="18" charset="-120"/>
                <a:cs typeface="+mj-cs"/>
              </a:rPr>
              <a:t>Expression of Globo H  in breast cancer stem cells &amp; hESC</a:t>
            </a:r>
            <a:endParaRPr kumimoji="0" lang="zh-TW" altLang="en-US" sz="2800" b="1" i="0" u="none" strike="noStrike" kern="1200" cap="none" spc="0" normalizeH="0" baseline="0" noProof="0" dirty="0">
              <a:ln>
                <a:noFill/>
              </a:ln>
              <a:solidFill>
                <a:srgbClr val="000099"/>
              </a:solidFill>
              <a:effectLst>
                <a:outerShdw blurRad="38100" dist="38100" dir="2700000" algn="tl">
                  <a:srgbClr val="000000">
                    <a:alpha val="43137"/>
                  </a:srgbClr>
                </a:outerShdw>
              </a:effectLst>
              <a:uLnTx/>
              <a:uFillTx/>
              <a:latin typeface="Calibri" panose="020F0502020204030204"/>
              <a:ea typeface="新細明體" panose="02020500000000000000" pitchFamily="18" charset="-120"/>
              <a:cs typeface="+mj-cs"/>
            </a:endParaRPr>
          </a:p>
        </p:txBody>
      </p:sp>
    </p:spTree>
    <p:extLst>
      <p:ext uri="{BB962C8B-B14F-4D97-AF65-F5344CB8AC3E}">
        <p14:creationId xmlns:p14="http://schemas.microsoft.com/office/powerpoint/2010/main" val="7629210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304800" y="152402"/>
            <a:ext cx="8305800" cy="584775"/>
          </a:xfrm>
          <a:prstGeom prst="rect">
            <a:avLst/>
          </a:prstGeom>
          <a:solidFill>
            <a:srgbClr val="FFFFCC"/>
          </a:solidFill>
          <a:ln w="19050">
            <a:solidFill>
              <a:srgbClr val="C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US" altLang="zh-TW" sz="3200" b="1" dirty="0">
                <a:solidFill>
                  <a:srgbClr val="000099"/>
                </a:solidFill>
                <a:effectLst>
                  <a:outerShdw blurRad="38100" dist="38100" dir="2700000" algn="tl">
                    <a:srgbClr val="000000">
                      <a:alpha val="43137"/>
                    </a:srgbClr>
                  </a:outerShdw>
                </a:effectLst>
              </a:rPr>
              <a:t>Rationales &amp; Strategies for targeting </a:t>
            </a:r>
            <a:r>
              <a:rPr lang="en-US" altLang="zh-TW" sz="3200" b="1" dirty="0" err="1">
                <a:solidFill>
                  <a:srgbClr val="000099"/>
                </a:solidFill>
                <a:effectLst>
                  <a:outerShdw blurRad="38100" dist="38100" dir="2700000" algn="tl">
                    <a:srgbClr val="000000">
                      <a:alpha val="43137"/>
                    </a:srgbClr>
                  </a:outerShdw>
                </a:effectLst>
              </a:rPr>
              <a:t>Globo</a:t>
            </a:r>
            <a:r>
              <a:rPr lang="en-US" altLang="zh-TW" sz="3200" b="1" dirty="0">
                <a:solidFill>
                  <a:srgbClr val="000099"/>
                </a:solidFill>
                <a:effectLst>
                  <a:outerShdw blurRad="38100" dist="38100" dir="2700000" algn="tl">
                    <a:srgbClr val="000000">
                      <a:alpha val="43137"/>
                    </a:srgbClr>
                  </a:outerShdw>
                </a:effectLst>
              </a:rPr>
              <a:t> H</a:t>
            </a:r>
          </a:p>
        </p:txBody>
      </p:sp>
      <p:sp>
        <p:nvSpPr>
          <p:cNvPr id="95235" name="Text Box 3"/>
          <p:cNvSpPr txBox="1">
            <a:spLocks noChangeArrowheads="1"/>
          </p:cNvSpPr>
          <p:nvPr/>
        </p:nvSpPr>
        <p:spPr bwMode="auto">
          <a:xfrm>
            <a:off x="0" y="914403"/>
            <a:ext cx="9143999"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har char="•"/>
              <a:defRPr kumimoji="1" sz="3200">
                <a:solidFill>
                  <a:schemeClr val="tx1"/>
                </a:solidFill>
                <a:latin typeface="Calibri" panose="020F0502020204030204" pitchFamily="34" charset="0"/>
                <a:ea typeface="新細明體" panose="02020500000000000000" pitchFamily="18" charset="-120"/>
              </a:defRPr>
            </a:lvl1pPr>
            <a:lvl2pPr marL="800100" indent="-342900">
              <a:spcBef>
                <a:spcPct val="20000"/>
              </a:spcBef>
              <a:buChar char="–"/>
              <a:defRPr kumimoji="1" sz="2800">
                <a:solidFill>
                  <a:schemeClr val="tx1"/>
                </a:solidFill>
                <a:latin typeface="Calibri" panose="020F0502020204030204" pitchFamily="34" charset="0"/>
                <a:ea typeface="新細明體" panose="02020500000000000000" pitchFamily="18" charset="-120"/>
              </a:defRPr>
            </a:lvl2pPr>
            <a:lvl3pPr marL="1771650" indent="-342900">
              <a:spcBef>
                <a:spcPct val="20000"/>
              </a:spcBef>
              <a:buChar char="•"/>
              <a:defRPr kumimoji="1"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新細明體" panose="02020500000000000000" pitchFamily="18" charset="-120"/>
              </a:defRPr>
            </a:lvl9pPr>
          </a:lstStyle>
          <a:p>
            <a:pPr>
              <a:spcBef>
                <a:spcPct val="0"/>
              </a:spcBef>
              <a:defRPr/>
            </a:pPr>
            <a:r>
              <a:rPr kumimoji="0" lang="en-US" altLang="zh-TW" sz="2400" b="1" dirty="0" smtClean="0">
                <a:solidFill>
                  <a:srgbClr val="C00000"/>
                </a:solidFill>
                <a:ea typeface="SimSun-ExtB" panose="02010609060101010101" pitchFamily="49" charset="-122"/>
              </a:rPr>
              <a:t>Triple roles of </a:t>
            </a:r>
            <a:r>
              <a:rPr lang="en-US" altLang="zh-TW" sz="2400" b="1" dirty="0" err="1" smtClean="0">
                <a:solidFill>
                  <a:srgbClr val="C00000"/>
                </a:solidFill>
                <a:ea typeface="SimSun-ExtB" panose="02010609060101010101" pitchFamily="49" charset="-122"/>
              </a:rPr>
              <a:t>Globo</a:t>
            </a:r>
            <a:r>
              <a:rPr lang="en-US" altLang="zh-TW" sz="2400" b="1" dirty="0" smtClean="0">
                <a:solidFill>
                  <a:srgbClr val="C00000"/>
                </a:solidFill>
                <a:ea typeface="SimSun-ExtB" panose="02010609060101010101" pitchFamily="49" charset="-122"/>
              </a:rPr>
              <a:t> H in cancer</a:t>
            </a:r>
          </a:p>
          <a:p>
            <a:pPr lvl="1">
              <a:spcBef>
                <a:spcPct val="0"/>
              </a:spcBef>
              <a:buFont typeface="Wingdings" panose="05000000000000000000" pitchFamily="2" charset="2"/>
              <a:buChar char="Ø"/>
              <a:defRPr/>
            </a:pPr>
            <a:r>
              <a:rPr lang="en-US" altLang="zh-TW" sz="2000" dirty="0" err="1" smtClean="0">
                <a:solidFill>
                  <a:prstClr val="black"/>
                </a:solidFill>
                <a:cs typeface="Arial" panose="020B0604020202020204" pitchFamily="34" charset="0"/>
              </a:rPr>
              <a:t>Globo</a:t>
            </a:r>
            <a:r>
              <a:rPr lang="en-US" altLang="zh-TW" sz="2000" dirty="0" smtClean="0">
                <a:solidFill>
                  <a:prstClr val="black"/>
                </a:solidFill>
                <a:cs typeface="Arial" panose="020B0604020202020204" pitchFamily="34" charset="0"/>
              </a:rPr>
              <a:t> H is expressed in breast cancer stem cells and </a:t>
            </a:r>
            <a:r>
              <a:rPr lang="en-US" altLang="zh-TW" sz="2000" dirty="0" err="1" smtClean="0">
                <a:solidFill>
                  <a:prstClr val="black"/>
                </a:solidFill>
                <a:cs typeface="Arial" panose="020B0604020202020204" pitchFamily="34" charset="0"/>
              </a:rPr>
              <a:t>Globo</a:t>
            </a:r>
            <a:r>
              <a:rPr lang="en-US" altLang="zh-TW" sz="2000" dirty="0" smtClean="0">
                <a:solidFill>
                  <a:prstClr val="black"/>
                </a:solidFill>
                <a:cs typeface="Arial" panose="020B0604020202020204" pitchFamily="34" charset="0"/>
              </a:rPr>
              <a:t> </a:t>
            </a:r>
            <a:r>
              <a:rPr lang="en-US" altLang="zh-TW" sz="2000" dirty="0" err="1" smtClean="0">
                <a:solidFill>
                  <a:prstClr val="black"/>
                </a:solidFill>
                <a:cs typeface="Arial" panose="020B0604020202020204" pitchFamily="34" charset="0"/>
              </a:rPr>
              <a:t>H</a:t>
            </a:r>
            <a:r>
              <a:rPr lang="en-US" altLang="zh-TW" sz="2000" b="1" baseline="30000" dirty="0" err="1" smtClean="0">
                <a:solidFill>
                  <a:prstClr val="black"/>
                </a:solidFill>
                <a:cs typeface="Arial" panose="020B0604020202020204" pitchFamily="34" charset="0"/>
              </a:rPr>
              <a:t>hi</a:t>
            </a:r>
            <a:r>
              <a:rPr lang="en-US" altLang="zh-TW" sz="2000" dirty="0" smtClean="0">
                <a:solidFill>
                  <a:prstClr val="black"/>
                </a:solidFill>
                <a:cs typeface="Arial" panose="020B0604020202020204" pitchFamily="34" charset="0"/>
              </a:rPr>
              <a:t> cells are more tumorigenic than </a:t>
            </a:r>
            <a:r>
              <a:rPr lang="en-US" altLang="zh-TW" sz="2000" dirty="0" err="1" smtClean="0">
                <a:solidFill>
                  <a:prstClr val="black"/>
                </a:solidFill>
                <a:cs typeface="Arial" panose="020B0604020202020204" pitchFamily="34" charset="0"/>
              </a:rPr>
              <a:t>Globo</a:t>
            </a:r>
            <a:r>
              <a:rPr lang="en-US" altLang="zh-TW" sz="2000" dirty="0" smtClean="0">
                <a:solidFill>
                  <a:prstClr val="black"/>
                </a:solidFill>
                <a:cs typeface="Arial" panose="020B0604020202020204" pitchFamily="34" charset="0"/>
              </a:rPr>
              <a:t> </a:t>
            </a:r>
            <a:r>
              <a:rPr lang="en-US" altLang="zh-TW" sz="2000" dirty="0" err="1" smtClean="0">
                <a:solidFill>
                  <a:prstClr val="black"/>
                </a:solidFill>
                <a:cs typeface="Arial" panose="020B0604020202020204" pitchFamily="34" charset="0"/>
              </a:rPr>
              <a:t>H</a:t>
            </a:r>
            <a:r>
              <a:rPr lang="en-US" altLang="zh-TW" sz="2000" b="1" baseline="30000" dirty="0" err="1" smtClean="0">
                <a:solidFill>
                  <a:prstClr val="black"/>
                </a:solidFill>
                <a:cs typeface="Arial" panose="020B0604020202020204" pitchFamily="34" charset="0"/>
              </a:rPr>
              <a:t>lo</a:t>
            </a:r>
            <a:r>
              <a:rPr lang="en-US" altLang="zh-TW" sz="2000" dirty="0" smtClean="0">
                <a:solidFill>
                  <a:prstClr val="black"/>
                </a:solidFill>
                <a:cs typeface="Arial" panose="020B0604020202020204" pitchFamily="34" charset="0"/>
              </a:rPr>
              <a:t> cells </a:t>
            </a:r>
            <a:r>
              <a:rPr lang="en-US" altLang="zh-TW" sz="1600" b="1" dirty="0" smtClean="0">
                <a:solidFill>
                  <a:srgbClr val="0033CC"/>
                </a:solidFill>
                <a:cs typeface="Arial" panose="020B0604020202020204" pitchFamily="34" charset="0"/>
              </a:rPr>
              <a:t>(</a:t>
            </a:r>
            <a:r>
              <a:rPr kumimoji="0" lang="en-US" altLang="zh-TW" sz="1600" b="1" i="1" dirty="0" smtClean="0">
                <a:solidFill>
                  <a:srgbClr val="0033CC"/>
                </a:solidFill>
              </a:rPr>
              <a:t>Chang WW et al , </a:t>
            </a:r>
            <a:r>
              <a:rPr lang="en-US" altLang="zh-TW" sz="1600" b="1" i="1" dirty="0" smtClean="0">
                <a:solidFill>
                  <a:srgbClr val="0033CC"/>
                </a:solidFill>
              </a:rPr>
              <a:t>PNAS August 6, 2008)</a:t>
            </a:r>
          </a:p>
          <a:p>
            <a:pPr lvl="1">
              <a:spcBef>
                <a:spcPct val="0"/>
              </a:spcBef>
              <a:buFont typeface="Wingdings" panose="05000000000000000000" pitchFamily="2" charset="2"/>
              <a:buChar char="Ø"/>
              <a:defRPr/>
            </a:pPr>
            <a:r>
              <a:rPr lang="en-US" altLang="zh-TW" sz="2000" dirty="0" err="1" smtClean="0">
                <a:solidFill>
                  <a:prstClr val="black"/>
                </a:solidFill>
                <a:cs typeface="Arial" panose="020B0604020202020204" pitchFamily="34" charset="0"/>
              </a:rPr>
              <a:t>Globo</a:t>
            </a:r>
            <a:r>
              <a:rPr lang="en-US" altLang="zh-TW" sz="2000" dirty="0" smtClean="0">
                <a:solidFill>
                  <a:prstClr val="black"/>
                </a:solidFill>
                <a:cs typeface="Arial" panose="020B0604020202020204" pitchFamily="34" charset="0"/>
              </a:rPr>
              <a:t> H ceramide acts as an immune checkpoint (</a:t>
            </a:r>
            <a:r>
              <a:rPr lang="en-US" altLang="zh-TW" sz="1600" b="1" i="1" dirty="0" smtClean="0">
                <a:solidFill>
                  <a:srgbClr val="0033CC"/>
                </a:solidFill>
                <a:latin typeface="Calibri" panose="020F0502020204030204"/>
              </a:rPr>
              <a:t>Tsai YC, et al J Cancer Science &amp; Therapy 2013)</a:t>
            </a:r>
          </a:p>
          <a:p>
            <a:pPr lvl="1">
              <a:buFont typeface="Wingdings" panose="05000000000000000000" pitchFamily="2" charset="2"/>
              <a:buChar char="Ø"/>
              <a:defRPr/>
            </a:pPr>
            <a:r>
              <a:rPr lang="en-US" altLang="zh-TW" sz="2000" dirty="0" err="1" smtClean="0">
                <a:solidFill>
                  <a:prstClr val="black"/>
                </a:solidFill>
                <a:cs typeface="Arial" panose="020B0604020202020204" pitchFamily="34" charset="0"/>
              </a:rPr>
              <a:t>Globo</a:t>
            </a:r>
            <a:r>
              <a:rPr lang="en-US" altLang="zh-TW" sz="2000" dirty="0" smtClean="0">
                <a:solidFill>
                  <a:prstClr val="black"/>
                </a:solidFill>
                <a:cs typeface="Arial" panose="020B0604020202020204" pitchFamily="34" charset="0"/>
              </a:rPr>
              <a:t> H ceramide acts as an </a:t>
            </a:r>
            <a:r>
              <a:rPr lang="en-US" altLang="zh-TW" sz="2000" dirty="0" err="1" smtClean="0">
                <a:solidFill>
                  <a:prstClr val="black"/>
                </a:solidFill>
                <a:cs typeface="Arial" panose="020B0604020202020204" pitchFamily="34" charset="0"/>
              </a:rPr>
              <a:t>angiogenic</a:t>
            </a:r>
            <a:r>
              <a:rPr lang="en-US" altLang="zh-TW" sz="2000" dirty="0" smtClean="0">
                <a:solidFill>
                  <a:prstClr val="black"/>
                </a:solidFill>
                <a:cs typeface="Arial" panose="020B0604020202020204" pitchFamily="34" charset="0"/>
              </a:rPr>
              <a:t> factor </a:t>
            </a:r>
            <a:r>
              <a:rPr lang="en-US" altLang="zh-TW" sz="2000" dirty="0" smtClean="0">
                <a:solidFill>
                  <a:srgbClr val="0033CC"/>
                </a:solidFill>
                <a:cs typeface="Arial" panose="020B0604020202020204" pitchFamily="34" charset="0"/>
              </a:rPr>
              <a:t>(</a:t>
            </a:r>
            <a:r>
              <a:rPr lang="en-US" altLang="zh-TW" sz="1600" b="1" i="1" dirty="0" smtClean="0">
                <a:solidFill>
                  <a:srgbClr val="0033CC"/>
                </a:solidFill>
                <a:latin typeface="Calibri" panose="020F0502020204030204"/>
              </a:rPr>
              <a:t>Cheng JY et al, Cancer Research 2014) </a:t>
            </a:r>
            <a:endParaRPr lang="zh-TW" altLang="en-US" sz="1600" b="1" i="1" dirty="0" smtClean="0">
              <a:solidFill>
                <a:srgbClr val="0033CC"/>
              </a:solidFill>
              <a:latin typeface="Calibri" panose="020F0502020204030204"/>
            </a:endParaRPr>
          </a:p>
          <a:p>
            <a:pPr lvl="1">
              <a:buFont typeface="Wingdings" panose="05000000000000000000" pitchFamily="2" charset="2"/>
              <a:buChar char="Ø"/>
              <a:defRPr/>
            </a:pPr>
            <a:endParaRPr lang="en-US" altLang="zh-TW" sz="1000" dirty="0" smtClean="0">
              <a:solidFill>
                <a:prstClr val="black"/>
              </a:solidFill>
              <a:cs typeface="Arial" panose="020B0604020202020204" pitchFamily="34" charset="0"/>
            </a:endParaRPr>
          </a:p>
          <a:p>
            <a:pPr>
              <a:spcBef>
                <a:spcPct val="0"/>
              </a:spcBef>
              <a:buClr>
                <a:srgbClr val="C00000"/>
              </a:buClr>
              <a:defRPr/>
            </a:pPr>
            <a:r>
              <a:rPr lang="en-US" altLang="zh-TW" sz="2200" dirty="0" smtClean="0">
                <a:solidFill>
                  <a:prstClr val="black"/>
                </a:solidFill>
                <a:cs typeface="Arial" panose="020B0604020202020204" pitchFamily="34" charset="0"/>
              </a:rPr>
              <a:t> </a:t>
            </a:r>
            <a:r>
              <a:rPr lang="en-US" altLang="zh-TW" sz="2400" b="1" dirty="0" smtClean="0">
                <a:solidFill>
                  <a:srgbClr val="C00000"/>
                </a:solidFill>
                <a:cs typeface="Arial" panose="020B0604020202020204" pitchFamily="34" charset="0"/>
              </a:rPr>
              <a:t>Strategies for </a:t>
            </a:r>
            <a:r>
              <a:rPr lang="en-US" altLang="zh-TW" sz="2400" b="1" dirty="0" err="1" smtClean="0">
                <a:solidFill>
                  <a:srgbClr val="C00000"/>
                </a:solidFill>
                <a:cs typeface="Arial" panose="020B0604020202020204" pitchFamily="34" charset="0"/>
              </a:rPr>
              <a:t>Globo</a:t>
            </a:r>
            <a:r>
              <a:rPr lang="en-US" altLang="zh-TW" sz="2400" b="1" dirty="0" smtClean="0">
                <a:solidFill>
                  <a:srgbClr val="C00000"/>
                </a:solidFill>
                <a:cs typeface="Arial" panose="020B0604020202020204" pitchFamily="34" charset="0"/>
              </a:rPr>
              <a:t> H-targeted cancer therapy</a:t>
            </a:r>
          </a:p>
          <a:p>
            <a:pPr lvl="1">
              <a:spcBef>
                <a:spcPct val="0"/>
              </a:spcBef>
              <a:buFont typeface="Wingdings" panose="05000000000000000000" pitchFamily="2" charset="2"/>
              <a:buChar char="Ø"/>
              <a:defRPr/>
            </a:pPr>
            <a:r>
              <a:rPr lang="en-US" altLang="zh-TW" sz="2000" dirty="0" err="1" smtClean="0">
                <a:solidFill>
                  <a:srgbClr val="000000"/>
                </a:solidFill>
                <a:cs typeface="Arial" panose="020B0604020202020204" pitchFamily="34" charset="0"/>
              </a:rPr>
              <a:t>Globo</a:t>
            </a:r>
            <a:r>
              <a:rPr lang="en-US" altLang="zh-TW" sz="2000" dirty="0" smtClean="0">
                <a:solidFill>
                  <a:srgbClr val="000000"/>
                </a:solidFill>
                <a:cs typeface="Arial" panose="020B0604020202020204" pitchFamily="34" charset="0"/>
              </a:rPr>
              <a:t> H vaccine: </a:t>
            </a:r>
          </a:p>
          <a:p>
            <a:pPr lvl="2">
              <a:spcBef>
                <a:spcPct val="0"/>
              </a:spcBef>
              <a:buFont typeface="Wingdings" panose="05000000000000000000" pitchFamily="2" charset="2"/>
              <a:buChar char="ü"/>
              <a:defRPr/>
            </a:pPr>
            <a:r>
              <a:rPr lang="en-US" altLang="zh-TW" sz="1800" dirty="0" err="1" smtClean="0">
                <a:solidFill>
                  <a:srgbClr val="000000"/>
                </a:solidFill>
                <a:cs typeface="Arial" panose="020B0604020202020204" pitchFamily="34" charset="0"/>
              </a:rPr>
              <a:t>Globo</a:t>
            </a:r>
            <a:r>
              <a:rPr lang="en-US" altLang="zh-TW" sz="1800" dirty="0" smtClean="0">
                <a:solidFill>
                  <a:srgbClr val="000000"/>
                </a:solidFill>
                <a:cs typeface="Arial" panose="020B0604020202020204" pitchFamily="34" charset="0"/>
              </a:rPr>
              <a:t> H-KLH + OPT821: phase II/III clinical trial completed</a:t>
            </a:r>
          </a:p>
          <a:p>
            <a:pPr lvl="2">
              <a:spcBef>
                <a:spcPct val="0"/>
              </a:spcBef>
              <a:buFont typeface="Wingdings" panose="05000000000000000000" pitchFamily="2" charset="2"/>
              <a:buChar char="ü"/>
              <a:defRPr/>
            </a:pPr>
            <a:r>
              <a:rPr lang="en-US" altLang="zh-TW" sz="1800" dirty="0" err="1" smtClean="0">
                <a:solidFill>
                  <a:srgbClr val="000000"/>
                </a:solidFill>
                <a:cs typeface="Arial" panose="020B0604020202020204" pitchFamily="34" charset="0"/>
              </a:rPr>
              <a:t>Globo</a:t>
            </a:r>
            <a:r>
              <a:rPr lang="en-US" altLang="zh-TW" sz="1800" dirty="0" smtClean="0">
                <a:solidFill>
                  <a:srgbClr val="000000"/>
                </a:solidFill>
                <a:cs typeface="Arial" panose="020B0604020202020204" pitchFamily="34" charset="0"/>
              </a:rPr>
              <a:t> H-DT, OPT-821 or C34 as  adjuvant: preclinical development </a:t>
            </a:r>
            <a:r>
              <a:rPr lang="en-US" altLang="zh-TW" sz="1600" b="1" i="1" dirty="0" smtClean="0">
                <a:solidFill>
                  <a:srgbClr val="0033CC"/>
                </a:solidFill>
              </a:rPr>
              <a:t>(Huang YL et al, PNAS Feb 2, 2013)</a:t>
            </a:r>
          </a:p>
          <a:p>
            <a:pPr marL="1428750" lvl="2" indent="0">
              <a:spcBef>
                <a:spcPct val="0"/>
              </a:spcBef>
              <a:buFontTx/>
              <a:buNone/>
              <a:defRPr/>
            </a:pPr>
            <a:r>
              <a:rPr lang="en-US" altLang="zh-TW" sz="1800" dirty="0" smtClean="0">
                <a:solidFill>
                  <a:prstClr val="black"/>
                </a:solidFill>
              </a:rPr>
              <a:t>	Phase I clinical trial of </a:t>
            </a:r>
            <a:r>
              <a:rPr lang="en-US" altLang="zh-TW" sz="1800" dirty="0" err="1" smtClean="0">
                <a:solidFill>
                  <a:prstClr val="black"/>
                </a:solidFill>
              </a:rPr>
              <a:t>Globo</a:t>
            </a:r>
            <a:r>
              <a:rPr lang="en-US" altLang="zh-TW" sz="1800" dirty="0" smtClean="0">
                <a:solidFill>
                  <a:prstClr val="black"/>
                </a:solidFill>
              </a:rPr>
              <a:t> H-DT + OPT821 launched in 2016</a:t>
            </a:r>
          </a:p>
          <a:p>
            <a:pPr marL="1428750" lvl="2" indent="0">
              <a:spcBef>
                <a:spcPct val="0"/>
              </a:spcBef>
              <a:buFontTx/>
              <a:buNone/>
              <a:defRPr/>
            </a:pPr>
            <a:endParaRPr lang="en-US" altLang="zh-TW" sz="1800" dirty="0" smtClean="0">
              <a:solidFill>
                <a:prstClr val="black"/>
              </a:solidFill>
            </a:endParaRPr>
          </a:p>
          <a:p>
            <a:pPr lvl="1">
              <a:spcBef>
                <a:spcPct val="0"/>
              </a:spcBef>
              <a:buFont typeface="Wingdings" panose="05000000000000000000" pitchFamily="2" charset="2"/>
              <a:buChar char="Ø"/>
              <a:defRPr/>
            </a:pPr>
            <a:r>
              <a:rPr lang="en-US" altLang="zh-TW" sz="2000" dirty="0" smtClean="0">
                <a:solidFill>
                  <a:srgbClr val="000000"/>
                </a:solidFill>
              </a:rPr>
              <a:t>Monoclonal antibodies, bispecific antibodies: collaborate with DCB, undergoing preclinical development</a:t>
            </a:r>
            <a:endParaRPr lang="en-US" altLang="zh-TW" sz="1000" dirty="0" smtClean="0">
              <a:solidFill>
                <a:srgbClr val="000000"/>
              </a:solidFill>
            </a:endParaRPr>
          </a:p>
          <a:p>
            <a:pPr lvl="1">
              <a:spcBef>
                <a:spcPct val="0"/>
              </a:spcBef>
              <a:buFont typeface="Wingdings" panose="05000000000000000000" pitchFamily="2" charset="2"/>
              <a:buChar char="Ø"/>
              <a:defRPr/>
            </a:pPr>
            <a:r>
              <a:rPr lang="en-US" altLang="zh-TW" sz="2000" dirty="0" smtClean="0">
                <a:solidFill>
                  <a:srgbClr val="000000"/>
                </a:solidFill>
              </a:rPr>
              <a:t>Inhibitors of FUT1/2: </a:t>
            </a:r>
          </a:p>
          <a:p>
            <a:pPr lvl="2">
              <a:spcBef>
                <a:spcPct val="0"/>
              </a:spcBef>
              <a:buFont typeface="Wingdings" panose="05000000000000000000" pitchFamily="2" charset="2"/>
              <a:buChar char="ü"/>
              <a:defRPr/>
            </a:pPr>
            <a:r>
              <a:rPr lang="en-US" altLang="zh-TW" sz="1800" dirty="0" smtClean="0">
                <a:solidFill>
                  <a:srgbClr val="000000"/>
                </a:solidFill>
              </a:rPr>
              <a:t>involved in biosynthesis of </a:t>
            </a:r>
            <a:r>
              <a:rPr lang="en-US" altLang="zh-TW" sz="1800" dirty="0" err="1" smtClean="0">
                <a:solidFill>
                  <a:srgbClr val="000000"/>
                </a:solidFill>
              </a:rPr>
              <a:t>Globo</a:t>
            </a:r>
            <a:r>
              <a:rPr lang="en-US" altLang="zh-TW" sz="1800" dirty="0" smtClean="0">
                <a:solidFill>
                  <a:srgbClr val="000000"/>
                </a:solidFill>
              </a:rPr>
              <a:t> H, maintenance of breast cancer stem cell properties</a:t>
            </a:r>
          </a:p>
          <a:p>
            <a:pPr lvl="2">
              <a:spcBef>
                <a:spcPct val="0"/>
              </a:spcBef>
              <a:buFont typeface="Wingdings" panose="05000000000000000000" pitchFamily="2" charset="2"/>
              <a:buChar char="ü"/>
              <a:defRPr/>
            </a:pPr>
            <a:r>
              <a:rPr lang="en-US" altLang="zh-TW" sz="1800" dirty="0" smtClean="0">
                <a:solidFill>
                  <a:srgbClr val="000000"/>
                </a:solidFill>
              </a:rPr>
              <a:t>Since FUT1 and FUT2 knockout mice have normal phenotype</a:t>
            </a:r>
          </a:p>
        </p:txBody>
      </p:sp>
    </p:spTree>
    <p:extLst>
      <p:ext uri="{BB962C8B-B14F-4D97-AF65-F5344CB8AC3E}">
        <p14:creationId xmlns:p14="http://schemas.microsoft.com/office/powerpoint/2010/main" val="32527654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836712"/>
            <a:ext cx="7128790" cy="5346593"/>
          </a:xfrm>
          <a:prstGeom prst="rect">
            <a:avLst/>
          </a:prstGeom>
        </p:spPr>
      </p:pic>
      <p:sp>
        <p:nvSpPr>
          <p:cNvPr id="4" name="TextBox 3"/>
          <p:cNvSpPr txBox="1"/>
          <p:nvPr/>
        </p:nvSpPr>
        <p:spPr>
          <a:xfrm>
            <a:off x="755578" y="188640"/>
            <a:ext cx="8100392" cy="523220"/>
          </a:xfrm>
          <a:prstGeom prst="rect">
            <a:avLst/>
          </a:prstGeom>
          <a:noFill/>
        </p:spPr>
        <p:txBody>
          <a:bodyPr wrap="square" rtlCol="0">
            <a:spAutoFit/>
          </a:bodyPr>
          <a:lstStyle/>
          <a:p>
            <a:r>
              <a:rPr lang="en-US" sz="2800" b="1" dirty="0">
                <a:solidFill>
                  <a:schemeClr val="accent2"/>
                </a:solidFill>
              </a:rPr>
              <a:t>Uptake of globo H by lymphocytes </a:t>
            </a:r>
            <a:r>
              <a:rPr lang="en-US" sz="2800" b="1" i="1" dirty="0">
                <a:solidFill>
                  <a:schemeClr val="accent2"/>
                </a:solidFill>
              </a:rPr>
              <a:t>in vitro</a:t>
            </a:r>
            <a:r>
              <a:rPr lang="en-US" sz="2800" b="1" dirty="0">
                <a:solidFill>
                  <a:schemeClr val="accent2"/>
                </a:solidFill>
              </a:rPr>
              <a:t> and </a:t>
            </a:r>
            <a:r>
              <a:rPr lang="en-US" sz="2800" b="1" i="1" dirty="0">
                <a:solidFill>
                  <a:schemeClr val="accent2"/>
                </a:solidFill>
              </a:rPr>
              <a:t>in vivo </a:t>
            </a:r>
          </a:p>
        </p:txBody>
      </p:sp>
      <p:sp>
        <p:nvSpPr>
          <p:cNvPr id="5" name="文字方塊 1"/>
          <p:cNvSpPr txBox="1">
            <a:spLocks noChangeArrowheads="1"/>
          </p:cNvSpPr>
          <p:nvPr/>
        </p:nvSpPr>
        <p:spPr bwMode="auto">
          <a:xfrm>
            <a:off x="1314313" y="5813399"/>
            <a:ext cx="74168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新細明體" charset="-120"/>
              </a:defRPr>
            </a:lvl1pPr>
            <a:lvl2pPr marL="742950" indent="-285750" eaLnBrk="0" hangingPunct="0">
              <a:spcBef>
                <a:spcPct val="20000"/>
              </a:spcBef>
              <a:buFont typeface="Arial" charset="0"/>
              <a:buChar char="–"/>
              <a:defRPr sz="2800">
                <a:solidFill>
                  <a:schemeClr val="tx1"/>
                </a:solidFill>
                <a:latin typeface="Calibri" pitchFamily="34" charset="0"/>
                <a:ea typeface="新細明體" charset="-120"/>
              </a:defRPr>
            </a:lvl2pPr>
            <a:lvl3pPr marL="1143000" indent="-228600" eaLnBrk="0" hangingPunct="0">
              <a:spcBef>
                <a:spcPct val="20000"/>
              </a:spcBef>
              <a:buFont typeface="Arial" charset="0"/>
              <a:buChar char="•"/>
              <a:defRPr sz="2400">
                <a:solidFill>
                  <a:schemeClr val="tx1"/>
                </a:solidFill>
                <a:latin typeface="Calibri" pitchFamily="34" charset="0"/>
                <a:ea typeface="新細明體" charset="-120"/>
              </a:defRPr>
            </a:lvl3pPr>
            <a:lvl4pPr marL="1600200" indent="-228600" eaLnBrk="0" hangingPunct="0">
              <a:spcBef>
                <a:spcPct val="20000"/>
              </a:spcBef>
              <a:buFont typeface="Arial" charset="0"/>
              <a:buChar char="–"/>
              <a:defRPr sz="2000">
                <a:solidFill>
                  <a:schemeClr val="tx1"/>
                </a:solidFill>
                <a:latin typeface="Calibri" pitchFamily="34" charset="0"/>
                <a:ea typeface="新細明體" charset="-120"/>
              </a:defRPr>
            </a:lvl4pPr>
            <a:lvl5pPr marL="2057400" indent="-228600" eaLnBrk="0" hangingPunct="0">
              <a:spcBef>
                <a:spcPct val="20000"/>
              </a:spcBef>
              <a:buFont typeface="Arial" charset="0"/>
              <a:buChar char="»"/>
              <a:defRPr sz="2000">
                <a:solidFill>
                  <a:schemeClr val="tx1"/>
                </a:solidFill>
                <a:latin typeface="Calibri" pitchFamily="34" charset="0"/>
                <a:ea typeface="新細明體" charset="-12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新細明體" charset="-12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新細明體" charset="-12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新細明體" charset="-12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新細明體" charset="-12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TW" sz="2400" b="1" i="0" u="none" strike="noStrike" kern="0" cap="none" spc="0" normalizeH="0" baseline="0" noProof="0" dirty="0" smtClean="0">
                <a:ln>
                  <a:noFill/>
                </a:ln>
                <a:solidFill>
                  <a:srgbClr val="C00000"/>
                </a:solidFill>
                <a:effectLst/>
                <a:uLnTx/>
                <a:uFillTx/>
                <a:latin typeface="Calibri" pitchFamily="34" charset="0"/>
                <a:ea typeface="新細明體" charset="-120"/>
              </a:rPr>
              <a:t>Globo H is a tumor associated antigen (including breast cancer stem cells), but also acts as immune checkpoint!</a:t>
            </a:r>
            <a:endParaRPr kumimoji="0" lang="zh-TW" altLang="en-US" sz="2400" b="0" i="0" u="none" strike="noStrike" kern="0" cap="none" spc="0" normalizeH="0" baseline="0" noProof="0" dirty="0" smtClean="0">
              <a:ln>
                <a:noFill/>
              </a:ln>
              <a:solidFill>
                <a:srgbClr val="000000"/>
              </a:solidFill>
              <a:effectLst/>
              <a:uLnTx/>
              <a:uFillTx/>
              <a:latin typeface="Calibri" pitchFamily="34" charset="0"/>
              <a:ea typeface="新細明體" charset="-120"/>
            </a:endParaRPr>
          </a:p>
        </p:txBody>
      </p:sp>
    </p:spTree>
    <p:extLst>
      <p:ext uri="{BB962C8B-B14F-4D97-AF65-F5344CB8AC3E}">
        <p14:creationId xmlns:p14="http://schemas.microsoft.com/office/powerpoint/2010/main" val="21087451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6907" y="1700808"/>
            <a:ext cx="4396262" cy="388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文字方塊 1126"/>
          <p:cNvSpPr txBox="1"/>
          <p:nvPr/>
        </p:nvSpPr>
        <p:spPr>
          <a:xfrm>
            <a:off x="5724128" y="5949280"/>
            <a:ext cx="3123484" cy="369332"/>
          </a:xfrm>
          <a:prstGeom prst="rect">
            <a:avLst/>
          </a:prstGeom>
          <a:noFill/>
        </p:spPr>
        <p:txBody>
          <a:bodyPr wrap="none" rtlCol="0">
            <a:spAutoFit/>
          </a:bodyPr>
          <a:lstStyle/>
          <a:p>
            <a:r>
              <a:rPr lang="en-US" altLang="zh-TW" b="1" dirty="0" smtClean="0"/>
              <a:t>Tumor infiltrating lymphocytes</a:t>
            </a:r>
            <a:endParaRPr lang="zh-TW" altLang="en-US" b="1" dirty="0"/>
          </a:p>
        </p:txBody>
      </p:sp>
      <p:sp>
        <p:nvSpPr>
          <p:cNvPr id="4" name="文字方塊 1125"/>
          <p:cNvSpPr txBox="1"/>
          <p:nvPr/>
        </p:nvSpPr>
        <p:spPr>
          <a:xfrm>
            <a:off x="4283968" y="3100403"/>
            <a:ext cx="1296144" cy="646331"/>
          </a:xfrm>
          <a:prstGeom prst="rect">
            <a:avLst/>
          </a:prstGeom>
          <a:noFill/>
        </p:spPr>
        <p:txBody>
          <a:bodyPr wrap="square" rtlCol="0">
            <a:spAutoFit/>
          </a:bodyPr>
          <a:lstStyle/>
          <a:p>
            <a:pPr algn="ctr"/>
            <a:r>
              <a:rPr lang="en-US" altLang="zh-TW" b="1" dirty="0" smtClean="0"/>
              <a:t>Globo H </a:t>
            </a:r>
            <a:r>
              <a:rPr lang="en-US" altLang="zh-TW" b="1" dirty="0" err="1" smtClean="0"/>
              <a:t>Cer</a:t>
            </a:r>
            <a:endParaRPr lang="zh-TW" altLang="en-US" b="1"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9364" y="4170620"/>
            <a:ext cx="2567543" cy="2627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文字方塊 1903"/>
          <p:cNvSpPr txBox="1"/>
          <p:nvPr/>
        </p:nvSpPr>
        <p:spPr>
          <a:xfrm>
            <a:off x="424324" y="5819990"/>
            <a:ext cx="1296509" cy="369332"/>
          </a:xfrm>
          <a:prstGeom prst="rect">
            <a:avLst/>
          </a:prstGeom>
          <a:noFill/>
        </p:spPr>
        <p:txBody>
          <a:bodyPr wrap="none" rtlCol="0">
            <a:spAutoFit/>
          </a:bodyPr>
          <a:lstStyle/>
          <a:p>
            <a:r>
              <a:rPr lang="en-US" altLang="zh-TW" b="1" dirty="0" smtClean="0"/>
              <a:t>Tumor Cells</a:t>
            </a:r>
            <a:endParaRPr lang="zh-TW" altLang="en-US" b="1" dirty="0"/>
          </a:p>
        </p:txBody>
      </p:sp>
      <p:sp>
        <p:nvSpPr>
          <p:cNvPr id="8" name="內容版面配置區 2"/>
          <p:cNvSpPr txBox="1">
            <a:spLocks/>
          </p:cNvSpPr>
          <p:nvPr/>
        </p:nvSpPr>
        <p:spPr bwMode="auto">
          <a:xfrm>
            <a:off x="185800" y="526023"/>
            <a:ext cx="5544864" cy="1151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2000">
                <a:solidFill>
                  <a:schemeClr val="tx1"/>
                </a:solidFill>
                <a:latin typeface="+mn-lt"/>
                <a:ea typeface="ＭＳ Ｐゴシック" charset="0"/>
                <a:cs typeface="新細明體" pitchFamily="18" charset="-120"/>
              </a:defRPr>
            </a:lvl1pPr>
            <a:lvl2pPr marL="742950" indent="-285750" algn="l" rtl="0" eaLnBrk="0" fontAlgn="base" hangingPunct="0">
              <a:spcBef>
                <a:spcPct val="20000"/>
              </a:spcBef>
              <a:spcAft>
                <a:spcPct val="0"/>
              </a:spcAft>
              <a:buChar char="–"/>
              <a:defRPr kumimoji="1" sz="2000">
                <a:solidFill>
                  <a:schemeClr val="tx1"/>
                </a:solidFill>
                <a:latin typeface="+mn-lt"/>
                <a:ea typeface="新細明體" pitchFamily="18" charset="-120"/>
                <a:cs typeface="新細明體" pitchFamily="18" charset="-120"/>
              </a:defRPr>
            </a:lvl2pPr>
            <a:lvl3pPr marL="1143000" indent="-228600" algn="l" rtl="0" eaLnBrk="0" fontAlgn="base" hangingPunct="0">
              <a:spcBef>
                <a:spcPct val="20000"/>
              </a:spcBef>
              <a:spcAft>
                <a:spcPct val="0"/>
              </a:spcAft>
              <a:buChar char="•"/>
              <a:defRPr kumimoji="1" sz="2000">
                <a:solidFill>
                  <a:schemeClr val="tx1"/>
                </a:solidFill>
                <a:latin typeface="+mn-lt"/>
                <a:ea typeface="新細明體" pitchFamily="18" charset="-120"/>
                <a:cs typeface="新細明體" pitchFamily="18" charset="-120"/>
              </a:defRPr>
            </a:lvl3pPr>
            <a:lvl4pPr marL="1600200" indent="-228600" algn="l" rtl="0" eaLnBrk="0" fontAlgn="base" hangingPunct="0">
              <a:spcBef>
                <a:spcPct val="20000"/>
              </a:spcBef>
              <a:spcAft>
                <a:spcPct val="0"/>
              </a:spcAft>
              <a:buChar char="–"/>
              <a:defRPr kumimoji="1" sz="2000">
                <a:solidFill>
                  <a:schemeClr val="tx1"/>
                </a:solidFill>
                <a:latin typeface="+mn-lt"/>
                <a:ea typeface="新細明體" pitchFamily="18" charset="-120"/>
                <a:cs typeface="新細明體" pitchFamily="18" charset="-120"/>
              </a:defRPr>
            </a:lvl4pPr>
            <a:lvl5pPr marL="2057400" indent="-228600" algn="l" rtl="0" eaLnBrk="0" fontAlgn="base" hangingPunct="0">
              <a:spcBef>
                <a:spcPct val="20000"/>
              </a:spcBef>
              <a:spcAft>
                <a:spcPct val="0"/>
              </a:spcAft>
              <a:buChar char="»"/>
              <a:defRPr kumimoji="1" sz="2000">
                <a:solidFill>
                  <a:schemeClr val="tx1"/>
                </a:solidFill>
                <a:latin typeface="+mn-lt"/>
                <a:ea typeface="新細明體" pitchFamily="18" charset="-120"/>
                <a:cs typeface="新細明體" pitchFamily="18" charset="-120"/>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r>
              <a:rPr lang="en-US" altLang="zh-TW" sz="1800" b="1" kern="0" dirty="0" smtClean="0">
                <a:ea typeface="ＭＳ Ｐゴシック" pitchFamily="34" charset="-128"/>
                <a:cs typeface="新細明體" charset="-120"/>
              </a:rPr>
              <a:t>Globo H ceramide is incorporated into tumor infiltrating lymphocytes</a:t>
            </a:r>
          </a:p>
          <a:p>
            <a:r>
              <a:rPr lang="en-US" altLang="zh-TW" sz="1800" b="1" kern="0" dirty="0" smtClean="0">
                <a:ea typeface="ＭＳ Ｐゴシック" pitchFamily="34" charset="-128"/>
                <a:cs typeface="新細明體" charset="-120"/>
              </a:rPr>
              <a:t>Globo H ceramide suppresses T &amp; B cell responses thru inhibition of NOTCH1 expression mediated by upregulation of</a:t>
            </a:r>
            <a:r>
              <a:rPr lang="en-US" altLang="zh-TW" sz="1800" b="1" i="1" kern="0" dirty="0" smtClean="0">
                <a:ea typeface="ＭＳ Ｐゴシック" pitchFamily="34" charset="-128"/>
                <a:cs typeface="新細明體" charset="-120"/>
              </a:rPr>
              <a:t> id3</a:t>
            </a:r>
            <a:r>
              <a:rPr lang="en-US" altLang="zh-TW" sz="1800" b="1" kern="0" dirty="0" smtClean="0">
                <a:ea typeface="ＭＳ Ｐゴシック" pitchFamily="34" charset="-128"/>
                <a:cs typeface="新細明體" charset="-120"/>
              </a:rPr>
              <a:t> and </a:t>
            </a:r>
            <a:r>
              <a:rPr lang="en-US" altLang="zh-TW" sz="1800" b="1" i="1" kern="0" dirty="0" smtClean="0">
                <a:ea typeface="ＭＳ Ｐゴシック" pitchFamily="34" charset="-128"/>
                <a:cs typeface="新細明體" charset="-120"/>
              </a:rPr>
              <a:t>itch</a:t>
            </a:r>
          </a:p>
          <a:p>
            <a:pPr eaLnBrk="1" hangingPunct="1"/>
            <a:r>
              <a:rPr lang="en-US" altLang="zh-TW" sz="1800" b="1" kern="0" dirty="0" smtClean="0">
                <a:ea typeface="ＭＳ Ｐゴシック" pitchFamily="34" charset="-128"/>
                <a:cs typeface="新細明體" charset="-120"/>
              </a:rPr>
              <a:t>Globo H ceramide enhanced the expression of </a:t>
            </a:r>
            <a:r>
              <a:rPr lang="en-US" altLang="zh-TW" sz="1800" b="1" i="1" kern="0" dirty="0" smtClean="0">
                <a:ea typeface="ＭＳ Ｐゴシック" pitchFamily="34" charset="-128"/>
                <a:cs typeface="新細明體" charset="-120"/>
              </a:rPr>
              <a:t>Egr2/3, </a:t>
            </a:r>
            <a:r>
              <a:rPr lang="en-US" altLang="zh-TW" sz="1800" b="1" kern="0" dirty="0" smtClean="0">
                <a:ea typeface="ＭＳ Ｐゴシック" pitchFamily="34" charset="-128"/>
                <a:cs typeface="新細明體" charset="-120"/>
              </a:rPr>
              <a:t>which </a:t>
            </a:r>
            <a:r>
              <a:rPr lang="en-US" altLang="zh-TW" sz="1800" b="1" kern="0" dirty="0" err="1" smtClean="0">
                <a:ea typeface="ＭＳ Ｐゴシック" pitchFamily="34" charset="-128"/>
                <a:cs typeface="新細明體" charset="-120"/>
              </a:rPr>
              <a:t>upreguates</a:t>
            </a:r>
            <a:r>
              <a:rPr lang="en-US" altLang="zh-TW" sz="1800" b="1" kern="0" dirty="0" smtClean="0">
                <a:ea typeface="ＭＳ Ｐゴシック" pitchFamily="34" charset="-128"/>
                <a:cs typeface="新細明體" charset="-120"/>
              </a:rPr>
              <a:t> </a:t>
            </a:r>
            <a:r>
              <a:rPr lang="en-US" altLang="zh-TW" sz="1800" b="1" i="1" kern="0" dirty="0" smtClean="0">
                <a:ea typeface="ＭＳ Ｐゴシック" pitchFamily="34" charset="-128"/>
                <a:cs typeface="新細明體" charset="-120"/>
              </a:rPr>
              <a:t>itch</a:t>
            </a:r>
            <a:r>
              <a:rPr lang="en-US" altLang="zh-TW" sz="2400" b="1" i="1" kern="0" dirty="0" smtClean="0">
                <a:ea typeface="ＭＳ Ｐゴシック" pitchFamily="34" charset="-128"/>
                <a:cs typeface="新細明體" charset="-120"/>
              </a:rPr>
              <a:t/>
            </a:r>
            <a:br>
              <a:rPr lang="en-US" altLang="zh-TW" sz="2400" b="1" i="1" kern="0" dirty="0" smtClean="0">
                <a:ea typeface="ＭＳ Ｐゴシック" pitchFamily="34" charset="-128"/>
                <a:cs typeface="新細明體" charset="-120"/>
              </a:rPr>
            </a:br>
            <a:endParaRPr lang="en-US" altLang="zh-TW" sz="2400" b="1" i="1" kern="0" dirty="0" smtClean="0">
              <a:ea typeface="ＭＳ Ｐゴシック" pitchFamily="34" charset="-128"/>
              <a:cs typeface="新細明體" charset="-120"/>
            </a:endParaRPr>
          </a:p>
        </p:txBody>
      </p:sp>
      <p:sp>
        <p:nvSpPr>
          <p:cNvPr id="10" name="TextBox 4"/>
          <p:cNvSpPr txBox="1">
            <a:spLocks noChangeArrowheads="1"/>
          </p:cNvSpPr>
          <p:nvPr/>
        </p:nvSpPr>
        <p:spPr bwMode="auto">
          <a:xfrm>
            <a:off x="173021" y="2961904"/>
            <a:ext cx="30956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2000">
                <a:solidFill>
                  <a:schemeClr val="tx1"/>
                </a:solidFill>
                <a:latin typeface="Calibri" pitchFamily="34" charset="0"/>
                <a:ea typeface="ＭＳ Ｐゴシック" pitchFamily="34" charset="-128"/>
                <a:cs typeface="新細明體" charset="-120"/>
              </a:defRPr>
            </a:lvl1pPr>
            <a:lvl2pPr marL="742950" indent="-285750" eaLnBrk="0" hangingPunct="0">
              <a:spcBef>
                <a:spcPct val="20000"/>
              </a:spcBef>
              <a:buChar char="–"/>
              <a:defRPr kumimoji="1" sz="2000">
                <a:solidFill>
                  <a:schemeClr val="tx1"/>
                </a:solidFill>
                <a:latin typeface="Calibri" pitchFamily="34" charset="0"/>
                <a:ea typeface="新細明體" charset="-120"/>
                <a:cs typeface="新細明體" charset="-120"/>
              </a:defRPr>
            </a:lvl2pPr>
            <a:lvl3pPr marL="1143000" indent="-228600" eaLnBrk="0" hangingPunct="0">
              <a:spcBef>
                <a:spcPct val="20000"/>
              </a:spcBef>
              <a:buChar char="•"/>
              <a:defRPr kumimoji="1" sz="2000">
                <a:solidFill>
                  <a:schemeClr val="tx1"/>
                </a:solidFill>
                <a:latin typeface="Calibri" pitchFamily="34" charset="0"/>
                <a:ea typeface="新細明體" charset="-120"/>
                <a:cs typeface="新細明體" charset="-120"/>
              </a:defRPr>
            </a:lvl3pPr>
            <a:lvl4pPr marL="1600200" indent="-228600" eaLnBrk="0" hangingPunct="0">
              <a:spcBef>
                <a:spcPct val="20000"/>
              </a:spcBef>
              <a:buChar char="–"/>
              <a:defRPr kumimoji="1" sz="2000">
                <a:solidFill>
                  <a:schemeClr val="tx1"/>
                </a:solidFill>
                <a:latin typeface="Calibri" pitchFamily="34" charset="0"/>
                <a:ea typeface="新細明體" charset="-120"/>
                <a:cs typeface="新細明體" charset="-120"/>
              </a:defRPr>
            </a:lvl4pPr>
            <a:lvl5pPr marL="2057400" indent="-228600" eaLnBrk="0" hangingPunct="0">
              <a:spcBef>
                <a:spcPct val="20000"/>
              </a:spcBef>
              <a:buChar char="»"/>
              <a:defRPr kumimoji="1" sz="2000">
                <a:solidFill>
                  <a:schemeClr val="tx1"/>
                </a:solidFill>
                <a:latin typeface="Calibri" pitchFamily="34" charset="0"/>
                <a:ea typeface="新細明體" charset="-120"/>
                <a:cs typeface="新細明體"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charset="-120"/>
                <a:cs typeface="新細明體"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charset="-120"/>
                <a:cs typeface="新細明體"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charset="-120"/>
                <a:cs typeface="新細明體"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charset="-120"/>
                <a:cs typeface="新細明體" charset="-120"/>
              </a:defRPr>
            </a:lvl9pPr>
          </a:lstStyle>
          <a:p>
            <a:pPr eaLnBrk="1" fontAlgn="base" hangingPunct="1">
              <a:spcBef>
                <a:spcPct val="0"/>
              </a:spcBef>
              <a:spcAft>
                <a:spcPct val="0"/>
              </a:spcAft>
              <a:buFontTx/>
              <a:buNone/>
            </a:pPr>
            <a:r>
              <a:rPr lang="en-US" altLang="zh-TW" sz="1800" b="1" dirty="0" smtClean="0">
                <a:solidFill>
                  <a:srgbClr val="FF0000"/>
                </a:solidFill>
                <a:latin typeface="Arial" charset="0"/>
              </a:rPr>
              <a:t>Regulation of Notch1 expression, activity and stability in T cells</a:t>
            </a:r>
            <a:endParaRPr lang="zh-TW" altLang="en-US" sz="1800" b="1" dirty="0" smtClean="0">
              <a:solidFill>
                <a:srgbClr val="FF0000"/>
              </a:solidFill>
              <a:latin typeface="Arial" charset="0"/>
            </a:endParaRPr>
          </a:p>
        </p:txBody>
      </p:sp>
      <p:sp>
        <p:nvSpPr>
          <p:cNvPr id="11" name="標題 1"/>
          <p:cNvSpPr txBox="1">
            <a:spLocks/>
          </p:cNvSpPr>
          <p:nvPr/>
        </p:nvSpPr>
        <p:spPr bwMode="auto">
          <a:xfrm>
            <a:off x="278287" y="0"/>
            <a:ext cx="8569325" cy="593316"/>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25000" lnSpcReduction="20000"/>
          </a:bodyPr>
          <a:lstStyle>
            <a:lvl1pPr algn="ctr" rtl="0" eaLnBrk="0" fontAlgn="base" hangingPunct="0">
              <a:spcBef>
                <a:spcPct val="0"/>
              </a:spcBef>
              <a:spcAft>
                <a:spcPct val="0"/>
              </a:spcAft>
              <a:defRPr kumimoji="1" sz="3200">
                <a:solidFill>
                  <a:schemeClr val="tx2"/>
                </a:solidFill>
                <a:latin typeface="+mj-lt"/>
                <a:ea typeface="ＭＳ Ｐゴシック" charset="0"/>
                <a:cs typeface="新細明體" pitchFamily="18" charset="-120"/>
              </a:defRPr>
            </a:lvl1pPr>
            <a:lvl2pPr algn="ctr" rtl="0" eaLnBrk="0" fontAlgn="base" hangingPunct="0">
              <a:spcBef>
                <a:spcPct val="0"/>
              </a:spcBef>
              <a:spcAft>
                <a:spcPct val="0"/>
              </a:spcAft>
              <a:defRPr kumimoji="1" sz="3200">
                <a:solidFill>
                  <a:schemeClr val="tx2"/>
                </a:solidFill>
                <a:latin typeface="Calibri" pitchFamily="34" charset="0"/>
                <a:ea typeface="ＭＳ Ｐゴシック" charset="0"/>
                <a:cs typeface="新細明體" pitchFamily="18" charset="-120"/>
              </a:defRPr>
            </a:lvl2pPr>
            <a:lvl3pPr algn="ctr" rtl="0" eaLnBrk="0" fontAlgn="base" hangingPunct="0">
              <a:spcBef>
                <a:spcPct val="0"/>
              </a:spcBef>
              <a:spcAft>
                <a:spcPct val="0"/>
              </a:spcAft>
              <a:defRPr kumimoji="1" sz="3200">
                <a:solidFill>
                  <a:schemeClr val="tx2"/>
                </a:solidFill>
                <a:latin typeface="Calibri" pitchFamily="34" charset="0"/>
                <a:ea typeface="ＭＳ Ｐゴシック" charset="0"/>
                <a:cs typeface="新細明體" pitchFamily="18" charset="-120"/>
              </a:defRPr>
            </a:lvl3pPr>
            <a:lvl4pPr algn="ctr" rtl="0" eaLnBrk="0" fontAlgn="base" hangingPunct="0">
              <a:spcBef>
                <a:spcPct val="0"/>
              </a:spcBef>
              <a:spcAft>
                <a:spcPct val="0"/>
              </a:spcAft>
              <a:defRPr kumimoji="1" sz="3200">
                <a:solidFill>
                  <a:schemeClr val="tx2"/>
                </a:solidFill>
                <a:latin typeface="Calibri" pitchFamily="34" charset="0"/>
                <a:ea typeface="ＭＳ Ｐゴシック" charset="0"/>
                <a:cs typeface="新細明體" pitchFamily="18" charset="-120"/>
              </a:defRPr>
            </a:lvl4pPr>
            <a:lvl5pPr algn="ctr" rtl="0" eaLnBrk="0" fontAlgn="base" hangingPunct="0">
              <a:spcBef>
                <a:spcPct val="0"/>
              </a:spcBef>
              <a:spcAft>
                <a:spcPct val="0"/>
              </a:spcAft>
              <a:defRPr kumimoji="1" sz="3200">
                <a:solidFill>
                  <a:schemeClr val="tx2"/>
                </a:solidFill>
                <a:latin typeface="Calibri" pitchFamily="34" charset="0"/>
                <a:ea typeface="ＭＳ Ｐゴシック" charset="0"/>
                <a:cs typeface="新細明體" pitchFamily="18" charset="-120"/>
              </a:defRPr>
            </a:lvl5pPr>
            <a:lvl6pPr marL="457200" algn="ctr" rtl="0" fontAlgn="base">
              <a:spcBef>
                <a:spcPct val="0"/>
              </a:spcBef>
              <a:spcAft>
                <a:spcPct val="0"/>
              </a:spcAft>
              <a:defRPr kumimoji="1" sz="3200">
                <a:solidFill>
                  <a:schemeClr val="tx2"/>
                </a:solidFill>
                <a:latin typeface="Calibri" pitchFamily="34" charset="0"/>
                <a:ea typeface="新細明體" charset="-120"/>
              </a:defRPr>
            </a:lvl6pPr>
            <a:lvl7pPr marL="914400" algn="ctr" rtl="0" fontAlgn="base">
              <a:spcBef>
                <a:spcPct val="0"/>
              </a:spcBef>
              <a:spcAft>
                <a:spcPct val="0"/>
              </a:spcAft>
              <a:defRPr kumimoji="1" sz="3200">
                <a:solidFill>
                  <a:schemeClr val="tx2"/>
                </a:solidFill>
                <a:latin typeface="Calibri" pitchFamily="34" charset="0"/>
                <a:ea typeface="新細明體" charset="-120"/>
              </a:defRPr>
            </a:lvl7pPr>
            <a:lvl8pPr marL="1371600" algn="ctr" rtl="0" fontAlgn="base">
              <a:spcBef>
                <a:spcPct val="0"/>
              </a:spcBef>
              <a:spcAft>
                <a:spcPct val="0"/>
              </a:spcAft>
              <a:defRPr kumimoji="1" sz="3200">
                <a:solidFill>
                  <a:schemeClr val="tx2"/>
                </a:solidFill>
                <a:latin typeface="Calibri" pitchFamily="34" charset="0"/>
                <a:ea typeface="新細明體" charset="-120"/>
              </a:defRPr>
            </a:lvl8pPr>
            <a:lvl9pPr marL="1828800" algn="ctr" rtl="0" fontAlgn="base">
              <a:spcBef>
                <a:spcPct val="0"/>
              </a:spcBef>
              <a:spcAft>
                <a:spcPct val="0"/>
              </a:spcAft>
              <a:defRPr kumimoji="1" sz="3200">
                <a:solidFill>
                  <a:schemeClr val="tx2"/>
                </a:solidFill>
                <a:latin typeface="Calibri" pitchFamily="34" charset="0"/>
                <a:ea typeface="新細明體" charset="-12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zh-TW" sz="3100" b="1" i="0" u="none" strike="noStrike" kern="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alibri"/>
                <a:ea typeface="ＭＳ Ｐゴシック" charset="0"/>
              </a:rPr>
              <a:t/>
            </a:r>
            <a:br>
              <a:rPr kumimoji="1" lang="en-US" altLang="zh-TW" sz="3100" b="1" i="0" u="none" strike="noStrike" kern="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alibri"/>
                <a:ea typeface="ＭＳ Ｐゴシック" charset="0"/>
              </a:rPr>
            </a:br>
            <a:r>
              <a:rPr kumimoji="1" lang="en-US" altLang="zh-TW" sz="3100" b="1" i="0" u="none" strike="noStrike" kern="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alibri"/>
                <a:ea typeface="ＭＳ Ｐゴシック" charset="0"/>
              </a:rPr>
              <a:t/>
            </a:r>
            <a:br>
              <a:rPr kumimoji="1" lang="en-US" altLang="zh-TW" sz="3100" b="1" i="0" u="none" strike="noStrike" kern="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alibri"/>
                <a:ea typeface="ＭＳ Ｐゴシック" charset="0"/>
              </a:rPr>
            </a:br>
            <a:r>
              <a:rPr kumimoji="1" lang="en-US" altLang="zh-TW" sz="8500" b="1" i="0" u="none" strike="noStrike" kern="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alibri"/>
                <a:ea typeface="ＭＳ Ｐゴシック" charset="0"/>
              </a:rPr>
              <a:t>Globo H acts as an immune checkpoint</a:t>
            </a:r>
            <a:r>
              <a:rPr kumimoji="1" lang="en-US" altLang="zh-TW" sz="3100" b="1" i="1" u="none" strike="noStrike" kern="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alibri"/>
                <a:ea typeface="ＭＳ Ｐゴシック" charset="0"/>
              </a:rPr>
              <a:t/>
            </a:r>
            <a:br>
              <a:rPr kumimoji="1" lang="en-US" altLang="zh-TW" sz="3100" b="1" i="1" u="none" strike="noStrike" kern="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alibri"/>
                <a:ea typeface="ＭＳ Ｐゴシック" charset="0"/>
              </a:rPr>
            </a:br>
            <a:r>
              <a:rPr kumimoji="1" lang="zh-TW" altLang="en-US" sz="3200" b="0" i="0" u="none" strike="noStrike" kern="0" cap="none" spc="0" normalizeH="0" baseline="0" noProof="0" dirty="0" smtClean="0">
                <a:ln>
                  <a:noFill/>
                </a:ln>
                <a:solidFill>
                  <a:srgbClr val="000000"/>
                </a:solidFill>
                <a:effectLst/>
                <a:uLnTx/>
                <a:uFillTx/>
                <a:latin typeface="Calibri"/>
                <a:ea typeface="ＭＳ Ｐゴシック" charset="0"/>
              </a:rPr>
              <a:t/>
            </a:r>
            <a:br>
              <a:rPr kumimoji="1" lang="zh-TW" altLang="en-US" sz="3200" b="0" i="0" u="none" strike="noStrike" kern="0" cap="none" spc="0" normalizeH="0" baseline="0" noProof="0" dirty="0" smtClean="0">
                <a:ln>
                  <a:noFill/>
                </a:ln>
                <a:solidFill>
                  <a:srgbClr val="000000"/>
                </a:solidFill>
                <a:effectLst/>
                <a:uLnTx/>
                <a:uFillTx/>
                <a:latin typeface="Calibri"/>
                <a:ea typeface="ＭＳ Ｐゴシック" charset="0"/>
              </a:rPr>
            </a:br>
            <a:endParaRPr kumimoji="1" lang="zh-TW" altLang="en-US" sz="3200" b="0" i="0" u="none" strike="noStrike" kern="0" cap="none" spc="0" normalizeH="0" baseline="0" noProof="0" dirty="0">
              <a:ln>
                <a:noFill/>
              </a:ln>
              <a:solidFill>
                <a:srgbClr val="000000"/>
              </a:solidFill>
              <a:effectLst/>
              <a:uLnTx/>
              <a:uFillTx/>
              <a:latin typeface="Calibri"/>
              <a:ea typeface="ＭＳ Ｐゴシック" charset="0"/>
            </a:endParaRPr>
          </a:p>
        </p:txBody>
      </p:sp>
    </p:spTree>
    <p:extLst>
      <p:ext uri="{BB962C8B-B14F-4D97-AF65-F5344CB8AC3E}">
        <p14:creationId xmlns:p14="http://schemas.microsoft.com/office/powerpoint/2010/main" val="18786074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539" y="115891"/>
            <a:ext cx="8494644" cy="682625"/>
          </a:xfrm>
          <a:solidFill>
            <a:srgbClr val="FFFFCC"/>
          </a:solidFill>
          <a:ln w="19050">
            <a:solidFill>
              <a:srgbClr val="C00000"/>
            </a:solidFill>
          </a:ln>
        </p:spPr>
        <p:txBody>
          <a:bodyPr rtlCol="0">
            <a:normAutofit/>
          </a:bodyPr>
          <a:lstStyle/>
          <a:p>
            <a:pPr>
              <a:defRPr/>
            </a:pPr>
            <a:r>
              <a:rPr lang="en-US" sz="3600" b="1" dirty="0" err="1" smtClean="0">
                <a:solidFill>
                  <a:srgbClr val="0000CC"/>
                </a:solidFill>
                <a:effectLst>
                  <a:outerShdw blurRad="38100" dist="38100" dir="2700000" algn="tl">
                    <a:srgbClr val="000000">
                      <a:alpha val="43137"/>
                    </a:srgbClr>
                  </a:outerShdw>
                </a:effectLst>
                <a:latin typeface="+mn-lt"/>
              </a:rPr>
              <a:t>Globo</a:t>
            </a:r>
            <a:r>
              <a:rPr lang="en-US" sz="3600" b="1" dirty="0" smtClean="0">
                <a:solidFill>
                  <a:srgbClr val="0000CC"/>
                </a:solidFill>
                <a:effectLst>
                  <a:outerShdw blurRad="38100" dist="38100" dir="2700000" algn="tl">
                    <a:srgbClr val="000000">
                      <a:alpha val="43137"/>
                    </a:srgbClr>
                  </a:outerShdw>
                </a:effectLst>
                <a:latin typeface="+mn-lt"/>
              </a:rPr>
              <a:t> H ceramide acts as </a:t>
            </a:r>
            <a:r>
              <a:rPr lang="en-US" sz="3600" b="1" dirty="0" err="1" smtClean="0">
                <a:solidFill>
                  <a:srgbClr val="0000CC"/>
                </a:solidFill>
                <a:effectLst>
                  <a:outerShdw blurRad="38100" dist="38100" dir="2700000" algn="tl">
                    <a:srgbClr val="000000">
                      <a:alpha val="43137"/>
                    </a:srgbClr>
                  </a:outerShdw>
                </a:effectLst>
                <a:latin typeface="+mn-lt"/>
              </a:rPr>
              <a:t>angiogenic</a:t>
            </a:r>
            <a:r>
              <a:rPr lang="en-US" sz="3600" b="1" dirty="0" smtClean="0">
                <a:solidFill>
                  <a:srgbClr val="0000CC"/>
                </a:solidFill>
                <a:effectLst>
                  <a:outerShdw blurRad="38100" dist="38100" dir="2700000" algn="tl">
                    <a:srgbClr val="000000">
                      <a:alpha val="43137"/>
                    </a:srgbClr>
                  </a:outerShdw>
                </a:effectLst>
                <a:latin typeface="+mn-lt"/>
              </a:rPr>
              <a:t> factor</a:t>
            </a:r>
            <a:endParaRPr lang="en-US" sz="3600" b="1" dirty="0">
              <a:solidFill>
                <a:srgbClr val="0000CC"/>
              </a:solidFill>
              <a:effectLst>
                <a:outerShdw blurRad="38100" dist="38100" dir="2700000" algn="tl">
                  <a:srgbClr val="000000">
                    <a:alpha val="43137"/>
                  </a:srgbClr>
                </a:outerShdw>
              </a:effectLst>
              <a:latin typeface="+mn-lt"/>
            </a:endParaRPr>
          </a:p>
        </p:txBody>
      </p:sp>
      <p:pic>
        <p:nvPicPr>
          <p:cNvPr id="189445" name="Picture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89695" y="4395509"/>
            <a:ext cx="1972096" cy="184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13820" y="985878"/>
            <a:ext cx="4300910" cy="584775"/>
          </a:xfrm>
          <a:prstGeom prst="rect">
            <a:avLst/>
          </a:prstGeom>
          <a:noFill/>
        </p:spPr>
        <p:txBody>
          <a:bodyPr wrap="square">
            <a:spAutoFit/>
          </a:bodyPr>
          <a:lstStyle/>
          <a:p>
            <a:pPr defTabSz="457200">
              <a:defRPr/>
            </a:pPr>
            <a:r>
              <a:rPr lang="en-US" sz="1600" dirty="0" err="1">
                <a:solidFill>
                  <a:prstClr val="black"/>
                </a:solidFill>
              </a:rPr>
              <a:t>Globo</a:t>
            </a:r>
            <a:r>
              <a:rPr lang="en-US" sz="1600" dirty="0">
                <a:solidFill>
                  <a:prstClr val="black"/>
                </a:solidFill>
              </a:rPr>
              <a:t> H is expressed in breast cancer stem cells and promotes stem cell properties</a:t>
            </a:r>
          </a:p>
        </p:txBody>
      </p:sp>
      <p:pic>
        <p:nvPicPr>
          <p:cNvPr id="3" name="Picture 2"/>
          <p:cNvPicPr>
            <a:picLocks noChangeAspect="1"/>
          </p:cNvPicPr>
          <p:nvPr/>
        </p:nvPicPr>
        <p:blipFill>
          <a:blip r:embed="rId3"/>
          <a:stretch>
            <a:fillRect/>
          </a:stretch>
        </p:blipFill>
        <p:spPr>
          <a:xfrm>
            <a:off x="5377723" y="877379"/>
            <a:ext cx="3375353" cy="3330503"/>
          </a:xfrm>
          <a:prstGeom prst="rect">
            <a:avLst/>
          </a:prstGeom>
        </p:spPr>
      </p:pic>
      <p:pic>
        <p:nvPicPr>
          <p:cNvPr id="4" name="Picture 3"/>
          <p:cNvPicPr>
            <a:picLocks noChangeAspect="1"/>
          </p:cNvPicPr>
          <p:nvPr/>
        </p:nvPicPr>
        <p:blipFill>
          <a:blip r:embed="rId4"/>
          <a:stretch>
            <a:fillRect/>
          </a:stretch>
        </p:blipFill>
        <p:spPr>
          <a:xfrm>
            <a:off x="5652596" y="4207881"/>
            <a:ext cx="2521009" cy="2404468"/>
          </a:xfrm>
          <a:prstGeom prst="rect">
            <a:avLst/>
          </a:prstGeom>
        </p:spPr>
      </p:pic>
      <p:pic>
        <p:nvPicPr>
          <p:cNvPr id="307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4178" y="1772329"/>
            <a:ext cx="4666004" cy="17300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2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1975" y="4395509"/>
            <a:ext cx="1229196" cy="184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91920" y="3881223"/>
            <a:ext cx="4144710" cy="338554"/>
          </a:xfrm>
          <a:prstGeom prst="rect">
            <a:avLst/>
          </a:prstGeom>
          <a:noFill/>
        </p:spPr>
        <p:txBody>
          <a:bodyPr wrap="square" rtlCol="0">
            <a:spAutoFit/>
          </a:bodyPr>
          <a:lstStyle/>
          <a:p>
            <a:r>
              <a:rPr lang="en-US" sz="1600" dirty="0" err="1" smtClean="0">
                <a:solidFill>
                  <a:prstClr val="black"/>
                </a:solidFill>
              </a:rPr>
              <a:t>GHCer</a:t>
            </a:r>
            <a:r>
              <a:rPr lang="en-US" sz="1600" dirty="0" smtClean="0">
                <a:solidFill>
                  <a:prstClr val="black"/>
                </a:solidFill>
              </a:rPr>
              <a:t> induces vasculature in </a:t>
            </a:r>
            <a:r>
              <a:rPr lang="en-US" sz="1600" dirty="0" err="1" smtClean="0">
                <a:solidFill>
                  <a:prstClr val="black"/>
                </a:solidFill>
              </a:rPr>
              <a:t>Matrigel</a:t>
            </a:r>
            <a:r>
              <a:rPr lang="en-US" sz="1600" dirty="0" smtClean="0">
                <a:solidFill>
                  <a:prstClr val="black"/>
                </a:solidFill>
              </a:rPr>
              <a:t> Plug</a:t>
            </a:r>
            <a:endParaRPr lang="en-US" sz="1600" dirty="0">
              <a:solidFill>
                <a:prstClr val="black"/>
              </a:solidFill>
            </a:endParaRPr>
          </a:p>
        </p:txBody>
      </p:sp>
      <p:sp>
        <p:nvSpPr>
          <p:cNvPr id="14" name="TextBox 2"/>
          <p:cNvSpPr txBox="1">
            <a:spLocks noChangeArrowheads="1"/>
          </p:cNvSpPr>
          <p:nvPr/>
        </p:nvSpPr>
        <p:spPr bwMode="auto">
          <a:xfrm>
            <a:off x="6625452" y="4290687"/>
            <a:ext cx="1079500" cy="3714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defRPr/>
            </a:pPr>
            <a:r>
              <a:rPr lang="en-US" altLang="zh-TW" dirty="0" smtClean="0">
                <a:solidFill>
                  <a:prstClr val="black"/>
                </a:solidFill>
                <a:latin typeface="Calibri" panose="020F0502020204030204"/>
              </a:rPr>
              <a:t>P=0.041</a:t>
            </a:r>
            <a:endParaRPr lang="zh-TW" altLang="en-US" dirty="0" smtClean="0">
              <a:solidFill>
                <a:prstClr val="black"/>
              </a:solidFill>
              <a:latin typeface="Calibri" panose="020F0502020204030204"/>
            </a:endParaRPr>
          </a:p>
        </p:txBody>
      </p:sp>
    </p:spTree>
    <p:extLst>
      <p:ext uri="{BB962C8B-B14F-4D97-AF65-F5344CB8AC3E}">
        <p14:creationId xmlns:p14="http://schemas.microsoft.com/office/powerpoint/2010/main" val="6509942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1340768"/>
            <a:ext cx="9144000" cy="5143500"/>
          </a:xfrm>
          <a:prstGeom prst="rect">
            <a:avLst/>
          </a:prstGeom>
        </p:spPr>
      </p:pic>
      <p:sp>
        <p:nvSpPr>
          <p:cNvPr id="3" name="TextBox 2"/>
          <p:cNvSpPr txBox="1"/>
          <p:nvPr/>
        </p:nvSpPr>
        <p:spPr>
          <a:xfrm>
            <a:off x="1331640" y="509088"/>
            <a:ext cx="7056784" cy="830997"/>
          </a:xfrm>
          <a:prstGeom prst="rect">
            <a:avLst/>
          </a:prstGeom>
          <a:noFill/>
        </p:spPr>
        <p:txBody>
          <a:bodyPr wrap="square" rtlCol="0">
            <a:spAutoFit/>
          </a:bodyPr>
          <a:lstStyle/>
          <a:p>
            <a:pPr algn="ctr"/>
            <a:r>
              <a:rPr lang="en-US" sz="2400" b="1" dirty="0">
                <a:solidFill>
                  <a:schemeClr val="accent2"/>
                </a:solidFill>
              </a:rPr>
              <a:t>Shedding of Globo H-ceramide from tumor promotes angiogenesis in microenvironment</a:t>
            </a:r>
          </a:p>
        </p:txBody>
      </p:sp>
    </p:spTree>
    <p:extLst>
      <p:ext uri="{BB962C8B-B14F-4D97-AF65-F5344CB8AC3E}">
        <p14:creationId xmlns:p14="http://schemas.microsoft.com/office/powerpoint/2010/main" val="32130286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p:cNvSpPr>
            <a:spLocks noGrp="1" noChangeArrowheads="1"/>
          </p:cNvSpPr>
          <p:nvPr>
            <p:ph type="title" idx="4294967295"/>
          </p:nvPr>
        </p:nvSpPr>
        <p:spPr>
          <a:xfrm>
            <a:off x="0" y="0"/>
            <a:ext cx="9144000" cy="1066800"/>
          </a:xfrm>
          <a:solidFill>
            <a:srgbClr val="FFFFCC"/>
          </a:solidFill>
        </p:spPr>
        <p:txBody>
          <a:bodyPr rtlCol="0">
            <a:normAutofit/>
          </a:bodyPr>
          <a:lstStyle/>
          <a:p>
            <a:pPr eaLnBrk="1" fontAlgn="auto" hangingPunct="1">
              <a:spcAft>
                <a:spcPts val="0"/>
              </a:spcAft>
              <a:defRPr/>
            </a:pPr>
            <a:r>
              <a:rPr lang="en-US" altLang="zh-TW" sz="2800" b="1" dirty="0" smtClean="0">
                <a:solidFill>
                  <a:srgbClr val="000099"/>
                </a:solidFill>
                <a:effectLst>
                  <a:outerShdw blurRad="38100" dist="38100" dir="2700000" algn="tl">
                    <a:srgbClr val="000000"/>
                  </a:outerShdw>
                </a:effectLst>
              </a:rPr>
              <a:t>Randomized placebo controlled international phase II/III trial of </a:t>
            </a:r>
            <a:r>
              <a:rPr lang="en-US" altLang="zh-TW" sz="2800" b="1" dirty="0" err="1" smtClean="0">
                <a:solidFill>
                  <a:srgbClr val="000099"/>
                </a:solidFill>
                <a:effectLst>
                  <a:outerShdw blurRad="38100" dist="38100" dir="2700000" algn="tl">
                    <a:srgbClr val="000000"/>
                  </a:outerShdw>
                </a:effectLst>
              </a:rPr>
              <a:t>Globo</a:t>
            </a:r>
            <a:r>
              <a:rPr lang="en-US" altLang="zh-TW" sz="2800" b="1" dirty="0" smtClean="0">
                <a:solidFill>
                  <a:srgbClr val="000099"/>
                </a:solidFill>
                <a:effectLst>
                  <a:outerShdw blurRad="38100" dist="38100" dir="2700000" algn="tl">
                    <a:srgbClr val="000000"/>
                  </a:outerShdw>
                </a:effectLst>
              </a:rPr>
              <a:t> H-KLH + OPT821 in metastatic breast cancer </a:t>
            </a:r>
            <a:endParaRPr lang="en-US" altLang="zh-TW" sz="2000" dirty="0" smtClean="0">
              <a:solidFill>
                <a:srgbClr val="000099"/>
              </a:solidFill>
            </a:endParaRPr>
          </a:p>
        </p:txBody>
      </p:sp>
      <p:sp>
        <p:nvSpPr>
          <p:cNvPr id="174083" name="Rectangle 3"/>
          <p:cNvSpPr>
            <a:spLocks noGrp="1" noChangeArrowheads="1"/>
          </p:cNvSpPr>
          <p:nvPr>
            <p:ph type="body" idx="4294967295"/>
          </p:nvPr>
        </p:nvSpPr>
        <p:spPr>
          <a:xfrm>
            <a:off x="114300" y="1989142"/>
            <a:ext cx="8839200" cy="5614987"/>
          </a:xfrm>
        </p:spPr>
        <p:txBody>
          <a:bodyPr/>
          <a:lstStyle/>
          <a:p>
            <a:pPr eaLnBrk="1" hangingPunct="1">
              <a:lnSpc>
                <a:spcPct val="80000"/>
              </a:lnSpc>
              <a:buFontTx/>
              <a:buNone/>
            </a:pPr>
            <a:r>
              <a:rPr lang="en-US" altLang="zh-TW" sz="2000" b="1" u="sng" smtClean="0">
                <a:solidFill>
                  <a:srgbClr val="000099"/>
                </a:solidFill>
              </a:rPr>
              <a:t>Study subjects:</a:t>
            </a:r>
          </a:p>
          <a:p>
            <a:pPr eaLnBrk="1" hangingPunct="1">
              <a:lnSpc>
                <a:spcPct val="80000"/>
              </a:lnSpc>
            </a:pPr>
            <a:r>
              <a:rPr lang="en-US" altLang="zh-TW" sz="2000" smtClean="0"/>
              <a:t>patients with metastatic breast cancer</a:t>
            </a:r>
          </a:p>
          <a:p>
            <a:pPr eaLnBrk="1" hangingPunct="1">
              <a:lnSpc>
                <a:spcPct val="80000"/>
              </a:lnSpc>
            </a:pPr>
            <a:r>
              <a:rPr lang="en-US" altLang="zh-TW" sz="2000" smtClean="0"/>
              <a:t>patients who have achieved CR or PR, or stable for at least 28 days</a:t>
            </a:r>
          </a:p>
          <a:p>
            <a:pPr eaLnBrk="1" hangingPunct="1">
              <a:lnSpc>
                <a:spcPct val="80000"/>
              </a:lnSpc>
            </a:pPr>
            <a:endParaRPr lang="en-US" altLang="zh-TW" sz="2000" smtClean="0"/>
          </a:p>
          <a:p>
            <a:pPr eaLnBrk="1" hangingPunct="1">
              <a:lnSpc>
                <a:spcPct val="80000"/>
              </a:lnSpc>
              <a:buFontTx/>
              <a:buNone/>
            </a:pPr>
            <a:r>
              <a:rPr lang="en-US" altLang="zh-TW" sz="2000" b="1" u="sng" smtClean="0">
                <a:solidFill>
                  <a:srgbClr val="000099"/>
                </a:solidFill>
              </a:rPr>
              <a:t>Study endpoints:</a:t>
            </a:r>
          </a:p>
          <a:p>
            <a:pPr eaLnBrk="1" hangingPunct="1">
              <a:lnSpc>
                <a:spcPct val="80000"/>
              </a:lnSpc>
            </a:pPr>
            <a:r>
              <a:rPr lang="en-US" altLang="zh-TW" sz="2000" u="sng" smtClean="0"/>
              <a:t>Primary</a:t>
            </a:r>
            <a:r>
              <a:rPr lang="en-US" altLang="zh-TW" sz="2000" smtClean="0"/>
              <a:t>: </a:t>
            </a:r>
          </a:p>
          <a:p>
            <a:pPr lvl="1" eaLnBrk="1" hangingPunct="1">
              <a:lnSpc>
                <a:spcPct val="80000"/>
              </a:lnSpc>
              <a:buFont typeface="Wingdings" pitchFamily="2" charset="2"/>
              <a:buChar char="ü"/>
            </a:pPr>
            <a:r>
              <a:rPr lang="en-US" altLang="zh-TW" sz="2000" smtClean="0"/>
              <a:t>Progression Free survival</a:t>
            </a:r>
          </a:p>
          <a:p>
            <a:pPr lvl="1" eaLnBrk="1" hangingPunct="1">
              <a:lnSpc>
                <a:spcPct val="80000"/>
              </a:lnSpc>
              <a:buFont typeface="Wingdings" pitchFamily="2" charset="2"/>
              <a:buChar char="ü"/>
            </a:pPr>
            <a:r>
              <a:rPr lang="en-US" altLang="zh-TW" sz="2000" smtClean="0"/>
              <a:t>Immune responses</a:t>
            </a:r>
          </a:p>
          <a:p>
            <a:pPr lvl="1" eaLnBrk="1" hangingPunct="1">
              <a:lnSpc>
                <a:spcPct val="80000"/>
              </a:lnSpc>
              <a:buFont typeface="Wingdings" pitchFamily="2" charset="2"/>
              <a:buChar char="ü"/>
            </a:pPr>
            <a:r>
              <a:rPr lang="en-US" altLang="zh-TW" sz="2000" smtClean="0"/>
              <a:t>Toxicities</a:t>
            </a:r>
          </a:p>
          <a:p>
            <a:pPr eaLnBrk="1" hangingPunct="1">
              <a:lnSpc>
                <a:spcPct val="80000"/>
              </a:lnSpc>
            </a:pPr>
            <a:r>
              <a:rPr lang="en-US" altLang="zh-TW" sz="2000" u="sng" smtClean="0"/>
              <a:t>Secondary:</a:t>
            </a:r>
            <a:r>
              <a:rPr lang="en-US" altLang="zh-TW" sz="2000" smtClean="0"/>
              <a:t> overall survival </a:t>
            </a:r>
          </a:p>
          <a:p>
            <a:pPr eaLnBrk="1" hangingPunct="1">
              <a:lnSpc>
                <a:spcPct val="80000"/>
              </a:lnSpc>
            </a:pPr>
            <a:endParaRPr lang="en-US" altLang="zh-TW" sz="2000" smtClean="0">
              <a:solidFill>
                <a:srgbClr val="000099"/>
              </a:solidFill>
            </a:endParaRPr>
          </a:p>
          <a:p>
            <a:pPr eaLnBrk="1" hangingPunct="1">
              <a:lnSpc>
                <a:spcPct val="80000"/>
              </a:lnSpc>
              <a:buFont typeface="Arial" pitchFamily="34" charset="0"/>
              <a:buNone/>
            </a:pPr>
            <a:r>
              <a:rPr lang="en-US" altLang="zh-TW" sz="2000" b="1" u="sng" smtClean="0">
                <a:solidFill>
                  <a:srgbClr val="000099"/>
                </a:solidFill>
              </a:rPr>
              <a:t>Target Accrual:</a:t>
            </a:r>
            <a:r>
              <a:rPr lang="en-US" altLang="zh-TW" sz="2000" smtClean="0">
                <a:solidFill>
                  <a:srgbClr val="000099"/>
                </a:solidFill>
              </a:rPr>
              <a:t> </a:t>
            </a:r>
          </a:p>
          <a:p>
            <a:pPr eaLnBrk="1" hangingPunct="1">
              <a:lnSpc>
                <a:spcPct val="80000"/>
              </a:lnSpc>
            </a:pPr>
            <a:r>
              <a:rPr lang="en-US" altLang="zh-TW" sz="2000" smtClean="0"/>
              <a:t>379 patients with 320 evaluable patients</a:t>
            </a:r>
          </a:p>
          <a:p>
            <a:pPr eaLnBrk="1" hangingPunct="1">
              <a:lnSpc>
                <a:spcPct val="80000"/>
              </a:lnSpc>
            </a:pPr>
            <a:r>
              <a:rPr lang="en-US" altLang="zh-TW" sz="2000" smtClean="0"/>
              <a:t>Taiwan, USA (UCSD, UCSF, UCLA, MD Anderson, etc.), Korea, Hong Kong, India </a:t>
            </a:r>
          </a:p>
          <a:p>
            <a:pPr eaLnBrk="1" hangingPunct="1">
              <a:lnSpc>
                <a:spcPct val="80000"/>
              </a:lnSpc>
            </a:pPr>
            <a:r>
              <a:rPr lang="en-US" altLang="zh-TW" sz="2000" smtClean="0"/>
              <a:t>As of 11/13/2013, </a:t>
            </a:r>
            <a:r>
              <a:rPr lang="en-US" altLang="zh-TW" sz="2000" b="1" smtClean="0">
                <a:solidFill>
                  <a:srgbClr val="C00000"/>
                </a:solidFill>
              </a:rPr>
              <a:t>256</a:t>
            </a:r>
            <a:r>
              <a:rPr lang="en-US" altLang="zh-TW" sz="2000" smtClean="0"/>
              <a:t> patients accrued </a:t>
            </a:r>
          </a:p>
        </p:txBody>
      </p:sp>
      <p:sp>
        <p:nvSpPr>
          <p:cNvPr id="444420" name="Text Box 4"/>
          <p:cNvSpPr txBox="1">
            <a:spLocks noChangeArrowheads="1"/>
          </p:cNvSpPr>
          <p:nvPr/>
        </p:nvSpPr>
        <p:spPr bwMode="auto">
          <a:xfrm>
            <a:off x="533400" y="1412879"/>
            <a:ext cx="8001000" cy="461963"/>
          </a:xfrm>
          <a:prstGeom prst="rect">
            <a:avLst/>
          </a:prstGeom>
          <a:noFill/>
          <a:ln>
            <a:noFill/>
          </a:ln>
          <a:effectLst/>
          <a:extLst/>
        </p:spPr>
        <p:txBody>
          <a:bodyPr>
            <a:spAutoFit/>
          </a:bodyPr>
          <a:lstStyle/>
          <a:p>
            <a:pPr algn="ctr">
              <a:spcBef>
                <a:spcPct val="50000"/>
              </a:spcBef>
              <a:defRPr/>
            </a:pPr>
            <a:r>
              <a:rPr kumimoji="1" lang="en-US" altLang="zh-TW" sz="2400" b="1" dirty="0">
                <a:solidFill>
                  <a:srgbClr val="CC3300"/>
                </a:solidFill>
              </a:rPr>
              <a:t>Dr. CS Huang &amp; Dr. Alice L. Yu/OBI </a:t>
            </a:r>
            <a:r>
              <a:rPr kumimoji="1" lang="en-US" altLang="zh-TW" sz="2400" b="1" dirty="0" err="1">
                <a:solidFill>
                  <a:srgbClr val="CC3300"/>
                </a:solidFill>
              </a:rPr>
              <a:t>Pharma</a:t>
            </a:r>
            <a:r>
              <a:rPr kumimoji="1" lang="en-US" altLang="zh-TW" sz="2400" b="1" dirty="0">
                <a:solidFill>
                  <a:srgbClr val="CC3300"/>
                </a:solidFill>
              </a:rPr>
              <a:t>, Inc.</a:t>
            </a:r>
            <a:r>
              <a:rPr kumimoji="1" lang="en-US" altLang="zh-TW" sz="2400" b="1" dirty="0">
                <a:solidFill>
                  <a:srgbClr val="CC3300"/>
                </a:solidFill>
                <a:effectLst>
                  <a:outerShdw blurRad="38100" dist="38100" dir="2700000" algn="tl">
                    <a:srgbClr val="C0C0C0"/>
                  </a:outerShdw>
                </a:effectLst>
              </a:rPr>
              <a:t> </a:t>
            </a:r>
          </a:p>
        </p:txBody>
      </p:sp>
      <p:sp>
        <p:nvSpPr>
          <p:cNvPr id="174085" name="Line 5"/>
          <p:cNvSpPr>
            <a:spLocks noChangeShapeType="1"/>
          </p:cNvSpPr>
          <p:nvPr/>
        </p:nvSpPr>
        <p:spPr bwMode="auto">
          <a:xfrm flipV="1">
            <a:off x="0" y="1079500"/>
            <a:ext cx="9144000" cy="12700"/>
          </a:xfrm>
          <a:prstGeom prst="line">
            <a:avLst/>
          </a:prstGeom>
          <a:noFill/>
          <a:ln w="57150" cmpd="thickThin">
            <a:solidFill>
              <a:srgbClr val="99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kumimoji="1" lang="zh-TW" altLang="en-US">
              <a:solidFill>
                <a:prstClr val="black"/>
              </a:solidFill>
              <a:latin typeface="Arial" pitchFamily="34" charset="0"/>
              <a:ea typeface="MS PGothic" pitchFamily="34" charset="-128"/>
            </a:endParaRPr>
          </a:p>
        </p:txBody>
      </p:sp>
      <p:sp>
        <p:nvSpPr>
          <p:cNvPr id="174086" name="Rectangle 3"/>
          <p:cNvSpPr txBox="1">
            <a:spLocks/>
          </p:cNvSpPr>
          <p:nvPr/>
        </p:nvSpPr>
        <p:spPr bwMode="auto">
          <a:xfrm>
            <a:off x="4381500" y="3500442"/>
            <a:ext cx="4762500"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fontAlgn="base">
              <a:spcAft>
                <a:spcPct val="0"/>
              </a:spcAft>
            </a:pPr>
            <a:r>
              <a:rPr lang="en-US" altLang="zh-TW" sz="2400">
                <a:solidFill>
                  <a:prstClr val="black"/>
                </a:solidFill>
              </a:rPr>
              <a:t>Globo H vaccines for clinical trials</a:t>
            </a:r>
          </a:p>
          <a:p>
            <a:pPr fontAlgn="base">
              <a:spcAft>
                <a:spcPct val="0"/>
              </a:spcAft>
            </a:pPr>
            <a:r>
              <a:rPr lang="en-US" altLang="zh-TW" sz="2400">
                <a:solidFill>
                  <a:prstClr val="black"/>
                </a:solidFill>
              </a:rPr>
              <a:t>Glycans can be as targets for cancer immunotherapy</a:t>
            </a:r>
          </a:p>
        </p:txBody>
      </p:sp>
    </p:spTree>
    <p:extLst>
      <p:ext uri="{BB962C8B-B14F-4D97-AF65-F5344CB8AC3E}">
        <p14:creationId xmlns:p14="http://schemas.microsoft.com/office/powerpoint/2010/main" val="27124773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87942"/>
          </a:xfrm>
          <a:solidFill>
            <a:srgbClr val="FFFFCC"/>
          </a:solidFill>
          <a:ln w="19050">
            <a:solidFill>
              <a:srgbClr val="C00000"/>
            </a:solidFill>
          </a:ln>
        </p:spPr>
        <p:txBody>
          <a:bodyPr>
            <a:normAutofit/>
          </a:bodyPr>
          <a:lstStyle/>
          <a:p>
            <a:pPr algn="ctr"/>
            <a:r>
              <a:rPr lang="en-US" altLang="zh-TW" b="1" dirty="0" smtClean="0">
                <a:solidFill>
                  <a:srgbClr val="000099"/>
                </a:solidFill>
                <a:latin typeface="+mn-lt"/>
              </a:rPr>
              <a:t>Clinical outcome</a:t>
            </a:r>
            <a:endParaRPr lang="zh-TW" altLang="en-US" b="1" dirty="0">
              <a:solidFill>
                <a:srgbClr val="000099"/>
              </a:solidFill>
              <a:latin typeface="+mn-lt"/>
            </a:endParaRPr>
          </a:p>
        </p:txBody>
      </p:sp>
      <p:sp>
        <p:nvSpPr>
          <p:cNvPr id="3" name="Content Placeholder 2"/>
          <p:cNvSpPr>
            <a:spLocks noGrp="1"/>
          </p:cNvSpPr>
          <p:nvPr>
            <p:ph idx="1"/>
          </p:nvPr>
        </p:nvSpPr>
        <p:spPr>
          <a:xfrm>
            <a:off x="638378" y="1971541"/>
            <a:ext cx="7886700" cy="3748324"/>
          </a:xfrm>
        </p:spPr>
        <p:txBody>
          <a:bodyPr/>
          <a:lstStyle/>
          <a:p>
            <a:r>
              <a:rPr lang="en-US" altLang="zh-TW" dirty="0" err="1" smtClean="0"/>
              <a:t>Unblinded</a:t>
            </a:r>
            <a:r>
              <a:rPr lang="en-US" altLang="zh-TW" dirty="0" smtClean="0"/>
              <a:t> on 2/19/16, vaccine was well-tolerated </a:t>
            </a:r>
          </a:p>
          <a:p>
            <a:r>
              <a:rPr lang="en-US" altLang="zh-TW" dirty="0" smtClean="0"/>
              <a:t>Total randomized patients showed no statistical difference in PFS, although those who showed anti-</a:t>
            </a:r>
            <a:r>
              <a:rPr lang="en-US" altLang="zh-TW" dirty="0" err="1" smtClean="0"/>
              <a:t>Globo</a:t>
            </a:r>
            <a:r>
              <a:rPr lang="en-US" altLang="zh-TW" dirty="0" smtClean="0"/>
              <a:t> H responses (70~80%)had significant benefit in PFS/OS </a:t>
            </a:r>
          </a:p>
          <a:p>
            <a:r>
              <a:rPr lang="en-US" altLang="zh-TW" dirty="0" smtClean="0"/>
              <a:t>Total randomized patients showed a </a:t>
            </a:r>
            <a:r>
              <a:rPr lang="en-US" altLang="zh-TW" dirty="0"/>
              <a:t>trend for improved OS, but did not reach statistical significant (too early) </a:t>
            </a:r>
          </a:p>
        </p:txBody>
      </p:sp>
    </p:spTree>
    <p:extLst>
      <p:ext uri="{BB962C8B-B14F-4D97-AF65-F5344CB8AC3E}">
        <p14:creationId xmlns:p14="http://schemas.microsoft.com/office/powerpoint/2010/main" val="38833903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07950" y="80963"/>
            <a:ext cx="8847138" cy="1111250"/>
          </a:xfrm>
          <a:solidFill>
            <a:srgbClr val="FFFFCC"/>
          </a:solidFill>
          <a:ln w="19050">
            <a:solidFill>
              <a:srgbClr val="F94C07"/>
            </a:solidFill>
            <a:miter lim="800000"/>
            <a:headEnd/>
            <a:tailEnd/>
          </a:ln>
        </p:spPr>
        <p:txBody>
          <a:bodyPr/>
          <a:lstStyle/>
          <a:p>
            <a:pPr algn="ctr" eaLnBrk="1" hangingPunct="1"/>
            <a:r>
              <a:rPr lang="en-GB" altLang="zh-TW" sz="2600" b="1" dirty="0" smtClean="0">
                <a:solidFill>
                  <a:srgbClr val="000099"/>
                </a:solidFill>
                <a:latin typeface="+mn-lt"/>
              </a:rPr>
              <a:t>Neuroblastoma cells overexpress </a:t>
            </a:r>
            <a:r>
              <a:rPr lang="en-US" altLang="zh-TW" sz="2600" b="1" dirty="0" smtClean="0">
                <a:solidFill>
                  <a:srgbClr val="000099"/>
                </a:solidFill>
                <a:latin typeface="+mn-lt"/>
              </a:rPr>
              <a:t>GD2</a:t>
            </a:r>
            <a:r>
              <a:rPr lang="en-GB" altLang="zh-TW" sz="2600" b="1" dirty="0" smtClean="0">
                <a:solidFill>
                  <a:srgbClr val="000099"/>
                </a:solidFill>
                <a:latin typeface="+mn-lt"/>
              </a:rPr>
              <a:t>, making it a potential target for immune-mediated attack</a:t>
            </a:r>
            <a:endParaRPr lang="zh-TW" altLang="en-US" sz="2600" b="1" dirty="0" smtClean="0">
              <a:solidFill>
                <a:srgbClr val="000099"/>
              </a:solidFill>
              <a:latin typeface="+mn-lt"/>
            </a:endParaRPr>
          </a:p>
        </p:txBody>
      </p:sp>
      <p:sp>
        <p:nvSpPr>
          <p:cNvPr id="10243" name="Rectangle 3"/>
          <p:cNvSpPr>
            <a:spLocks noGrp="1" noChangeArrowheads="1"/>
          </p:cNvSpPr>
          <p:nvPr>
            <p:ph type="body" idx="1"/>
          </p:nvPr>
        </p:nvSpPr>
        <p:spPr>
          <a:xfrm>
            <a:off x="395535" y="1340767"/>
            <a:ext cx="8232527" cy="5412457"/>
          </a:xfrm>
        </p:spPr>
        <p:txBody>
          <a:bodyPr/>
          <a:lstStyle/>
          <a:p>
            <a:pPr eaLnBrk="1" hangingPunct="1">
              <a:lnSpc>
                <a:spcPct val="80000"/>
              </a:lnSpc>
              <a:spcBef>
                <a:spcPct val="30000"/>
              </a:spcBef>
            </a:pPr>
            <a:r>
              <a:rPr lang="en-US" altLang="zh-TW" sz="2400" dirty="0" smtClean="0"/>
              <a:t>GD2 is a </a:t>
            </a:r>
            <a:r>
              <a:rPr lang="en-US" altLang="zh-TW" sz="2400" dirty="0" err="1" smtClean="0"/>
              <a:t>disialoganglioside</a:t>
            </a:r>
            <a:r>
              <a:rPr lang="en-US" altLang="zh-TW" sz="2400" u="sng" dirty="0" smtClean="0"/>
              <a:t>  </a:t>
            </a:r>
          </a:p>
          <a:p>
            <a:pPr eaLnBrk="1" hangingPunct="1">
              <a:lnSpc>
                <a:spcPct val="80000"/>
              </a:lnSpc>
              <a:spcBef>
                <a:spcPct val="30000"/>
              </a:spcBef>
              <a:buFontTx/>
              <a:buNone/>
            </a:pPr>
            <a:r>
              <a:rPr lang="en-US" altLang="zh-TW" sz="1600" dirty="0" smtClean="0"/>
              <a:t>	</a:t>
            </a:r>
            <a:endParaRPr lang="en-US" altLang="zh-TW" sz="1600" dirty="0" smtClean="0">
              <a:sym typeface="Symbol" pitchFamily="18" charset="2"/>
            </a:endParaRPr>
          </a:p>
          <a:p>
            <a:pPr eaLnBrk="1" hangingPunct="1">
              <a:lnSpc>
                <a:spcPct val="80000"/>
              </a:lnSpc>
              <a:spcBef>
                <a:spcPct val="30000"/>
              </a:spcBef>
            </a:pPr>
            <a:endParaRPr lang="en-US" altLang="zh-TW" sz="1600" dirty="0" smtClean="0"/>
          </a:p>
          <a:p>
            <a:pPr eaLnBrk="1" hangingPunct="1">
              <a:lnSpc>
                <a:spcPct val="80000"/>
              </a:lnSpc>
              <a:spcBef>
                <a:spcPct val="30000"/>
              </a:spcBef>
            </a:pPr>
            <a:endParaRPr lang="en-US" altLang="zh-TW" sz="1600" dirty="0" smtClean="0"/>
          </a:p>
          <a:p>
            <a:pPr eaLnBrk="1" hangingPunct="1">
              <a:lnSpc>
                <a:spcPct val="80000"/>
              </a:lnSpc>
              <a:spcBef>
                <a:spcPct val="30000"/>
              </a:spcBef>
            </a:pPr>
            <a:endParaRPr lang="en-US" altLang="zh-TW" sz="1600" dirty="0" smtClean="0"/>
          </a:p>
          <a:p>
            <a:pPr eaLnBrk="1" hangingPunct="1">
              <a:lnSpc>
                <a:spcPct val="80000"/>
              </a:lnSpc>
              <a:spcBef>
                <a:spcPct val="30000"/>
              </a:spcBef>
            </a:pPr>
            <a:endParaRPr lang="en-US" altLang="zh-TW" sz="1600" dirty="0" smtClean="0"/>
          </a:p>
          <a:p>
            <a:pPr eaLnBrk="1" hangingPunct="1">
              <a:lnSpc>
                <a:spcPct val="80000"/>
              </a:lnSpc>
              <a:spcBef>
                <a:spcPct val="30000"/>
              </a:spcBef>
            </a:pPr>
            <a:endParaRPr lang="en-US" altLang="zh-TW" sz="1600" dirty="0" smtClean="0"/>
          </a:p>
          <a:p>
            <a:pPr eaLnBrk="1" hangingPunct="1">
              <a:lnSpc>
                <a:spcPct val="80000"/>
              </a:lnSpc>
              <a:spcBef>
                <a:spcPct val="30000"/>
              </a:spcBef>
            </a:pPr>
            <a:endParaRPr lang="en-US" altLang="zh-TW" sz="1600" dirty="0" smtClean="0"/>
          </a:p>
          <a:p>
            <a:pPr eaLnBrk="1" hangingPunct="1">
              <a:lnSpc>
                <a:spcPct val="80000"/>
              </a:lnSpc>
              <a:spcBef>
                <a:spcPct val="30000"/>
              </a:spcBef>
              <a:buFontTx/>
              <a:buNone/>
            </a:pPr>
            <a:endParaRPr lang="en-US" altLang="zh-TW" sz="1600" dirty="0" smtClean="0"/>
          </a:p>
          <a:p>
            <a:pPr eaLnBrk="1" hangingPunct="1">
              <a:lnSpc>
                <a:spcPct val="80000"/>
              </a:lnSpc>
              <a:spcBef>
                <a:spcPct val="30000"/>
              </a:spcBef>
            </a:pPr>
            <a:endParaRPr lang="en-US" altLang="zh-TW" sz="1800" dirty="0" smtClean="0"/>
          </a:p>
          <a:p>
            <a:pPr eaLnBrk="1" hangingPunct="1">
              <a:lnSpc>
                <a:spcPct val="80000"/>
              </a:lnSpc>
              <a:spcBef>
                <a:spcPct val="30000"/>
              </a:spcBef>
              <a:buFont typeface="Wingdings" pitchFamily="2" charset="2"/>
              <a:buChar char="Ø"/>
            </a:pPr>
            <a:r>
              <a:rPr lang="en-US" altLang="zh-TW" sz="2000" dirty="0" smtClean="0"/>
              <a:t>Over 99% of neuroblastoma expresses GD2</a:t>
            </a:r>
          </a:p>
          <a:p>
            <a:pPr eaLnBrk="1" hangingPunct="1">
              <a:lnSpc>
                <a:spcPct val="80000"/>
              </a:lnSpc>
              <a:spcBef>
                <a:spcPct val="30000"/>
              </a:spcBef>
              <a:buFont typeface="Wingdings" pitchFamily="2" charset="2"/>
              <a:buChar char="Ø"/>
            </a:pPr>
            <a:endParaRPr lang="en-US" altLang="zh-TW" sz="1000" dirty="0" smtClean="0"/>
          </a:p>
          <a:p>
            <a:pPr eaLnBrk="1" hangingPunct="1">
              <a:lnSpc>
                <a:spcPct val="80000"/>
              </a:lnSpc>
              <a:spcBef>
                <a:spcPct val="30000"/>
              </a:spcBef>
              <a:buFont typeface="Wingdings" pitchFamily="2" charset="2"/>
              <a:buChar char="Ø"/>
            </a:pPr>
            <a:r>
              <a:rPr lang="en-US" altLang="zh-TW" sz="2000" dirty="0" smtClean="0"/>
              <a:t>Normal tissue expression of GD2 is confined to tissues of </a:t>
            </a:r>
            <a:r>
              <a:rPr lang="en-US" altLang="zh-TW" sz="2000" dirty="0" err="1" smtClean="0"/>
              <a:t>neuroectodermal</a:t>
            </a:r>
            <a:r>
              <a:rPr lang="en-US" altLang="zh-TW" sz="2000" dirty="0" smtClean="0"/>
              <a:t> origin, e.g., skin, peripheral nerves and brain tissue</a:t>
            </a:r>
          </a:p>
          <a:p>
            <a:pPr eaLnBrk="1" hangingPunct="1">
              <a:lnSpc>
                <a:spcPct val="80000"/>
              </a:lnSpc>
              <a:spcBef>
                <a:spcPct val="30000"/>
              </a:spcBef>
              <a:buFont typeface="Wingdings" pitchFamily="2" charset="2"/>
              <a:buChar char="Ø"/>
            </a:pPr>
            <a:endParaRPr lang="en-US" altLang="zh-TW" sz="1000" dirty="0" smtClean="0"/>
          </a:p>
          <a:p>
            <a:pPr eaLnBrk="1" hangingPunct="1">
              <a:lnSpc>
                <a:spcPct val="80000"/>
              </a:lnSpc>
              <a:spcBef>
                <a:spcPct val="30000"/>
              </a:spcBef>
              <a:buFont typeface="Wingdings" pitchFamily="2" charset="2"/>
              <a:buChar char="Ø"/>
            </a:pPr>
            <a:r>
              <a:rPr lang="en-US" altLang="zh-TW" sz="2000" dirty="0" smtClean="0"/>
              <a:t>GD2 is also expressed by melanoma, glioma, small cell lung cancer, osteosarcoma and soft tissue cancer</a:t>
            </a:r>
            <a:r>
              <a:rPr lang="en-US" altLang="zh-TW" sz="2400" dirty="0" smtClean="0"/>
              <a:t>.</a:t>
            </a:r>
            <a:endParaRPr lang="en-US" altLang="zh-TW" sz="2400" dirty="0" smtClean="0">
              <a:latin typeface="Arial" pitchFamily="34" charset="0"/>
            </a:endParaRPr>
          </a:p>
        </p:txBody>
      </p:sp>
      <p:grpSp>
        <p:nvGrpSpPr>
          <p:cNvPr id="10244" name="Group 4"/>
          <p:cNvGrpSpPr>
            <a:grpSpLocks/>
          </p:cNvGrpSpPr>
          <p:nvPr/>
        </p:nvGrpSpPr>
        <p:grpSpPr bwMode="auto">
          <a:xfrm>
            <a:off x="914400" y="2057400"/>
            <a:ext cx="4408488" cy="1597025"/>
            <a:chOff x="1010" y="2047"/>
            <a:chExt cx="2777" cy="1006"/>
          </a:xfrm>
        </p:grpSpPr>
        <p:sp>
          <p:nvSpPr>
            <p:cNvPr id="10252" name="Rectangle 5"/>
            <p:cNvSpPr>
              <a:spLocks noChangeArrowheads="1"/>
            </p:cNvSpPr>
            <p:nvPr/>
          </p:nvSpPr>
          <p:spPr bwMode="auto">
            <a:xfrm>
              <a:off x="1010" y="2047"/>
              <a:ext cx="277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Calibri" pitchFamily="34" charset="0"/>
                  <a:ea typeface="新細明體" pitchFamily="18" charset="-120"/>
                </a:defRPr>
              </a:lvl1pPr>
              <a:lvl2pPr marL="742950" indent="-285750">
                <a:spcBef>
                  <a:spcPct val="20000"/>
                </a:spcBef>
                <a:buChar char="–"/>
                <a:defRPr kumimoji="1" sz="2800">
                  <a:solidFill>
                    <a:schemeClr val="tx1"/>
                  </a:solidFill>
                  <a:latin typeface="Calibri" pitchFamily="34" charset="0"/>
                  <a:ea typeface="新細明體" pitchFamily="18" charset="-120"/>
                </a:defRPr>
              </a:lvl2pPr>
              <a:lvl3pPr marL="1143000" indent="-228600">
                <a:spcBef>
                  <a:spcPct val="20000"/>
                </a:spcBef>
                <a:buChar char="•"/>
                <a:defRPr kumimoji="1" sz="2400">
                  <a:solidFill>
                    <a:schemeClr val="tx1"/>
                  </a:solidFill>
                  <a:latin typeface="Calibri" pitchFamily="34" charset="0"/>
                  <a:ea typeface="新細明體" pitchFamily="18" charset="-120"/>
                </a:defRPr>
              </a:lvl3pPr>
              <a:lvl4pPr marL="1600200" indent="-228600">
                <a:spcBef>
                  <a:spcPct val="20000"/>
                </a:spcBef>
                <a:buChar char="–"/>
                <a:defRPr kumimoji="1" sz="2000">
                  <a:solidFill>
                    <a:schemeClr val="tx1"/>
                  </a:solidFill>
                  <a:latin typeface="Calibri" pitchFamily="34" charset="0"/>
                  <a:ea typeface="新細明體" pitchFamily="18" charset="-120"/>
                </a:defRPr>
              </a:lvl4pPr>
              <a:lvl5pPr marL="2057400" indent="-228600">
                <a:spcBef>
                  <a:spcPct val="20000"/>
                </a:spcBef>
                <a:buChar char="»"/>
                <a:defRPr kumimoji="1"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9pPr>
            </a:lstStyle>
            <a:p>
              <a:pPr>
                <a:spcBef>
                  <a:spcPct val="0"/>
                </a:spcBef>
                <a:buFontTx/>
                <a:buNone/>
              </a:pPr>
              <a:r>
                <a:rPr kumimoji="0" lang="en-US" altLang="zh-TW" sz="1600" b="1">
                  <a:solidFill>
                    <a:prstClr val="black"/>
                  </a:solidFill>
                  <a:latin typeface="Arial" pitchFamily="34" charset="0"/>
                </a:rPr>
                <a:t>GalNAc </a:t>
              </a:r>
              <a:r>
                <a:rPr kumimoji="0" lang="en-US" altLang="zh-TW" sz="1600" b="1">
                  <a:solidFill>
                    <a:prstClr val="black"/>
                  </a:solidFill>
                  <a:latin typeface="Arial" pitchFamily="34" charset="0"/>
                  <a:sym typeface="Symbol" pitchFamily="18" charset="2"/>
                </a:rPr>
                <a:t> </a:t>
              </a:r>
              <a:r>
                <a:rPr kumimoji="0" lang="en-US" altLang="zh-TW" sz="1600" b="1">
                  <a:solidFill>
                    <a:prstClr val="black"/>
                  </a:solidFill>
                  <a:latin typeface="Arial" pitchFamily="34" charset="0"/>
                  <a:cs typeface="Arial" pitchFamily="34" charset="0"/>
                  <a:sym typeface="Symbol" pitchFamily="18" charset="2"/>
                </a:rPr>
                <a:t>→</a:t>
              </a:r>
              <a:r>
                <a:rPr kumimoji="0" lang="en-US" altLang="zh-TW" sz="1600" b="1">
                  <a:solidFill>
                    <a:prstClr val="black"/>
                  </a:solidFill>
                  <a:latin typeface="Arial" pitchFamily="34" charset="0"/>
                  <a:sym typeface="Symbol" pitchFamily="18" charset="2"/>
                </a:rPr>
                <a:t>   Gal → Glc → Ceramide</a:t>
              </a:r>
              <a:endParaRPr kumimoji="0" lang="zh-TW" altLang="en-US" sz="1600" b="1">
                <a:solidFill>
                  <a:prstClr val="black"/>
                </a:solidFill>
                <a:latin typeface="Arial" pitchFamily="34" charset="0"/>
                <a:sym typeface="Symbol" pitchFamily="18" charset="2"/>
              </a:endParaRPr>
            </a:p>
          </p:txBody>
        </p:sp>
        <p:sp>
          <p:nvSpPr>
            <p:cNvPr id="10253" name="Text Box 6"/>
            <p:cNvSpPr txBox="1">
              <a:spLocks noChangeArrowheads="1"/>
            </p:cNvSpPr>
            <p:nvPr/>
          </p:nvSpPr>
          <p:spPr bwMode="auto">
            <a:xfrm>
              <a:off x="1973" y="2432"/>
              <a:ext cx="36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Calibri" pitchFamily="34" charset="0"/>
                  <a:ea typeface="新細明體" pitchFamily="18" charset="-120"/>
                </a:defRPr>
              </a:lvl1pPr>
              <a:lvl2pPr marL="742950" indent="-285750">
                <a:spcBef>
                  <a:spcPct val="20000"/>
                </a:spcBef>
                <a:buChar char="–"/>
                <a:defRPr kumimoji="1" sz="2800">
                  <a:solidFill>
                    <a:schemeClr val="tx1"/>
                  </a:solidFill>
                  <a:latin typeface="Calibri" pitchFamily="34" charset="0"/>
                  <a:ea typeface="新細明體" pitchFamily="18" charset="-120"/>
                </a:defRPr>
              </a:lvl2pPr>
              <a:lvl3pPr marL="1143000" indent="-228600">
                <a:spcBef>
                  <a:spcPct val="20000"/>
                </a:spcBef>
                <a:buChar char="•"/>
                <a:defRPr kumimoji="1" sz="2400">
                  <a:solidFill>
                    <a:schemeClr val="tx1"/>
                  </a:solidFill>
                  <a:latin typeface="Calibri" pitchFamily="34" charset="0"/>
                  <a:ea typeface="新細明體" pitchFamily="18" charset="-120"/>
                </a:defRPr>
              </a:lvl3pPr>
              <a:lvl4pPr marL="1600200" indent="-228600">
                <a:spcBef>
                  <a:spcPct val="20000"/>
                </a:spcBef>
                <a:buChar char="–"/>
                <a:defRPr kumimoji="1" sz="2000">
                  <a:solidFill>
                    <a:schemeClr val="tx1"/>
                  </a:solidFill>
                  <a:latin typeface="Calibri" pitchFamily="34" charset="0"/>
                  <a:ea typeface="新細明體" pitchFamily="18" charset="-120"/>
                </a:defRPr>
              </a:lvl4pPr>
              <a:lvl5pPr marL="2057400" indent="-228600">
                <a:spcBef>
                  <a:spcPct val="20000"/>
                </a:spcBef>
                <a:buChar char="»"/>
                <a:defRPr kumimoji="1"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9pPr>
            </a:lstStyle>
            <a:p>
              <a:pPr>
                <a:spcBef>
                  <a:spcPct val="50000"/>
                </a:spcBef>
                <a:buFontTx/>
                <a:buNone/>
              </a:pPr>
              <a:r>
                <a:rPr kumimoji="0" lang="en-US" altLang="zh-TW" sz="1600" b="1">
                  <a:solidFill>
                    <a:prstClr val="black"/>
                  </a:solidFill>
                  <a:latin typeface="Arial" pitchFamily="34" charset="0"/>
                </a:rPr>
                <a:t>SA</a:t>
              </a:r>
            </a:p>
          </p:txBody>
        </p:sp>
        <p:sp>
          <p:nvSpPr>
            <p:cNvPr id="10254" name="Rectangle 7"/>
            <p:cNvSpPr>
              <a:spLocks noChangeArrowheads="1"/>
            </p:cNvSpPr>
            <p:nvPr/>
          </p:nvSpPr>
          <p:spPr bwMode="auto">
            <a:xfrm>
              <a:off x="1973" y="2840"/>
              <a:ext cx="36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Calibri" pitchFamily="34" charset="0"/>
                  <a:ea typeface="新細明體" pitchFamily="18" charset="-120"/>
                </a:defRPr>
              </a:lvl1pPr>
              <a:lvl2pPr marL="742950" indent="-285750">
                <a:spcBef>
                  <a:spcPct val="20000"/>
                </a:spcBef>
                <a:buChar char="–"/>
                <a:defRPr kumimoji="1" sz="2800">
                  <a:solidFill>
                    <a:schemeClr val="tx1"/>
                  </a:solidFill>
                  <a:latin typeface="Calibri" pitchFamily="34" charset="0"/>
                  <a:ea typeface="新細明體" pitchFamily="18" charset="-120"/>
                </a:defRPr>
              </a:lvl2pPr>
              <a:lvl3pPr marL="1143000" indent="-228600">
                <a:spcBef>
                  <a:spcPct val="20000"/>
                </a:spcBef>
                <a:buChar char="•"/>
                <a:defRPr kumimoji="1" sz="2400">
                  <a:solidFill>
                    <a:schemeClr val="tx1"/>
                  </a:solidFill>
                  <a:latin typeface="Calibri" pitchFamily="34" charset="0"/>
                  <a:ea typeface="新細明體" pitchFamily="18" charset="-120"/>
                </a:defRPr>
              </a:lvl3pPr>
              <a:lvl4pPr marL="1600200" indent="-228600">
                <a:spcBef>
                  <a:spcPct val="20000"/>
                </a:spcBef>
                <a:buChar char="–"/>
                <a:defRPr kumimoji="1" sz="2000">
                  <a:solidFill>
                    <a:schemeClr val="tx1"/>
                  </a:solidFill>
                  <a:latin typeface="Calibri" pitchFamily="34" charset="0"/>
                  <a:ea typeface="新細明體" pitchFamily="18" charset="-120"/>
                </a:defRPr>
              </a:lvl4pPr>
              <a:lvl5pPr marL="2057400" indent="-228600">
                <a:spcBef>
                  <a:spcPct val="20000"/>
                </a:spcBef>
                <a:buChar char="»"/>
                <a:defRPr kumimoji="1"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9pPr>
            </a:lstStyle>
            <a:p>
              <a:pPr>
                <a:buFontTx/>
                <a:buNone/>
              </a:pPr>
              <a:r>
                <a:rPr kumimoji="0" lang="en-US" altLang="zh-TW" sz="1600" b="1">
                  <a:solidFill>
                    <a:prstClr val="black"/>
                  </a:solidFill>
                  <a:latin typeface="Arial" pitchFamily="34" charset="0"/>
                </a:rPr>
                <a:t>SA</a:t>
              </a:r>
              <a:endParaRPr kumimoji="0" lang="zh-TW" altLang="en-US" sz="1600" b="1">
                <a:solidFill>
                  <a:prstClr val="black"/>
                </a:solidFill>
                <a:latin typeface="Arial" pitchFamily="34" charset="0"/>
              </a:endParaRPr>
            </a:p>
          </p:txBody>
        </p:sp>
        <p:sp>
          <p:nvSpPr>
            <p:cNvPr id="10255" name="Line 8"/>
            <p:cNvSpPr>
              <a:spLocks noChangeShapeType="1"/>
            </p:cNvSpPr>
            <p:nvPr/>
          </p:nvSpPr>
          <p:spPr bwMode="auto">
            <a:xfrm>
              <a:off x="2154" y="2251"/>
              <a:ext cx="0" cy="18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solidFill>
                  <a:prstClr val="black"/>
                </a:solidFill>
              </a:endParaRPr>
            </a:p>
          </p:txBody>
        </p:sp>
        <p:sp>
          <p:nvSpPr>
            <p:cNvPr id="10256" name="Line 9"/>
            <p:cNvSpPr>
              <a:spLocks noChangeShapeType="1"/>
            </p:cNvSpPr>
            <p:nvPr/>
          </p:nvSpPr>
          <p:spPr bwMode="auto">
            <a:xfrm>
              <a:off x="2154" y="2659"/>
              <a:ext cx="0" cy="18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solidFill>
                  <a:prstClr val="black"/>
                </a:solidFill>
              </a:endParaRPr>
            </a:p>
          </p:txBody>
        </p:sp>
      </p:grpSp>
      <p:pic>
        <p:nvPicPr>
          <p:cNvPr id="10245" name="Picture 4" descr="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8713" y="1752600"/>
            <a:ext cx="2652712" cy="196691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246" name="Rectangle 1"/>
          <p:cNvSpPr>
            <a:spLocks noChangeArrowheads="1"/>
          </p:cNvSpPr>
          <p:nvPr/>
        </p:nvSpPr>
        <p:spPr bwMode="auto">
          <a:xfrm>
            <a:off x="-252536" y="6348413"/>
            <a:ext cx="8489950"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Calibri" pitchFamily="34" charset="0"/>
                <a:ea typeface="新細明體" pitchFamily="18" charset="-120"/>
              </a:defRPr>
            </a:lvl1pPr>
            <a:lvl2pPr marL="742950" indent="-285750">
              <a:spcBef>
                <a:spcPct val="20000"/>
              </a:spcBef>
              <a:buChar char="–"/>
              <a:defRPr kumimoji="1" sz="2800">
                <a:solidFill>
                  <a:schemeClr val="tx1"/>
                </a:solidFill>
                <a:latin typeface="Calibri" pitchFamily="34" charset="0"/>
                <a:ea typeface="新細明體" pitchFamily="18" charset="-120"/>
              </a:defRPr>
            </a:lvl2pPr>
            <a:lvl3pPr marL="1143000" indent="-228600">
              <a:spcBef>
                <a:spcPct val="20000"/>
              </a:spcBef>
              <a:buChar char="•"/>
              <a:defRPr kumimoji="1" sz="2400">
                <a:solidFill>
                  <a:schemeClr val="tx1"/>
                </a:solidFill>
                <a:latin typeface="Calibri" pitchFamily="34" charset="0"/>
                <a:ea typeface="新細明體" pitchFamily="18" charset="-120"/>
              </a:defRPr>
            </a:lvl3pPr>
            <a:lvl4pPr marL="1600200" indent="-228600">
              <a:spcBef>
                <a:spcPct val="20000"/>
              </a:spcBef>
              <a:buChar char="–"/>
              <a:defRPr kumimoji="1" sz="2000">
                <a:solidFill>
                  <a:schemeClr val="tx1"/>
                </a:solidFill>
                <a:latin typeface="Calibri" pitchFamily="34" charset="0"/>
                <a:ea typeface="新細明體" pitchFamily="18" charset="-120"/>
              </a:defRPr>
            </a:lvl4pPr>
            <a:lvl5pPr marL="2057400" indent="-228600">
              <a:spcBef>
                <a:spcPct val="20000"/>
              </a:spcBef>
              <a:buChar char="»"/>
              <a:defRPr kumimoji="1"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9pPr>
          </a:lstStyle>
          <a:p>
            <a:pPr algn="ctr">
              <a:lnSpc>
                <a:spcPct val="80000"/>
              </a:lnSpc>
              <a:spcBef>
                <a:spcPct val="50000"/>
              </a:spcBef>
              <a:buFontTx/>
              <a:buNone/>
            </a:pPr>
            <a:r>
              <a:rPr kumimoji="0" lang="en-US" altLang="zh-TW" sz="1400" b="1" i="1">
                <a:solidFill>
                  <a:srgbClr val="000099"/>
                </a:solidFill>
              </a:rPr>
              <a:t>Schultz G, et al. Cancer Res. 1984;44:5914–5920;   Cheung NK, et al. Cancer Res. 1985;45:2642–1985</a:t>
            </a:r>
            <a:endParaRPr kumimoji="0" lang="zh-TW" altLang="en-US" sz="1400" b="1" i="1">
              <a:solidFill>
                <a:srgbClr val="000099"/>
              </a:solidFill>
            </a:endParaRPr>
          </a:p>
        </p:txBody>
      </p:sp>
      <p:sp>
        <p:nvSpPr>
          <p:cNvPr id="5" name="Rectangle 4"/>
          <p:cNvSpPr/>
          <p:nvPr/>
        </p:nvSpPr>
        <p:spPr>
          <a:xfrm>
            <a:off x="738188" y="1752600"/>
            <a:ext cx="4038600" cy="198755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000">
                <a:solidFill>
                  <a:schemeClr val="tx1"/>
                </a:solidFill>
                <a:latin typeface="Calibri" pitchFamily="34" charset="0"/>
                <a:ea typeface="新細明體" pitchFamily="18" charset="-120"/>
              </a:defRPr>
            </a:lvl1pPr>
            <a:lvl2pPr marL="742950" indent="-285750">
              <a:defRPr sz="2000">
                <a:solidFill>
                  <a:schemeClr val="tx1"/>
                </a:solidFill>
                <a:latin typeface="Calibri" pitchFamily="34" charset="0"/>
                <a:ea typeface="新細明體" pitchFamily="18" charset="-120"/>
              </a:defRPr>
            </a:lvl2pPr>
            <a:lvl3pPr marL="1143000" indent="-228600">
              <a:defRPr sz="2000">
                <a:solidFill>
                  <a:schemeClr val="tx1"/>
                </a:solidFill>
                <a:latin typeface="Calibri" pitchFamily="34" charset="0"/>
                <a:ea typeface="新細明體" pitchFamily="18" charset="-120"/>
              </a:defRPr>
            </a:lvl3pPr>
            <a:lvl4pPr marL="1600200" indent="-228600">
              <a:defRPr sz="2000">
                <a:solidFill>
                  <a:schemeClr val="tx1"/>
                </a:solidFill>
                <a:latin typeface="Calibri" pitchFamily="34" charset="0"/>
                <a:ea typeface="新細明體" pitchFamily="18" charset="-120"/>
              </a:defRPr>
            </a:lvl4pPr>
            <a:lvl5pPr marL="2057400" indent="-228600">
              <a:defRPr sz="2000">
                <a:solidFill>
                  <a:schemeClr val="tx1"/>
                </a:solidFill>
                <a:latin typeface="Calibri" pitchFamily="34" charset="0"/>
                <a:ea typeface="新細明體" pitchFamily="18" charset="-120"/>
              </a:defRPr>
            </a:lvl5pPr>
            <a:lvl6pPr marL="2514600" indent="-228600" eaLnBrk="0" fontAlgn="base" hangingPunct="0">
              <a:spcBef>
                <a:spcPct val="0"/>
              </a:spcBef>
              <a:spcAft>
                <a:spcPct val="0"/>
              </a:spcAft>
              <a:defRPr sz="2000">
                <a:solidFill>
                  <a:schemeClr val="tx1"/>
                </a:solidFill>
                <a:latin typeface="Calibri" pitchFamily="34" charset="0"/>
                <a:ea typeface="新細明體" pitchFamily="18" charset="-120"/>
              </a:defRPr>
            </a:lvl6pPr>
            <a:lvl7pPr marL="2971800" indent="-228600" eaLnBrk="0" fontAlgn="base" hangingPunct="0">
              <a:spcBef>
                <a:spcPct val="0"/>
              </a:spcBef>
              <a:spcAft>
                <a:spcPct val="0"/>
              </a:spcAft>
              <a:defRPr sz="2000">
                <a:solidFill>
                  <a:schemeClr val="tx1"/>
                </a:solidFill>
                <a:latin typeface="Calibri" pitchFamily="34" charset="0"/>
                <a:ea typeface="新細明體" pitchFamily="18" charset="-120"/>
              </a:defRPr>
            </a:lvl7pPr>
            <a:lvl8pPr marL="3429000" indent="-228600" eaLnBrk="0" fontAlgn="base" hangingPunct="0">
              <a:spcBef>
                <a:spcPct val="0"/>
              </a:spcBef>
              <a:spcAft>
                <a:spcPct val="0"/>
              </a:spcAft>
              <a:defRPr sz="2000">
                <a:solidFill>
                  <a:schemeClr val="tx1"/>
                </a:solidFill>
                <a:latin typeface="Calibri" pitchFamily="34" charset="0"/>
                <a:ea typeface="新細明體" pitchFamily="18" charset="-120"/>
              </a:defRPr>
            </a:lvl8pPr>
            <a:lvl9pPr marL="3886200" indent="-228600" eaLnBrk="0" fontAlgn="base" hangingPunct="0">
              <a:spcBef>
                <a:spcPct val="0"/>
              </a:spcBef>
              <a:spcAft>
                <a:spcPct val="0"/>
              </a:spcAft>
              <a:defRPr sz="2000">
                <a:solidFill>
                  <a:schemeClr val="tx1"/>
                </a:solidFill>
                <a:latin typeface="Calibri" pitchFamily="34" charset="0"/>
                <a:ea typeface="新細明體" pitchFamily="18" charset="-120"/>
              </a:defRPr>
            </a:lvl9pPr>
          </a:lstStyle>
          <a:p>
            <a:pPr algn="ctr">
              <a:defRPr/>
            </a:pPr>
            <a:endParaRPr lang="en-GB" altLang="zh-TW" smtClean="0">
              <a:solidFill>
                <a:srgbClr val="FFFFFF"/>
              </a:solidFill>
            </a:endParaRPr>
          </a:p>
        </p:txBody>
      </p:sp>
      <p:pic>
        <p:nvPicPr>
          <p:cNvPr id="1024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29563" y="1751013"/>
            <a:ext cx="923925" cy="127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19" descr="E:\user_data\Doc\Pictures\Friends\antiGD2 collaborators\cheres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2113" y="3617913"/>
            <a:ext cx="7588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0" name="TextBox 1"/>
          <p:cNvSpPr txBox="1">
            <a:spLocks noChangeArrowheads="1"/>
          </p:cNvSpPr>
          <p:nvPr/>
        </p:nvSpPr>
        <p:spPr bwMode="auto">
          <a:xfrm>
            <a:off x="7929563" y="3040063"/>
            <a:ext cx="1133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Calibri" pitchFamily="34" charset="0"/>
                <a:ea typeface="新細明體" pitchFamily="18" charset="-120"/>
              </a:defRPr>
            </a:lvl1pPr>
            <a:lvl2pPr marL="742950" indent="-285750">
              <a:spcBef>
                <a:spcPct val="20000"/>
              </a:spcBef>
              <a:buChar char="–"/>
              <a:defRPr kumimoji="1" sz="2800">
                <a:solidFill>
                  <a:schemeClr val="tx1"/>
                </a:solidFill>
                <a:latin typeface="Calibri" pitchFamily="34" charset="0"/>
                <a:ea typeface="新細明體" pitchFamily="18" charset="-120"/>
              </a:defRPr>
            </a:lvl2pPr>
            <a:lvl3pPr marL="1143000" indent="-228600">
              <a:spcBef>
                <a:spcPct val="20000"/>
              </a:spcBef>
              <a:buChar char="•"/>
              <a:defRPr kumimoji="1" sz="2400">
                <a:solidFill>
                  <a:schemeClr val="tx1"/>
                </a:solidFill>
                <a:latin typeface="Calibri" pitchFamily="34" charset="0"/>
                <a:ea typeface="新細明體" pitchFamily="18" charset="-120"/>
              </a:defRPr>
            </a:lvl3pPr>
            <a:lvl4pPr marL="1600200" indent="-228600">
              <a:spcBef>
                <a:spcPct val="20000"/>
              </a:spcBef>
              <a:buChar char="–"/>
              <a:defRPr kumimoji="1" sz="2000">
                <a:solidFill>
                  <a:schemeClr val="tx1"/>
                </a:solidFill>
                <a:latin typeface="Calibri" pitchFamily="34" charset="0"/>
                <a:ea typeface="新細明體" pitchFamily="18" charset="-120"/>
              </a:defRPr>
            </a:lvl4pPr>
            <a:lvl5pPr marL="2057400" indent="-228600">
              <a:spcBef>
                <a:spcPct val="20000"/>
              </a:spcBef>
              <a:buChar char="»"/>
              <a:defRPr kumimoji="1"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9pPr>
          </a:lstStyle>
          <a:p>
            <a:pPr>
              <a:spcBef>
                <a:spcPct val="0"/>
              </a:spcBef>
              <a:buFontTx/>
              <a:buNone/>
            </a:pPr>
            <a:r>
              <a:rPr kumimoji="0" lang="en-US" altLang="zh-TW" sz="1200" b="1">
                <a:solidFill>
                  <a:prstClr val="black"/>
                </a:solidFill>
              </a:rPr>
              <a:t>Ralph Reisfeld</a:t>
            </a:r>
            <a:endParaRPr kumimoji="0" lang="zh-TW" altLang="en-US" sz="1200" b="1">
              <a:solidFill>
                <a:prstClr val="black"/>
              </a:solidFill>
            </a:endParaRPr>
          </a:p>
        </p:txBody>
      </p:sp>
      <p:sp>
        <p:nvSpPr>
          <p:cNvPr id="10251" name="TextBox 2"/>
          <p:cNvSpPr txBox="1">
            <a:spLocks noChangeArrowheads="1"/>
          </p:cNvSpPr>
          <p:nvPr/>
        </p:nvSpPr>
        <p:spPr bwMode="auto">
          <a:xfrm>
            <a:off x="7929563" y="4694238"/>
            <a:ext cx="1133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Calibri" pitchFamily="34" charset="0"/>
                <a:ea typeface="新細明體" pitchFamily="18" charset="-120"/>
              </a:defRPr>
            </a:lvl1pPr>
            <a:lvl2pPr marL="742950" indent="-285750">
              <a:spcBef>
                <a:spcPct val="20000"/>
              </a:spcBef>
              <a:buChar char="–"/>
              <a:defRPr kumimoji="1" sz="2800">
                <a:solidFill>
                  <a:schemeClr val="tx1"/>
                </a:solidFill>
                <a:latin typeface="Calibri" pitchFamily="34" charset="0"/>
                <a:ea typeface="新細明體" pitchFamily="18" charset="-120"/>
              </a:defRPr>
            </a:lvl2pPr>
            <a:lvl3pPr marL="1143000" indent="-228600">
              <a:spcBef>
                <a:spcPct val="20000"/>
              </a:spcBef>
              <a:buChar char="•"/>
              <a:defRPr kumimoji="1" sz="2400">
                <a:solidFill>
                  <a:schemeClr val="tx1"/>
                </a:solidFill>
                <a:latin typeface="Calibri" pitchFamily="34" charset="0"/>
                <a:ea typeface="新細明體" pitchFamily="18" charset="-120"/>
              </a:defRPr>
            </a:lvl3pPr>
            <a:lvl4pPr marL="1600200" indent="-228600">
              <a:spcBef>
                <a:spcPct val="20000"/>
              </a:spcBef>
              <a:buChar char="–"/>
              <a:defRPr kumimoji="1" sz="2000">
                <a:solidFill>
                  <a:schemeClr val="tx1"/>
                </a:solidFill>
                <a:latin typeface="Calibri" pitchFamily="34" charset="0"/>
                <a:ea typeface="新細明體" pitchFamily="18" charset="-120"/>
              </a:defRPr>
            </a:lvl4pPr>
            <a:lvl5pPr marL="2057400" indent="-228600">
              <a:spcBef>
                <a:spcPct val="20000"/>
              </a:spcBef>
              <a:buChar char="»"/>
              <a:defRPr kumimoji="1"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9pPr>
          </a:lstStyle>
          <a:p>
            <a:pPr>
              <a:spcBef>
                <a:spcPct val="0"/>
              </a:spcBef>
              <a:buFontTx/>
              <a:buNone/>
            </a:pPr>
            <a:r>
              <a:rPr kumimoji="0" lang="en-US" altLang="zh-TW" sz="1200" b="1">
                <a:solidFill>
                  <a:prstClr val="black"/>
                </a:solidFill>
              </a:rPr>
              <a:t>David Cheresh</a:t>
            </a:r>
            <a:endParaRPr kumimoji="0" lang="zh-TW" altLang="en-US" sz="1200" b="1">
              <a:solidFill>
                <a:prstClr val="black"/>
              </a:solidFill>
            </a:endParaRPr>
          </a:p>
        </p:txBody>
      </p:sp>
      <p:pic>
        <p:nvPicPr>
          <p:cNvPr id="2" name="Picture 1"/>
          <p:cNvPicPr>
            <a:picLocks noChangeAspect="1"/>
          </p:cNvPicPr>
          <p:nvPr/>
        </p:nvPicPr>
        <p:blipFill>
          <a:blip r:embed="rId5"/>
          <a:stretch>
            <a:fillRect/>
          </a:stretch>
        </p:blipFill>
        <p:spPr>
          <a:xfrm>
            <a:off x="7878422" y="5164138"/>
            <a:ext cx="1198904" cy="1669903"/>
          </a:xfrm>
          <a:prstGeom prst="rect">
            <a:avLst/>
          </a:prstGeom>
        </p:spPr>
      </p:pic>
    </p:spTree>
    <p:extLst>
      <p:ext uri="{BB962C8B-B14F-4D97-AF65-F5344CB8AC3E}">
        <p14:creationId xmlns:p14="http://schemas.microsoft.com/office/powerpoint/2010/main" val="27071329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23838" y="76913"/>
            <a:ext cx="8623300" cy="1542338"/>
          </a:xfrm>
          <a:solidFill>
            <a:srgbClr val="FFFFCC"/>
          </a:solidFill>
          <a:ln w="19050">
            <a:solidFill>
              <a:srgbClr val="F94C07"/>
            </a:solidFill>
            <a:miter lim="800000"/>
            <a:headEnd/>
            <a:tailEnd/>
          </a:ln>
        </p:spPr>
        <p:txBody>
          <a:bodyPr>
            <a:normAutofit fontScale="90000"/>
          </a:bodyPr>
          <a:lstStyle/>
          <a:p>
            <a:pPr algn="ctr" eaLnBrk="1" hangingPunct="1"/>
            <a:r>
              <a:rPr lang="en-US" altLang="zh-TW" sz="3200" b="1" dirty="0" smtClean="0">
                <a:solidFill>
                  <a:srgbClr val="000099"/>
                </a:solidFill>
                <a:latin typeface="+mn-lt"/>
              </a:rPr>
              <a:t>COG ANBL0032</a:t>
            </a:r>
            <a:r>
              <a:rPr lang="en-US" altLang="zh-TW" b="1" dirty="0" smtClean="0">
                <a:solidFill>
                  <a:srgbClr val="000099"/>
                </a:solidFill>
                <a:latin typeface="+mn-lt"/>
              </a:rPr>
              <a:t/>
            </a:r>
            <a:br>
              <a:rPr lang="en-US" altLang="zh-TW" b="1" dirty="0" smtClean="0">
                <a:solidFill>
                  <a:srgbClr val="000099"/>
                </a:solidFill>
                <a:latin typeface="+mn-lt"/>
              </a:rPr>
            </a:br>
            <a:r>
              <a:rPr lang="en-US" altLang="zh-TW" sz="1000" b="1" dirty="0" smtClean="0">
                <a:solidFill>
                  <a:srgbClr val="000099"/>
                </a:solidFill>
              </a:rPr>
              <a:t>  </a:t>
            </a:r>
            <a:r>
              <a:rPr lang="en-US" altLang="zh-TW" sz="2800" b="1" dirty="0" smtClean="0">
                <a:solidFill>
                  <a:srgbClr val="000099"/>
                </a:solidFill>
              </a:rPr>
              <a:t/>
            </a:r>
            <a:br>
              <a:rPr lang="en-US" altLang="zh-TW" sz="2800" b="1" dirty="0" smtClean="0">
                <a:solidFill>
                  <a:srgbClr val="000099"/>
                </a:solidFill>
              </a:rPr>
            </a:br>
            <a:r>
              <a:rPr lang="en-US" altLang="zh-TW" sz="2800" b="1" dirty="0" smtClean="0">
                <a:solidFill>
                  <a:srgbClr val="000099"/>
                </a:solidFill>
                <a:latin typeface="+mn-lt"/>
              </a:rPr>
              <a:t>A Phase III randomized study of chimeric anti-GD2 in high risk neuroblastoma following </a:t>
            </a:r>
            <a:r>
              <a:rPr lang="en-US" altLang="zh-TW" sz="2800" b="1" dirty="0" err="1" smtClean="0">
                <a:solidFill>
                  <a:srgbClr val="000099"/>
                </a:solidFill>
                <a:latin typeface="+mn-lt"/>
              </a:rPr>
              <a:t>myeloablative</a:t>
            </a:r>
            <a:r>
              <a:rPr lang="en-US" altLang="zh-TW" sz="2800" b="1" dirty="0" smtClean="0">
                <a:solidFill>
                  <a:srgbClr val="000099"/>
                </a:solidFill>
                <a:latin typeface="+mn-lt"/>
              </a:rPr>
              <a:t> therapy and autologous stem cell rescue</a:t>
            </a:r>
          </a:p>
        </p:txBody>
      </p:sp>
      <p:sp>
        <p:nvSpPr>
          <p:cNvPr id="28675" name="Rectangle 3"/>
          <p:cNvSpPr>
            <a:spLocks noGrp="1" noChangeArrowheads="1"/>
          </p:cNvSpPr>
          <p:nvPr>
            <p:ph type="body" idx="1"/>
          </p:nvPr>
        </p:nvSpPr>
        <p:spPr>
          <a:xfrm>
            <a:off x="96347" y="1757363"/>
            <a:ext cx="8915401" cy="461962"/>
          </a:xfrm>
        </p:spPr>
        <p:txBody>
          <a:bodyPr>
            <a:normAutofit/>
          </a:bodyPr>
          <a:lstStyle/>
          <a:p>
            <a:pPr>
              <a:lnSpc>
                <a:spcPct val="120000"/>
              </a:lnSpc>
              <a:buClr>
                <a:schemeClr val="tx1"/>
              </a:buClr>
              <a:buNone/>
            </a:pPr>
            <a:r>
              <a:rPr lang="en-US" altLang="zh-TW" sz="1800" b="1" dirty="0" smtClean="0"/>
              <a:t>Chair: </a:t>
            </a:r>
            <a:r>
              <a:rPr lang="en-US" altLang="zh-TW" sz="1800" dirty="0" smtClean="0"/>
              <a:t>Alice L. Yu MD, PhD; </a:t>
            </a:r>
            <a:r>
              <a:rPr kumimoji="1" lang="en-US" altLang="zh-TW" sz="1800" b="1" kern="0" dirty="0" smtClean="0">
                <a:solidFill>
                  <a:srgbClr val="000000"/>
                </a:solidFill>
              </a:rPr>
              <a:t>Co-Chair</a:t>
            </a:r>
            <a:r>
              <a:rPr kumimoji="1" lang="en-US" altLang="zh-TW" sz="1800" b="1" kern="0" dirty="0">
                <a:solidFill>
                  <a:srgbClr val="000000"/>
                </a:solidFill>
              </a:rPr>
              <a:t>:</a:t>
            </a:r>
            <a:r>
              <a:rPr kumimoji="1" lang="en-US" altLang="zh-TW" sz="1800" kern="0" dirty="0">
                <a:solidFill>
                  <a:srgbClr val="000000"/>
                </a:solidFill>
              </a:rPr>
              <a:t> Andrew Gilman, </a:t>
            </a:r>
            <a:r>
              <a:rPr kumimoji="1" lang="en-US" altLang="zh-TW" sz="1800" kern="0" dirty="0" smtClean="0">
                <a:solidFill>
                  <a:srgbClr val="000000"/>
                </a:solidFill>
              </a:rPr>
              <a:t>MD; </a:t>
            </a:r>
            <a:r>
              <a:rPr kumimoji="1" lang="en-US" altLang="zh-TW" sz="1800" b="1" kern="0" dirty="0" smtClean="0">
                <a:solidFill>
                  <a:srgbClr val="000000"/>
                </a:solidFill>
              </a:rPr>
              <a:t>Vice </a:t>
            </a:r>
            <a:r>
              <a:rPr kumimoji="1" lang="en-US" altLang="zh-TW" sz="1800" b="1" kern="0" dirty="0">
                <a:solidFill>
                  <a:srgbClr val="000000"/>
                </a:solidFill>
              </a:rPr>
              <a:t>Chair: </a:t>
            </a:r>
            <a:r>
              <a:rPr kumimoji="1" lang="en-US" altLang="zh-TW" sz="1800" kern="0" dirty="0">
                <a:solidFill>
                  <a:srgbClr val="000000"/>
                </a:solidFill>
              </a:rPr>
              <a:t>M. </a:t>
            </a:r>
            <a:r>
              <a:rPr kumimoji="1" lang="en-US" altLang="zh-TW" sz="1800" kern="0" dirty="0" err="1">
                <a:solidFill>
                  <a:srgbClr val="000000"/>
                </a:solidFill>
              </a:rPr>
              <a:t>Fevzi</a:t>
            </a:r>
            <a:r>
              <a:rPr kumimoji="1" lang="en-US" altLang="zh-TW" sz="1800" kern="0" dirty="0">
                <a:solidFill>
                  <a:srgbClr val="000000"/>
                </a:solidFill>
              </a:rPr>
              <a:t> Ozkaynak, MD </a:t>
            </a:r>
          </a:p>
          <a:p>
            <a:pPr algn="ctr" eaLnBrk="1" hangingPunct="1">
              <a:lnSpc>
                <a:spcPct val="150000"/>
              </a:lnSpc>
              <a:buClr>
                <a:schemeClr val="tx1"/>
              </a:buClr>
              <a:buFont typeface="Marlett" pitchFamily="2" charset="2"/>
              <a:buNone/>
            </a:pPr>
            <a:endParaRPr lang="en-US" altLang="zh-TW" sz="1800" dirty="0" smtClean="0"/>
          </a:p>
        </p:txBody>
      </p:sp>
      <p:grpSp>
        <p:nvGrpSpPr>
          <p:cNvPr id="2" name="Group 1"/>
          <p:cNvGrpSpPr/>
          <p:nvPr/>
        </p:nvGrpSpPr>
        <p:grpSpPr>
          <a:xfrm>
            <a:off x="786910" y="2195468"/>
            <a:ext cx="7534275" cy="2207419"/>
            <a:chOff x="0" y="3505200"/>
            <a:chExt cx="8763000" cy="2986088"/>
          </a:xfrm>
        </p:grpSpPr>
        <p:sp>
          <p:nvSpPr>
            <p:cNvPr id="28676" name="Text Box 6"/>
            <p:cNvSpPr txBox="1">
              <a:spLocks noChangeArrowheads="1"/>
            </p:cNvSpPr>
            <p:nvPr/>
          </p:nvSpPr>
          <p:spPr bwMode="auto">
            <a:xfrm>
              <a:off x="0" y="3678238"/>
              <a:ext cx="2778125" cy="1370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Calibri" pitchFamily="34" charset="0"/>
                  <a:ea typeface="新細明體" pitchFamily="18" charset="-120"/>
                </a:defRPr>
              </a:lvl1pPr>
              <a:lvl2pPr marL="742950" indent="-285750">
                <a:spcBef>
                  <a:spcPct val="20000"/>
                </a:spcBef>
                <a:buChar char="–"/>
                <a:defRPr kumimoji="1" sz="2800">
                  <a:solidFill>
                    <a:schemeClr val="tx1"/>
                  </a:solidFill>
                  <a:latin typeface="Calibri" pitchFamily="34" charset="0"/>
                  <a:ea typeface="新細明體" pitchFamily="18" charset="-120"/>
                </a:defRPr>
              </a:lvl2pPr>
              <a:lvl3pPr marL="1143000" indent="-228600">
                <a:spcBef>
                  <a:spcPct val="20000"/>
                </a:spcBef>
                <a:buChar char="•"/>
                <a:defRPr kumimoji="1" sz="2400">
                  <a:solidFill>
                    <a:schemeClr val="tx1"/>
                  </a:solidFill>
                  <a:latin typeface="Calibri" pitchFamily="34" charset="0"/>
                  <a:ea typeface="新細明體" pitchFamily="18" charset="-120"/>
                </a:defRPr>
              </a:lvl3pPr>
              <a:lvl4pPr marL="1600200" indent="-228600">
                <a:spcBef>
                  <a:spcPct val="20000"/>
                </a:spcBef>
                <a:buChar char="–"/>
                <a:defRPr kumimoji="1" sz="2000">
                  <a:solidFill>
                    <a:schemeClr val="tx1"/>
                  </a:solidFill>
                  <a:latin typeface="Calibri" pitchFamily="34" charset="0"/>
                  <a:ea typeface="新細明體" pitchFamily="18" charset="-120"/>
                </a:defRPr>
              </a:lvl4pPr>
              <a:lvl5pPr marL="2057400" indent="-228600">
                <a:spcBef>
                  <a:spcPct val="20000"/>
                </a:spcBef>
                <a:buChar char="»"/>
                <a:defRPr kumimoji="1"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9pPr>
            </a:lstStyle>
            <a:p>
              <a:pPr algn="r">
                <a:spcBef>
                  <a:spcPct val="50000"/>
                </a:spcBef>
                <a:buFontTx/>
                <a:buNone/>
              </a:pPr>
              <a:r>
                <a:rPr kumimoji="0" lang="en-US" altLang="zh-TW" sz="2000" b="1" dirty="0">
                  <a:solidFill>
                    <a:srgbClr val="000099"/>
                  </a:solidFill>
                </a:rPr>
                <a:t>Participating institutes: </a:t>
              </a:r>
            </a:p>
            <a:p>
              <a:pPr algn="r">
                <a:spcBef>
                  <a:spcPct val="50000"/>
                </a:spcBef>
                <a:buFontTx/>
                <a:buNone/>
              </a:pPr>
              <a:r>
                <a:rPr kumimoji="0" lang="en-US" altLang="zh-TW" sz="1800" dirty="0">
                  <a:solidFill>
                    <a:prstClr val="black"/>
                  </a:solidFill>
                </a:rPr>
                <a:t>166 institutes across the USA, Canada, Australia and New Zealand</a:t>
              </a:r>
              <a:endParaRPr kumimoji="0" lang="zh-TW" altLang="en-US" sz="1800" dirty="0">
                <a:solidFill>
                  <a:prstClr val="black"/>
                </a:solidFill>
              </a:endParaRPr>
            </a:p>
          </p:txBody>
        </p:sp>
        <p:sp>
          <p:nvSpPr>
            <p:cNvPr id="7" name="Shape 288"/>
            <p:cNvSpPr/>
            <p:nvPr/>
          </p:nvSpPr>
          <p:spPr>
            <a:xfrm>
              <a:off x="3352800" y="3505200"/>
              <a:ext cx="5410200" cy="2986088"/>
            </a:xfrm>
            <a:custGeom>
              <a:avLst/>
              <a:gdLst/>
              <a:ahLst/>
              <a:cxnLst>
                <a:cxn ang="0">
                  <a:pos x="wd2" y="hd2"/>
                </a:cxn>
                <a:cxn ang="5400000">
                  <a:pos x="wd2" y="hd2"/>
                </a:cxn>
                <a:cxn ang="10800000">
                  <a:pos x="wd2" y="hd2"/>
                </a:cxn>
                <a:cxn ang="16200000">
                  <a:pos x="wd2" y="hd2"/>
                </a:cxn>
              </a:cxnLst>
              <a:rect l="0" t="0" r="r" b="b"/>
              <a:pathLst>
                <a:path w="21600" h="21580" extrusionOk="0">
                  <a:moveTo>
                    <a:pt x="21581" y="18587"/>
                  </a:moveTo>
                  <a:cubicBezTo>
                    <a:pt x="21581" y="18587"/>
                    <a:pt x="21562" y="18623"/>
                    <a:pt x="21562" y="18623"/>
                  </a:cubicBezTo>
                  <a:cubicBezTo>
                    <a:pt x="21562" y="18623"/>
                    <a:pt x="21562" y="18659"/>
                    <a:pt x="21562" y="18659"/>
                  </a:cubicBezTo>
                  <a:cubicBezTo>
                    <a:pt x="21524" y="18659"/>
                    <a:pt x="21524" y="18659"/>
                    <a:pt x="21505" y="18696"/>
                  </a:cubicBezTo>
                  <a:cubicBezTo>
                    <a:pt x="21505" y="18732"/>
                    <a:pt x="21505" y="18732"/>
                    <a:pt x="21505" y="18768"/>
                  </a:cubicBezTo>
                  <a:cubicBezTo>
                    <a:pt x="21487" y="18805"/>
                    <a:pt x="21430" y="19023"/>
                    <a:pt x="21392" y="18986"/>
                  </a:cubicBezTo>
                  <a:cubicBezTo>
                    <a:pt x="21335" y="18950"/>
                    <a:pt x="21411" y="18877"/>
                    <a:pt x="21392" y="18805"/>
                  </a:cubicBezTo>
                  <a:cubicBezTo>
                    <a:pt x="21373" y="18768"/>
                    <a:pt x="21316" y="18732"/>
                    <a:pt x="21297" y="18696"/>
                  </a:cubicBezTo>
                  <a:cubicBezTo>
                    <a:pt x="21316" y="18659"/>
                    <a:pt x="21335" y="18659"/>
                    <a:pt x="21354" y="18623"/>
                  </a:cubicBezTo>
                  <a:cubicBezTo>
                    <a:pt x="21354" y="18623"/>
                    <a:pt x="21354" y="18551"/>
                    <a:pt x="21354" y="18551"/>
                  </a:cubicBezTo>
                  <a:cubicBezTo>
                    <a:pt x="21373" y="18514"/>
                    <a:pt x="21373" y="18514"/>
                    <a:pt x="21373" y="18478"/>
                  </a:cubicBezTo>
                  <a:cubicBezTo>
                    <a:pt x="21373" y="18478"/>
                    <a:pt x="21373" y="18442"/>
                    <a:pt x="21354" y="18442"/>
                  </a:cubicBezTo>
                  <a:cubicBezTo>
                    <a:pt x="21354" y="18405"/>
                    <a:pt x="21354" y="18405"/>
                    <a:pt x="21373" y="18405"/>
                  </a:cubicBezTo>
                  <a:cubicBezTo>
                    <a:pt x="21354" y="18369"/>
                    <a:pt x="21335" y="18333"/>
                    <a:pt x="21335" y="18296"/>
                  </a:cubicBezTo>
                  <a:cubicBezTo>
                    <a:pt x="21335" y="18296"/>
                    <a:pt x="21335" y="18260"/>
                    <a:pt x="21316" y="18260"/>
                  </a:cubicBezTo>
                  <a:cubicBezTo>
                    <a:pt x="21316" y="18260"/>
                    <a:pt x="21316" y="18224"/>
                    <a:pt x="21297" y="18224"/>
                  </a:cubicBezTo>
                  <a:cubicBezTo>
                    <a:pt x="21316" y="18260"/>
                    <a:pt x="21316" y="18260"/>
                    <a:pt x="21316" y="18296"/>
                  </a:cubicBezTo>
                  <a:cubicBezTo>
                    <a:pt x="21316" y="18296"/>
                    <a:pt x="21316" y="18296"/>
                    <a:pt x="21316" y="18296"/>
                  </a:cubicBezTo>
                  <a:cubicBezTo>
                    <a:pt x="21297" y="18224"/>
                    <a:pt x="21278" y="18188"/>
                    <a:pt x="21260" y="18151"/>
                  </a:cubicBezTo>
                  <a:cubicBezTo>
                    <a:pt x="21260" y="18115"/>
                    <a:pt x="21260" y="18115"/>
                    <a:pt x="21260" y="18079"/>
                  </a:cubicBezTo>
                  <a:cubicBezTo>
                    <a:pt x="21260" y="18079"/>
                    <a:pt x="21241" y="18042"/>
                    <a:pt x="21241" y="18042"/>
                  </a:cubicBezTo>
                  <a:cubicBezTo>
                    <a:pt x="21241" y="18042"/>
                    <a:pt x="21241" y="18042"/>
                    <a:pt x="21241" y="18042"/>
                  </a:cubicBezTo>
                  <a:cubicBezTo>
                    <a:pt x="21241" y="18042"/>
                    <a:pt x="21241" y="18042"/>
                    <a:pt x="21260" y="18042"/>
                  </a:cubicBezTo>
                  <a:cubicBezTo>
                    <a:pt x="21260" y="18079"/>
                    <a:pt x="21260" y="18079"/>
                    <a:pt x="21278" y="18115"/>
                  </a:cubicBezTo>
                  <a:cubicBezTo>
                    <a:pt x="21278" y="18079"/>
                    <a:pt x="21297" y="18115"/>
                    <a:pt x="21316" y="18115"/>
                  </a:cubicBezTo>
                  <a:cubicBezTo>
                    <a:pt x="21316" y="18115"/>
                    <a:pt x="21316" y="18151"/>
                    <a:pt x="21316" y="18151"/>
                  </a:cubicBezTo>
                  <a:cubicBezTo>
                    <a:pt x="21335" y="18151"/>
                    <a:pt x="21335" y="18151"/>
                    <a:pt x="21335" y="18151"/>
                  </a:cubicBezTo>
                  <a:cubicBezTo>
                    <a:pt x="21335" y="18151"/>
                    <a:pt x="21335" y="18151"/>
                    <a:pt x="21335" y="18151"/>
                  </a:cubicBezTo>
                  <a:cubicBezTo>
                    <a:pt x="21335" y="18151"/>
                    <a:pt x="21354" y="18188"/>
                    <a:pt x="21354" y="18188"/>
                  </a:cubicBezTo>
                  <a:cubicBezTo>
                    <a:pt x="21354" y="18188"/>
                    <a:pt x="21354" y="18188"/>
                    <a:pt x="21354" y="18224"/>
                  </a:cubicBezTo>
                  <a:cubicBezTo>
                    <a:pt x="21354" y="18224"/>
                    <a:pt x="21335" y="18224"/>
                    <a:pt x="21335" y="18224"/>
                  </a:cubicBezTo>
                  <a:cubicBezTo>
                    <a:pt x="21335" y="18224"/>
                    <a:pt x="21335" y="18224"/>
                    <a:pt x="21335" y="18224"/>
                  </a:cubicBezTo>
                  <a:cubicBezTo>
                    <a:pt x="21354" y="18224"/>
                    <a:pt x="21373" y="18260"/>
                    <a:pt x="21373" y="18296"/>
                  </a:cubicBezTo>
                  <a:cubicBezTo>
                    <a:pt x="21373" y="18296"/>
                    <a:pt x="21373" y="18296"/>
                    <a:pt x="21354" y="18296"/>
                  </a:cubicBezTo>
                  <a:cubicBezTo>
                    <a:pt x="21373" y="18296"/>
                    <a:pt x="21373" y="18333"/>
                    <a:pt x="21373" y="18333"/>
                  </a:cubicBezTo>
                  <a:cubicBezTo>
                    <a:pt x="21373" y="18333"/>
                    <a:pt x="21354" y="18333"/>
                    <a:pt x="21354" y="18333"/>
                  </a:cubicBezTo>
                  <a:cubicBezTo>
                    <a:pt x="21354" y="18333"/>
                    <a:pt x="21354" y="18333"/>
                    <a:pt x="21354" y="18333"/>
                  </a:cubicBezTo>
                  <a:cubicBezTo>
                    <a:pt x="21373" y="18333"/>
                    <a:pt x="21373" y="18333"/>
                    <a:pt x="21373" y="18369"/>
                  </a:cubicBezTo>
                  <a:cubicBezTo>
                    <a:pt x="21373" y="18369"/>
                    <a:pt x="21373" y="18369"/>
                    <a:pt x="21373" y="18369"/>
                  </a:cubicBezTo>
                  <a:cubicBezTo>
                    <a:pt x="21392" y="18369"/>
                    <a:pt x="21392" y="18369"/>
                    <a:pt x="21392" y="18369"/>
                  </a:cubicBezTo>
                  <a:cubicBezTo>
                    <a:pt x="21392" y="18369"/>
                    <a:pt x="21392" y="18369"/>
                    <a:pt x="21392" y="18405"/>
                  </a:cubicBezTo>
                  <a:cubicBezTo>
                    <a:pt x="21411" y="18405"/>
                    <a:pt x="21411" y="18405"/>
                    <a:pt x="21411" y="18405"/>
                  </a:cubicBezTo>
                  <a:cubicBezTo>
                    <a:pt x="21411" y="18369"/>
                    <a:pt x="21411" y="18369"/>
                    <a:pt x="21411" y="18333"/>
                  </a:cubicBezTo>
                  <a:cubicBezTo>
                    <a:pt x="21411" y="18333"/>
                    <a:pt x="21411" y="18333"/>
                    <a:pt x="21411" y="18333"/>
                  </a:cubicBezTo>
                  <a:cubicBezTo>
                    <a:pt x="21449" y="18369"/>
                    <a:pt x="21430" y="18442"/>
                    <a:pt x="21449" y="18478"/>
                  </a:cubicBezTo>
                  <a:cubicBezTo>
                    <a:pt x="21468" y="18478"/>
                    <a:pt x="21505" y="18551"/>
                    <a:pt x="21524" y="18514"/>
                  </a:cubicBezTo>
                  <a:cubicBezTo>
                    <a:pt x="21543" y="18514"/>
                    <a:pt x="21562" y="18478"/>
                    <a:pt x="21600" y="18478"/>
                  </a:cubicBezTo>
                  <a:cubicBezTo>
                    <a:pt x="21600" y="18478"/>
                    <a:pt x="21600" y="18478"/>
                    <a:pt x="21600" y="18478"/>
                  </a:cubicBezTo>
                  <a:cubicBezTo>
                    <a:pt x="21600" y="18551"/>
                    <a:pt x="21600" y="18551"/>
                    <a:pt x="21581" y="18587"/>
                  </a:cubicBezTo>
                  <a:close/>
                  <a:moveTo>
                    <a:pt x="21278" y="18986"/>
                  </a:moveTo>
                  <a:cubicBezTo>
                    <a:pt x="21278" y="18986"/>
                    <a:pt x="21297" y="18950"/>
                    <a:pt x="21297" y="18950"/>
                  </a:cubicBezTo>
                  <a:cubicBezTo>
                    <a:pt x="21297" y="18950"/>
                    <a:pt x="21316" y="18950"/>
                    <a:pt x="21316" y="18950"/>
                  </a:cubicBezTo>
                  <a:cubicBezTo>
                    <a:pt x="21316" y="18950"/>
                    <a:pt x="21316" y="18986"/>
                    <a:pt x="21335" y="18986"/>
                  </a:cubicBezTo>
                  <a:cubicBezTo>
                    <a:pt x="21316" y="18986"/>
                    <a:pt x="21316" y="18986"/>
                    <a:pt x="21316" y="19023"/>
                  </a:cubicBezTo>
                  <a:cubicBezTo>
                    <a:pt x="21316" y="19023"/>
                    <a:pt x="21335" y="19023"/>
                    <a:pt x="21335" y="19059"/>
                  </a:cubicBezTo>
                  <a:cubicBezTo>
                    <a:pt x="21316" y="19095"/>
                    <a:pt x="21297" y="19168"/>
                    <a:pt x="21278" y="19204"/>
                  </a:cubicBezTo>
                  <a:cubicBezTo>
                    <a:pt x="21260" y="19204"/>
                    <a:pt x="21222" y="19240"/>
                    <a:pt x="21222" y="19277"/>
                  </a:cubicBezTo>
                  <a:cubicBezTo>
                    <a:pt x="21241" y="19277"/>
                    <a:pt x="21241" y="19313"/>
                    <a:pt x="21260" y="19313"/>
                  </a:cubicBezTo>
                  <a:cubicBezTo>
                    <a:pt x="21260" y="19313"/>
                    <a:pt x="21260" y="19313"/>
                    <a:pt x="21260" y="19313"/>
                  </a:cubicBezTo>
                  <a:cubicBezTo>
                    <a:pt x="21241" y="19313"/>
                    <a:pt x="21241" y="19313"/>
                    <a:pt x="21241" y="19349"/>
                  </a:cubicBezTo>
                  <a:cubicBezTo>
                    <a:pt x="21222" y="19313"/>
                    <a:pt x="21222" y="19313"/>
                    <a:pt x="21222" y="19313"/>
                  </a:cubicBezTo>
                  <a:cubicBezTo>
                    <a:pt x="21203" y="19313"/>
                    <a:pt x="21165" y="19349"/>
                    <a:pt x="21146" y="19386"/>
                  </a:cubicBezTo>
                  <a:cubicBezTo>
                    <a:pt x="21146" y="19386"/>
                    <a:pt x="21146" y="19386"/>
                    <a:pt x="21127" y="19386"/>
                  </a:cubicBezTo>
                  <a:cubicBezTo>
                    <a:pt x="21146" y="19386"/>
                    <a:pt x="21146" y="19422"/>
                    <a:pt x="21146" y="19422"/>
                  </a:cubicBezTo>
                  <a:cubicBezTo>
                    <a:pt x="21146" y="19422"/>
                    <a:pt x="21146" y="19458"/>
                    <a:pt x="21146" y="19494"/>
                  </a:cubicBezTo>
                  <a:cubicBezTo>
                    <a:pt x="21127" y="19458"/>
                    <a:pt x="21127" y="19458"/>
                    <a:pt x="21108" y="19458"/>
                  </a:cubicBezTo>
                  <a:cubicBezTo>
                    <a:pt x="21108" y="19458"/>
                    <a:pt x="21108" y="19458"/>
                    <a:pt x="21108" y="19458"/>
                  </a:cubicBezTo>
                  <a:cubicBezTo>
                    <a:pt x="21127" y="19494"/>
                    <a:pt x="21127" y="19494"/>
                    <a:pt x="21127" y="19494"/>
                  </a:cubicBezTo>
                  <a:cubicBezTo>
                    <a:pt x="21127" y="19531"/>
                    <a:pt x="21108" y="19567"/>
                    <a:pt x="21108" y="19640"/>
                  </a:cubicBezTo>
                  <a:cubicBezTo>
                    <a:pt x="21108" y="19640"/>
                    <a:pt x="21051" y="19712"/>
                    <a:pt x="21033" y="19749"/>
                  </a:cubicBezTo>
                  <a:cubicBezTo>
                    <a:pt x="20995" y="19749"/>
                    <a:pt x="20957" y="19712"/>
                    <a:pt x="20919" y="19676"/>
                  </a:cubicBezTo>
                  <a:cubicBezTo>
                    <a:pt x="20919" y="19676"/>
                    <a:pt x="20919" y="19676"/>
                    <a:pt x="20919" y="19676"/>
                  </a:cubicBezTo>
                  <a:cubicBezTo>
                    <a:pt x="20919" y="19640"/>
                    <a:pt x="20900" y="19640"/>
                    <a:pt x="20900" y="19676"/>
                  </a:cubicBezTo>
                  <a:cubicBezTo>
                    <a:pt x="20881" y="19676"/>
                    <a:pt x="20862" y="19676"/>
                    <a:pt x="20843" y="19640"/>
                  </a:cubicBezTo>
                  <a:cubicBezTo>
                    <a:pt x="20843" y="19640"/>
                    <a:pt x="20843" y="19640"/>
                    <a:pt x="20843" y="19640"/>
                  </a:cubicBezTo>
                  <a:cubicBezTo>
                    <a:pt x="20862" y="19640"/>
                    <a:pt x="20862" y="19640"/>
                    <a:pt x="20862" y="19640"/>
                  </a:cubicBezTo>
                  <a:cubicBezTo>
                    <a:pt x="20862" y="19640"/>
                    <a:pt x="20862" y="19640"/>
                    <a:pt x="20862" y="19640"/>
                  </a:cubicBezTo>
                  <a:cubicBezTo>
                    <a:pt x="20862" y="19640"/>
                    <a:pt x="20862" y="19640"/>
                    <a:pt x="20881" y="19603"/>
                  </a:cubicBezTo>
                  <a:cubicBezTo>
                    <a:pt x="20881" y="19603"/>
                    <a:pt x="20881" y="19603"/>
                    <a:pt x="20881" y="19603"/>
                  </a:cubicBezTo>
                  <a:cubicBezTo>
                    <a:pt x="20862" y="19603"/>
                    <a:pt x="20862" y="19603"/>
                    <a:pt x="20862" y="19603"/>
                  </a:cubicBezTo>
                  <a:cubicBezTo>
                    <a:pt x="20862" y="19603"/>
                    <a:pt x="20862" y="19603"/>
                    <a:pt x="20862" y="19603"/>
                  </a:cubicBezTo>
                  <a:cubicBezTo>
                    <a:pt x="20862" y="19603"/>
                    <a:pt x="20881" y="19603"/>
                    <a:pt x="20881" y="19603"/>
                  </a:cubicBezTo>
                  <a:cubicBezTo>
                    <a:pt x="20881" y="19603"/>
                    <a:pt x="20881" y="19567"/>
                    <a:pt x="20881" y="19567"/>
                  </a:cubicBezTo>
                  <a:cubicBezTo>
                    <a:pt x="20881" y="19567"/>
                    <a:pt x="20881" y="19567"/>
                    <a:pt x="20881" y="19567"/>
                  </a:cubicBezTo>
                  <a:cubicBezTo>
                    <a:pt x="20881" y="19567"/>
                    <a:pt x="20900" y="19567"/>
                    <a:pt x="20900" y="19567"/>
                  </a:cubicBezTo>
                  <a:cubicBezTo>
                    <a:pt x="20900" y="19567"/>
                    <a:pt x="20881" y="19531"/>
                    <a:pt x="20900" y="19494"/>
                  </a:cubicBezTo>
                  <a:cubicBezTo>
                    <a:pt x="20900" y="19494"/>
                    <a:pt x="20900" y="19494"/>
                    <a:pt x="20900" y="19494"/>
                  </a:cubicBezTo>
                  <a:cubicBezTo>
                    <a:pt x="20919" y="19494"/>
                    <a:pt x="20919" y="19458"/>
                    <a:pt x="20938" y="19422"/>
                  </a:cubicBezTo>
                  <a:cubicBezTo>
                    <a:pt x="20938" y="19422"/>
                    <a:pt x="20938" y="19422"/>
                    <a:pt x="20938" y="19422"/>
                  </a:cubicBezTo>
                  <a:cubicBezTo>
                    <a:pt x="20957" y="19386"/>
                    <a:pt x="20995" y="19386"/>
                    <a:pt x="21014" y="19349"/>
                  </a:cubicBezTo>
                  <a:cubicBezTo>
                    <a:pt x="21033" y="19313"/>
                    <a:pt x="21051" y="19313"/>
                    <a:pt x="21070" y="19277"/>
                  </a:cubicBezTo>
                  <a:cubicBezTo>
                    <a:pt x="21070" y="19240"/>
                    <a:pt x="21070" y="19240"/>
                    <a:pt x="21070" y="19240"/>
                  </a:cubicBezTo>
                  <a:cubicBezTo>
                    <a:pt x="21089" y="19240"/>
                    <a:pt x="21108" y="19204"/>
                    <a:pt x="21108" y="19204"/>
                  </a:cubicBezTo>
                  <a:cubicBezTo>
                    <a:pt x="21108" y="19204"/>
                    <a:pt x="21146" y="19131"/>
                    <a:pt x="21146" y="19131"/>
                  </a:cubicBezTo>
                  <a:cubicBezTo>
                    <a:pt x="21165" y="19131"/>
                    <a:pt x="21165" y="19059"/>
                    <a:pt x="21165" y="19059"/>
                  </a:cubicBezTo>
                  <a:cubicBezTo>
                    <a:pt x="21165" y="19059"/>
                    <a:pt x="21184" y="19023"/>
                    <a:pt x="21203" y="19023"/>
                  </a:cubicBezTo>
                  <a:cubicBezTo>
                    <a:pt x="21203" y="18986"/>
                    <a:pt x="21203" y="18950"/>
                    <a:pt x="21203" y="18914"/>
                  </a:cubicBezTo>
                  <a:cubicBezTo>
                    <a:pt x="21203" y="18914"/>
                    <a:pt x="21222" y="18877"/>
                    <a:pt x="21222" y="18877"/>
                  </a:cubicBezTo>
                  <a:cubicBezTo>
                    <a:pt x="21260" y="18877"/>
                    <a:pt x="21241" y="18950"/>
                    <a:pt x="21278" y="18986"/>
                  </a:cubicBezTo>
                  <a:close/>
                  <a:moveTo>
                    <a:pt x="10630" y="5627"/>
                  </a:moveTo>
                  <a:cubicBezTo>
                    <a:pt x="10630" y="5627"/>
                    <a:pt x="10630" y="5627"/>
                    <a:pt x="10630" y="5627"/>
                  </a:cubicBezTo>
                  <a:cubicBezTo>
                    <a:pt x="10630" y="5627"/>
                    <a:pt x="10611" y="5663"/>
                    <a:pt x="10611" y="5663"/>
                  </a:cubicBezTo>
                  <a:cubicBezTo>
                    <a:pt x="10592" y="5663"/>
                    <a:pt x="10592" y="5627"/>
                    <a:pt x="10592" y="5627"/>
                  </a:cubicBezTo>
                  <a:cubicBezTo>
                    <a:pt x="10573" y="5627"/>
                    <a:pt x="10573" y="5627"/>
                    <a:pt x="10554" y="5627"/>
                  </a:cubicBezTo>
                  <a:cubicBezTo>
                    <a:pt x="10535" y="5554"/>
                    <a:pt x="10554" y="5554"/>
                    <a:pt x="10573" y="5518"/>
                  </a:cubicBezTo>
                  <a:cubicBezTo>
                    <a:pt x="10573" y="5518"/>
                    <a:pt x="10573" y="5518"/>
                    <a:pt x="10573" y="5518"/>
                  </a:cubicBezTo>
                  <a:cubicBezTo>
                    <a:pt x="10592" y="5554"/>
                    <a:pt x="10592" y="5554"/>
                    <a:pt x="10611" y="5554"/>
                  </a:cubicBezTo>
                  <a:cubicBezTo>
                    <a:pt x="10611" y="5554"/>
                    <a:pt x="10611" y="5518"/>
                    <a:pt x="10611" y="5482"/>
                  </a:cubicBezTo>
                  <a:cubicBezTo>
                    <a:pt x="10611" y="5482"/>
                    <a:pt x="10630" y="5482"/>
                    <a:pt x="10630" y="5518"/>
                  </a:cubicBezTo>
                  <a:cubicBezTo>
                    <a:pt x="10630" y="5554"/>
                    <a:pt x="10630" y="5591"/>
                    <a:pt x="10611" y="5591"/>
                  </a:cubicBezTo>
                  <a:cubicBezTo>
                    <a:pt x="10611" y="5591"/>
                    <a:pt x="10611" y="5591"/>
                    <a:pt x="10611" y="5591"/>
                  </a:cubicBezTo>
                  <a:cubicBezTo>
                    <a:pt x="10630" y="5591"/>
                    <a:pt x="10630" y="5627"/>
                    <a:pt x="10630" y="5627"/>
                  </a:cubicBezTo>
                  <a:close/>
                  <a:moveTo>
                    <a:pt x="10497" y="5336"/>
                  </a:moveTo>
                  <a:cubicBezTo>
                    <a:pt x="10460" y="5336"/>
                    <a:pt x="10441" y="5336"/>
                    <a:pt x="10403" y="5336"/>
                  </a:cubicBezTo>
                  <a:cubicBezTo>
                    <a:pt x="10403" y="5373"/>
                    <a:pt x="10403" y="5373"/>
                    <a:pt x="10384" y="5409"/>
                  </a:cubicBezTo>
                  <a:cubicBezTo>
                    <a:pt x="10384" y="5373"/>
                    <a:pt x="10384" y="5373"/>
                    <a:pt x="10365" y="5373"/>
                  </a:cubicBezTo>
                  <a:cubicBezTo>
                    <a:pt x="10384" y="5336"/>
                    <a:pt x="10384" y="5300"/>
                    <a:pt x="10384" y="5300"/>
                  </a:cubicBezTo>
                  <a:cubicBezTo>
                    <a:pt x="10403" y="5300"/>
                    <a:pt x="10422" y="5300"/>
                    <a:pt x="10441" y="5300"/>
                  </a:cubicBezTo>
                  <a:cubicBezTo>
                    <a:pt x="10460" y="5300"/>
                    <a:pt x="10460" y="5228"/>
                    <a:pt x="10478" y="5228"/>
                  </a:cubicBezTo>
                  <a:cubicBezTo>
                    <a:pt x="10478" y="5228"/>
                    <a:pt x="10497" y="5228"/>
                    <a:pt x="10497" y="5191"/>
                  </a:cubicBezTo>
                  <a:cubicBezTo>
                    <a:pt x="10516" y="5191"/>
                    <a:pt x="10516" y="5191"/>
                    <a:pt x="10516" y="5191"/>
                  </a:cubicBezTo>
                  <a:cubicBezTo>
                    <a:pt x="10516" y="5191"/>
                    <a:pt x="10516" y="5191"/>
                    <a:pt x="10516" y="5191"/>
                  </a:cubicBezTo>
                  <a:cubicBezTo>
                    <a:pt x="10516" y="5228"/>
                    <a:pt x="10516" y="5228"/>
                    <a:pt x="10516" y="5300"/>
                  </a:cubicBezTo>
                  <a:cubicBezTo>
                    <a:pt x="10497" y="5300"/>
                    <a:pt x="10497" y="5300"/>
                    <a:pt x="10497" y="5336"/>
                  </a:cubicBezTo>
                  <a:close/>
                  <a:moveTo>
                    <a:pt x="20900" y="3921"/>
                  </a:moveTo>
                  <a:cubicBezTo>
                    <a:pt x="20900" y="3921"/>
                    <a:pt x="20900" y="3921"/>
                    <a:pt x="20881" y="3957"/>
                  </a:cubicBezTo>
                  <a:cubicBezTo>
                    <a:pt x="20862" y="3957"/>
                    <a:pt x="20825" y="3957"/>
                    <a:pt x="20806" y="3957"/>
                  </a:cubicBezTo>
                  <a:cubicBezTo>
                    <a:pt x="20806" y="3921"/>
                    <a:pt x="20806" y="3921"/>
                    <a:pt x="20787" y="3884"/>
                  </a:cubicBezTo>
                  <a:cubicBezTo>
                    <a:pt x="20787" y="3884"/>
                    <a:pt x="20787" y="3884"/>
                    <a:pt x="20787" y="3884"/>
                  </a:cubicBezTo>
                  <a:cubicBezTo>
                    <a:pt x="20787" y="3884"/>
                    <a:pt x="20787" y="3884"/>
                    <a:pt x="20787" y="3884"/>
                  </a:cubicBezTo>
                  <a:cubicBezTo>
                    <a:pt x="20768" y="3884"/>
                    <a:pt x="20749" y="3921"/>
                    <a:pt x="20730" y="3921"/>
                  </a:cubicBezTo>
                  <a:cubicBezTo>
                    <a:pt x="20730" y="3884"/>
                    <a:pt x="20730" y="3884"/>
                    <a:pt x="20711" y="3884"/>
                  </a:cubicBezTo>
                  <a:cubicBezTo>
                    <a:pt x="20711" y="3921"/>
                    <a:pt x="20730" y="3921"/>
                    <a:pt x="20730" y="3921"/>
                  </a:cubicBezTo>
                  <a:cubicBezTo>
                    <a:pt x="20711" y="3957"/>
                    <a:pt x="20711" y="3957"/>
                    <a:pt x="20711" y="3957"/>
                  </a:cubicBezTo>
                  <a:cubicBezTo>
                    <a:pt x="20730" y="3957"/>
                    <a:pt x="20730" y="3957"/>
                    <a:pt x="20749" y="3993"/>
                  </a:cubicBezTo>
                  <a:cubicBezTo>
                    <a:pt x="20749" y="3957"/>
                    <a:pt x="20749" y="3957"/>
                    <a:pt x="20768" y="3957"/>
                  </a:cubicBezTo>
                  <a:cubicBezTo>
                    <a:pt x="20768" y="3957"/>
                    <a:pt x="20768" y="3957"/>
                    <a:pt x="20787" y="3957"/>
                  </a:cubicBezTo>
                  <a:cubicBezTo>
                    <a:pt x="20787" y="4030"/>
                    <a:pt x="20787" y="4030"/>
                    <a:pt x="20806" y="4030"/>
                  </a:cubicBezTo>
                  <a:cubicBezTo>
                    <a:pt x="20825" y="4030"/>
                    <a:pt x="20825" y="4030"/>
                    <a:pt x="20843" y="4030"/>
                  </a:cubicBezTo>
                  <a:cubicBezTo>
                    <a:pt x="20843" y="4030"/>
                    <a:pt x="20825" y="4030"/>
                    <a:pt x="20825" y="4030"/>
                  </a:cubicBezTo>
                  <a:cubicBezTo>
                    <a:pt x="20843" y="4030"/>
                    <a:pt x="20843" y="4030"/>
                    <a:pt x="20843" y="4030"/>
                  </a:cubicBezTo>
                  <a:cubicBezTo>
                    <a:pt x="20843" y="4066"/>
                    <a:pt x="20862" y="4102"/>
                    <a:pt x="20862" y="4138"/>
                  </a:cubicBezTo>
                  <a:cubicBezTo>
                    <a:pt x="20862" y="4138"/>
                    <a:pt x="20843" y="4138"/>
                    <a:pt x="20843" y="4175"/>
                  </a:cubicBezTo>
                  <a:cubicBezTo>
                    <a:pt x="20881" y="4175"/>
                    <a:pt x="20881" y="4211"/>
                    <a:pt x="20900" y="4247"/>
                  </a:cubicBezTo>
                  <a:cubicBezTo>
                    <a:pt x="20900" y="4247"/>
                    <a:pt x="20900" y="4247"/>
                    <a:pt x="20900" y="4284"/>
                  </a:cubicBezTo>
                  <a:cubicBezTo>
                    <a:pt x="20900" y="4284"/>
                    <a:pt x="20919" y="4284"/>
                    <a:pt x="20919" y="4284"/>
                  </a:cubicBezTo>
                  <a:cubicBezTo>
                    <a:pt x="20919" y="4393"/>
                    <a:pt x="20881" y="4356"/>
                    <a:pt x="20825" y="4356"/>
                  </a:cubicBezTo>
                  <a:cubicBezTo>
                    <a:pt x="20806" y="4356"/>
                    <a:pt x="20787" y="4356"/>
                    <a:pt x="20787" y="4320"/>
                  </a:cubicBezTo>
                  <a:cubicBezTo>
                    <a:pt x="20787" y="4320"/>
                    <a:pt x="20787" y="4320"/>
                    <a:pt x="20787" y="4320"/>
                  </a:cubicBezTo>
                  <a:cubicBezTo>
                    <a:pt x="20787" y="4320"/>
                    <a:pt x="20768" y="4284"/>
                    <a:pt x="20768" y="4320"/>
                  </a:cubicBezTo>
                  <a:cubicBezTo>
                    <a:pt x="20768" y="4320"/>
                    <a:pt x="20749" y="4356"/>
                    <a:pt x="20749" y="4356"/>
                  </a:cubicBezTo>
                  <a:cubicBezTo>
                    <a:pt x="20730" y="4393"/>
                    <a:pt x="20692" y="4429"/>
                    <a:pt x="20673" y="4429"/>
                  </a:cubicBezTo>
                  <a:cubicBezTo>
                    <a:pt x="20654" y="4429"/>
                    <a:pt x="20635" y="4429"/>
                    <a:pt x="20616" y="4465"/>
                  </a:cubicBezTo>
                  <a:cubicBezTo>
                    <a:pt x="20616" y="4465"/>
                    <a:pt x="20598" y="4502"/>
                    <a:pt x="20579" y="4502"/>
                  </a:cubicBezTo>
                  <a:cubicBezTo>
                    <a:pt x="20579" y="4502"/>
                    <a:pt x="20560" y="4502"/>
                    <a:pt x="20560" y="4502"/>
                  </a:cubicBezTo>
                  <a:cubicBezTo>
                    <a:pt x="20541" y="4538"/>
                    <a:pt x="20541" y="4538"/>
                    <a:pt x="20522" y="4574"/>
                  </a:cubicBezTo>
                  <a:cubicBezTo>
                    <a:pt x="20522" y="4574"/>
                    <a:pt x="20503" y="4574"/>
                    <a:pt x="20503" y="4574"/>
                  </a:cubicBezTo>
                  <a:cubicBezTo>
                    <a:pt x="20484" y="4574"/>
                    <a:pt x="20484" y="4610"/>
                    <a:pt x="20465" y="4647"/>
                  </a:cubicBezTo>
                  <a:cubicBezTo>
                    <a:pt x="20446" y="4647"/>
                    <a:pt x="20446" y="4647"/>
                    <a:pt x="20427" y="4683"/>
                  </a:cubicBezTo>
                  <a:cubicBezTo>
                    <a:pt x="20427" y="4683"/>
                    <a:pt x="20408" y="4683"/>
                    <a:pt x="20408" y="4719"/>
                  </a:cubicBezTo>
                  <a:cubicBezTo>
                    <a:pt x="20389" y="4719"/>
                    <a:pt x="20371" y="4719"/>
                    <a:pt x="20371" y="4756"/>
                  </a:cubicBezTo>
                  <a:cubicBezTo>
                    <a:pt x="20371" y="4756"/>
                    <a:pt x="20371" y="4792"/>
                    <a:pt x="20352" y="4792"/>
                  </a:cubicBezTo>
                  <a:cubicBezTo>
                    <a:pt x="20352" y="4792"/>
                    <a:pt x="20352" y="4792"/>
                    <a:pt x="20352" y="4792"/>
                  </a:cubicBezTo>
                  <a:cubicBezTo>
                    <a:pt x="20352" y="4792"/>
                    <a:pt x="20333" y="4792"/>
                    <a:pt x="20333" y="4792"/>
                  </a:cubicBezTo>
                  <a:cubicBezTo>
                    <a:pt x="20314" y="4792"/>
                    <a:pt x="20314" y="4719"/>
                    <a:pt x="20295" y="4719"/>
                  </a:cubicBezTo>
                  <a:cubicBezTo>
                    <a:pt x="20276" y="4683"/>
                    <a:pt x="20181" y="4719"/>
                    <a:pt x="20163" y="4756"/>
                  </a:cubicBezTo>
                  <a:cubicBezTo>
                    <a:pt x="20144" y="4792"/>
                    <a:pt x="20125" y="4792"/>
                    <a:pt x="20106" y="4828"/>
                  </a:cubicBezTo>
                  <a:cubicBezTo>
                    <a:pt x="20106" y="4828"/>
                    <a:pt x="20106" y="4828"/>
                    <a:pt x="20087" y="4828"/>
                  </a:cubicBezTo>
                  <a:cubicBezTo>
                    <a:pt x="20106" y="4792"/>
                    <a:pt x="20106" y="4756"/>
                    <a:pt x="20106" y="4719"/>
                  </a:cubicBezTo>
                  <a:cubicBezTo>
                    <a:pt x="20106" y="4719"/>
                    <a:pt x="20106" y="4719"/>
                    <a:pt x="20106" y="4719"/>
                  </a:cubicBezTo>
                  <a:cubicBezTo>
                    <a:pt x="20106" y="4719"/>
                    <a:pt x="20087" y="4719"/>
                    <a:pt x="20087" y="4719"/>
                  </a:cubicBezTo>
                  <a:cubicBezTo>
                    <a:pt x="20068" y="4756"/>
                    <a:pt x="20049" y="4792"/>
                    <a:pt x="20030" y="4792"/>
                  </a:cubicBezTo>
                  <a:cubicBezTo>
                    <a:pt x="20030" y="4792"/>
                    <a:pt x="20030" y="4828"/>
                    <a:pt x="20030" y="4828"/>
                  </a:cubicBezTo>
                  <a:cubicBezTo>
                    <a:pt x="20030" y="4828"/>
                    <a:pt x="20011" y="4828"/>
                    <a:pt x="20011" y="4865"/>
                  </a:cubicBezTo>
                  <a:cubicBezTo>
                    <a:pt x="19992" y="4828"/>
                    <a:pt x="19992" y="4792"/>
                    <a:pt x="19992" y="4792"/>
                  </a:cubicBezTo>
                  <a:cubicBezTo>
                    <a:pt x="19973" y="4792"/>
                    <a:pt x="19973" y="4792"/>
                    <a:pt x="19954" y="4828"/>
                  </a:cubicBezTo>
                  <a:cubicBezTo>
                    <a:pt x="19954" y="4828"/>
                    <a:pt x="19954" y="4828"/>
                    <a:pt x="19954" y="4828"/>
                  </a:cubicBezTo>
                  <a:cubicBezTo>
                    <a:pt x="19936" y="4828"/>
                    <a:pt x="19936" y="4865"/>
                    <a:pt x="19917" y="4865"/>
                  </a:cubicBezTo>
                  <a:cubicBezTo>
                    <a:pt x="19917" y="4901"/>
                    <a:pt x="19936" y="4901"/>
                    <a:pt x="19936" y="4937"/>
                  </a:cubicBezTo>
                  <a:cubicBezTo>
                    <a:pt x="19917" y="4937"/>
                    <a:pt x="19917" y="4937"/>
                    <a:pt x="19898" y="4973"/>
                  </a:cubicBezTo>
                  <a:cubicBezTo>
                    <a:pt x="19898" y="4973"/>
                    <a:pt x="19898" y="4973"/>
                    <a:pt x="19917" y="4973"/>
                  </a:cubicBezTo>
                  <a:cubicBezTo>
                    <a:pt x="19879" y="5046"/>
                    <a:pt x="19841" y="5046"/>
                    <a:pt x="19841" y="5155"/>
                  </a:cubicBezTo>
                  <a:cubicBezTo>
                    <a:pt x="19860" y="5191"/>
                    <a:pt x="19898" y="5191"/>
                    <a:pt x="19917" y="5191"/>
                  </a:cubicBezTo>
                  <a:cubicBezTo>
                    <a:pt x="19917" y="5228"/>
                    <a:pt x="19917" y="5228"/>
                    <a:pt x="19917" y="5228"/>
                  </a:cubicBezTo>
                  <a:cubicBezTo>
                    <a:pt x="19917" y="5264"/>
                    <a:pt x="19879" y="5264"/>
                    <a:pt x="19879" y="5300"/>
                  </a:cubicBezTo>
                  <a:cubicBezTo>
                    <a:pt x="19898" y="5336"/>
                    <a:pt x="19898" y="5373"/>
                    <a:pt x="19898" y="5373"/>
                  </a:cubicBezTo>
                  <a:cubicBezTo>
                    <a:pt x="19898" y="5373"/>
                    <a:pt x="19917" y="5373"/>
                    <a:pt x="19917" y="5373"/>
                  </a:cubicBezTo>
                  <a:cubicBezTo>
                    <a:pt x="19917" y="5409"/>
                    <a:pt x="19936" y="5445"/>
                    <a:pt x="19917" y="5445"/>
                  </a:cubicBezTo>
                  <a:cubicBezTo>
                    <a:pt x="19917" y="5482"/>
                    <a:pt x="19898" y="5518"/>
                    <a:pt x="19898" y="5482"/>
                  </a:cubicBezTo>
                  <a:cubicBezTo>
                    <a:pt x="19898" y="5482"/>
                    <a:pt x="19898" y="5482"/>
                    <a:pt x="19879" y="5482"/>
                  </a:cubicBezTo>
                  <a:cubicBezTo>
                    <a:pt x="19879" y="5445"/>
                    <a:pt x="19898" y="5445"/>
                    <a:pt x="19898" y="5409"/>
                  </a:cubicBezTo>
                  <a:cubicBezTo>
                    <a:pt x="19898" y="5409"/>
                    <a:pt x="19898" y="5409"/>
                    <a:pt x="19898" y="5409"/>
                  </a:cubicBezTo>
                  <a:cubicBezTo>
                    <a:pt x="19898" y="5409"/>
                    <a:pt x="19879" y="5409"/>
                    <a:pt x="19879" y="5409"/>
                  </a:cubicBezTo>
                  <a:cubicBezTo>
                    <a:pt x="19860" y="5445"/>
                    <a:pt x="19803" y="5554"/>
                    <a:pt x="19822" y="5627"/>
                  </a:cubicBezTo>
                  <a:cubicBezTo>
                    <a:pt x="19841" y="5663"/>
                    <a:pt x="19841" y="5663"/>
                    <a:pt x="19860" y="5699"/>
                  </a:cubicBezTo>
                  <a:cubicBezTo>
                    <a:pt x="19822" y="5772"/>
                    <a:pt x="19803" y="5699"/>
                    <a:pt x="19765" y="5736"/>
                  </a:cubicBezTo>
                  <a:cubicBezTo>
                    <a:pt x="19746" y="5736"/>
                    <a:pt x="19709" y="5808"/>
                    <a:pt x="19709" y="5881"/>
                  </a:cubicBezTo>
                  <a:cubicBezTo>
                    <a:pt x="19709" y="5881"/>
                    <a:pt x="19727" y="5881"/>
                    <a:pt x="19727" y="5917"/>
                  </a:cubicBezTo>
                  <a:cubicBezTo>
                    <a:pt x="19727" y="5917"/>
                    <a:pt x="19727" y="5917"/>
                    <a:pt x="19727" y="5917"/>
                  </a:cubicBezTo>
                  <a:cubicBezTo>
                    <a:pt x="19690" y="5954"/>
                    <a:pt x="19671" y="5990"/>
                    <a:pt x="19633" y="5990"/>
                  </a:cubicBezTo>
                  <a:cubicBezTo>
                    <a:pt x="19633" y="6026"/>
                    <a:pt x="19633" y="6063"/>
                    <a:pt x="19633" y="6099"/>
                  </a:cubicBezTo>
                  <a:cubicBezTo>
                    <a:pt x="19614" y="6135"/>
                    <a:pt x="19557" y="6280"/>
                    <a:pt x="19519" y="6280"/>
                  </a:cubicBezTo>
                  <a:cubicBezTo>
                    <a:pt x="19519" y="6244"/>
                    <a:pt x="19519" y="6208"/>
                    <a:pt x="19501" y="6135"/>
                  </a:cubicBezTo>
                  <a:cubicBezTo>
                    <a:pt x="19501" y="6135"/>
                    <a:pt x="19501" y="6099"/>
                    <a:pt x="19501" y="6099"/>
                  </a:cubicBezTo>
                  <a:cubicBezTo>
                    <a:pt x="19501" y="6063"/>
                    <a:pt x="19482" y="6026"/>
                    <a:pt x="19482" y="5990"/>
                  </a:cubicBezTo>
                  <a:cubicBezTo>
                    <a:pt x="19482" y="5917"/>
                    <a:pt x="19463" y="5881"/>
                    <a:pt x="19463" y="5772"/>
                  </a:cubicBezTo>
                  <a:cubicBezTo>
                    <a:pt x="19463" y="5699"/>
                    <a:pt x="19444" y="5591"/>
                    <a:pt x="19463" y="5518"/>
                  </a:cubicBezTo>
                  <a:cubicBezTo>
                    <a:pt x="19463" y="5482"/>
                    <a:pt x="19463" y="5445"/>
                    <a:pt x="19463" y="5445"/>
                  </a:cubicBezTo>
                  <a:cubicBezTo>
                    <a:pt x="19463" y="5373"/>
                    <a:pt x="19501" y="5373"/>
                    <a:pt x="19519" y="5300"/>
                  </a:cubicBezTo>
                  <a:cubicBezTo>
                    <a:pt x="19519" y="5300"/>
                    <a:pt x="19538" y="5264"/>
                    <a:pt x="19538" y="5264"/>
                  </a:cubicBezTo>
                  <a:cubicBezTo>
                    <a:pt x="19538" y="5228"/>
                    <a:pt x="19538" y="5228"/>
                    <a:pt x="19538" y="5191"/>
                  </a:cubicBezTo>
                  <a:cubicBezTo>
                    <a:pt x="19595" y="5191"/>
                    <a:pt x="19652" y="5119"/>
                    <a:pt x="19690" y="5046"/>
                  </a:cubicBezTo>
                  <a:cubicBezTo>
                    <a:pt x="19690" y="5010"/>
                    <a:pt x="19709" y="4973"/>
                    <a:pt x="19709" y="4973"/>
                  </a:cubicBezTo>
                  <a:cubicBezTo>
                    <a:pt x="19746" y="4901"/>
                    <a:pt x="19784" y="4865"/>
                    <a:pt x="19822" y="4792"/>
                  </a:cubicBezTo>
                  <a:cubicBezTo>
                    <a:pt x="19841" y="4792"/>
                    <a:pt x="19841" y="4756"/>
                    <a:pt x="19841" y="4756"/>
                  </a:cubicBezTo>
                  <a:cubicBezTo>
                    <a:pt x="19860" y="4683"/>
                    <a:pt x="19917" y="4719"/>
                    <a:pt x="19936" y="4683"/>
                  </a:cubicBezTo>
                  <a:cubicBezTo>
                    <a:pt x="19936" y="4683"/>
                    <a:pt x="19936" y="4683"/>
                    <a:pt x="19936" y="4683"/>
                  </a:cubicBezTo>
                  <a:cubicBezTo>
                    <a:pt x="19936" y="4647"/>
                    <a:pt x="19954" y="4574"/>
                    <a:pt x="19973" y="4574"/>
                  </a:cubicBezTo>
                  <a:cubicBezTo>
                    <a:pt x="19954" y="4574"/>
                    <a:pt x="19954" y="4574"/>
                    <a:pt x="19954" y="4538"/>
                  </a:cubicBezTo>
                  <a:cubicBezTo>
                    <a:pt x="19954" y="4538"/>
                    <a:pt x="19973" y="4502"/>
                    <a:pt x="19973" y="4465"/>
                  </a:cubicBezTo>
                  <a:cubicBezTo>
                    <a:pt x="19973" y="4465"/>
                    <a:pt x="19973" y="4429"/>
                    <a:pt x="19973" y="4393"/>
                  </a:cubicBezTo>
                  <a:cubicBezTo>
                    <a:pt x="19992" y="4393"/>
                    <a:pt x="20030" y="4393"/>
                    <a:pt x="20049" y="4393"/>
                  </a:cubicBezTo>
                  <a:cubicBezTo>
                    <a:pt x="20049" y="4356"/>
                    <a:pt x="20049" y="4356"/>
                    <a:pt x="20049" y="4356"/>
                  </a:cubicBezTo>
                  <a:cubicBezTo>
                    <a:pt x="20030" y="4356"/>
                    <a:pt x="20011" y="4320"/>
                    <a:pt x="19992" y="4320"/>
                  </a:cubicBezTo>
                  <a:cubicBezTo>
                    <a:pt x="19954" y="4356"/>
                    <a:pt x="19936" y="4356"/>
                    <a:pt x="19917" y="4356"/>
                  </a:cubicBezTo>
                  <a:cubicBezTo>
                    <a:pt x="19917" y="4429"/>
                    <a:pt x="19898" y="4429"/>
                    <a:pt x="19898" y="4502"/>
                  </a:cubicBezTo>
                  <a:cubicBezTo>
                    <a:pt x="19898" y="4502"/>
                    <a:pt x="19898" y="4502"/>
                    <a:pt x="19898" y="4502"/>
                  </a:cubicBezTo>
                  <a:cubicBezTo>
                    <a:pt x="19879" y="4502"/>
                    <a:pt x="19879" y="4502"/>
                    <a:pt x="19860" y="4538"/>
                  </a:cubicBezTo>
                  <a:cubicBezTo>
                    <a:pt x="19841" y="4574"/>
                    <a:pt x="19765" y="4683"/>
                    <a:pt x="19727" y="4683"/>
                  </a:cubicBezTo>
                  <a:cubicBezTo>
                    <a:pt x="19727" y="4647"/>
                    <a:pt x="19746" y="4647"/>
                    <a:pt x="19746" y="4610"/>
                  </a:cubicBezTo>
                  <a:cubicBezTo>
                    <a:pt x="19727" y="4610"/>
                    <a:pt x="19727" y="4610"/>
                    <a:pt x="19709" y="4610"/>
                  </a:cubicBezTo>
                  <a:cubicBezTo>
                    <a:pt x="19709" y="4610"/>
                    <a:pt x="19709" y="4610"/>
                    <a:pt x="19709" y="4610"/>
                  </a:cubicBezTo>
                  <a:cubicBezTo>
                    <a:pt x="19727" y="4574"/>
                    <a:pt x="19746" y="4502"/>
                    <a:pt x="19727" y="4465"/>
                  </a:cubicBezTo>
                  <a:cubicBezTo>
                    <a:pt x="19709" y="4465"/>
                    <a:pt x="19709" y="4502"/>
                    <a:pt x="19671" y="4502"/>
                  </a:cubicBezTo>
                  <a:cubicBezTo>
                    <a:pt x="19671" y="4429"/>
                    <a:pt x="19538" y="4502"/>
                    <a:pt x="19501" y="4538"/>
                  </a:cubicBezTo>
                  <a:cubicBezTo>
                    <a:pt x="19501" y="4574"/>
                    <a:pt x="19501" y="4574"/>
                    <a:pt x="19501" y="4610"/>
                  </a:cubicBezTo>
                  <a:cubicBezTo>
                    <a:pt x="19482" y="4610"/>
                    <a:pt x="19482" y="4647"/>
                    <a:pt x="19463" y="4647"/>
                  </a:cubicBezTo>
                  <a:cubicBezTo>
                    <a:pt x="19463" y="4683"/>
                    <a:pt x="19463" y="4683"/>
                    <a:pt x="19463" y="4683"/>
                  </a:cubicBezTo>
                  <a:cubicBezTo>
                    <a:pt x="19444" y="4719"/>
                    <a:pt x="19330" y="4828"/>
                    <a:pt x="19349" y="4901"/>
                  </a:cubicBezTo>
                  <a:cubicBezTo>
                    <a:pt x="19368" y="4937"/>
                    <a:pt x="19387" y="4901"/>
                    <a:pt x="19406" y="4937"/>
                  </a:cubicBezTo>
                  <a:cubicBezTo>
                    <a:pt x="19406" y="4937"/>
                    <a:pt x="19406" y="4937"/>
                    <a:pt x="19406" y="4937"/>
                  </a:cubicBezTo>
                  <a:cubicBezTo>
                    <a:pt x="19406" y="4937"/>
                    <a:pt x="19406" y="4937"/>
                    <a:pt x="19406" y="4937"/>
                  </a:cubicBezTo>
                  <a:cubicBezTo>
                    <a:pt x="19406" y="4937"/>
                    <a:pt x="19368" y="4973"/>
                    <a:pt x="19349" y="4973"/>
                  </a:cubicBezTo>
                  <a:cubicBezTo>
                    <a:pt x="19330" y="4973"/>
                    <a:pt x="19311" y="4937"/>
                    <a:pt x="19292" y="4973"/>
                  </a:cubicBezTo>
                  <a:cubicBezTo>
                    <a:pt x="19292" y="4973"/>
                    <a:pt x="19274" y="5010"/>
                    <a:pt x="19274" y="5010"/>
                  </a:cubicBezTo>
                  <a:cubicBezTo>
                    <a:pt x="19274" y="5010"/>
                    <a:pt x="19274" y="5010"/>
                    <a:pt x="19255" y="5010"/>
                  </a:cubicBezTo>
                  <a:cubicBezTo>
                    <a:pt x="19255" y="5010"/>
                    <a:pt x="19255" y="4973"/>
                    <a:pt x="19255" y="4973"/>
                  </a:cubicBezTo>
                  <a:cubicBezTo>
                    <a:pt x="19236" y="5010"/>
                    <a:pt x="19198" y="5046"/>
                    <a:pt x="19179" y="5010"/>
                  </a:cubicBezTo>
                  <a:cubicBezTo>
                    <a:pt x="19179" y="4973"/>
                    <a:pt x="19217" y="4973"/>
                    <a:pt x="19236" y="4973"/>
                  </a:cubicBezTo>
                  <a:cubicBezTo>
                    <a:pt x="19236" y="4937"/>
                    <a:pt x="19217" y="4937"/>
                    <a:pt x="19217" y="4937"/>
                  </a:cubicBezTo>
                  <a:cubicBezTo>
                    <a:pt x="19217" y="4901"/>
                    <a:pt x="19198" y="4865"/>
                    <a:pt x="19160" y="4901"/>
                  </a:cubicBezTo>
                  <a:cubicBezTo>
                    <a:pt x="19141" y="4901"/>
                    <a:pt x="19141" y="4901"/>
                    <a:pt x="19122" y="4901"/>
                  </a:cubicBezTo>
                  <a:cubicBezTo>
                    <a:pt x="19122" y="4901"/>
                    <a:pt x="19103" y="4865"/>
                    <a:pt x="19103" y="4865"/>
                  </a:cubicBezTo>
                  <a:cubicBezTo>
                    <a:pt x="19065" y="4865"/>
                    <a:pt x="19047" y="4865"/>
                    <a:pt x="19028" y="4865"/>
                  </a:cubicBezTo>
                  <a:cubicBezTo>
                    <a:pt x="19028" y="4901"/>
                    <a:pt x="19028" y="4901"/>
                    <a:pt x="19028" y="4937"/>
                  </a:cubicBezTo>
                  <a:cubicBezTo>
                    <a:pt x="19028" y="4937"/>
                    <a:pt x="19028" y="4937"/>
                    <a:pt x="19009" y="4937"/>
                  </a:cubicBezTo>
                  <a:cubicBezTo>
                    <a:pt x="19009" y="4937"/>
                    <a:pt x="18990" y="4937"/>
                    <a:pt x="18990" y="4937"/>
                  </a:cubicBezTo>
                  <a:cubicBezTo>
                    <a:pt x="18971" y="4937"/>
                    <a:pt x="18952" y="4937"/>
                    <a:pt x="18933" y="4937"/>
                  </a:cubicBezTo>
                  <a:cubicBezTo>
                    <a:pt x="18914" y="4937"/>
                    <a:pt x="18895" y="4901"/>
                    <a:pt x="18876" y="4937"/>
                  </a:cubicBezTo>
                  <a:cubicBezTo>
                    <a:pt x="18876" y="4937"/>
                    <a:pt x="18857" y="4937"/>
                    <a:pt x="18857" y="4973"/>
                  </a:cubicBezTo>
                  <a:cubicBezTo>
                    <a:pt x="18820" y="4973"/>
                    <a:pt x="18839" y="4937"/>
                    <a:pt x="18820" y="4901"/>
                  </a:cubicBezTo>
                  <a:cubicBezTo>
                    <a:pt x="18782" y="4901"/>
                    <a:pt x="18687" y="4901"/>
                    <a:pt x="18649" y="4937"/>
                  </a:cubicBezTo>
                  <a:cubicBezTo>
                    <a:pt x="18630" y="4937"/>
                    <a:pt x="18612" y="4973"/>
                    <a:pt x="18593" y="5010"/>
                  </a:cubicBezTo>
                  <a:cubicBezTo>
                    <a:pt x="18593" y="5046"/>
                    <a:pt x="18593" y="5046"/>
                    <a:pt x="18574" y="5046"/>
                  </a:cubicBezTo>
                  <a:cubicBezTo>
                    <a:pt x="18574" y="5082"/>
                    <a:pt x="18536" y="5082"/>
                    <a:pt x="18536" y="5119"/>
                  </a:cubicBezTo>
                  <a:cubicBezTo>
                    <a:pt x="18517" y="5155"/>
                    <a:pt x="18517" y="5155"/>
                    <a:pt x="18498" y="5191"/>
                  </a:cubicBezTo>
                  <a:cubicBezTo>
                    <a:pt x="18479" y="5228"/>
                    <a:pt x="18441" y="5264"/>
                    <a:pt x="18422" y="5300"/>
                  </a:cubicBezTo>
                  <a:cubicBezTo>
                    <a:pt x="18385" y="5336"/>
                    <a:pt x="18347" y="5409"/>
                    <a:pt x="18328" y="5482"/>
                  </a:cubicBezTo>
                  <a:cubicBezTo>
                    <a:pt x="18309" y="5518"/>
                    <a:pt x="18290" y="5518"/>
                    <a:pt x="18290" y="5554"/>
                  </a:cubicBezTo>
                  <a:cubicBezTo>
                    <a:pt x="18252" y="5591"/>
                    <a:pt x="18177" y="5627"/>
                    <a:pt x="18177" y="5699"/>
                  </a:cubicBezTo>
                  <a:cubicBezTo>
                    <a:pt x="18177" y="5736"/>
                    <a:pt x="18195" y="5736"/>
                    <a:pt x="18195" y="5736"/>
                  </a:cubicBezTo>
                  <a:cubicBezTo>
                    <a:pt x="18233" y="5736"/>
                    <a:pt x="18252" y="5736"/>
                    <a:pt x="18271" y="5736"/>
                  </a:cubicBezTo>
                  <a:cubicBezTo>
                    <a:pt x="18271" y="5772"/>
                    <a:pt x="18271" y="5808"/>
                    <a:pt x="18271" y="5845"/>
                  </a:cubicBezTo>
                  <a:cubicBezTo>
                    <a:pt x="18271" y="5845"/>
                    <a:pt x="18271" y="5845"/>
                    <a:pt x="18271" y="5845"/>
                  </a:cubicBezTo>
                  <a:cubicBezTo>
                    <a:pt x="18309" y="5881"/>
                    <a:pt x="18309" y="5808"/>
                    <a:pt x="18328" y="5845"/>
                  </a:cubicBezTo>
                  <a:cubicBezTo>
                    <a:pt x="18328" y="5845"/>
                    <a:pt x="18328" y="5845"/>
                    <a:pt x="18328" y="5845"/>
                  </a:cubicBezTo>
                  <a:cubicBezTo>
                    <a:pt x="18328" y="5845"/>
                    <a:pt x="18328" y="5881"/>
                    <a:pt x="18309" y="5881"/>
                  </a:cubicBezTo>
                  <a:cubicBezTo>
                    <a:pt x="18309" y="5881"/>
                    <a:pt x="18309" y="5881"/>
                    <a:pt x="18309" y="5881"/>
                  </a:cubicBezTo>
                  <a:cubicBezTo>
                    <a:pt x="18366" y="5881"/>
                    <a:pt x="18385" y="5881"/>
                    <a:pt x="18404" y="5845"/>
                  </a:cubicBezTo>
                  <a:cubicBezTo>
                    <a:pt x="18404" y="5808"/>
                    <a:pt x="18404" y="5808"/>
                    <a:pt x="18404" y="5772"/>
                  </a:cubicBezTo>
                  <a:cubicBezTo>
                    <a:pt x="18422" y="5808"/>
                    <a:pt x="18460" y="5772"/>
                    <a:pt x="18479" y="5808"/>
                  </a:cubicBezTo>
                  <a:cubicBezTo>
                    <a:pt x="18517" y="5845"/>
                    <a:pt x="18536" y="5917"/>
                    <a:pt x="18574" y="5954"/>
                  </a:cubicBezTo>
                  <a:cubicBezTo>
                    <a:pt x="18574" y="5954"/>
                    <a:pt x="18574" y="5954"/>
                    <a:pt x="18574" y="5954"/>
                  </a:cubicBezTo>
                  <a:cubicBezTo>
                    <a:pt x="18555" y="5990"/>
                    <a:pt x="18555" y="5990"/>
                    <a:pt x="18555" y="5990"/>
                  </a:cubicBezTo>
                  <a:cubicBezTo>
                    <a:pt x="18555" y="5990"/>
                    <a:pt x="18555" y="6026"/>
                    <a:pt x="18555" y="6026"/>
                  </a:cubicBezTo>
                  <a:cubicBezTo>
                    <a:pt x="18555" y="6063"/>
                    <a:pt x="18555" y="6063"/>
                    <a:pt x="18555" y="6099"/>
                  </a:cubicBezTo>
                  <a:cubicBezTo>
                    <a:pt x="18574" y="6099"/>
                    <a:pt x="18574" y="6099"/>
                    <a:pt x="18574" y="6099"/>
                  </a:cubicBezTo>
                  <a:cubicBezTo>
                    <a:pt x="18555" y="6208"/>
                    <a:pt x="18517" y="6244"/>
                    <a:pt x="18517" y="6353"/>
                  </a:cubicBezTo>
                  <a:cubicBezTo>
                    <a:pt x="18517" y="6389"/>
                    <a:pt x="18517" y="6389"/>
                    <a:pt x="18517" y="6426"/>
                  </a:cubicBezTo>
                  <a:cubicBezTo>
                    <a:pt x="18517" y="6498"/>
                    <a:pt x="18517" y="6571"/>
                    <a:pt x="18498" y="6680"/>
                  </a:cubicBezTo>
                  <a:cubicBezTo>
                    <a:pt x="18479" y="6716"/>
                    <a:pt x="18460" y="6752"/>
                    <a:pt x="18441" y="6789"/>
                  </a:cubicBezTo>
                  <a:cubicBezTo>
                    <a:pt x="18441" y="6789"/>
                    <a:pt x="18441" y="6825"/>
                    <a:pt x="18422" y="6861"/>
                  </a:cubicBezTo>
                  <a:cubicBezTo>
                    <a:pt x="18422" y="6861"/>
                    <a:pt x="18404" y="6897"/>
                    <a:pt x="18404" y="6897"/>
                  </a:cubicBezTo>
                  <a:cubicBezTo>
                    <a:pt x="18385" y="6934"/>
                    <a:pt x="18385" y="6970"/>
                    <a:pt x="18366" y="7006"/>
                  </a:cubicBezTo>
                  <a:cubicBezTo>
                    <a:pt x="18347" y="7079"/>
                    <a:pt x="18309" y="7115"/>
                    <a:pt x="18290" y="7188"/>
                  </a:cubicBezTo>
                  <a:cubicBezTo>
                    <a:pt x="18271" y="7224"/>
                    <a:pt x="18271" y="7261"/>
                    <a:pt x="18233" y="7297"/>
                  </a:cubicBezTo>
                  <a:cubicBezTo>
                    <a:pt x="18214" y="7333"/>
                    <a:pt x="18195" y="7369"/>
                    <a:pt x="18195" y="7406"/>
                  </a:cubicBezTo>
                  <a:cubicBezTo>
                    <a:pt x="18177" y="7442"/>
                    <a:pt x="18139" y="7478"/>
                    <a:pt x="18101" y="7515"/>
                  </a:cubicBezTo>
                  <a:cubicBezTo>
                    <a:pt x="18101" y="7515"/>
                    <a:pt x="18063" y="7515"/>
                    <a:pt x="18063" y="7515"/>
                  </a:cubicBezTo>
                  <a:cubicBezTo>
                    <a:pt x="18063" y="7515"/>
                    <a:pt x="18063" y="7515"/>
                    <a:pt x="18044" y="7515"/>
                  </a:cubicBezTo>
                  <a:cubicBezTo>
                    <a:pt x="18025" y="7478"/>
                    <a:pt x="18025" y="7478"/>
                    <a:pt x="18006" y="7442"/>
                  </a:cubicBezTo>
                  <a:cubicBezTo>
                    <a:pt x="18006" y="7478"/>
                    <a:pt x="17987" y="7478"/>
                    <a:pt x="17987" y="7478"/>
                  </a:cubicBezTo>
                  <a:cubicBezTo>
                    <a:pt x="17987" y="7478"/>
                    <a:pt x="17987" y="7478"/>
                    <a:pt x="17987" y="7478"/>
                  </a:cubicBezTo>
                  <a:cubicBezTo>
                    <a:pt x="17987" y="7478"/>
                    <a:pt x="17987" y="7442"/>
                    <a:pt x="17987" y="7442"/>
                  </a:cubicBezTo>
                  <a:cubicBezTo>
                    <a:pt x="17987" y="7442"/>
                    <a:pt x="17987" y="7442"/>
                    <a:pt x="17968" y="7442"/>
                  </a:cubicBezTo>
                  <a:cubicBezTo>
                    <a:pt x="17968" y="7442"/>
                    <a:pt x="17855" y="7660"/>
                    <a:pt x="17855" y="7696"/>
                  </a:cubicBezTo>
                  <a:cubicBezTo>
                    <a:pt x="17855" y="7696"/>
                    <a:pt x="17855" y="7805"/>
                    <a:pt x="17855" y="7805"/>
                  </a:cubicBezTo>
                  <a:cubicBezTo>
                    <a:pt x="17836" y="7805"/>
                    <a:pt x="17836" y="7805"/>
                    <a:pt x="17836" y="7841"/>
                  </a:cubicBezTo>
                  <a:cubicBezTo>
                    <a:pt x="17817" y="7841"/>
                    <a:pt x="17798" y="7878"/>
                    <a:pt x="17798" y="7878"/>
                  </a:cubicBezTo>
                  <a:cubicBezTo>
                    <a:pt x="17760" y="7950"/>
                    <a:pt x="17742" y="7914"/>
                    <a:pt x="17723" y="7987"/>
                  </a:cubicBezTo>
                  <a:cubicBezTo>
                    <a:pt x="17723" y="7987"/>
                    <a:pt x="17723" y="8023"/>
                    <a:pt x="17723" y="8023"/>
                  </a:cubicBezTo>
                  <a:cubicBezTo>
                    <a:pt x="17723" y="8059"/>
                    <a:pt x="17742" y="8059"/>
                    <a:pt x="17760" y="8095"/>
                  </a:cubicBezTo>
                  <a:cubicBezTo>
                    <a:pt x="17779" y="8132"/>
                    <a:pt x="17817" y="8204"/>
                    <a:pt x="17836" y="8277"/>
                  </a:cubicBezTo>
                  <a:cubicBezTo>
                    <a:pt x="17836" y="8313"/>
                    <a:pt x="17817" y="8422"/>
                    <a:pt x="17836" y="8458"/>
                  </a:cubicBezTo>
                  <a:cubicBezTo>
                    <a:pt x="17836" y="8458"/>
                    <a:pt x="17855" y="8458"/>
                    <a:pt x="17855" y="8458"/>
                  </a:cubicBezTo>
                  <a:cubicBezTo>
                    <a:pt x="17836" y="8531"/>
                    <a:pt x="17836" y="8567"/>
                    <a:pt x="17817" y="8604"/>
                  </a:cubicBezTo>
                  <a:cubicBezTo>
                    <a:pt x="17798" y="8604"/>
                    <a:pt x="17798" y="8604"/>
                    <a:pt x="17798" y="8567"/>
                  </a:cubicBezTo>
                  <a:cubicBezTo>
                    <a:pt x="17779" y="8604"/>
                    <a:pt x="17779" y="8604"/>
                    <a:pt x="17779" y="8604"/>
                  </a:cubicBezTo>
                  <a:cubicBezTo>
                    <a:pt x="17760" y="8604"/>
                    <a:pt x="17760" y="8604"/>
                    <a:pt x="17742" y="8604"/>
                  </a:cubicBezTo>
                  <a:cubicBezTo>
                    <a:pt x="17723" y="8604"/>
                    <a:pt x="17704" y="8640"/>
                    <a:pt x="17685" y="8676"/>
                  </a:cubicBezTo>
                  <a:cubicBezTo>
                    <a:pt x="17685" y="8676"/>
                    <a:pt x="17666" y="8676"/>
                    <a:pt x="17666" y="8676"/>
                  </a:cubicBezTo>
                  <a:cubicBezTo>
                    <a:pt x="17666" y="8676"/>
                    <a:pt x="17666" y="8676"/>
                    <a:pt x="17666" y="8676"/>
                  </a:cubicBezTo>
                  <a:cubicBezTo>
                    <a:pt x="17666" y="8640"/>
                    <a:pt x="17647" y="8604"/>
                    <a:pt x="17647" y="8567"/>
                  </a:cubicBezTo>
                  <a:cubicBezTo>
                    <a:pt x="17647" y="8531"/>
                    <a:pt x="17685" y="8495"/>
                    <a:pt x="17666" y="8458"/>
                  </a:cubicBezTo>
                  <a:cubicBezTo>
                    <a:pt x="17666" y="8458"/>
                    <a:pt x="17666" y="8422"/>
                    <a:pt x="17666" y="8422"/>
                  </a:cubicBezTo>
                  <a:cubicBezTo>
                    <a:pt x="17666" y="8422"/>
                    <a:pt x="17666" y="8386"/>
                    <a:pt x="17666" y="8386"/>
                  </a:cubicBezTo>
                  <a:cubicBezTo>
                    <a:pt x="17647" y="8386"/>
                    <a:pt x="17647" y="8350"/>
                    <a:pt x="17628" y="8350"/>
                  </a:cubicBezTo>
                  <a:cubicBezTo>
                    <a:pt x="17628" y="8350"/>
                    <a:pt x="17628" y="8350"/>
                    <a:pt x="17647" y="8350"/>
                  </a:cubicBezTo>
                  <a:cubicBezTo>
                    <a:pt x="17647" y="8350"/>
                    <a:pt x="17647" y="8350"/>
                    <a:pt x="17666" y="8313"/>
                  </a:cubicBezTo>
                  <a:cubicBezTo>
                    <a:pt x="17666" y="8350"/>
                    <a:pt x="17666" y="8350"/>
                    <a:pt x="17685" y="8350"/>
                  </a:cubicBezTo>
                  <a:cubicBezTo>
                    <a:pt x="17685" y="8350"/>
                    <a:pt x="17685" y="8350"/>
                    <a:pt x="17685" y="8350"/>
                  </a:cubicBezTo>
                  <a:cubicBezTo>
                    <a:pt x="17685" y="8313"/>
                    <a:pt x="17666" y="8241"/>
                    <a:pt x="17647" y="8241"/>
                  </a:cubicBezTo>
                  <a:cubicBezTo>
                    <a:pt x="17647" y="8241"/>
                    <a:pt x="17647" y="8241"/>
                    <a:pt x="17628" y="8241"/>
                  </a:cubicBezTo>
                  <a:cubicBezTo>
                    <a:pt x="17628" y="8241"/>
                    <a:pt x="17628" y="8204"/>
                    <a:pt x="17609" y="8204"/>
                  </a:cubicBezTo>
                  <a:cubicBezTo>
                    <a:pt x="17609" y="8241"/>
                    <a:pt x="17590" y="8241"/>
                    <a:pt x="17590" y="8277"/>
                  </a:cubicBezTo>
                  <a:cubicBezTo>
                    <a:pt x="17590" y="8204"/>
                    <a:pt x="17571" y="8204"/>
                    <a:pt x="17552" y="8168"/>
                  </a:cubicBezTo>
                  <a:cubicBezTo>
                    <a:pt x="17571" y="8132"/>
                    <a:pt x="17590" y="8132"/>
                    <a:pt x="17590" y="8095"/>
                  </a:cubicBezTo>
                  <a:cubicBezTo>
                    <a:pt x="17590" y="8095"/>
                    <a:pt x="17590" y="8095"/>
                    <a:pt x="17571" y="8095"/>
                  </a:cubicBezTo>
                  <a:cubicBezTo>
                    <a:pt x="17571" y="8059"/>
                    <a:pt x="17590" y="8023"/>
                    <a:pt x="17590" y="7987"/>
                  </a:cubicBezTo>
                  <a:cubicBezTo>
                    <a:pt x="17571" y="7950"/>
                    <a:pt x="17533" y="7987"/>
                    <a:pt x="17515" y="7914"/>
                  </a:cubicBezTo>
                  <a:cubicBezTo>
                    <a:pt x="17515" y="7950"/>
                    <a:pt x="17477" y="7950"/>
                    <a:pt x="17458" y="7950"/>
                  </a:cubicBezTo>
                  <a:cubicBezTo>
                    <a:pt x="17439" y="7987"/>
                    <a:pt x="17401" y="7987"/>
                    <a:pt x="17382" y="8023"/>
                  </a:cubicBezTo>
                  <a:cubicBezTo>
                    <a:pt x="17363" y="8059"/>
                    <a:pt x="17344" y="8095"/>
                    <a:pt x="17325" y="8095"/>
                  </a:cubicBezTo>
                  <a:cubicBezTo>
                    <a:pt x="17344" y="8059"/>
                    <a:pt x="17363" y="8023"/>
                    <a:pt x="17363" y="7987"/>
                  </a:cubicBezTo>
                  <a:cubicBezTo>
                    <a:pt x="17363" y="7987"/>
                    <a:pt x="17363" y="7987"/>
                    <a:pt x="17344" y="7987"/>
                  </a:cubicBezTo>
                  <a:cubicBezTo>
                    <a:pt x="17344" y="7987"/>
                    <a:pt x="17344" y="7987"/>
                    <a:pt x="17344" y="7987"/>
                  </a:cubicBezTo>
                  <a:cubicBezTo>
                    <a:pt x="17344" y="7987"/>
                    <a:pt x="17344" y="7987"/>
                    <a:pt x="17344" y="7987"/>
                  </a:cubicBezTo>
                  <a:cubicBezTo>
                    <a:pt x="17363" y="7950"/>
                    <a:pt x="17382" y="7914"/>
                    <a:pt x="17401" y="7878"/>
                  </a:cubicBezTo>
                  <a:cubicBezTo>
                    <a:pt x="17401" y="7805"/>
                    <a:pt x="17363" y="7805"/>
                    <a:pt x="17325" y="7805"/>
                  </a:cubicBezTo>
                  <a:cubicBezTo>
                    <a:pt x="17306" y="7841"/>
                    <a:pt x="17306" y="7878"/>
                    <a:pt x="17288" y="7878"/>
                  </a:cubicBezTo>
                  <a:cubicBezTo>
                    <a:pt x="17269" y="7914"/>
                    <a:pt x="17250" y="7914"/>
                    <a:pt x="17231" y="7914"/>
                  </a:cubicBezTo>
                  <a:cubicBezTo>
                    <a:pt x="17212" y="7950"/>
                    <a:pt x="17212" y="7987"/>
                    <a:pt x="17212" y="8023"/>
                  </a:cubicBezTo>
                  <a:cubicBezTo>
                    <a:pt x="17193" y="8023"/>
                    <a:pt x="17193" y="8023"/>
                    <a:pt x="17174" y="8023"/>
                  </a:cubicBezTo>
                  <a:cubicBezTo>
                    <a:pt x="17174" y="8023"/>
                    <a:pt x="17174" y="8059"/>
                    <a:pt x="17155" y="8059"/>
                  </a:cubicBezTo>
                  <a:cubicBezTo>
                    <a:pt x="17155" y="8023"/>
                    <a:pt x="17155" y="8023"/>
                    <a:pt x="17155" y="8023"/>
                  </a:cubicBezTo>
                  <a:cubicBezTo>
                    <a:pt x="17136" y="8023"/>
                    <a:pt x="17136" y="8023"/>
                    <a:pt x="17136" y="8023"/>
                  </a:cubicBezTo>
                  <a:cubicBezTo>
                    <a:pt x="17117" y="8023"/>
                    <a:pt x="17117" y="8095"/>
                    <a:pt x="17117" y="8095"/>
                  </a:cubicBezTo>
                  <a:cubicBezTo>
                    <a:pt x="17117" y="8132"/>
                    <a:pt x="17117" y="8132"/>
                    <a:pt x="17117" y="8132"/>
                  </a:cubicBezTo>
                  <a:cubicBezTo>
                    <a:pt x="17136" y="8168"/>
                    <a:pt x="17174" y="8168"/>
                    <a:pt x="17193" y="8204"/>
                  </a:cubicBezTo>
                  <a:cubicBezTo>
                    <a:pt x="17193" y="8241"/>
                    <a:pt x="17193" y="8277"/>
                    <a:pt x="17212" y="8313"/>
                  </a:cubicBezTo>
                  <a:cubicBezTo>
                    <a:pt x="17212" y="8313"/>
                    <a:pt x="17231" y="8313"/>
                    <a:pt x="17250" y="8313"/>
                  </a:cubicBezTo>
                  <a:cubicBezTo>
                    <a:pt x="17269" y="8277"/>
                    <a:pt x="17288" y="8204"/>
                    <a:pt x="17306" y="8241"/>
                  </a:cubicBezTo>
                  <a:cubicBezTo>
                    <a:pt x="17325" y="8241"/>
                    <a:pt x="17344" y="8277"/>
                    <a:pt x="17363" y="8277"/>
                  </a:cubicBezTo>
                  <a:cubicBezTo>
                    <a:pt x="17382" y="8277"/>
                    <a:pt x="17401" y="8277"/>
                    <a:pt x="17420" y="8277"/>
                  </a:cubicBezTo>
                  <a:cubicBezTo>
                    <a:pt x="17401" y="8313"/>
                    <a:pt x="17401" y="8313"/>
                    <a:pt x="17401" y="8350"/>
                  </a:cubicBezTo>
                  <a:cubicBezTo>
                    <a:pt x="17363" y="8350"/>
                    <a:pt x="17325" y="8350"/>
                    <a:pt x="17306" y="8422"/>
                  </a:cubicBezTo>
                  <a:cubicBezTo>
                    <a:pt x="17306" y="8422"/>
                    <a:pt x="17306" y="8422"/>
                    <a:pt x="17306" y="8458"/>
                  </a:cubicBezTo>
                  <a:cubicBezTo>
                    <a:pt x="17288" y="8458"/>
                    <a:pt x="17288" y="8458"/>
                    <a:pt x="17288" y="8458"/>
                  </a:cubicBezTo>
                  <a:cubicBezTo>
                    <a:pt x="17288" y="8458"/>
                    <a:pt x="17269" y="8458"/>
                    <a:pt x="17269" y="8422"/>
                  </a:cubicBezTo>
                  <a:cubicBezTo>
                    <a:pt x="17269" y="8422"/>
                    <a:pt x="17269" y="8422"/>
                    <a:pt x="17269" y="8458"/>
                  </a:cubicBezTo>
                  <a:cubicBezTo>
                    <a:pt x="17269" y="8531"/>
                    <a:pt x="17212" y="8531"/>
                    <a:pt x="17212" y="8640"/>
                  </a:cubicBezTo>
                  <a:cubicBezTo>
                    <a:pt x="17231" y="8640"/>
                    <a:pt x="17269" y="8713"/>
                    <a:pt x="17269" y="8749"/>
                  </a:cubicBezTo>
                  <a:cubicBezTo>
                    <a:pt x="17288" y="8785"/>
                    <a:pt x="17288" y="8785"/>
                    <a:pt x="17288" y="8822"/>
                  </a:cubicBezTo>
                  <a:cubicBezTo>
                    <a:pt x="17288" y="8822"/>
                    <a:pt x="17306" y="8858"/>
                    <a:pt x="17306" y="8858"/>
                  </a:cubicBezTo>
                  <a:cubicBezTo>
                    <a:pt x="17306" y="8894"/>
                    <a:pt x="17306" y="8894"/>
                    <a:pt x="17306" y="8930"/>
                  </a:cubicBezTo>
                  <a:cubicBezTo>
                    <a:pt x="17325" y="8930"/>
                    <a:pt x="17325" y="8930"/>
                    <a:pt x="17325" y="8930"/>
                  </a:cubicBezTo>
                  <a:cubicBezTo>
                    <a:pt x="17344" y="8967"/>
                    <a:pt x="17344" y="8967"/>
                    <a:pt x="17344" y="8967"/>
                  </a:cubicBezTo>
                  <a:cubicBezTo>
                    <a:pt x="17344" y="9003"/>
                    <a:pt x="17363" y="9003"/>
                    <a:pt x="17363" y="9003"/>
                  </a:cubicBezTo>
                  <a:cubicBezTo>
                    <a:pt x="17363" y="9039"/>
                    <a:pt x="17363" y="9039"/>
                    <a:pt x="17363" y="9039"/>
                  </a:cubicBezTo>
                  <a:cubicBezTo>
                    <a:pt x="17363" y="9039"/>
                    <a:pt x="17344" y="9039"/>
                    <a:pt x="17344" y="9076"/>
                  </a:cubicBezTo>
                  <a:cubicBezTo>
                    <a:pt x="17363" y="9076"/>
                    <a:pt x="17363" y="9112"/>
                    <a:pt x="17363" y="9148"/>
                  </a:cubicBezTo>
                  <a:cubicBezTo>
                    <a:pt x="17344" y="9185"/>
                    <a:pt x="17288" y="9221"/>
                    <a:pt x="17269" y="9257"/>
                  </a:cubicBezTo>
                  <a:cubicBezTo>
                    <a:pt x="17269" y="9257"/>
                    <a:pt x="17269" y="9257"/>
                    <a:pt x="17269" y="9257"/>
                  </a:cubicBezTo>
                  <a:cubicBezTo>
                    <a:pt x="17288" y="9257"/>
                    <a:pt x="17306" y="9221"/>
                    <a:pt x="17344" y="9221"/>
                  </a:cubicBezTo>
                  <a:cubicBezTo>
                    <a:pt x="17344" y="9257"/>
                    <a:pt x="17363" y="9257"/>
                    <a:pt x="17382" y="9257"/>
                  </a:cubicBezTo>
                  <a:cubicBezTo>
                    <a:pt x="17382" y="9293"/>
                    <a:pt x="17382" y="9293"/>
                    <a:pt x="17382" y="9293"/>
                  </a:cubicBezTo>
                  <a:cubicBezTo>
                    <a:pt x="17363" y="9293"/>
                    <a:pt x="17363" y="9330"/>
                    <a:pt x="17344" y="9330"/>
                  </a:cubicBezTo>
                  <a:cubicBezTo>
                    <a:pt x="17344" y="9330"/>
                    <a:pt x="17344" y="9330"/>
                    <a:pt x="17363" y="9330"/>
                  </a:cubicBezTo>
                  <a:cubicBezTo>
                    <a:pt x="17363" y="9330"/>
                    <a:pt x="17363" y="9330"/>
                    <a:pt x="17363" y="9330"/>
                  </a:cubicBezTo>
                  <a:cubicBezTo>
                    <a:pt x="17363" y="9366"/>
                    <a:pt x="17344" y="9475"/>
                    <a:pt x="17344" y="9475"/>
                  </a:cubicBezTo>
                  <a:cubicBezTo>
                    <a:pt x="17344" y="9475"/>
                    <a:pt x="17325" y="9475"/>
                    <a:pt x="17325" y="9475"/>
                  </a:cubicBezTo>
                  <a:cubicBezTo>
                    <a:pt x="17325" y="9475"/>
                    <a:pt x="17325" y="9475"/>
                    <a:pt x="17325" y="9475"/>
                  </a:cubicBezTo>
                  <a:cubicBezTo>
                    <a:pt x="17325" y="9511"/>
                    <a:pt x="17269" y="9656"/>
                    <a:pt x="17269" y="9656"/>
                  </a:cubicBezTo>
                  <a:cubicBezTo>
                    <a:pt x="17250" y="9693"/>
                    <a:pt x="17231" y="9693"/>
                    <a:pt x="17231" y="9693"/>
                  </a:cubicBezTo>
                  <a:cubicBezTo>
                    <a:pt x="17231" y="9729"/>
                    <a:pt x="17231" y="9802"/>
                    <a:pt x="17231" y="9802"/>
                  </a:cubicBezTo>
                  <a:cubicBezTo>
                    <a:pt x="17231" y="9838"/>
                    <a:pt x="17212" y="9838"/>
                    <a:pt x="17212" y="9838"/>
                  </a:cubicBezTo>
                  <a:cubicBezTo>
                    <a:pt x="17212" y="9874"/>
                    <a:pt x="17193" y="9874"/>
                    <a:pt x="17193" y="9911"/>
                  </a:cubicBezTo>
                  <a:cubicBezTo>
                    <a:pt x="17193" y="9911"/>
                    <a:pt x="17174" y="9947"/>
                    <a:pt x="17155" y="9947"/>
                  </a:cubicBezTo>
                  <a:cubicBezTo>
                    <a:pt x="17155" y="9947"/>
                    <a:pt x="17136" y="9947"/>
                    <a:pt x="17136" y="9947"/>
                  </a:cubicBezTo>
                  <a:cubicBezTo>
                    <a:pt x="17136" y="9947"/>
                    <a:pt x="17136" y="9947"/>
                    <a:pt x="17136" y="9947"/>
                  </a:cubicBezTo>
                  <a:cubicBezTo>
                    <a:pt x="17136" y="9983"/>
                    <a:pt x="17136" y="9983"/>
                    <a:pt x="17136" y="10019"/>
                  </a:cubicBezTo>
                  <a:cubicBezTo>
                    <a:pt x="17117" y="10019"/>
                    <a:pt x="17117" y="10056"/>
                    <a:pt x="17098" y="10056"/>
                  </a:cubicBezTo>
                  <a:cubicBezTo>
                    <a:pt x="17080" y="10092"/>
                    <a:pt x="17061" y="10092"/>
                    <a:pt x="17042" y="10128"/>
                  </a:cubicBezTo>
                  <a:cubicBezTo>
                    <a:pt x="17042" y="10128"/>
                    <a:pt x="17042" y="10128"/>
                    <a:pt x="17042" y="10165"/>
                  </a:cubicBezTo>
                  <a:cubicBezTo>
                    <a:pt x="17023" y="10165"/>
                    <a:pt x="17004" y="10165"/>
                    <a:pt x="17004" y="10201"/>
                  </a:cubicBezTo>
                  <a:cubicBezTo>
                    <a:pt x="16985" y="10165"/>
                    <a:pt x="16985" y="10165"/>
                    <a:pt x="16966" y="10165"/>
                  </a:cubicBezTo>
                  <a:cubicBezTo>
                    <a:pt x="16966" y="10201"/>
                    <a:pt x="16947" y="10201"/>
                    <a:pt x="16928" y="10201"/>
                  </a:cubicBezTo>
                  <a:cubicBezTo>
                    <a:pt x="16928" y="10201"/>
                    <a:pt x="16928" y="10201"/>
                    <a:pt x="16928" y="10201"/>
                  </a:cubicBezTo>
                  <a:cubicBezTo>
                    <a:pt x="16890" y="10201"/>
                    <a:pt x="16890" y="10237"/>
                    <a:pt x="16871" y="10165"/>
                  </a:cubicBezTo>
                  <a:cubicBezTo>
                    <a:pt x="16871" y="10165"/>
                    <a:pt x="16871" y="10165"/>
                    <a:pt x="16871" y="10165"/>
                  </a:cubicBezTo>
                  <a:cubicBezTo>
                    <a:pt x="16853" y="10201"/>
                    <a:pt x="16871" y="10237"/>
                    <a:pt x="16834" y="10274"/>
                  </a:cubicBezTo>
                  <a:cubicBezTo>
                    <a:pt x="16834" y="10274"/>
                    <a:pt x="16834" y="10274"/>
                    <a:pt x="16834" y="10274"/>
                  </a:cubicBezTo>
                  <a:cubicBezTo>
                    <a:pt x="16834" y="10274"/>
                    <a:pt x="16815" y="10274"/>
                    <a:pt x="16815" y="10310"/>
                  </a:cubicBezTo>
                  <a:cubicBezTo>
                    <a:pt x="16815" y="10310"/>
                    <a:pt x="16796" y="10310"/>
                    <a:pt x="16777" y="10310"/>
                  </a:cubicBezTo>
                  <a:cubicBezTo>
                    <a:pt x="16777" y="10310"/>
                    <a:pt x="16777" y="10310"/>
                    <a:pt x="16758" y="10310"/>
                  </a:cubicBezTo>
                  <a:cubicBezTo>
                    <a:pt x="16758" y="10310"/>
                    <a:pt x="16758" y="10310"/>
                    <a:pt x="16739" y="10346"/>
                  </a:cubicBezTo>
                  <a:cubicBezTo>
                    <a:pt x="16739" y="10346"/>
                    <a:pt x="16720" y="10346"/>
                    <a:pt x="16720" y="10346"/>
                  </a:cubicBezTo>
                  <a:cubicBezTo>
                    <a:pt x="16701" y="10346"/>
                    <a:pt x="16701" y="10346"/>
                    <a:pt x="16682" y="10346"/>
                  </a:cubicBezTo>
                  <a:cubicBezTo>
                    <a:pt x="16682" y="10346"/>
                    <a:pt x="16663" y="10346"/>
                    <a:pt x="16663" y="10346"/>
                  </a:cubicBezTo>
                  <a:cubicBezTo>
                    <a:pt x="16663" y="10346"/>
                    <a:pt x="16663" y="10346"/>
                    <a:pt x="16663" y="10346"/>
                  </a:cubicBezTo>
                  <a:cubicBezTo>
                    <a:pt x="16663" y="10383"/>
                    <a:pt x="16663" y="10383"/>
                    <a:pt x="16663" y="10419"/>
                  </a:cubicBezTo>
                  <a:cubicBezTo>
                    <a:pt x="16663" y="10419"/>
                    <a:pt x="16663" y="10455"/>
                    <a:pt x="16682" y="10455"/>
                  </a:cubicBezTo>
                  <a:cubicBezTo>
                    <a:pt x="16682" y="10455"/>
                    <a:pt x="16682" y="10455"/>
                    <a:pt x="16682" y="10455"/>
                  </a:cubicBezTo>
                  <a:cubicBezTo>
                    <a:pt x="16663" y="10455"/>
                    <a:pt x="16663" y="10491"/>
                    <a:pt x="16644" y="10491"/>
                  </a:cubicBezTo>
                  <a:cubicBezTo>
                    <a:pt x="16644" y="10455"/>
                    <a:pt x="16626" y="10419"/>
                    <a:pt x="16626" y="10419"/>
                  </a:cubicBezTo>
                  <a:cubicBezTo>
                    <a:pt x="16626" y="10383"/>
                    <a:pt x="16644" y="10346"/>
                    <a:pt x="16626" y="10310"/>
                  </a:cubicBezTo>
                  <a:cubicBezTo>
                    <a:pt x="16626" y="10310"/>
                    <a:pt x="16626" y="10310"/>
                    <a:pt x="16626" y="10310"/>
                  </a:cubicBezTo>
                  <a:cubicBezTo>
                    <a:pt x="16607" y="10310"/>
                    <a:pt x="16607" y="10346"/>
                    <a:pt x="16607" y="10346"/>
                  </a:cubicBezTo>
                  <a:cubicBezTo>
                    <a:pt x="16569" y="10346"/>
                    <a:pt x="16569" y="10310"/>
                    <a:pt x="16569" y="10274"/>
                  </a:cubicBezTo>
                  <a:cubicBezTo>
                    <a:pt x="16550" y="10274"/>
                    <a:pt x="16550" y="10274"/>
                    <a:pt x="16550" y="10274"/>
                  </a:cubicBezTo>
                  <a:cubicBezTo>
                    <a:pt x="16550" y="10310"/>
                    <a:pt x="16550" y="10310"/>
                    <a:pt x="16550" y="10310"/>
                  </a:cubicBezTo>
                  <a:cubicBezTo>
                    <a:pt x="16550" y="10346"/>
                    <a:pt x="16531" y="10310"/>
                    <a:pt x="16531" y="10346"/>
                  </a:cubicBezTo>
                  <a:cubicBezTo>
                    <a:pt x="16512" y="10346"/>
                    <a:pt x="16493" y="10346"/>
                    <a:pt x="16493" y="10383"/>
                  </a:cubicBezTo>
                  <a:cubicBezTo>
                    <a:pt x="16493" y="10383"/>
                    <a:pt x="16493" y="10383"/>
                    <a:pt x="16493" y="10419"/>
                  </a:cubicBezTo>
                  <a:cubicBezTo>
                    <a:pt x="16474" y="10383"/>
                    <a:pt x="16455" y="10419"/>
                    <a:pt x="16455" y="10419"/>
                  </a:cubicBezTo>
                  <a:cubicBezTo>
                    <a:pt x="16455" y="10491"/>
                    <a:pt x="16418" y="10491"/>
                    <a:pt x="16399" y="10528"/>
                  </a:cubicBezTo>
                  <a:cubicBezTo>
                    <a:pt x="16399" y="10564"/>
                    <a:pt x="16380" y="10600"/>
                    <a:pt x="16380" y="10673"/>
                  </a:cubicBezTo>
                  <a:cubicBezTo>
                    <a:pt x="16399" y="10709"/>
                    <a:pt x="16418" y="10709"/>
                    <a:pt x="16418" y="10746"/>
                  </a:cubicBezTo>
                  <a:cubicBezTo>
                    <a:pt x="16436" y="10782"/>
                    <a:pt x="16418" y="10818"/>
                    <a:pt x="16436" y="10854"/>
                  </a:cubicBezTo>
                  <a:cubicBezTo>
                    <a:pt x="16455" y="10854"/>
                    <a:pt x="16455" y="10854"/>
                    <a:pt x="16474" y="10891"/>
                  </a:cubicBezTo>
                  <a:cubicBezTo>
                    <a:pt x="16493" y="10927"/>
                    <a:pt x="16493" y="10927"/>
                    <a:pt x="16512" y="10963"/>
                  </a:cubicBezTo>
                  <a:cubicBezTo>
                    <a:pt x="16531" y="10963"/>
                    <a:pt x="16531" y="10963"/>
                    <a:pt x="16550" y="11000"/>
                  </a:cubicBezTo>
                  <a:cubicBezTo>
                    <a:pt x="16550" y="11000"/>
                    <a:pt x="16550" y="11036"/>
                    <a:pt x="16550" y="11036"/>
                  </a:cubicBezTo>
                  <a:cubicBezTo>
                    <a:pt x="16550" y="11072"/>
                    <a:pt x="16569" y="11072"/>
                    <a:pt x="16569" y="11109"/>
                  </a:cubicBezTo>
                  <a:cubicBezTo>
                    <a:pt x="16588" y="11217"/>
                    <a:pt x="16607" y="11290"/>
                    <a:pt x="16607" y="11363"/>
                  </a:cubicBezTo>
                  <a:cubicBezTo>
                    <a:pt x="16607" y="11399"/>
                    <a:pt x="16607" y="11399"/>
                    <a:pt x="16588" y="11435"/>
                  </a:cubicBezTo>
                  <a:cubicBezTo>
                    <a:pt x="16588" y="11472"/>
                    <a:pt x="16588" y="11508"/>
                    <a:pt x="16588" y="11544"/>
                  </a:cubicBezTo>
                  <a:cubicBezTo>
                    <a:pt x="16588" y="11581"/>
                    <a:pt x="16550" y="11581"/>
                    <a:pt x="16531" y="11617"/>
                  </a:cubicBezTo>
                  <a:cubicBezTo>
                    <a:pt x="16512" y="11653"/>
                    <a:pt x="16493" y="11726"/>
                    <a:pt x="16455" y="11653"/>
                  </a:cubicBezTo>
                  <a:cubicBezTo>
                    <a:pt x="16455" y="11653"/>
                    <a:pt x="16455" y="11653"/>
                    <a:pt x="16455" y="11653"/>
                  </a:cubicBezTo>
                  <a:cubicBezTo>
                    <a:pt x="16455" y="11689"/>
                    <a:pt x="16455" y="11762"/>
                    <a:pt x="16436" y="11762"/>
                  </a:cubicBezTo>
                  <a:cubicBezTo>
                    <a:pt x="16436" y="11762"/>
                    <a:pt x="16418" y="11762"/>
                    <a:pt x="16418" y="11762"/>
                  </a:cubicBezTo>
                  <a:cubicBezTo>
                    <a:pt x="16418" y="11798"/>
                    <a:pt x="16418" y="11798"/>
                    <a:pt x="16399" y="11835"/>
                  </a:cubicBezTo>
                  <a:cubicBezTo>
                    <a:pt x="16399" y="11835"/>
                    <a:pt x="16380" y="11835"/>
                    <a:pt x="16380" y="11835"/>
                  </a:cubicBezTo>
                  <a:cubicBezTo>
                    <a:pt x="16361" y="11871"/>
                    <a:pt x="16361" y="11907"/>
                    <a:pt x="16323" y="11907"/>
                  </a:cubicBezTo>
                  <a:cubicBezTo>
                    <a:pt x="16323" y="11835"/>
                    <a:pt x="16323" y="11762"/>
                    <a:pt x="16342" y="11726"/>
                  </a:cubicBezTo>
                  <a:cubicBezTo>
                    <a:pt x="16342" y="11726"/>
                    <a:pt x="16342" y="11726"/>
                    <a:pt x="16342" y="11726"/>
                  </a:cubicBezTo>
                  <a:cubicBezTo>
                    <a:pt x="16323" y="11689"/>
                    <a:pt x="16304" y="11689"/>
                    <a:pt x="16285" y="11653"/>
                  </a:cubicBezTo>
                  <a:cubicBezTo>
                    <a:pt x="16285" y="11653"/>
                    <a:pt x="16266" y="11653"/>
                    <a:pt x="16266" y="11653"/>
                  </a:cubicBezTo>
                  <a:cubicBezTo>
                    <a:pt x="16247" y="11653"/>
                    <a:pt x="16247" y="11653"/>
                    <a:pt x="16247" y="11653"/>
                  </a:cubicBezTo>
                  <a:cubicBezTo>
                    <a:pt x="16266" y="11617"/>
                    <a:pt x="16266" y="11617"/>
                    <a:pt x="16247" y="11617"/>
                  </a:cubicBezTo>
                  <a:cubicBezTo>
                    <a:pt x="16228" y="11617"/>
                    <a:pt x="16228" y="11617"/>
                    <a:pt x="16228" y="11617"/>
                  </a:cubicBezTo>
                  <a:cubicBezTo>
                    <a:pt x="16228" y="11617"/>
                    <a:pt x="16228" y="11617"/>
                    <a:pt x="16228" y="11617"/>
                  </a:cubicBezTo>
                  <a:cubicBezTo>
                    <a:pt x="16209" y="11581"/>
                    <a:pt x="16209" y="11508"/>
                    <a:pt x="16191" y="11472"/>
                  </a:cubicBezTo>
                  <a:cubicBezTo>
                    <a:pt x="16191" y="11472"/>
                    <a:pt x="16191" y="11472"/>
                    <a:pt x="16172" y="11472"/>
                  </a:cubicBezTo>
                  <a:cubicBezTo>
                    <a:pt x="16172" y="11435"/>
                    <a:pt x="16153" y="11435"/>
                    <a:pt x="16153" y="11399"/>
                  </a:cubicBezTo>
                  <a:cubicBezTo>
                    <a:pt x="16134" y="11399"/>
                    <a:pt x="16134" y="11435"/>
                    <a:pt x="16115" y="11399"/>
                  </a:cubicBezTo>
                  <a:cubicBezTo>
                    <a:pt x="16096" y="11399"/>
                    <a:pt x="16096" y="11399"/>
                    <a:pt x="16096" y="11399"/>
                  </a:cubicBezTo>
                  <a:cubicBezTo>
                    <a:pt x="16096" y="11363"/>
                    <a:pt x="16096" y="11326"/>
                    <a:pt x="16096" y="11326"/>
                  </a:cubicBezTo>
                  <a:cubicBezTo>
                    <a:pt x="16058" y="11290"/>
                    <a:pt x="16058" y="11290"/>
                    <a:pt x="16020" y="11326"/>
                  </a:cubicBezTo>
                  <a:cubicBezTo>
                    <a:pt x="16039" y="11363"/>
                    <a:pt x="16020" y="11399"/>
                    <a:pt x="16020" y="11435"/>
                  </a:cubicBezTo>
                  <a:cubicBezTo>
                    <a:pt x="16020" y="11435"/>
                    <a:pt x="16020" y="11472"/>
                    <a:pt x="16020" y="11472"/>
                  </a:cubicBezTo>
                  <a:cubicBezTo>
                    <a:pt x="16020" y="11544"/>
                    <a:pt x="15964" y="11726"/>
                    <a:pt x="15982" y="11835"/>
                  </a:cubicBezTo>
                  <a:cubicBezTo>
                    <a:pt x="16001" y="11835"/>
                    <a:pt x="16020" y="11798"/>
                    <a:pt x="16020" y="11798"/>
                  </a:cubicBezTo>
                  <a:cubicBezTo>
                    <a:pt x="16020" y="11835"/>
                    <a:pt x="16020" y="11871"/>
                    <a:pt x="16039" y="11907"/>
                  </a:cubicBezTo>
                  <a:cubicBezTo>
                    <a:pt x="16039" y="11907"/>
                    <a:pt x="16039" y="11907"/>
                    <a:pt x="16039" y="11907"/>
                  </a:cubicBezTo>
                  <a:cubicBezTo>
                    <a:pt x="16058" y="12016"/>
                    <a:pt x="16039" y="12125"/>
                    <a:pt x="16134" y="12089"/>
                  </a:cubicBezTo>
                  <a:cubicBezTo>
                    <a:pt x="16134" y="12125"/>
                    <a:pt x="16153" y="12161"/>
                    <a:pt x="16153" y="12198"/>
                  </a:cubicBezTo>
                  <a:cubicBezTo>
                    <a:pt x="16172" y="12198"/>
                    <a:pt x="16172" y="12198"/>
                    <a:pt x="16172" y="12198"/>
                  </a:cubicBezTo>
                  <a:cubicBezTo>
                    <a:pt x="16191" y="12234"/>
                    <a:pt x="16209" y="12270"/>
                    <a:pt x="16209" y="12307"/>
                  </a:cubicBezTo>
                  <a:cubicBezTo>
                    <a:pt x="16228" y="12307"/>
                    <a:pt x="16228" y="12307"/>
                    <a:pt x="16247" y="12343"/>
                  </a:cubicBezTo>
                  <a:cubicBezTo>
                    <a:pt x="16247" y="12415"/>
                    <a:pt x="16247" y="12488"/>
                    <a:pt x="16247" y="12561"/>
                  </a:cubicBezTo>
                  <a:cubicBezTo>
                    <a:pt x="16247" y="12597"/>
                    <a:pt x="16266" y="12633"/>
                    <a:pt x="16266" y="12633"/>
                  </a:cubicBezTo>
                  <a:cubicBezTo>
                    <a:pt x="16266" y="12670"/>
                    <a:pt x="16285" y="12706"/>
                    <a:pt x="16285" y="12742"/>
                  </a:cubicBezTo>
                  <a:cubicBezTo>
                    <a:pt x="16266" y="12742"/>
                    <a:pt x="16266" y="12742"/>
                    <a:pt x="16247" y="12742"/>
                  </a:cubicBezTo>
                  <a:cubicBezTo>
                    <a:pt x="16209" y="12706"/>
                    <a:pt x="16191" y="12670"/>
                    <a:pt x="16172" y="12633"/>
                  </a:cubicBezTo>
                  <a:cubicBezTo>
                    <a:pt x="16153" y="12633"/>
                    <a:pt x="16134" y="12597"/>
                    <a:pt x="16115" y="12597"/>
                  </a:cubicBezTo>
                  <a:cubicBezTo>
                    <a:pt x="16115" y="12561"/>
                    <a:pt x="16115" y="12524"/>
                    <a:pt x="16096" y="12488"/>
                  </a:cubicBezTo>
                  <a:cubicBezTo>
                    <a:pt x="16096" y="12488"/>
                    <a:pt x="16077" y="12452"/>
                    <a:pt x="16077" y="12452"/>
                  </a:cubicBezTo>
                  <a:cubicBezTo>
                    <a:pt x="16058" y="12415"/>
                    <a:pt x="16077" y="12415"/>
                    <a:pt x="16077" y="12379"/>
                  </a:cubicBezTo>
                  <a:cubicBezTo>
                    <a:pt x="16058" y="12343"/>
                    <a:pt x="16058" y="12343"/>
                    <a:pt x="16058" y="12307"/>
                  </a:cubicBezTo>
                  <a:cubicBezTo>
                    <a:pt x="16039" y="12270"/>
                    <a:pt x="16039" y="12198"/>
                    <a:pt x="16039" y="12125"/>
                  </a:cubicBezTo>
                  <a:cubicBezTo>
                    <a:pt x="16039" y="12125"/>
                    <a:pt x="16039" y="12125"/>
                    <a:pt x="16039" y="12125"/>
                  </a:cubicBezTo>
                  <a:cubicBezTo>
                    <a:pt x="16039" y="12125"/>
                    <a:pt x="16020" y="12161"/>
                    <a:pt x="16020" y="12125"/>
                  </a:cubicBezTo>
                  <a:cubicBezTo>
                    <a:pt x="16020" y="12125"/>
                    <a:pt x="16020" y="12125"/>
                    <a:pt x="16020" y="12125"/>
                  </a:cubicBezTo>
                  <a:cubicBezTo>
                    <a:pt x="16020" y="12089"/>
                    <a:pt x="16001" y="12052"/>
                    <a:pt x="16001" y="12052"/>
                  </a:cubicBezTo>
                  <a:cubicBezTo>
                    <a:pt x="16001" y="12052"/>
                    <a:pt x="16001" y="12052"/>
                    <a:pt x="15982" y="12052"/>
                  </a:cubicBezTo>
                  <a:cubicBezTo>
                    <a:pt x="15982" y="11980"/>
                    <a:pt x="15964" y="11980"/>
                    <a:pt x="15945" y="11944"/>
                  </a:cubicBezTo>
                  <a:cubicBezTo>
                    <a:pt x="15945" y="11944"/>
                    <a:pt x="15926" y="11944"/>
                    <a:pt x="15926" y="11944"/>
                  </a:cubicBezTo>
                  <a:cubicBezTo>
                    <a:pt x="15907" y="11871"/>
                    <a:pt x="15945" y="11762"/>
                    <a:pt x="15945" y="11726"/>
                  </a:cubicBezTo>
                  <a:cubicBezTo>
                    <a:pt x="15945" y="11689"/>
                    <a:pt x="15945" y="11689"/>
                    <a:pt x="15945" y="11689"/>
                  </a:cubicBezTo>
                  <a:cubicBezTo>
                    <a:pt x="15926" y="11653"/>
                    <a:pt x="15964" y="11544"/>
                    <a:pt x="15964" y="11544"/>
                  </a:cubicBezTo>
                  <a:cubicBezTo>
                    <a:pt x="15964" y="11544"/>
                    <a:pt x="15945" y="11544"/>
                    <a:pt x="15945" y="11508"/>
                  </a:cubicBezTo>
                  <a:cubicBezTo>
                    <a:pt x="15945" y="11472"/>
                    <a:pt x="15945" y="11399"/>
                    <a:pt x="15945" y="11363"/>
                  </a:cubicBezTo>
                  <a:cubicBezTo>
                    <a:pt x="15926" y="11290"/>
                    <a:pt x="15907" y="11217"/>
                    <a:pt x="15907" y="11181"/>
                  </a:cubicBezTo>
                  <a:cubicBezTo>
                    <a:pt x="15888" y="11109"/>
                    <a:pt x="15888" y="11036"/>
                    <a:pt x="15888" y="10963"/>
                  </a:cubicBezTo>
                  <a:cubicBezTo>
                    <a:pt x="15869" y="10927"/>
                    <a:pt x="15869" y="10854"/>
                    <a:pt x="15850" y="10854"/>
                  </a:cubicBezTo>
                  <a:cubicBezTo>
                    <a:pt x="15831" y="10854"/>
                    <a:pt x="15831" y="10854"/>
                    <a:pt x="15831" y="10854"/>
                  </a:cubicBezTo>
                  <a:cubicBezTo>
                    <a:pt x="15831" y="10963"/>
                    <a:pt x="15812" y="10927"/>
                    <a:pt x="15774" y="10963"/>
                  </a:cubicBezTo>
                  <a:cubicBezTo>
                    <a:pt x="15756" y="11000"/>
                    <a:pt x="15756" y="11072"/>
                    <a:pt x="15737" y="11036"/>
                  </a:cubicBezTo>
                  <a:cubicBezTo>
                    <a:pt x="15737" y="11036"/>
                    <a:pt x="15737" y="11000"/>
                    <a:pt x="15737" y="11000"/>
                  </a:cubicBezTo>
                  <a:cubicBezTo>
                    <a:pt x="15737" y="11000"/>
                    <a:pt x="15737" y="11000"/>
                    <a:pt x="15718" y="11036"/>
                  </a:cubicBezTo>
                  <a:cubicBezTo>
                    <a:pt x="15718" y="11036"/>
                    <a:pt x="15718" y="11036"/>
                    <a:pt x="15718" y="11036"/>
                  </a:cubicBezTo>
                  <a:cubicBezTo>
                    <a:pt x="15718" y="11036"/>
                    <a:pt x="15718" y="11000"/>
                    <a:pt x="15718" y="11000"/>
                  </a:cubicBezTo>
                  <a:cubicBezTo>
                    <a:pt x="15718" y="11000"/>
                    <a:pt x="15718" y="11000"/>
                    <a:pt x="15718" y="10963"/>
                  </a:cubicBezTo>
                  <a:cubicBezTo>
                    <a:pt x="15699" y="11000"/>
                    <a:pt x="15699" y="11000"/>
                    <a:pt x="15680" y="11000"/>
                  </a:cubicBezTo>
                  <a:cubicBezTo>
                    <a:pt x="15680" y="11000"/>
                    <a:pt x="15680" y="11000"/>
                    <a:pt x="15680" y="11000"/>
                  </a:cubicBezTo>
                  <a:cubicBezTo>
                    <a:pt x="15680" y="10927"/>
                    <a:pt x="15699" y="10891"/>
                    <a:pt x="15699" y="10854"/>
                  </a:cubicBezTo>
                  <a:cubicBezTo>
                    <a:pt x="15699" y="10746"/>
                    <a:pt x="15680" y="10673"/>
                    <a:pt x="15661" y="10600"/>
                  </a:cubicBezTo>
                  <a:cubicBezTo>
                    <a:pt x="15661" y="10600"/>
                    <a:pt x="15661" y="10600"/>
                    <a:pt x="15661" y="10600"/>
                  </a:cubicBezTo>
                  <a:cubicBezTo>
                    <a:pt x="15661" y="10637"/>
                    <a:pt x="15661" y="10637"/>
                    <a:pt x="15661" y="10637"/>
                  </a:cubicBezTo>
                  <a:cubicBezTo>
                    <a:pt x="15642" y="10637"/>
                    <a:pt x="15642" y="10637"/>
                    <a:pt x="15623" y="10600"/>
                  </a:cubicBezTo>
                  <a:cubicBezTo>
                    <a:pt x="15642" y="10600"/>
                    <a:pt x="15642" y="10600"/>
                    <a:pt x="15661" y="10600"/>
                  </a:cubicBezTo>
                  <a:cubicBezTo>
                    <a:pt x="15661" y="10600"/>
                    <a:pt x="15661" y="10600"/>
                    <a:pt x="15661" y="10600"/>
                  </a:cubicBezTo>
                  <a:cubicBezTo>
                    <a:pt x="15642" y="10564"/>
                    <a:pt x="15642" y="10528"/>
                    <a:pt x="15623" y="10528"/>
                  </a:cubicBezTo>
                  <a:cubicBezTo>
                    <a:pt x="15623" y="10491"/>
                    <a:pt x="15604" y="10528"/>
                    <a:pt x="15604" y="10491"/>
                  </a:cubicBezTo>
                  <a:cubicBezTo>
                    <a:pt x="15604" y="10491"/>
                    <a:pt x="15604" y="10491"/>
                    <a:pt x="15604" y="10455"/>
                  </a:cubicBezTo>
                  <a:cubicBezTo>
                    <a:pt x="15585" y="10455"/>
                    <a:pt x="15585" y="10455"/>
                    <a:pt x="15585" y="10455"/>
                  </a:cubicBezTo>
                  <a:cubicBezTo>
                    <a:pt x="15529" y="10419"/>
                    <a:pt x="15547" y="10237"/>
                    <a:pt x="15510" y="10165"/>
                  </a:cubicBezTo>
                  <a:cubicBezTo>
                    <a:pt x="15491" y="10201"/>
                    <a:pt x="15491" y="10201"/>
                    <a:pt x="15472" y="10201"/>
                  </a:cubicBezTo>
                  <a:cubicBezTo>
                    <a:pt x="15472" y="10165"/>
                    <a:pt x="15453" y="10165"/>
                    <a:pt x="15453" y="10128"/>
                  </a:cubicBezTo>
                  <a:cubicBezTo>
                    <a:pt x="15453" y="10128"/>
                    <a:pt x="15453" y="10165"/>
                    <a:pt x="15453" y="10165"/>
                  </a:cubicBezTo>
                  <a:cubicBezTo>
                    <a:pt x="15453" y="10165"/>
                    <a:pt x="15453" y="10165"/>
                    <a:pt x="15453" y="10165"/>
                  </a:cubicBezTo>
                  <a:cubicBezTo>
                    <a:pt x="15453" y="10201"/>
                    <a:pt x="15453" y="10237"/>
                    <a:pt x="15453" y="10274"/>
                  </a:cubicBezTo>
                  <a:cubicBezTo>
                    <a:pt x="15434" y="10274"/>
                    <a:pt x="15434" y="10274"/>
                    <a:pt x="15434" y="10310"/>
                  </a:cubicBezTo>
                  <a:cubicBezTo>
                    <a:pt x="15434" y="10310"/>
                    <a:pt x="15434" y="10310"/>
                    <a:pt x="15434" y="10310"/>
                  </a:cubicBezTo>
                  <a:cubicBezTo>
                    <a:pt x="15415" y="10274"/>
                    <a:pt x="15415" y="10274"/>
                    <a:pt x="15415" y="10237"/>
                  </a:cubicBezTo>
                  <a:cubicBezTo>
                    <a:pt x="15415" y="10237"/>
                    <a:pt x="15415" y="10237"/>
                    <a:pt x="15415" y="10237"/>
                  </a:cubicBezTo>
                  <a:cubicBezTo>
                    <a:pt x="15415" y="10274"/>
                    <a:pt x="15396" y="10274"/>
                    <a:pt x="15396" y="10310"/>
                  </a:cubicBezTo>
                  <a:cubicBezTo>
                    <a:pt x="15396" y="10310"/>
                    <a:pt x="15396" y="10310"/>
                    <a:pt x="15396" y="10310"/>
                  </a:cubicBezTo>
                  <a:cubicBezTo>
                    <a:pt x="15396" y="10310"/>
                    <a:pt x="15396" y="10274"/>
                    <a:pt x="15377" y="10274"/>
                  </a:cubicBezTo>
                  <a:cubicBezTo>
                    <a:pt x="15377" y="10274"/>
                    <a:pt x="15377" y="10274"/>
                    <a:pt x="15377" y="10274"/>
                  </a:cubicBezTo>
                  <a:cubicBezTo>
                    <a:pt x="15377" y="10310"/>
                    <a:pt x="15377" y="10310"/>
                    <a:pt x="15377" y="10310"/>
                  </a:cubicBezTo>
                  <a:cubicBezTo>
                    <a:pt x="15358" y="10310"/>
                    <a:pt x="15358" y="10310"/>
                    <a:pt x="15358" y="10310"/>
                  </a:cubicBezTo>
                  <a:cubicBezTo>
                    <a:pt x="15358" y="10310"/>
                    <a:pt x="15358" y="10310"/>
                    <a:pt x="15358" y="10310"/>
                  </a:cubicBezTo>
                  <a:cubicBezTo>
                    <a:pt x="15358" y="10310"/>
                    <a:pt x="15339" y="10310"/>
                    <a:pt x="15339" y="10310"/>
                  </a:cubicBezTo>
                  <a:cubicBezTo>
                    <a:pt x="15339" y="10310"/>
                    <a:pt x="15339" y="10274"/>
                    <a:pt x="15320" y="10274"/>
                  </a:cubicBezTo>
                  <a:cubicBezTo>
                    <a:pt x="15320" y="10274"/>
                    <a:pt x="15320" y="10274"/>
                    <a:pt x="15320" y="10274"/>
                  </a:cubicBezTo>
                  <a:cubicBezTo>
                    <a:pt x="15320" y="10310"/>
                    <a:pt x="15320" y="10310"/>
                    <a:pt x="15320" y="10310"/>
                  </a:cubicBezTo>
                  <a:cubicBezTo>
                    <a:pt x="15320" y="10310"/>
                    <a:pt x="15320" y="10310"/>
                    <a:pt x="15302" y="10310"/>
                  </a:cubicBezTo>
                  <a:cubicBezTo>
                    <a:pt x="15302" y="10310"/>
                    <a:pt x="15302" y="10274"/>
                    <a:pt x="15302" y="10274"/>
                  </a:cubicBezTo>
                  <a:cubicBezTo>
                    <a:pt x="15283" y="10274"/>
                    <a:pt x="15283" y="10310"/>
                    <a:pt x="15283" y="10310"/>
                  </a:cubicBezTo>
                  <a:cubicBezTo>
                    <a:pt x="15264" y="10346"/>
                    <a:pt x="15226" y="10346"/>
                    <a:pt x="15226" y="10383"/>
                  </a:cubicBezTo>
                  <a:cubicBezTo>
                    <a:pt x="15226" y="10383"/>
                    <a:pt x="15226" y="10419"/>
                    <a:pt x="15226" y="10419"/>
                  </a:cubicBezTo>
                  <a:cubicBezTo>
                    <a:pt x="15207" y="10455"/>
                    <a:pt x="15207" y="10528"/>
                    <a:pt x="15188" y="10528"/>
                  </a:cubicBezTo>
                  <a:cubicBezTo>
                    <a:pt x="15169" y="10564"/>
                    <a:pt x="15131" y="10564"/>
                    <a:pt x="15112" y="10564"/>
                  </a:cubicBezTo>
                  <a:cubicBezTo>
                    <a:pt x="15094" y="10637"/>
                    <a:pt x="15075" y="10673"/>
                    <a:pt x="15056" y="10709"/>
                  </a:cubicBezTo>
                  <a:cubicBezTo>
                    <a:pt x="15056" y="10746"/>
                    <a:pt x="15037" y="10746"/>
                    <a:pt x="15037" y="10746"/>
                  </a:cubicBezTo>
                  <a:cubicBezTo>
                    <a:pt x="15018" y="10746"/>
                    <a:pt x="14999" y="10818"/>
                    <a:pt x="14999" y="10818"/>
                  </a:cubicBezTo>
                  <a:cubicBezTo>
                    <a:pt x="14980" y="10818"/>
                    <a:pt x="14961" y="10854"/>
                    <a:pt x="14961" y="10854"/>
                  </a:cubicBezTo>
                  <a:cubicBezTo>
                    <a:pt x="14942" y="10891"/>
                    <a:pt x="14942" y="10927"/>
                    <a:pt x="14923" y="10963"/>
                  </a:cubicBezTo>
                  <a:cubicBezTo>
                    <a:pt x="14923" y="10963"/>
                    <a:pt x="14885" y="10963"/>
                    <a:pt x="14885" y="10963"/>
                  </a:cubicBezTo>
                  <a:cubicBezTo>
                    <a:pt x="14885" y="11000"/>
                    <a:pt x="14867" y="11036"/>
                    <a:pt x="14867" y="11036"/>
                  </a:cubicBezTo>
                  <a:cubicBezTo>
                    <a:pt x="14848" y="11036"/>
                    <a:pt x="14829" y="11036"/>
                    <a:pt x="14829" y="11036"/>
                  </a:cubicBezTo>
                  <a:cubicBezTo>
                    <a:pt x="14810" y="11072"/>
                    <a:pt x="14810" y="11072"/>
                    <a:pt x="14810" y="11109"/>
                  </a:cubicBezTo>
                  <a:cubicBezTo>
                    <a:pt x="14791" y="11145"/>
                    <a:pt x="14810" y="11217"/>
                    <a:pt x="14810" y="11290"/>
                  </a:cubicBezTo>
                  <a:cubicBezTo>
                    <a:pt x="14848" y="11363"/>
                    <a:pt x="14791" y="11472"/>
                    <a:pt x="14791" y="11544"/>
                  </a:cubicBezTo>
                  <a:cubicBezTo>
                    <a:pt x="14772" y="11581"/>
                    <a:pt x="14791" y="11653"/>
                    <a:pt x="14791" y="11689"/>
                  </a:cubicBezTo>
                  <a:cubicBezTo>
                    <a:pt x="14772" y="11689"/>
                    <a:pt x="14753" y="11689"/>
                    <a:pt x="14753" y="11689"/>
                  </a:cubicBezTo>
                  <a:cubicBezTo>
                    <a:pt x="14753" y="11726"/>
                    <a:pt x="14734" y="11762"/>
                    <a:pt x="14734" y="11798"/>
                  </a:cubicBezTo>
                  <a:cubicBezTo>
                    <a:pt x="14734" y="11798"/>
                    <a:pt x="14753" y="11798"/>
                    <a:pt x="14753" y="11798"/>
                  </a:cubicBezTo>
                  <a:cubicBezTo>
                    <a:pt x="14734" y="11835"/>
                    <a:pt x="14715" y="11835"/>
                    <a:pt x="14696" y="11835"/>
                  </a:cubicBezTo>
                  <a:cubicBezTo>
                    <a:pt x="14696" y="11871"/>
                    <a:pt x="14696" y="11871"/>
                    <a:pt x="14696" y="11907"/>
                  </a:cubicBezTo>
                  <a:cubicBezTo>
                    <a:pt x="14677" y="11944"/>
                    <a:pt x="14658" y="11944"/>
                    <a:pt x="14640" y="11944"/>
                  </a:cubicBezTo>
                  <a:cubicBezTo>
                    <a:pt x="14621" y="11944"/>
                    <a:pt x="14602" y="11907"/>
                    <a:pt x="14602" y="11871"/>
                  </a:cubicBezTo>
                  <a:cubicBezTo>
                    <a:pt x="14583" y="11835"/>
                    <a:pt x="14583" y="11798"/>
                    <a:pt x="14583" y="11726"/>
                  </a:cubicBezTo>
                  <a:cubicBezTo>
                    <a:pt x="14564" y="11689"/>
                    <a:pt x="14545" y="11617"/>
                    <a:pt x="14526" y="11544"/>
                  </a:cubicBezTo>
                  <a:cubicBezTo>
                    <a:pt x="14526" y="11508"/>
                    <a:pt x="14507" y="11508"/>
                    <a:pt x="14507" y="11472"/>
                  </a:cubicBezTo>
                  <a:cubicBezTo>
                    <a:pt x="14507" y="11435"/>
                    <a:pt x="14488" y="11399"/>
                    <a:pt x="14488" y="11399"/>
                  </a:cubicBezTo>
                  <a:cubicBezTo>
                    <a:pt x="14488" y="11326"/>
                    <a:pt x="14469" y="11254"/>
                    <a:pt x="14450" y="11181"/>
                  </a:cubicBezTo>
                  <a:cubicBezTo>
                    <a:pt x="14432" y="11109"/>
                    <a:pt x="14413" y="11036"/>
                    <a:pt x="14394" y="10927"/>
                  </a:cubicBezTo>
                  <a:cubicBezTo>
                    <a:pt x="14394" y="10854"/>
                    <a:pt x="14375" y="10782"/>
                    <a:pt x="14375" y="10673"/>
                  </a:cubicBezTo>
                  <a:cubicBezTo>
                    <a:pt x="14375" y="10637"/>
                    <a:pt x="14356" y="10564"/>
                    <a:pt x="14356" y="10491"/>
                  </a:cubicBezTo>
                  <a:cubicBezTo>
                    <a:pt x="14356" y="10491"/>
                    <a:pt x="14375" y="10455"/>
                    <a:pt x="14375" y="10419"/>
                  </a:cubicBezTo>
                  <a:cubicBezTo>
                    <a:pt x="14375" y="10419"/>
                    <a:pt x="14356" y="10383"/>
                    <a:pt x="14356" y="10383"/>
                  </a:cubicBezTo>
                  <a:cubicBezTo>
                    <a:pt x="14356" y="10346"/>
                    <a:pt x="14356" y="10274"/>
                    <a:pt x="14356" y="10237"/>
                  </a:cubicBezTo>
                  <a:cubicBezTo>
                    <a:pt x="14337" y="10237"/>
                    <a:pt x="14337" y="10237"/>
                    <a:pt x="14318" y="10274"/>
                  </a:cubicBezTo>
                  <a:cubicBezTo>
                    <a:pt x="14318" y="10274"/>
                    <a:pt x="14318" y="10274"/>
                    <a:pt x="14318" y="10310"/>
                  </a:cubicBezTo>
                  <a:cubicBezTo>
                    <a:pt x="14337" y="10383"/>
                    <a:pt x="14299" y="10383"/>
                    <a:pt x="14261" y="10419"/>
                  </a:cubicBezTo>
                  <a:cubicBezTo>
                    <a:pt x="14261" y="10419"/>
                    <a:pt x="14242" y="10419"/>
                    <a:pt x="14242" y="10419"/>
                  </a:cubicBezTo>
                  <a:cubicBezTo>
                    <a:pt x="14205" y="10419"/>
                    <a:pt x="14129" y="10274"/>
                    <a:pt x="14110" y="10237"/>
                  </a:cubicBezTo>
                  <a:cubicBezTo>
                    <a:pt x="14110" y="10237"/>
                    <a:pt x="14110" y="10237"/>
                    <a:pt x="14129" y="10237"/>
                  </a:cubicBezTo>
                  <a:cubicBezTo>
                    <a:pt x="14148" y="10201"/>
                    <a:pt x="14167" y="10274"/>
                    <a:pt x="14205" y="10201"/>
                  </a:cubicBezTo>
                  <a:cubicBezTo>
                    <a:pt x="14205" y="10201"/>
                    <a:pt x="14205" y="10165"/>
                    <a:pt x="14205" y="10165"/>
                  </a:cubicBezTo>
                  <a:cubicBezTo>
                    <a:pt x="14167" y="10201"/>
                    <a:pt x="14110" y="10165"/>
                    <a:pt x="14091" y="10092"/>
                  </a:cubicBezTo>
                  <a:cubicBezTo>
                    <a:pt x="14072" y="10092"/>
                    <a:pt x="14072" y="10056"/>
                    <a:pt x="14072" y="10056"/>
                  </a:cubicBezTo>
                  <a:cubicBezTo>
                    <a:pt x="14053" y="10019"/>
                    <a:pt x="14034" y="10056"/>
                    <a:pt x="14015" y="10019"/>
                  </a:cubicBezTo>
                  <a:cubicBezTo>
                    <a:pt x="14015" y="9983"/>
                    <a:pt x="14015" y="9947"/>
                    <a:pt x="14015" y="9947"/>
                  </a:cubicBezTo>
                  <a:cubicBezTo>
                    <a:pt x="13996" y="9911"/>
                    <a:pt x="13996" y="9911"/>
                    <a:pt x="13978" y="9911"/>
                  </a:cubicBezTo>
                  <a:cubicBezTo>
                    <a:pt x="13978" y="9874"/>
                    <a:pt x="13978" y="9838"/>
                    <a:pt x="13959" y="9838"/>
                  </a:cubicBezTo>
                  <a:cubicBezTo>
                    <a:pt x="13940" y="9838"/>
                    <a:pt x="13826" y="9911"/>
                    <a:pt x="13826" y="9838"/>
                  </a:cubicBezTo>
                  <a:cubicBezTo>
                    <a:pt x="13807" y="9838"/>
                    <a:pt x="13788" y="9874"/>
                    <a:pt x="13770" y="9874"/>
                  </a:cubicBezTo>
                  <a:cubicBezTo>
                    <a:pt x="13751" y="9874"/>
                    <a:pt x="13732" y="9874"/>
                    <a:pt x="13713" y="9874"/>
                  </a:cubicBezTo>
                  <a:cubicBezTo>
                    <a:pt x="13694" y="9874"/>
                    <a:pt x="13675" y="9911"/>
                    <a:pt x="13637" y="9874"/>
                  </a:cubicBezTo>
                  <a:cubicBezTo>
                    <a:pt x="13618" y="9874"/>
                    <a:pt x="13618" y="9874"/>
                    <a:pt x="13599" y="9838"/>
                  </a:cubicBezTo>
                  <a:cubicBezTo>
                    <a:pt x="13561" y="9838"/>
                    <a:pt x="13543" y="9838"/>
                    <a:pt x="13505" y="9838"/>
                  </a:cubicBezTo>
                  <a:cubicBezTo>
                    <a:pt x="13505" y="9838"/>
                    <a:pt x="13505" y="9838"/>
                    <a:pt x="13486" y="9838"/>
                  </a:cubicBezTo>
                  <a:cubicBezTo>
                    <a:pt x="13467" y="9838"/>
                    <a:pt x="13448" y="9838"/>
                    <a:pt x="13429" y="9838"/>
                  </a:cubicBezTo>
                  <a:cubicBezTo>
                    <a:pt x="13429" y="9802"/>
                    <a:pt x="13410" y="9802"/>
                    <a:pt x="13391" y="9802"/>
                  </a:cubicBezTo>
                  <a:cubicBezTo>
                    <a:pt x="13391" y="9765"/>
                    <a:pt x="13391" y="9729"/>
                    <a:pt x="13372" y="9693"/>
                  </a:cubicBezTo>
                  <a:cubicBezTo>
                    <a:pt x="13372" y="9693"/>
                    <a:pt x="13372" y="9656"/>
                    <a:pt x="13372" y="9656"/>
                  </a:cubicBezTo>
                  <a:cubicBezTo>
                    <a:pt x="13353" y="9656"/>
                    <a:pt x="13372" y="9620"/>
                    <a:pt x="13353" y="9620"/>
                  </a:cubicBezTo>
                  <a:cubicBezTo>
                    <a:pt x="13335" y="9620"/>
                    <a:pt x="13297" y="9620"/>
                    <a:pt x="13278" y="9656"/>
                  </a:cubicBezTo>
                  <a:cubicBezTo>
                    <a:pt x="13278" y="9656"/>
                    <a:pt x="13259" y="9693"/>
                    <a:pt x="13240" y="9729"/>
                  </a:cubicBezTo>
                  <a:cubicBezTo>
                    <a:pt x="13221" y="9693"/>
                    <a:pt x="13221" y="9693"/>
                    <a:pt x="13202" y="9693"/>
                  </a:cubicBezTo>
                  <a:cubicBezTo>
                    <a:pt x="13183" y="9656"/>
                    <a:pt x="13145" y="9656"/>
                    <a:pt x="13126" y="9620"/>
                  </a:cubicBezTo>
                  <a:cubicBezTo>
                    <a:pt x="13126" y="9620"/>
                    <a:pt x="13108" y="9584"/>
                    <a:pt x="13108" y="9548"/>
                  </a:cubicBezTo>
                  <a:cubicBezTo>
                    <a:pt x="13089" y="9548"/>
                    <a:pt x="13051" y="9548"/>
                    <a:pt x="13032" y="9511"/>
                  </a:cubicBezTo>
                  <a:cubicBezTo>
                    <a:pt x="13032" y="9475"/>
                    <a:pt x="12994" y="9402"/>
                    <a:pt x="12994" y="9366"/>
                  </a:cubicBezTo>
                  <a:cubicBezTo>
                    <a:pt x="12994" y="9366"/>
                    <a:pt x="12994" y="9330"/>
                    <a:pt x="12994" y="9330"/>
                  </a:cubicBezTo>
                  <a:cubicBezTo>
                    <a:pt x="12994" y="9293"/>
                    <a:pt x="12975" y="9257"/>
                    <a:pt x="12956" y="9257"/>
                  </a:cubicBezTo>
                  <a:cubicBezTo>
                    <a:pt x="12937" y="9257"/>
                    <a:pt x="12918" y="9257"/>
                    <a:pt x="12899" y="9221"/>
                  </a:cubicBezTo>
                  <a:cubicBezTo>
                    <a:pt x="12899" y="9221"/>
                    <a:pt x="12899" y="9221"/>
                    <a:pt x="12899" y="9185"/>
                  </a:cubicBezTo>
                  <a:cubicBezTo>
                    <a:pt x="12899" y="9185"/>
                    <a:pt x="12899" y="9185"/>
                    <a:pt x="12899" y="9185"/>
                  </a:cubicBezTo>
                  <a:cubicBezTo>
                    <a:pt x="12881" y="9221"/>
                    <a:pt x="12881" y="9221"/>
                    <a:pt x="12881" y="9257"/>
                  </a:cubicBezTo>
                  <a:cubicBezTo>
                    <a:pt x="12862" y="9257"/>
                    <a:pt x="12824" y="9257"/>
                    <a:pt x="12824" y="9257"/>
                  </a:cubicBezTo>
                  <a:cubicBezTo>
                    <a:pt x="12824" y="9293"/>
                    <a:pt x="12824" y="9293"/>
                    <a:pt x="12824" y="9330"/>
                  </a:cubicBezTo>
                  <a:cubicBezTo>
                    <a:pt x="12824" y="9330"/>
                    <a:pt x="12824" y="9330"/>
                    <a:pt x="12824" y="9330"/>
                  </a:cubicBezTo>
                  <a:cubicBezTo>
                    <a:pt x="12824" y="9330"/>
                    <a:pt x="12805" y="9330"/>
                    <a:pt x="12805" y="9366"/>
                  </a:cubicBezTo>
                  <a:cubicBezTo>
                    <a:pt x="12805" y="9366"/>
                    <a:pt x="12805" y="9366"/>
                    <a:pt x="12805" y="9366"/>
                  </a:cubicBezTo>
                  <a:cubicBezTo>
                    <a:pt x="12824" y="9366"/>
                    <a:pt x="12824" y="9366"/>
                    <a:pt x="12843" y="9330"/>
                  </a:cubicBezTo>
                  <a:cubicBezTo>
                    <a:pt x="12843" y="9439"/>
                    <a:pt x="12862" y="9511"/>
                    <a:pt x="12881" y="9584"/>
                  </a:cubicBezTo>
                  <a:cubicBezTo>
                    <a:pt x="12899" y="9584"/>
                    <a:pt x="12899" y="9584"/>
                    <a:pt x="12899" y="9584"/>
                  </a:cubicBezTo>
                  <a:cubicBezTo>
                    <a:pt x="12899" y="9584"/>
                    <a:pt x="12899" y="9584"/>
                    <a:pt x="12899" y="9584"/>
                  </a:cubicBezTo>
                  <a:cubicBezTo>
                    <a:pt x="12918" y="9656"/>
                    <a:pt x="12937" y="9620"/>
                    <a:pt x="12956" y="9656"/>
                  </a:cubicBezTo>
                  <a:cubicBezTo>
                    <a:pt x="12956" y="9693"/>
                    <a:pt x="12956" y="9693"/>
                    <a:pt x="12956" y="9693"/>
                  </a:cubicBezTo>
                  <a:cubicBezTo>
                    <a:pt x="12956" y="9693"/>
                    <a:pt x="12956" y="9729"/>
                    <a:pt x="12956" y="9729"/>
                  </a:cubicBezTo>
                  <a:cubicBezTo>
                    <a:pt x="12956" y="9765"/>
                    <a:pt x="12956" y="9765"/>
                    <a:pt x="12956" y="9802"/>
                  </a:cubicBezTo>
                  <a:cubicBezTo>
                    <a:pt x="12975" y="9802"/>
                    <a:pt x="12975" y="9838"/>
                    <a:pt x="12975" y="9838"/>
                  </a:cubicBezTo>
                  <a:cubicBezTo>
                    <a:pt x="12975" y="9874"/>
                    <a:pt x="12994" y="9947"/>
                    <a:pt x="12994" y="9947"/>
                  </a:cubicBezTo>
                  <a:cubicBezTo>
                    <a:pt x="13013" y="9947"/>
                    <a:pt x="13013" y="9947"/>
                    <a:pt x="13013" y="9911"/>
                  </a:cubicBezTo>
                  <a:cubicBezTo>
                    <a:pt x="12994" y="9874"/>
                    <a:pt x="13013" y="9765"/>
                    <a:pt x="13032" y="9765"/>
                  </a:cubicBezTo>
                  <a:cubicBezTo>
                    <a:pt x="13032" y="9765"/>
                    <a:pt x="13032" y="9765"/>
                    <a:pt x="13032" y="9765"/>
                  </a:cubicBezTo>
                  <a:cubicBezTo>
                    <a:pt x="13032" y="9765"/>
                    <a:pt x="13051" y="9765"/>
                    <a:pt x="13051" y="9802"/>
                  </a:cubicBezTo>
                  <a:cubicBezTo>
                    <a:pt x="13051" y="9802"/>
                    <a:pt x="13051" y="9874"/>
                    <a:pt x="13051" y="9911"/>
                  </a:cubicBezTo>
                  <a:cubicBezTo>
                    <a:pt x="13051" y="9947"/>
                    <a:pt x="13032" y="9947"/>
                    <a:pt x="13032" y="9983"/>
                  </a:cubicBezTo>
                  <a:cubicBezTo>
                    <a:pt x="13051" y="9983"/>
                    <a:pt x="13051" y="9983"/>
                    <a:pt x="13051" y="10019"/>
                  </a:cubicBezTo>
                  <a:cubicBezTo>
                    <a:pt x="13070" y="10019"/>
                    <a:pt x="13070" y="10019"/>
                    <a:pt x="13089" y="10019"/>
                  </a:cubicBezTo>
                  <a:cubicBezTo>
                    <a:pt x="13089" y="10019"/>
                    <a:pt x="13089" y="10019"/>
                    <a:pt x="13108" y="9983"/>
                  </a:cubicBezTo>
                  <a:cubicBezTo>
                    <a:pt x="13108" y="10019"/>
                    <a:pt x="13183" y="10019"/>
                    <a:pt x="13202" y="10019"/>
                  </a:cubicBezTo>
                  <a:cubicBezTo>
                    <a:pt x="13202" y="10019"/>
                    <a:pt x="13202" y="9983"/>
                    <a:pt x="13202" y="9983"/>
                  </a:cubicBezTo>
                  <a:cubicBezTo>
                    <a:pt x="13202" y="10019"/>
                    <a:pt x="13202" y="10019"/>
                    <a:pt x="13221" y="9983"/>
                  </a:cubicBezTo>
                  <a:cubicBezTo>
                    <a:pt x="13221" y="9983"/>
                    <a:pt x="13221" y="9983"/>
                    <a:pt x="13240" y="9983"/>
                  </a:cubicBezTo>
                  <a:cubicBezTo>
                    <a:pt x="13240" y="9947"/>
                    <a:pt x="13240" y="9947"/>
                    <a:pt x="13259" y="9911"/>
                  </a:cubicBezTo>
                  <a:cubicBezTo>
                    <a:pt x="13278" y="9874"/>
                    <a:pt x="13297" y="9838"/>
                    <a:pt x="13316" y="9802"/>
                  </a:cubicBezTo>
                  <a:cubicBezTo>
                    <a:pt x="13316" y="9802"/>
                    <a:pt x="13335" y="9765"/>
                    <a:pt x="13335" y="9729"/>
                  </a:cubicBezTo>
                  <a:cubicBezTo>
                    <a:pt x="13353" y="9729"/>
                    <a:pt x="13353" y="9729"/>
                    <a:pt x="13353" y="9729"/>
                  </a:cubicBezTo>
                  <a:cubicBezTo>
                    <a:pt x="13353" y="9765"/>
                    <a:pt x="13335" y="9802"/>
                    <a:pt x="13335" y="9838"/>
                  </a:cubicBezTo>
                  <a:cubicBezTo>
                    <a:pt x="13335" y="9838"/>
                    <a:pt x="13335" y="9838"/>
                    <a:pt x="13353" y="9838"/>
                  </a:cubicBezTo>
                  <a:cubicBezTo>
                    <a:pt x="13353" y="9874"/>
                    <a:pt x="13335" y="9911"/>
                    <a:pt x="13353" y="9911"/>
                  </a:cubicBezTo>
                  <a:cubicBezTo>
                    <a:pt x="13353" y="9947"/>
                    <a:pt x="13372" y="9983"/>
                    <a:pt x="13391" y="10019"/>
                  </a:cubicBezTo>
                  <a:cubicBezTo>
                    <a:pt x="13410" y="10056"/>
                    <a:pt x="13429" y="10056"/>
                    <a:pt x="13448" y="10092"/>
                  </a:cubicBezTo>
                  <a:cubicBezTo>
                    <a:pt x="13467" y="10092"/>
                    <a:pt x="13467" y="10056"/>
                    <a:pt x="13486" y="10092"/>
                  </a:cubicBezTo>
                  <a:cubicBezTo>
                    <a:pt x="13505" y="10128"/>
                    <a:pt x="13505" y="10165"/>
                    <a:pt x="13524" y="10165"/>
                  </a:cubicBezTo>
                  <a:cubicBezTo>
                    <a:pt x="13524" y="10201"/>
                    <a:pt x="13561" y="10201"/>
                    <a:pt x="13561" y="10237"/>
                  </a:cubicBezTo>
                  <a:cubicBezTo>
                    <a:pt x="13543" y="10274"/>
                    <a:pt x="13543" y="10310"/>
                    <a:pt x="13524" y="10346"/>
                  </a:cubicBezTo>
                  <a:cubicBezTo>
                    <a:pt x="13524" y="10346"/>
                    <a:pt x="13505" y="10346"/>
                    <a:pt x="13505" y="10383"/>
                  </a:cubicBezTo>
                  <a:cubicBezTo>
                    <a:pt x="13486" y="10419"/>
                    <a:pt x="13486" y="10455"/>
                    <a:pt x="13467" y="10455"/>
                  </a:cubicBezTo>
                  <a:cubicBezTo>
                    <a:pt x="13467" y="10491"/>
                    <a:pt x="13448" y="10455"/>
                    <a:pt x="13448" y="10455"/>
                  </a:cubicBezTo>
                  <a:cubicBezTo>
                    <a:pt x="13429" y="10528"/>
                    <a:pt x="13429" y="10600"/>
                    <a:pt x="13429" y="10637"/>
                  </a:cubicBezTo>
                  <a:cubicBezTo>
                    <a:pt x="13391" y="10637"/>
                    <a:pt x="13372" y="10637"/>
                    <a:pt x="13353" y="10709"/>
                  </a:cubicBezTo>
                  <a:cubicBezTo>
                    <a:pt x="13353" y="10709"/>
                    <a:pt x="13353" y="10746"/>
                    <a:pt x="13353" y="10746"/>
                  </a:cubicBezTo>
                  <a:cubicBezTo>
                    <a:pt x="13335" y="10782"/>
                    <a:pt x="13316" y="10746"/>
                    <a:pt x="13297" y="10782"/>
                  </a:cubicBezTo>
                  <a:cubicBezTo>
                    <a:pt x="13278" y="10782"/>
                    <a:pt x="13278" y="10818"/>
                    <a:pt x="13278" y="10854"/>
                  </a:cubicBezTo>
                  <a:cubicBezTo>
                    <a:pt x="13259" y="10891"/>
                    <a:pt x="13259" y="10891"/>
                    <a:pt x="13259" y="10891"/>
                  </a:cubicBezTo>
                  <a:cubicBezTo>
                    <a:pt x="13240" y="10891"/>
                    <a:pt x="13221" y="10891"/>
                    <a:pt x="13202" y="10891"/>
                  </a:cubicBezTo>
                  <a:cubicBezTo>
                    <a:pt x="13183" y="10891"/>
                    <a:pt x="13164" y="10891"/>
                    <a:pt x="13126" y="10927"/>
                  </a:cubicBezTo>
                  <a:cubicBezTo>
                    <a:pt x="13126" y="10927"/>
                    <a:pt x="13089" y="10963"/>
                    <a:pt x="13089" y="11000"/>
                  </a:cubicBezTo>
                  <a:cubicBezTo>
                    <a:pt x="13089" y="11036"/>
                    <a:pt x="13089" y="11036"/>
                    <a:pt x="13070" y="11072"/>
                  </a:cubicBezTo>
                  <a:cubicBezTo>
                    <a:pt x="13032" y="11109"/>
                    <a:pt x="12956" y="11109"/>
                    <a:pt x="12918" y="11181"/>
                  </a:cubicBezTo>
                  <a:cubicBezTo>
                    <a:pt x="12899" y="11181"/>
                    <a:pt x="12899" y="11217"/>
                    <a:pt x="12881" y="11217"/>
                  </a:cubicBezTo>
                  <a:cubicBezTo>
                    <a:pt x="12862" y="11254"/>
                    <a:pt x="12843" y="11217"/>
                    <a:pt x="12824" y="11254"/>
                  </a:cubicBezTo>
                  <a:cubicBezTo>
                    <a:pt x="12805" y="11254"/>
                    <a:pt x="12786" y="11290"/>
                    <a:pt x="12748" y="11326"/>
                  </a:cubicBezTo>
                  <a:cubicBezTo>
                    <a:pt x="12748" y="11326"/>
                    <a:pt x="12710" y="11290"/>
                    <a:pt x="12691" y="11326"/>
                  </a:cubicBezTo>
                  <a:cubicBezTo>
                    <a:pt x="12691" y="11326"/>
                    <a:pt x="12673" y="11363"/>
                    <a:pt x="12654" y="11363"/>
                  </a:cubicBezTo>
                  <a:cubicBezTo>
                    <a:pt x="12616" y="11399"/>
                    <a:pt x="12559" y="11435"/>
                    <a:pt x="12540" y="11363"/>
                  </a:cubicBezTo>
                  <a:cubicBezTo>
                    <a:pt x="12540" y="11326"/>
                    <a:pt x="12540" y="11290"/>
                    <a:pt x="12540" y="11254"/>
                  </a:cubicBezTo>
                  <a:cubicBezTo>
                    <a:pt x="12521" y="11217"/>
                    <a:pt x="12521" y="11145"/>
                    <a:pt x="12502" y="11072"/>
                  </a:cubicBezTo>
                  <a:cubicBezTo>
                    <a:pt x="12502" y="11036"/>
                    <a:pt x="12502" y="11036"/>
                    <a:pt x="12521" y="11000"/>
                  </a:cubicBezTo>
                  <a:cubicBezTo>
                    <a:pt x="12502" y="10963"/>
                    <a:pt x="12502" y="10963"/>
                    <a:pt x="12502" y="10927"/>
                  </a:cubicBezTo>
                  <a:cubicBezTo>
                    <a:pt x="12502" y="10891"/>
                    <a:pt x="12483" y="10818"/>
                    <a:pt x="12464" y="10782"/>
                  </a:cubicBezTo>
                  <a:cubicBezTo>
                    <a:pt x="12446" y="10782"/>
                    <a:pt x="12446" y="10782"/>
                    <a:pt x="12427" y="10746"/>
                  </a:cubicBezTo>
                  <a:cubicBezTo>
                    <a:pt x="12408" y="10673"/>
                    <a:pt x="12389" y="10600"/>
                    <a:pt x="12370" y="10528"/>
                  </a:cubicBezTo>
                  <a:cubicBezTo>
                    <a:pt x="12370" y="10491"/>
                    <a:pt x="12332" y="10491"/>
                    <a:pt x="12313" y="10455"/>
                  </a:cubicBezTo>
                  <a:cubicBezTo>
                    <a:pt x="12313" y="10419"/>
                    <a:pt x="12294" y="10383"/>
                    <a:pt x="12275" y="10346"/>
                  </a:cubicBezTo>
                  <a:cubicBezTo>
                    <a:pt x="12275" y="10310"/>
                    <a:pt x="12294" y="10237"/>
                    <a:pt x="12275" y="10165"/>
                  </a:cubicBezTo>
                  <a:cubicBezTo>
                    <a:pt x="12256" y="10128"/>
                    <a:pt x="12237" y="10092"/>
                    <a:pt x="12237" y="10019"/>
                  </a:cubicBezTo>
                  <a:cubicBezTo>
                    <a:pt x="12219" y="9983"/>
                    <a:pt x="12181" y="9983"/>
                    <a:pt x="12162" y="9947"/>
                  </a:cubicBezTo>
                  <a:cubicBezTo>
                    <a:pt x="12181" y="9874"/>
                    <a:pt x="12143" y="9802"/>
                    <a:pt x="12124" y="9765"/>
                  </a:cubicBezTo>
                  <a:cubicBezTo>
                    <a:pt x="12105" y="9693"/>
                    <a:pt x="12086" y="9656"/>
                    <a:pt x="12067" y="9584"/>
                  </a:cubicBezTo>
                  <a:cubicBezTo>
                    <a:pt x="12048" y="9548"/>
                    <a:pt x="12048" y="9511"/>
                    <a:pt x="12029" y="9511"/>
                  </a:cubicBezTo>
                  <a:cubicBezTo>
                    <a:pt x="12029" y="9511"/>
                    <a:pt x="12029" y="9511"/>
                    <a:pt x="12011" y="9511"/>
                  </a:cubicBezTo>
                  <a:cubicBezTo>
                    <a:pt x="12011" y="9439"/>
                    <a:pt x="12029" y="9402"/>
                    <a:pt x="12029" y="9330"/>
                  </a:cubicBezTo>
                  <a:cubicBezTo>
                    <a:pt x="12029" y="9330"/>
                    <a:pt x="12029" y="9330"/>
                    <a:pt x="12029" y="9330"/>
                  </a:cubicBezTo>
                  <a:cubicBezTo>
                    <a:pt x="12011" y="9257"/>
                    <a:pt x="11992" y="9185"/>
                    <a:pt x="11973" y="9076"/>
                  </a:cubicBezTo>
                  <a:cubicBezTo>
                    <a:pt x="11992" y="9076"/>
                    <a:pt x="12011" y="9003"/>
                    <a:pt x="12011" y="8967"/>
                  </a:cubicBezTo>
                  <a:cubicBezTo>
                    <a:pt x="12011" y="8930"/>
                    <a:pt x="12011" y="8930"/>
                    <a:pt x="12011" y="8894"/>
                  </a:cubicBezTo>
                  <a:cubicBezTo>
                    <a:pt x="12029" y="8822"/>
                    <a:pt x="12048" y="8713"/>
                    <a:pt x="12086" y="8676"/>
                  </a:cubicBezTo>
                  <a:cubicBezTo>
                    <a:pt x="12067" y="8604"/>
                    <a:pt x="12086" y="8567"/>
                    <a:pt x="12067" y="8531"/>
                  </a:cubicBezTo>
                  <a:cubicBezTo>
                    <a:pt x="12067" y="8531"/>
                    <a:pt x="12067" y="8495"/>
                    <a:pt x="12086" y="8458"/>
                  </a:cubicBezTo>
                  <a:cubicBezTo>
                    <a:pt x="12067" y="8458"/>
                    <a:pt x="12067" y="8458"/>
                    <a:pt x="12067" y="8422"/>
                  </a:cubicBezTo>
                  <a:cubicBezTo>
                    <a:pt x="12067" y="8422"/>
                    <a:pt x="12086" y="8422"/>
                    <a:pt x="12086" y="8386"/>
                  </a:cubicBezTo>
                  <a:cubicBezTo>
                    <a:pt x="12086" y="8386"/>
                    <a:pt x="12086" y="8386"/>
                    <a:pt x="12086" y="8386"/>
                  </a:cubicBezTo>
                  <a:cubicBezTo>
                    <a:pt x="12086" y="8386"/>
                    <a:pt x="12086" y="8350"/>
                    <a:pt x="12086" y="8350"/>
                  </a:cubicBezTo>
                  <a:cubicBezTo>
                    <a:pt x="12086" y="8350"/>
                    <a:pt x="12086" y="8350"/>
                    <a:pt x="12086" y="8350"/>
                  </a:cubicBezTo>
                  <a:cubicBezTo>
                    <a:pt x="12067" y="8386"/>
                    <a:pt x="12067" y="8386"/>
                    <a:pt x="12048" y="8386"/>
                  </a:cubicBezTo>
                  <a:cubicBezTo>
                    <a:pt x="12029" y="8386"/>
                    <a:pt x="12029" y="8386"/>
                    <a:pt x="11992" y="8386"/>
                  </a:cubicBezTo>
                  <a:cubicBezTo>
                    <a:pt x="11973" y="8386"/>
                    <a:pt x="11973" y="8422"/>
                    <a:pt x="11954" y="8458"/>
                  </a:cubicBezTo>
                  <a:cubicBezTo>
                    <a:pt x="11935" y="8458"/>
                    <a:pt x="11916" y="8458"/>
                    <a:pt x="11878" y="8458"/>
                  </a:cubicBezTo>
                  <a:cubicBezTo>
                    <a:pt x="11859" y="8458"/>
                    <a:pt x="11859" y="8422"/>
                    <a:pt x="11840" y="8386"/>
                  </a:cubicBezTo>
                  <a:cubicBezTo>
                    <a:pt x="11821" y="8350"/>
                    <a:pt x="11784" y="8350"/>
                    <a:pt x="11746" y="8350"/>
                  </a:cubicBezTo>
                  <a:cubicBezTo>
                    <a:pt x="11746" y="8386"/>
                    <a:pt x="11746" y="8422"/>
                    <a:pt x="11746" y="8458"/>
                  </a:cubicBezTo>
                  <a:cubicBezTo>
                    <a:pt x="11746" y="8458"/>
                    <a:pt x="11746" y="8458"/>
                    <a:pt x="11746" y="8458"/>
                  </a:cubicBezTo>
                  <a:cubicBezTo>
                    <a:pt x="11727" y="8422"/>
                    <a:pt x="11689" y="8458"/>
                    <a:pt x="11670" y="8422"/>
                  </a:cubicBezTo>
                  <a:cubicBezTo>
                    <a:pt x="11670" y="8422"/>
                    <a:pt x="11670" y="8386"/>
                    <a:pt x="11651" y="8350"/>
                  </a:cubicBezTo>
                  <a:cubicBezTo>
                    <a:pt x="11651" y="8386"/>
                    <a:pt x="11651" y="8386"/>
                    <a:pt x="11651" y="8386"/>
                  </a:cubicBezTo>
                  <a:cubicBezTo>
                    <a:pt x="11632" y="8386"/>
                    <a:pt x="11632" y="8350"/>
                    <a:pt x="11613" y="8350"/>
                  </a:cubicBezTo>
                  <a:cubicBezTo>
                    <a:pt x="11613" y="8386"/>
                    <a:pt x="11594" y="8386"/>
                    <a:pt x="11594" y="8386"/>
                  </a:cubicBezTo>
                  <a:cubicBezTo>
                    <a:pt x="11594" y="8386"/>
                    <a:pt x="11594" y="8386"/>
                    <a:pt x="11594" y="8386"/>
                  </a:cubicBezTo>
                  <a:cubicBezTo>
                    <a:pt x="11594" y="8386"/>
                    <a:pt x="11594" y="8386"/>
                    <a:pt x="11594" y="8350"/>
                  </a:cubicBezTo>
                  <a:cubicBezTo>
                    <a:pt x="11594" y="8350"/>
                    <a:pt x="11594" y="8350"/>
                    <a:pt x="11594" y="8350"/>
                  </a:cubicBezTo>
                  <a:cubicBezTo>
                    <a:pt x="11594" y="8350"/>
                    <a:pt x="11594" y="8350"/>
                    <a:pt x="11594" y="8350"/>
                  </a:cubicBezTo>
                  <a:cubicBezTo>
                    <a:pt x="11575" y="8350"/>
                    <a:pt x="11575" y="8350"/>
                    <a:pt x="11557" y="8350"/>
                  </a:cubicBezTo>
                  <a:cubicBezTo>
                    <a:pt x="11557" y="8313"/>
                    <a:pt x="11557" y="8313"/>
                    <a:pt x="11557" y="8313"/>
                  </a:cubicBezTo>
                  <a:cubicBezTo>
                    <a:pt x="11557" y="8313"/>
                    <a:pt x="11557" y="8313"/>
                    <a:pt x="11575" y="8313"/>
                  </a:cubicBezTo>
                  <a:cubicBezTo>
                    <a:pt x="11575" y="8313"/>
                    <a:pt x="11557" y="8313"/>
                    <a:pt x="11557" y="8277"/>
                  </a:cubicBezTo>
                  <a:cubicBezTo>
                    <a:pt x="11557" y="8277"/>
                    <a:pt x="11557" y="8277"/>
                    <a:pt x="11538" y="8277"/>
                  </a:cubicBezTo>
                  <a:cubicBezTo>
                    <a:pt x="11538" y="8241"/>
                    <a:pt x="11538" y="8241"/>
                    <a:pt x="11538" y="8204"/>
                  </a:cubicBezTo>
                  <a:cubicBezTo>
                    <a:pt x="11519" y="8204"/>
                    <a:pt x="11519" y="8168"/>
                    <a:pt x="11500" y="8168"/>
                  </a:cubicBezTo>
                  <a:cubicBezTo>
                    <a:pt x="11500" y="8168"/>
                    <a:pt x="11500" y="8168"/>
                    <a:pt x="11500" y="8168"/>
                  </a:cubicBezTo>
                  <a:cubicBezTo>
                    <a:pt x="11500" y="8132"/>
                    <a:pt x="11500" y="8132"/>
                    <a:pt x="11500" y="8132"/>
                  </a:cubicBezTo>
                  <a:cubicBezTo>
                    <a:pt x="11519" y="8132"/>
                    <a:pt x="11519" y="8132"/>
                    <a:pt x="11519" y="8132"/>
                  </a:cubicBezTo>
                  <a:cubicBezTo>
                    <a:pt x="11538" y="8132"/>
                    <a:pt x="11538" y="8132"/>
                    <a:pt x="11519" y="8132"/>
                  </a:cubicBezTo>
                  <a:cubicBezTo>
                    <a:pt x="11519" y="8095"/>
                    <a:pt x="11519" y="8095"/>
                    <a:pt x="11519" y="8095"/>
                  </a:cubicBezTo>
                  <a:cubicBezTo>
                    <a:pt x="11519" y="8095"/>
                    <a:pt x="11538" y="8095"/>
                    <a:pt x="11538" y="8059"/>
                  </a:cubicBezTo>
                  <a:cubicBezTo>
                    <a:pt x="11538" y="8059"/>
                    <a:pt x="11538" y="8059"/>
                    <a:pt x="11538" y="8059"/>
                  </a:cubicBezTo>
                  <a:cubicBezTo>
                    <a:pt x="11519" y="8059"/>
                    <a:pt x="11519" y="8059"/>
                    <a:pt x="11519" y="8059"/>
                  </a:cubicBezTo>
                  <a:cubicBezTo>
                    <a:pt x="11519" y="8059"/>
                    <a:pt x="11519" y="8059"/>
                    <a:pt x="11519" y="8023"/>
                  </a:cubicBezTo>
                  <a:cubicBezTo>
                    <a:pt x="11519" y="8023"/>
                    <a:pt x="11519" y="8023"/>
                    <a:pt x="11500" y="8023"/>
                  </a:cubicBezTo>
                  <a:cubicBezTo>
                    <a:pt x="11519" y="8023"/>
                    <a:pt x="11519" y="7987"/>
                    <a:pt x="11519" y="7987"/>
                  </a:cubicBezTo>
                  <a:cubicBezTo>
                    <a:pt x="11519" y="7987"/>
                    <a:pt x="11519" y="7987"/>
                    <a:pt x="11538" y="7987"/>
                  </a:cubicBezTo>
                  <a:cubicBezTo>
                    <a:pt x="11538" y="7987"/>
                    <a:pt x="11538" y="7987"/>
                    <a:pt x="11538" y="7987"/>
                  </a:cubicBezTo>
                  <a:cubicBezTo>
                    <a:pt x="11519" y="7987"/>
                    <a:pt x="11500" y="7987"/>
                    <a:pt x="11481" y="7987"/>
                  </a:cubicBezTo>
                  <a:cubicBezTo>
                    <a:pt x="11481" y="7950"/>
                    <a:pt x="11481" y="7950"/>
                    <a:pt x="11481" y="7914"/>
                  </a:cubicBezTo>
                  <a:cubicBezTo>
                    <a:pt x="11500" y="7914"/>
                    <a:pt x="11481" y="7914"/>
                    <a:pt x="11500" y="7878"/>
                  </a:cubicBezTo>
                  <a:cubicBezTo>
                    <a:pt x="11500" y="7878"/>
                    <a:pt x="11538" y="7841"/>
                    <a:pt x="11557" y="7841"/>
                  </a:cubicBezTo>
                  <a:cubicBezTo>
                    <a:pt x="11557" y="7878"/>
                    <a:pt x="11575" y="7878"/>
                    <a:pt x="11575" y="7878"/>
                  </a:cubicBezTo>
                  <a:cubicBezTo>
                    <a:pt x="11575" y="7878"/>
                    <a:pt x="11575" y="7878"/>
                    <a:pt x="11575" y="7841"/>
                  </a:cubicBezTo>
                  <a:cubicBezTo>
                    <a:pt x="11575" y="7841"/>
                    <a:pt x="11575" y="7841"/>
                    <a:pt x="11575" y="7841"/>
                  </a:cubicBezTo>
                  <a:cubicBezTo>
                    <a:pt x="11575" y="7841"/>
                    <a:pt x="11575" y="7841"/>
                    <a:pt x="11575" y="7841"/>
                  </a:cubicBezTo>
                  <a:cubicBezTo>
                    <a:pt x="11575" y="7841"/>
                    <a:pt x="11594" y="7841"/>
                    <a:pt x="11594" y="7841"/>
                  </a:cubicBezTo>
                  <a:cubicBezTo>
                    <a:pt x="11594" y="7841"/>
                    <a:pt x="11594" y="7841"/>
                    <a:pt x="11594" y="7878"/>
                  </a:cubicBezTo>
                  <a:cubicBezTo>
                    <a:pt x="11613" y="7841"/>
                    <a:pt x="11632" y="7841"/>
                    <a:pt x="11670" y="7878"/>
                  </a:cubicBezTo>
                  <a:cubicBezTo>
                    <a:pt x="11670" y="7878"/>
                    <a:pt x="11670" y="7841"/>
                    <a:pt x="11670" y="7841"/>
                  </a:cubicBezTo>
                  <a:cubicBezTo>
                    <a:pt x="11670" y="7841"/>
                    <a:pt x="11670" y="7841"/>
                    <a:pt x="11670" y="7841"/>
                  </a:cubicBezTo>
                  <a:cubicBezTo>
                    <a:pt x="11651" y="7841"/>
                    <a:pt x="11651" y="7841"/>
                    <a:pt x="11651" y="7841"/>
                  </a:cubicBezTo>
                  <a:cubicBezTo>
                    <a:pt x="11651" y="7841"/>
                    <a:pt x="11651" y="7841"/>
                    <a:pt x="11651" y="7805"/>
                  </a:cubicBezTo>
                  <a:cubicBezTo>
                    <a:pt x="11670" y="7805"/>
                    <a:pt x="11689" y="7805"/>
                    <a:pt x="11708" y="7805"/>
                  </a:cubicBezTo>
                  <a:cubicBezTo>
                    <a:pt x="11708" y="7805"/>
                    <a:pt x="11708" y="7805"/>
                    <a:pt x="11708" y="7805"/>
                  </a:cubicBezTo>
                  <a:cubicBezTo>
                    <a:pt x="11689" y="7805"/>
                    <a:pt x="11689" y="7805"/>
                    <a:pt x="11670" y="7805"/>
                  </a:cubicBezTo>
                  <a:cubicBezTo>
                    <a:pt x="11670" y="7805"/>
                    <a:pt x="11670" y="7769"/>
                    <a:pt x="11651" y="7769"/>
                  </a:cubicBezTo>
                  <a:cubicBezTo>
                    <a:pt x="11670" y="7769"/>
                    <a:pt x="11670" y="7769"/>
                    <a:pt x="11670" y="7732"/>
                  </a:cubicBezTo>
                  <a:cubicBezTo>
                    <a:pt x="11689" y="7732"/>
                    <a:pt x="11708" y="7732"/>
                    <a:pt x="11727" y="7769"/>
                  </a:cubicBezTo>
                  <a:cubicBezTo>
                    <a:pt x="11727" y="7732"/>
                    <a:pt x="11727" y="7732"/>
                    <a:pt x="11746" y="7732"/>
                  </a:cubicBezTo>
                  <a:cubicBezTo>
                    <a:pt x="11765" y="7769"/>
                    <a:pt x="11784" y="7769"/>
                    <a:pt x="11802" y="7732"/>
                  </a:cubicBezTo>
                  <a:cubicBezTo>
                    <a:pt x="11802" y="7732"/>
                    <a:pt x="11802" y="7732"/>
                    <a:pt x="11802" y="7732"/>
                  </a:cubicBezTo>
                  <a:cubicBezTo>
                    <a:pt x="11840" y="7696"/>
                    <a:pt x="11878" y="7660"/>
                    <a:pt x="11916" y="7624"/>
                  </a:cubicBezTo>
                  <a:cubicBezTo>
                    <a:pt x="11954" y="7624"/>
                    <a:pt x="11992" y="7660"/>
                    <a:pt x="12029" y="7624"/>
                  </a:cubicBezTo>
                  <a:cubicBezTo>
                    <a:pt x="12029" y="7660"/>
                    <a:pt x="12029" y="7660"/>
                    <a:pt x="12048" y="7696"/>
                  </a:cubicBezTo>
                  <a:cubicBezTo>
                    <a:pt x="12067" y="7696"/>
                    <a:pt x="12086" y="7660"/>
                    <a:pt x="12086" y="7660"/>
                  </a:cubicBezTo>
                  <a:cubicBezTo>
                    <a:pt x="12105" y="7696"/>
                    <a:pt x="12105" y="7732"/>
                    <a:pt x="12105" y="7732"/>
                  </a:cubicBezTo>
                  <a:cubicBezTo>
                    <a:pt x="12143" y="7696"/>
                    <a:pt x="12143" y="7769"/>
                    <a:pt x="12181" y="7769"/>
                  </a:cubicBezTo>
                  <a:cubicBezTo>
                    <a:pt x="12200" y="7769"/>
                    <a:pt x="12237" y="7805"/>
                    <a:pt x="12256" y="7769"/>
                  </a:cubicBezTo>
                  <a:cubicBezTo>
                    <a:pt x="12275" y="7769"/>
                    <a:pt x="12275" y="7769"/>
                    <a:pt x="12294" y="7769"/>
                  </a:cubicBezTo>
                  <a:cubicBezTo>
                    <a:pt x="12313" y="7769"/>
                    <a:pt x="12332" y="7805"/>
                    <a:pt x="12351" y="7769"/>
                  </a:cubicBezTo>
                  <a:cubicBezTo>
                    <a:pt x="12408" y="7769"/>
                    <a:pt x="12446" y="7696"/>
                    <a:pt x="12427" y="7587"/>
                  </a:cubicBezTo>
                  <a:cubicBezTo>
                    <a:pt x="12427" y="7587"/>
                    <a:pt x="12427" y="7551"/>
                    <a:pt x="12427" y="7515"/>
                  </a:cubicBezTo>
                  <a:cubicBezTo>
                    <a:pt x="12408" y="7478"/>
                    <a:pt x="12351" y="7478"/>
                    <a:pt x="12332" y="7442"/>
                  </a:cubicBezTo>
                  <a:cubicBezTo>
                    <a:pt x="12332" y="7442"/>
                    <a:pt x="12332" y="7442"/>
                    <a:pt x="12332" y="7406"/>
                  </a:cubicBezTo>
                  <a:cubicBezTo>
                    <a:pt x="12332" y="7406"/>
                    <a:pt x="12313" y="7369"/>
                    <a:pt x="12313" y="7369"/>
                  </a:cubicBezTo>
                  <a:cubicBezTo>
                    <a:pt x="12294" y="7333"/>
                    <a:pt x="12275" y="7297"/>
                    <a:pt x="12237" y="7297"/>
                  </a:cubicBezTo>
                  <a:cubicBezTo>
                    <a:pt x="12237" y="7261"/>
                    <a:pt x="12219" y="7261"/>
                    <a:pt x="12219" y="7261"/>
                  </a:cubicBezTo>
                  <a:cubicBezTo>
                    <a:pt x="12200" y="7261"/>
                    <a:pt x="12200" y="7224"/>
                    <a:pt x="12200" y="7224"/>
                  </a:cubicBezTo>
                  <a:cubicBezTo>
                    <a:pt x="12181" y="7224"/>
                    <a:pt x="12181" y="7224"/>
                    <a:pt x="12181" y="7224"/>
                  </a:cubicBezTo>
                  <a:cubicBezTo>
                    <a:pt x="12162" y="7224"/>
                    <a:pt x="12162" y="7188"/>
                    <a:pt x="12143" y="7152"/>
                  </a:cubicBezTo>
                  <a:cubicBezTo>
                    <a:pt x="12162" y="7152"/>
                    <a:pt x="12181" y="7152"/>
                    <a:pt x="12181" y="7152"/>
                  </a:cubicBezTo>
                  <a:cubicBezTo>
                    <a:pt x="12181" y="7079"/>
                    <a:pt x="12200" y="7079"/>
                    <a:pt x="12200" y="7043"/>
                  </a:cubicBezTo>
                  <a:cubicBezTo>
                    <a:pt x="12219" y="7043"/>
                    <a:pt x="12237" y="7043"/>
                    <a:pt x="12237" y="7043"/>
                  </a:cubicBezTo>
                  <a:cubicBezTo>
                    <a:pt x="12219" y="7006"/>
                    <a:pt x="12219" y="6970"/>
                    <a:pt x="12200" y="6970"/>
                  </a:cubicBezTo>
                  <a:cubicBezTo>
                    <a:pt x="12200" y="6970"/>
                    <a:pt x="12200" y="6934"/>
                    <a:pt x="12200" y="6934"/>
                  </a:cubicBezTo>
                  <a:cubicBezTo>
                    <a:pt x="12237" y="6934"/>
                    <a:pt x="12275" y="6897"/>
                    <a:pt x="12294" y="6897"/>
                  </a:cubicBezTo>
                  <a:cubicBezTo>
                    <a:pt x="12294" y="6861"/>
                    <a:pt x="12275" y="6861"/>
                    <a:pt x="12275" y="6861"/>
                  </a:cubicBezTo>
                  <a:cubicBezTo>
                    <a:pt x="12256" y="6861"/>
                    <a:pt x="12237" y="6861"/>
                    <a:pt x="12219" y="6861"/>
                  </a:cubicBezTo>
                  <a:cubicBezTo>
                    <a:pt x="12219" y="6897"/>
                    <a:pt x="12219" y="6897"/>
                    <a:pt x="12219" y="6897"/>
                  </a:cubicBezTo>
                  <a:cubicBezTo>
                    <a:pt x="12200" y="6897"/>
                    <a:pt x="12181" y="6897"/>
                    <a:pt x="12181" y="6897"/>
                  </a:cubicBezTo>
                  <a:cubicBezTo>
                    <a:pt x="12162" y="6897"/>
                    <a:pt x="12162" y="6934"/>
                    <a:pt x="12162" y="6934"/>
                  </a:cubicBezTo>
                  <a:cubicBezTo>
                    <a:pt x="12124" y="6934"/>
                    <a:pt x="12105" y="6934"/>
                    <a:pt x="12086" y="6970"/>
                  </a:cubicBezTo>
                  <a:cubicBezTo>
                    <a:pt x="12067" y="6970"/>
                    <a:pt x="12067" y="6970"/>
                    <a:pt x="12048" y="6970"/>
                  </a:cubicBezTo>
                  <a:cubicBezTo>
                    <a:pt x="12048" y="6970"/>
                    <a:pt x="12048" y="7006"/>
                    <a:pt x="12048" y="6970"/>
                  </a:cubicBezTo>
                  <a:cubicBezTo>
                    <a:pt x="12048" y="6970"/>
                    <a:pt x="12048" y="6970"/>
                    <a:pt x="12029" y="6970"/>
                  </a:cubicBezTo>
                  <a:cubicBezTo>
                    <a:pt x="12029" y="6970"/>
                    <a:pt x="12029" y="6970"/>
                    <a:pt x="12029" y="6970"/>
                  </a:cubicBezTo>
                  <a:cubicBezTo>
                    <a:pt x="12029" y="7006"/>
                    <a:pt x="12029" y="7006"/>
                    <a:pt x="12011" y="7006"/>
                  </a:cubicBezTo>
                  <a:cubicBezTo>
                    <a:pt x="11992" y="7006"/>
                    <a:pt x="11973" y="7006"/>
                    <a:pt x="11954" y="7043"/>
                  </a:cubicBezTo>
                  <a:cubicBezTo>
                    <a:pt x="11954" y="7043"/>
                    <a:pt x="11954" y="7043"/>
                    <a:pt x="11954" y="7043"/>
                  </a:cubicBezTo>
                  <a:cubicBezTo>
                    <a:pt x="11992" y="7043"/>
                    <a:pt x="12029" y="7115"/>
                    <a:pt x="12029" y="7152"/>
                  </a:cubicBezTo>
                  <a:cubicBezTo>
                    <a:pt x="12048" y="7152"/>
                    <a:pt x="12067" y="7152"/>
                    <a:pt x="12067" y="7152"/>
                  </a:cubicBezTo>
                  <a:cubicBezTo>
                    <a:pt x="12086" y="7152"/>
                    <a:pt x="12105" y="7152"/>
                    <a:pt x="12124" y="7152"/>
                  </a:cubicBezTo>
                  <a:cubicBezTo>
                    <a:pt x="12105" y="7152"/>
                    <a:pt x="12105" y="7188"/>
                    <a:pt x="12105" y="7188"/>
                  </a:cubicBezTo>
                  <a:cubicBezTo>
                    <a:pt x="12086" y="7188"/>
                    <a:pt x="12086" y="7188"/>
                    <a:pt x="12086" y="7188"/>
                  </a:cubicBezTo>
                  <a:cubicBezTo>
                    <a:pt x="12067" y="7188"/>
                    <a:pt x="12067" y="7188"/>
                    <a:pt x="12048" y="7188"/>
                  </a:cubicBezTo>
                  <a:cubicBezTo>
                    <a:pt x="12048" y="7224"/>
                    <a:pt x="12029" y="7224"/>
                    <a:pt x="12029" y="7224"/>
                  </a:cubicBezTo>
                  <a:cubicBezTo>
                    <a:pt x="12011" y="7224"/>
                    <a:pt x="12011" y="7224"/>
                    <a:pt x="11992" y="7224"/>
                  </a:cubicBezTo>
                  <a:cubicBezTo>
                    <a:pt x="11954" y="7261"/>
                    <a:pt x="11992" y="7297"/>
                    <a:pt x="11916" y="7261"/>
                  </a:cubicBezTo>
                  <a:cubicBezTo>
                    <a:pt x="11916" y="7261"/>
                    <a:pt x="11916" y="7261"/>
                    <a:pt x="11916" y="7261"/>
                  </a:cubicBezTo>
                  <a:cubicBezTo>
                    <a:pt x="11954" y="7152"/>
                    <a:pt x="11916" y="7152"/>
                    <a:pt x="11878" y="7152"/>
                  </a:cubicBezTo>
                  <a:cubicBezTo>
                    <a:pt x="11878" y="7152"/>
                    <a:pt x="11878" y="7152"/>
                    <a:pt x="11878" y="7152"/>
                  </a:cubicBezTo>
                  <a:cubicBezTo>
                    <a:pt x="11878" y="7115"/>
                    <a:pt x="11916" y="7115"/>
                    <a:pt x="11935" y="7079"/>
                  </a:cubicBezTo>
                  <a:cubicBezTo>
                    <a:pt x="11935" y="7043"/>
                    <a:pt x="11935" y="7043"/>
                    <a:pt x="11935" y="7043"/>
                  </a:cubicBezTo>
                  <a:cubicBezTo>
                    <a:pt x="11897" y="7043"/>
                    <a:pt x="11859" y="7043"/>
                    <a:pt x="11840" y="7006"/>
                  </a:cubicBezTo>
                  <a:cubicBezTo>
                    <a:pt x="11840" y="7006"/>
                    <a:pt x="11840" y="7006"/>
                    <a:pt x="11840" y="7006"/>
                  </a:cubicBezTo>
                  <a:cubicBezTo>
                    <a:pt x="11840" y="6970"/>
                    <a:pt x="11840" y="6970"/>
                    <a:pt x="11840" y="6970"/>
                  </a:cubicBezTo>
                  <a:cubicBezTo>
                    <a:pt x="11840" y="6970"/>
                    <a:pt x="11840" y="6970"/>
                    <a:pt x="11840" y="6970"/>
                  </a:cubicBezTo>
                  <a:cubicBezTo>
                    <a:pt x="11840" y="6970"/>
                    <a:pt x="11840" y="6934"/>
                    <a:pt x="11840" y="6934"/>
                  </a:cubicBezTo>
                  <a:cubicBezTo>
                    <a:pt x="11840" y="6934"/>
                    <a:pt x="11840" y="6934"/>
                    <a:pt x="11840" y="6934"/>
                  </a:cubicBezTo>
                  <a:cubicBezTo>
                    <a:pt x="11821" y="6934"/>
                    <a:pt x="11821" y="6970"/>
                    <a:pt x="11821" y="6970"/>
                  </a:cubicBezTo>
                  <a:cubicBezTo>
                    <a:pt x="11746" y="6970"/>
                    <a:pt x="11765" y="7043"/>
                    <a:pt x="11727" y="7079"/>
                  </a:cubicBezTo>
                  <a:cubicBezTo>
                    <a:pt x="11708" y="7115"/>
                    <a:pt x="11670" y="7079"/>
                    <a:pt x="11689" y="7152"/>
                  </a:cubicBezTo>
                  <a:cubicBezTo>
                    <a:pt x="11689" y="7152"/>
                    <a:pt x="11689" y="7152"/>
                    <a:pt x="11689" y="7152"/>
                  </a:cubicBezTo>
                  <a:cubicBezTo>
                    <a:pt x="11689" y="7188"/>
                    <a:pt x="11689" y="7188"/>
                    <a:pt x="11689" y="7224"/>
                  </a:cubicBezTo>
                  <a:cubicBezTo>
                    <a:pt x="11632" y="7224"/>
                    <a:pt x="11632" y="7297"/>
                    <a:pt x="11613" y="7369"/>
                  </a:cubicBezTo>
                  <a:cubicBezTo>
                    <a:pt x="11613" y="7406"/>
                    <a:pt x="11613" y="7406"/>
                    <a:pt x="11613" y="7442"/>
                  </a:cubicBezTo>
                  <a:cubicBezTo>
                    <a:pt x="11613" y="7442"/>
                    <a:pt x="11594" y="7442"/>
                    <a:pt x="11594" y="7442"/>
                  </a:cubicBezTo>
                  <a:cubicBezTo>
                    <a:pt x="11594" y="7478"/>
                    <a:pt x="11594" y="7515"/>
                    <a:pt x="11575" y="7551"/>
                  </a:cubicBezTo>
                  <a:cubicBezTo>
                    <a:pt x="11575" y="7551"/>
                    <a:pt x="11575" y="7551"/>
                    <a:pt x="11557" y="7551"/>
                  </a:cubicBezTo>
                  <a:cubicBezTo>
                    <a:pt x="11557" y="7587"/>
                    <a:pt x="11557" y="7587"/>
                    <a:pt x="11557" y="7587"/>
                  </a:cubicBezTo>
                  <a:cubicBezTo>
                    <a:pt x="11575" y="7587"/>
                    <a:pt x="11594" y="7696"/>
                    <a:pt x="11613" y="7696"/>
                  </a:cubicBezTo>
                  <a:cubicBezTo>
                    <a:pt x="11632" y="7732"/>
                    <a:pt x="11651" y="7732"/>
                    <a:pt x="11670" y="7732"/>
                  </a:cubicBezTo>
                  <a:cubicBezTo>
                    <a:pt x="11651" y="7769"/>
                    <a:pt x="11651" y="7769"/>
                    <a:pt x="11651" y="7769"/>
                  </a:cubicBezTo>
                  <a:cubicBezTo>
                    <a:pt x="11613" y="7769"/>
                    <a:pt x="11613" y="7769"/>
                    <a:pt x="11594" y="7769"/>
                  </a:cubicBezTo>
                  <a:cubicBezTo>
                    <a:pt x="11575" y="7769"/>
                    <a:pt x="11575" y="7769"/>
                    <a:pt x="11557" y="7769"/>
                  </a:cubicBezTo>
                  <a:cubicBezTo>
                    <a:pt x="11557" y="7805"/>
                    <a:pt x="11557" y="7805"/>
                    <a:pt x="11557" y="7805"/>
                  </a:cubicBezTo>
                  <a:cubicBezTo>
                    <a:pt x="11538" y="7841"/>
                    <a:pt x="11519" y="7841"/>
                    <a:pt x="11519" y="7841"/>
                  </a:cubicBezTo>
                  <a:cubicBezTo>
                    <a:pt x="11500" y="7878"/>
                    <a:pt x="11500" y="7878"/>
                    <a:pt x="11481" y="7914"/>
                  </a:cubicBezTo>
                  <a:cubicBezTo>
                    <a:pt x="11481" y="7878"/>
                    <a:pt x="11481" y="7878"/>
                    <a:pt x="11481" y="7878"/>
                  </a:cubicBezTo>
                  <a:cubicBezTo>
                    <a:pt x="11500" y="7841"/>
                    <a:pt x="11500" y="7841"/>
                    <a:pt x="11500" y="7841"/>
                  </a:cubicBezTo>
                  <a:cubicBezTo>
                    <a:pt x="11500" y="7841"/>
                    <a:pt x="11500" y="7841"/>
                    <a:pt x="11500" y="7841"/>
                  </a:cubicBezTo>
                  <a:cubicBezTo>
                    <a:pt x="11500" y="7841"/>
                    <a:pt x="11481" y="7841"/>
                    <a:pt x="11481" y="7805"/>
                  </a:cubicBezTo>
                  <a:cubicBezTo>
                    <a:pt x="11481" y="7805"/>
                    <a:pt x="11462" y="7841"/>
                    <a:pt x="11462" y="7841"/>
                  </a:cubicBezTo>
                  <a:cubicBezTo>
                    <a:pt x="11462" y="7769"/>
                    <a:pt x="11424" y="7805"/>
                    <a:pt x="11405" y="7769"/>
                  </a:cubicBezTo>
                  <a:cubicBezTo>
                    <a:pt x="11405" y="7805"/>
                    <a:pt x="11386" y="7805"/>
                    <a:pt x="11367" y="7805"/>
                  </a:cubicBezTo>
                  <a:cubicBezTo>
                    <a:pt x="11367" y="7805"/>
                    <a:pt x="11367" y="7805"/>
                    <a:pt x="11367" y="7805"/>
                  </a:cubicBezTo>
                  <a:cubicBezTo>
                    <a:pt x="11349" y="7841"/>
                    <a:pt x="11349" y="7805"/>
                    <a:pt x="11330" y="7805"/>
                  </a:cubicBezTo>
                  <a:cubicBezTo>
                    <a:pt x="11330" y="7805"/>
                    <a:pt x="11330" y="7805"/>
                    <a:pt x="11330" y="7805"/>
                  </a:cubicBezTo>
                  <a:cubicBezTo>
                    <a:pt x="11330" y="7878"/>
                    <a:pt x="11349" y="7878"/>
                    <a:pt x="11367" y="7914"/>
                  </a:cubicBezTo>
                  <a:cubicBezTo>
                    <a:pt x="11367" y="7914"/>
                    <a:pt x="11367" y="7914"/>
                    <a:pt x="11367" y="7914"/>
                  </a:cubicBezTo>
                  <a:cubicBezTo>
                    <a:pt x="11367" y="7914"/>
                    <a:pt x="11367" y="7914"/>
                    <a:pt x="11367" y="7914"/>
                  </a:cubicBezTo>
                  <a:cubicBezTo>
                    <a:pt x="11349" y="7914"/>
                    <a:pt x="11349" y="7878"/>
                    <a:pt x="11349" y="7878"/>
                  </a:cubicBezTo>
                  <a:cubicBezTo>
                    <a:pt x="11349" y="7878"/>
                    <a:pt x="11330" y="7878"/>
                    <a:pt x="11330" y="7878"/>
                  </a:cubicBezTo>
                  <a:cubicBezTo>
                    <a:pt x="11330" y="7878"/>
                    <a:pt x="11330" y="7878"/>
                    <a:pt x="11330" y="7878"/>
                  </a:cubicBezTo>
                  <a:cubicBezTo>
                    <a:pt x="11330" y="7914"/>
                    <a:pt x="11330" y="7914"/>
                    <a:pt x="11349" y="7914"/>
                  </a:cubicBezTo>
                  <a:cubicBezTo>
                    <a:pt x="11349" y="7914"/>
                    <a:pt x="11349" y="7914"/>
                    <a:pt x="11349" y="7914"/>
                  </a:cubicBezTo>
                  <a:cubicBezTo>
                    <a:pt x="11330" y="7914"/>
                    <a:pt x="11330" y="7914"/>
                    <a:pt x="11330" y="7914"/>
                  </a:cubicBezTo>
                  <a:cubicBezTo>
                    <a:pt x="11330" y="7914"/>
                    <a:pt x="11311" y="7878"/>
                    <a:pt x="11292" y="7878"/>
                  </a:cubicBezTo>
                  <a:cubicBezTo>
                    <a:pt x="11292" y="7878"/>
                    <a:pt x="11292" y="7878"/>
                    <a:pt x="11292" y="7878"/>
                  </a:cubicBezTo>
                  <a:cubicBezTo>
                    <a:pt x="11311" y="7914"/>
                    <a:pt x="11311" y="7914"/>
                    <a:pt x="11330" y="7914"/>
                  </a:cubicBezTo>
                  <a:cubicBezTo>
                    <a:pt x="11330" y="7914"/>
                    <a:pt x="11330" y="7914"/>
                    <a:pt x="11311" y="7914"/>
                  </a:cubicBezTo>
                  <a:cubicBezTo>
                    <a:pt x="11311" y="7914"/>
                    <a:pt x="11311" y="7914"/>
                    <a:pt x="11292" y="7914"/>
                  </a:cubicBezTo>
                  <a:cubicBezTo>
                    <a:pt x="11292" y="7878"/>
                    <a:pt x="11273" y="7878"/>
                    <a:pt x="11273" y="7841"/>
                  </a:cubicBezTo>
                  <a:cubicBezTo>
                    <a:pt x="11273" y="7841"/>
                    <a:pt x="11273" y="7841"/>
                    <a:pt x="11273" y="7841"/>
                  </a:cubicBezTo>
                  <a:cubicBezTo>
                    <a:pt x="11273" y="7841"/>
                    <a:pt x="11273" y="7841"/>
                    <a:pt x="11273" y="7841"/>
                  </a:cubicBezTo>
                  <a:cubicBezTo>
                    <a:pt x="11273" y="7841"/>
                    <a:pt x="11273" y="7841"/>
                    <a:pt x="11273" y="7841"/>
                  </a:cubicBezTo>
                  <a:cubicBezTo>
                    <a:pt x="11273" y="7841"/>
                    <a:pt x="11254" y="7841"/>
                    <a:pt x="11254" y="7841"/>
                  </a:cubicBezTo>
                  <a:cubicBezTo>
                    <a:pt x="11254" y="7878"/>
                    <a:pt x="11254" y="7878"/>
                    <a:pt x="11254" y="7878"/>
                  </a:cubicBezTo>
                  <a:cubicBezTo>
                    <a:pt x="11254" y="7878"/>
                    <a:pt x="11254" y="7878"/>
                    <a:pt x="11254" y="7914"/>
                  </a:cubicBezTo>
                  <a:cubicBezTo>
                    <a:pt x="11254" y="7950"/>
                    <a:pt x="11273" y="7987"/>
                    <a:pt x="11292" y="8023"/>
                  </a:cubicBezTo>
                  <a:cubicBezTo>
                    <a:pt x="11292" y="8023"/>
                    <a:pt x="11292" y="8023"/>
                    <a:pt x="11292" y="8059"/>
                  </a:cubicBezTo>
                  <a:cubicBezTo>
                    <a:pt x="11292" y="8059"/>
                    <a:pt x="11292" y="8059"/>
                    <a:pt x="11292" y="8059"/>
                  </a:cubicBezTo>
                  <a:cubicBezTo>
                    <a:pt x="11292" y="8059"/>
                    <a:pt x="11292" y="8059"/>
                    <a:pt x="11292" y="8059"/>
                  </a:cubicBezTo>
                  <a:cubicBezTo>
                    <a:pt x="11292" y="8023"/>
                    <a:pt x="11292" y="8023"/>
                    <a:pt x="11292" y="8023"/>
                  </a:cubicBezTo>
                  <a:cubicBezTo>
                    <a:pt x="11273" y="8023"/>
                    <a:pt x="11273" y="8023"/>
                    <a:pt x="11273" y="8023"/>
                  </a:cubicBezTo>
                  <a:cubicBezTo>
                    <a:pt x="11273" y="8023"/>
                    <a:pt x="11273" y="8023"/>
                    <a:pt x="11273" y="8023"/>
                  </a:cubicBezTo>
                  <a:cubicBezTo>
                    <a:pt x="11273" y="8023"/>
                    <a:pt x="11273" y="8059"/>
                    <a:pt x="11273" y="8059"/>
                  </a:cubicBezTo>
                  <a:cubicBezTo>
                    <a:pt x="11273" y="8059"/>
                    <a:pt x="11273" y="8059"/>
                    <a:pt x="11254" y="8095"/>
                  </a:cubicBezTo>
                  <a:cubicBezTo>
                    <a:pt x="11254" y="8095"/>
                    <a:pt x="11254" y="8095"/>
                    <a:pt x="11254" y="8095"/>
                  </a:cubicBezTo>
                  <a:cubicBezTo>
                    <a:pt x="11273" y="8095"/>
                    <a:pt x="11349" y="8168"/>
                    <a:pt x="11349" y="8168"/>
                  </a:cubicBezTo>
                  <a:cubicBezTo>
                    <a:pt x="11349" y="8168"/>
                    <a:pt x="11349" y="8168"/>
                    <a:pt x="11330" y="8168"/>
                  </a:cubicBezTo>
                  <a:cubicBezTo>
                    <a:pt x="11349" y="8204"/>
                    <a:pt x="11349" y="8204"/>
                    <a:pt x="11349" y="8241"/>
                  </a:cubicBezTo>
                  <a:cubicBezTo>
                    <a:pt x="11349" y="8241"/>
                    <a:pt x="11349" y="8241"/>
                    <a:pt x="11330" y="8241"/>
                  </a:cubicBezTo>
                  <a:cubicBezTo>
                    <a:pt x="11330" y="8241"/>
                    <a:pt x="11330" y="8241"/>
                    <a:pt x="11330" y="8241"/>
                  </a:cubicBezTo>
                  <a:cubicBezTo>
                    <a:pt x="11330" y="8241"/>
                    <a:pt x="11311" y="8204"/>
                    <a:pt x="11311" y="8204"/>
                  </a:cubicBezTo>
                  <a:cubicBezTo>
                    <a:pt x="11292" y="8204"/>
                    <a:pt x="11292" y="8204"/>
                    <a:pt x="11273" y="8204"/>
                  </a:cubicBezTo>
                  <a:cubicBezTo>
                    <a:pt x="11292" y="8241"/>
                    <a:pt x="11292" y="8241"/>
                    <a:pt x="11292" y="8241"/>
                  </a:cubicBezTo>
                  <a:cubicBezTo>
                    <a:pt x="11292" y="8241"/>
                    <a:pt x="11292" y="8241"/>
                    <a:pt x="11311" y="8241"/>
                  </a:cubicBezTo>
                  <a:cubicBezTo>
                    <a:pt x="11311" y="8277"/>
                    <a:pt x="11311" y="8277"/>
                    <a:pt x="11311" y="8277"/>
                  </a:cubicBezTo>
                  <a:cubicBezTo>
                    <a:pt x="11292" y="8277"/>
                    <a:pt x="11292" y="8277"/>
                    <a:pt x="11292" y="8277"/>
                  </a:cubicBezTo>
                  <a:cubicBezTo>
                    <a:pt x="11292" y="8277"/>
                    <a:pt x="11292" y="8277"/>
                    <a:pt x="11273" y="8277"/>
                  </a:cubicBezTo>
                  <a:cubicBezTo>
                    <a:pt x="11273" y="8277"/>
                    <a:pt x="11292" y="8277"/>
                    <a:pt x="11292" y="8277"/>
                  </a:cubicBezTo>
                  <a:cubicBezTo>
                    <a:pt x="11292" y="8277"/>
                    <a:pt x="11292" y="8277"/>
                    <a:pt x="11273" y="8277"/>
                  </a:cubicBezTo>
                  <a:cubicBezTo>
                    <a:pt x="11273" y="8277"/>
                    <a:pt x="11273" y="8277"/>
                    <a:pt x="11254" y="8241"/>
                  </a:cubicBezTo>
                  <a:cubicBezTo>
                    <a:pt x="11254" y="8277"/>
                    <a:pt x="11254" y="8277"/>
                    <a:pt x="11254" y="8277"/>
                  </a:cubicBezTo>
                  <a:cubicBezTo>
                    <a:pt x="11273" y="8313"/>
                    <a:pt x="11273" y="8350"/>
                    <a:pt x="11273" y="8386"/>
                  </a:cubicBezTo>
                  <a:cubicBezTo>
                    <a:pt x="11273" y="8386"/>
                    <a:pt x="11254" y="8350"/>
                    <a:pt x="11254" y="8386"/>
                  </a:cubicBezTo>
                  <a:cubicBezTo>
                    <a:pt x="11254" y="8386"/>
                    <a:pt x="11254" y="8386"/>
                    <a:pt x="11254" y="8386"/>
                  </a:cubicBezTo>
                  <a:cubicBezTo>
                    <a:pt x="11235" y="8386"/>
                    <a:pt x="11235" y="8386"/>
                    <a:pt x="11235" y="8386"/>
                  </a:cubicBezTo>
                  <a:cubicBezTo>
                    <a:pt x="11235" y="8386"/>
                    <a:pt x="11235" y="8350"/>
                    <a:pt x="11216" y="8350"/>
                  </a:cubicBezTo>
                  <a:cubicBezTo>
                    <a:pt x="11216" y="8350"/>
                    <a:pt x="11216" y="8350"/>
                    <a:pt x="11216" y="8350"/>
                  </a:cubicBezTo>
                  <a:cubicBezTo>
                    <a:pt x="11197" y="8350"/>
                    <a:pt x="11197" y="8350"/>
                    <a:pt x="11197" y="8350"/>
                  </a:cubicBezTo>
                  <a:cubicBezTo>
                    <a:pt x="11197" y="8313"/>
                    <a:pt x="11197" y="8313"/>
                    <a:pt x="11197" y="8277"/>
                  </a:cubicBezTo>
                  <a:cubicBezTo>
                    <a:pt x="11197" y="8277"/>
                    <a:pt x="11178" y="8241"/>
                    <a:pt x="11178" y="8241"/>
                  </a:cubicBezTo>
                  <a:cubicBezTo>
                    <a:pt x="11178" y="8204"/>
                    <a:pt x="11178" y="8204"/>
                    <a:pt x="11178" y="8168"/>
                  </a:cubicBezTo>
                  <a:cubicBezTo>
                    <a:pt x="11197" y="8168"/>
                    <a:pt x="11216" y="8168"/>
                    <a:pt x="11216" y="8168"/>
                  </a:cubicBezTo>
                  <a:cubicBezTo>
                    <a:pt x="11254" y="8168"/>
                    <a:pt x="11273" y="8241"/>
                    <a:pt x="11292" y="8168"/>
                  </a:cubicBezTo>
                  <a:cubicBezTo>
                    <a:pt x="11292" y="8168"/>
                    <a:pt x="11292" y="8168"/>
                    <a:pt x="11292" y="8168"/>
                  </a:cubicBezTo>
                  <a:cubicBezTo>
                    <a:pt x="11273" y="8168"/>
                    <a:pt x="11254" y="8132"/>
                    <a:pt x="11235" y="8132"/>
                  </a:cubicBezTo>
                  <a:cubicBezTo>
                    <a:pt x="11216" y="8132"/>
                    <a:pt x="11197" y="8132"/>
                    <a:pt x="11159" y="8168"/>
                  </a:cubicBezTo>
                  <a:cubicBezTo>
                    <a:pt x="11159" y="8132"/>
                    <a:pt x="11159" y="8095"/>
                    <a:pt x="11140" y="8095"/>
                  </a:cubicBezTo>
                  <a:cubicBezTo>
                    <a:pt x="11140" y="8095"/>
                    <a:pt x="11140" y="8095"/>
                    <a:pt x="11140" y="8095"/>
                  </a:cubicBezTo>
                  <a:cubicBezTo>
                    <a:pt x="11159" y="8095"/>
                    <a:pt x="11159" y="8095"/>
                    <a:pt x="11159" y="8059"/>
                  </a:cubicBezTo>
                  <a:cubicBezTo>
                    <a:pt x="11159" y="8059"/>
                    <a:pt x="11159" y="8059"/>
                    <a:pt x="11159" y="8059"/>
                  </a:cubicBezTo>
                  <a:cubicBezTo>
                    <a:pt x="11159" y="8059"/>
                    <a:pt x="11159" y="8059"/>
                    <a:pt x="11159" y="8059"/>
                  </a:cubicBezTo>
                  <a:cubicBezTo>
                    <a:pt x="11140" y="8059"/>
                    <a:pt x="11122" y="8023"/>
                    <a:pt x="11103" y="7987"/>
                  </a:cubicBezTo>
                  <a:cubicBezTo>
                    <a:pt x="11103" y="7987"/>
                    <a:pt x="11103" y="7950"/>
                    <a:pt x="11103" y="7950"/>
                  </a:cubicBezTo>
                  <a:cubicBezTo>
                    <a:pt x="11084" y="7914"/>
                    <a:pt x="11065" y="7914"/>
                    <a:pt x="11065" y="7878"/>
                  </a:cubicBezTo>
                  <a:cubicBezTo>
                    <a:pt x="11065" y="7878"/>
                    <a:pt x="11065" y="7878"/>
                    <a:pt x="11065" y="7878"/>
                  </a:cubicBezTo>
                  <a:cubicBezTo>
                    <a:pt x="11065" y="7878"/>
                    <a:pt x="11065" y="7841"/>
                    <a:pt x="11065" y="7841"/>
                  </a:cubicBezTo>
                  <a:cubicBezTo>
                    <a:pt x="11065" y="7841"/>
                    <a:pt x="11065" y="7805"/>
                    <a:pt x="11065" y="7805"/>
                  </a:cubicBezTo>
                  <a:cubicBezTo>
                    <a:pt x="11065" y="7805"/>
                    <a:pt x="11065" y="7732"/>
                    <a:pt x="11065" y="7696"/>
                  </a:cubicBezTo>
                  <a:cubicBezTo>
                    <a:pt x="11084" y="7696"/>
                    <a:pt x="11084" y="7696"/>
                    <a:pt x="11084" y="7696"/>
                  </a:cubicBezTo>
                  <a:cubicBezTo>
                    <a:pt x="11065" y="7660"/>
                    <a:pt x="11065" y="7660"/>
                    <a:pt x="11046" y="7660"/>
                  </a:cubicBezTo>
                  <a:cubicBezTo>
                    <a:pt x="11046" y="7624"/>
                    <a:pt x="11027" y="7624"/>
                    <a:pt x="11027" y="7624"/>
                  </a:cubicBezTo>
                  <a:cubicBezTo>
                    <a:pt x="11008" y="7587"/>
                    <a:pt x="10970" y="7551"/>
                    <a:pt x="10951" y="7515"/>
                  </a:cubicBezTo>
                  <a:cubicBezTo>
                    <a:pt x="10932" y="7478"/>
                    <a:pt x="10932" y="7478"/>
                    <a:pt x="10913" y="7442"/>
                  </a:cubicBezTo>
                  <a:cubicBezTo>
                    <a:pt x="10913" y="7442"/>
                    <a:pt x="10876" y="7442"/>
                    <a:pt x="10876" y="7442"/>
                  </a:cubicBezTo>
                  <a:cubicBezTo>
                    <a:pt x="10876" y="7406"/>
                    <a:pt x="10857" y="7442"/>
                    <a:pt x="10857" y="7442"/>
                  </a:cubicBezTo>
                  <a:cubicBezTo>
                    <a:pt x="10838" y="7406"/>
                    <a:pt x="10819" y="7369"/>
                    <a:pt x="10800" y="7333"/>
                  </a:cubicBezTo>
                  <a:cubicBezTo>
                    <a:pt x="10800" y="7333"/>
                    <a:pt x="10800" y="7333"/>
                    <a:pt x="10800" y="7333"/>
                  </a:cubicBezTo>
                  <a:cubicBezTo>
                    <a:pt x="10800" y="7333"/>
                    <a:pt x="10819" y="7333"/>
                    <a:pt x="10819" y="7333"/>
                  </a:cubicBezTo>
                  <a:cubicBezTo>
                    <a:pt x="10762" y="7297"/>
                    <a:pt x="10800" y="7188"/>
                    <a:pt x="10743" y="7152"/>
                  </a:cubicBezTo>
                  <a:cubicBezTo>
                    <a:pt x="10743" y="7188"/>
                    <a:pt x="10743" y="7188"/>
                    <a:pt x="10743" y="7224"/>
                  </a:cubicBezTo>
                  <a:cubicBezTo>
                    <a:pt x="10724" y="7224"/>
                    <a:pt x="10724" y="7224"/>
                    <a:pt x="10724" y="7261"/>
                  </a:cubicBezTo>
                  <a:cubicBezTo>
                    <a:pt x="10705" y="7224"/>
                    <a:pt x="10705" y="7188"/>
                    <a:pt x="10705" y="7152"/>
                  </a:cubicBezTo>
                  <a:cubicBezTo>
                    <a:pt x="10705" y="7152"/>
                    <a:pt x="10705" y="7152"/>
                    <a:pt x="10724" y="7115"/>
                  </a:cubicBezTo>
                  <a:cubicBezTo>
                    <a:pt x="10705" y="7115"/>
                    <a:pt x="10705" y="7115"/>
                    <a:pt x="10705" y="7115"/>
                  </a:cubicBezTo>
                  <a:cubicBezTo>
                    <a:pt x="10687" y="7115"/>
                    <a:pt x="10687" y="7115"/>
                    <a:pt x="10668" y="7115"/>
                  </a:cubicBezTo>
                  <a:cubicBezTo>
                    <a:pt x="10668" y="7115"/>
                    <a:pt x="10668" y="7115"/>
                    <a:pt x="10668" y="7115"/>
                  </a:cubicBezTo>
                  <a:cubicBezTo>
                    <a:pt x="10649" y="7115"/>
                    <a:pt x="10630" y="7152"/>
                    <a:pt x="10630" y="7152"/>
                  </a:cubicBezTo>
                  <a:cubicBezTo>
                    <a:pt x="10611" y="7152"/>
                    <a:pt x="10611" y="7188"/>
                    <a:pt x="10611" y="7188"/>
                  </a:cubicBezTo>
                  <a:cubicBezTo>
                    <a:pt x="10611" y="7188"/>
                    <a:pt x="10630" y="7188"/>
                    <a:pt x="10630" y="7188"/>
                  </a:cubicBezTo>
                  <a:cubicBezTo>
                    <a:pt x="10630" y="7224"/>
                    <a:pt x="10630" y="7224"/>
                    <a:pt x="10630" y="7224"/>
                  </a:cubicBezTo>
                  <a:cubicBezTo>
                    <a:pt x="10630" y="7224"/>
                    <a:pt x="10630" y="7261"/>
                    <a:pt x="10630" y="7261"/>
                  </a:cubicBezTo>
                  <a:cubicBezTo>
                    <a:pt x="10630" y="7333"/>
                    <a:pt x="10649" y="7369"/>
                    <a:pt x="10687" y="7406"/>
                  </a:cubicBezTo>
                  <a:cubicBezTo>
                    <a:pt x="10687" y="7406"/>
                    <a:pt x="10705" y="7406"/>
                    <a:pt x="10705" y="7442"/>
                  </a:cubicBezTo>
                  <a:cubicBezTo>
                    <a:pt x="10724" y="7442"/>
                    <a:pt x="10724" y="7478"/>
                    <a:pt x="10724" y="7515"/>
                  </a:cubicBezTo>
                  <a:cubicBezTo>
                    <a:pt x="10724" y="7551"/>
                    <a:pt x="10762" y="7587"/>
                    <a:pt x="10781" y="7624"/>
                  </a:cubicBezTo>
                  <a:cubicBezTo>
                    <a:pt x="10800" y="7660"/>
                    <a:pt x="10857" y="7624"/>
                    <a:pt x="10857" y="7660"/>
                  </a:cubicBezTo>
                  <a:cubicBezTo>
                    <a:pt x="10857" y="7660"/>
                    <a:pt x="10857" y="7660"/>
                    <a:pt x="10857" y="7696"/>
                  </a:cubicBezTo>
                  <a:cubicBezTo>
                    <a:pt x="10857" y="7696"/>
                    <a:pt x="10857" y="7696"/>
                    <a:pt x="10838" y="7696"/>
                  </a:cubicBezTo>
                  <a:cubicBezTo>
                    <a:pt x="10838" y="7732"/>
                    <a:pt x="10857" y="7732"/>
                    <a:pt x="10857" y="7732"/>
                  </a:cubicBezTo>
                  <a:cubicBezTo>
                    <a:pt x="10913" y="7769"/>
                    <a:pt x="10970" y="7841"/>
                    <a:pt x="11008" y="7914"/>
                  </a:cubicBezTo>
                  <a:cubicBezTo>
                    <a:pt x="11008" y="7914"/>
                    <a:pt x="11008" y="7950"/>
                    <a:pt x="10989" y="7950"/>
                  </a:cubicBezTo>
                  <a:cubicBezTo>
                    <a:pt x="10989" y="7950"/>
                    <a:pt x="10989" y="7950"/>
                    <a:pt x="10970" y="7914"/>
                  </a:cubicBezTo>
                  <a:cubicBezTo>
                    <a:pt x="10970" y="7914"/>
                    <a:pt x="10970" y="7914"/>
                    <a:pt x="10970" y="7914"/>
                  </a:cubicBezTo>
                  <a:cubicBezTo>
                    <a:pt x="10951" y="7878"/>
                    <a:pt x="10932" y="7878"/>
                    <a:pt x="10932" y="7841"/>
                  </a:cubicBezTo>
                  <a:cubicBezTo>
                    <a:pt x="10895" y="7841"/>
                    <a:pt x="10895" y="7914"/>
                    <a:pt x="10876" y="7950"/>
                  </a:cubicBezTo>
                  <a:cubicBezTo>
                    <a:pt x="10895" y="7987"/>
                    <a:pt x="10913" y="7987"/>
                    <a:pt x="10932" y="7987"/>
                  </a:cubicBezTo>
                  <a:cubicBezTo>
                    <a:pt x="10913" y="8023"/>
                    <a:pt x="10913" y="8023"/>
                    <a:pt x="10932" y="8059"/>
                  </a:cubicBezTo>
                  <a:cubicBezTo>
                    <a:pt x="10932" y="8059"/>
                    <a:pt x="10913" y="8059"/>
                    <a:pt x="10913" y="8059"/>
                  </a:cubicBezTo>
                  <a:cubicBezTo>
                    <a:pt x="10895" y="8059"/>
                    <a:pt x="10895" y="8095"/>
                    <a:pt x="10876" y="8095"/>
                  </a:cubicBezTo>
                  <a:cubicBezTo>
                    <a:pt x="10895" y="8132"/>
                    <a:pt x="10895" y="8132"/>
                    <a:pt x="10876" y="8132"/>
                  </a:cubicBezTo>
                  <a:cubicBezTo>
                    <a:pt x="10876" y="8168"/>
                    <a:pt x="10857" y="8168"/>
                    <a:pt x="10857" y="8204"/>
                  </a:cubicBezTo>
                  <a:cubicBezTo>
                    <a:pt x="10857" y="8204"/>
                    <a:pt x="10838" y="8204"/>
                    <a:pt x="10838" y="8204"/>
                  </a:cubicBezTo>
                  <a:cubicBezTo>
                    <a:pt x="10838" y="8204"/>
                    <a:pt x="10838" y="8204"/>
                    <a:pt x="10838" y="8204"/>
                  </a:cubicBezTo>
                  <a:cubicBezTo>
                    <a:pt x="10838" y="8204"/>
                    <a:pt x="10838" y="8168"/>
                    <a:pt x="10838" y="8168"/>
                  </a:cubicBezTo>
                  <a:cubicBezTo>
                    <a:pt x="10838" y="8168"/>
                    <a:pt x="10838" y="8132"/>
                    <a:pt x="10838" y="8095"/>
                  </a:cubicBezTo>
                  <a:cubicBezTo>
                    <a:pt x="10838" y="8095"/>
                    <a:pt x="10838" y="8095"/>
                    <a:pt x="10857" y="8095"/>
                  </a:cubicBezTo>
                  <a:cubicBezTo>
                    <a:pt x="10857" y="8095"/>
                    <a:pt x="10857" y="8095"/>
                    <a:pt x="10857" y="8095"/>
                  </a:cubicBezTo>
                  <a:cubicBezTo>
                    <a:pt x="10857" y="8095"/>
                    <a:pt x="10857" y="8095"/>
                    <a:pt x="10857" y="8095"/>
                  </a:cubicBezTo>
                  <a:cubicBezTo>
                    <a:pt x="10857" y="8095"/>
                    <a:pt x="10838" y="7914"/>
                    <a:pt x="10819" y="7914"/>
                  </a:cubicBezTo>
                  <a:cubicBezTo>
                    <a:pt x="10819" y="7914"/>
                    <a:pt x="10819" y="7914"/>
                    <a:pt x="10819" y="7914"/>
                  </a:cubicBezTo>
                  <a:cubicBezTo>
                    <a:pt x="10800" y="7914"/>
                    <a:pt x="10800" y="7914"/>
                    <a:pt x="10781" y="7878"/>
                  </a:cubicBezTo>
                  <a:cubicBezTo>
                    <a:pt x="10781" y="7878"/>
                    <a:pt x="10781" y="7878"/>
                    <a:pt x="10781" y="7841"/>
                  </a:cubicBezTo>
                  <a:cubicBezTo>
                    <a:pt x="10781" y="7841"/>
                    <a:pt x="10781" y="7841"/>
                    <a:pt x="10781" y="7841"/>
                  </a:cubicBezTo>
                  <a:cubicBezTo>
                    <a:pt x="10762" y="7841"/>
                    <a:pt x="10762" y="7841"/>
                    <a:pt x="10743" y="7841"/>
                  </a:cubicBezTo>
                  <a:cubicBezTo>
                    <a:pt x="10743" y="7841"/>
                    <a:pt x="10743" y="7841"/>
                    <a:pt x="10743" y="7841"/>
                  </a:cubicBezTo>
                  <a:cubicBezTo>
                    <a:pt x="10762" y="7841"/>
                    <a:pt x="10762" y="7841"/>
                    <a:pt x="10762" y="7841"/>
                  </a:cubicBezTo>
                  <a:cubicBezTo>
                    <a:pt x="10762" y="7805"/>
                    <a:pt x="10762" y="7805"/>
                    <a:pt x="10743" y="7805"/>
                  </a:cubicBezTo>
                  <a:cubicBezTo>
                    <a:pt x="10743" y="7805"/>
                    <a:pt x="10743" y="7805"/>
                    <a:pt x="10743" y="7805"/>
                  </a:cubicBezTo>
                  <a:cubicBezTo>
                    <a:pt x="10743" y="7805"/>
                    <a:pt x="10743" y="7805"/>
                    <a:pt x="10724" y="7805"/>
                  </a:cubicBezTo>
                  <a:cubicBezTo>
                    <a:pt x="10724" y="7732"/>
                    <a:pt x="10687" y="7769"/>
                    <a:pt x="10668" y="7732"/>
                  </a:cubicBezTo>
                  <a:cubicBezTo>
                    <a:pt x="10630" y="7696"/>
                    <a:pt x="10592" y="7624"/>
                    <a:pt x="10554" y="7551"/>
                  </a:cubicBezTo>
                  <a:cubicBezTo>
                    <a:pt x="10516" y="7515"/>
                    <a:pt x="10516" y="7369"/>
                    <a:pt x="10460" y="7333"/>
                  </a:cubicBezTo>
                  <a:cubicBezTo>
                    <a:pt x="10422" y="7297"/>
                    <a:pt x="10403" y="7297"/>
                    <a:pt x="10365" y="7333"/>
                  </a:cubicBezTo>
                  <a:cubicBezTo>
                    <a:pt x="10365" y="7333"/>
                    <a:pt x="10365" y="7369"/>
                    <a:pt x="10365" y="7369"/>
                  </a:cubicBezTo>
                  <a:cubicBezTo>
                    <a:pt x="10346" y="7369"/>
                    <a:pt x="10346" y="7369"/>
                    <a:pt x="10327" y="7369"/>
                  </a:cubicBezTo>
                  <a:cubicBezTo>
                    <a:pt x="10289" y="7406"/>
                    <a:pt x="10270" y="7478"/>
                    <a:pt x="10233" y="7515"/>
                  </a:cubicBezTo>
                  <a:cubicBezTo>
                    <a:pt x="10195" y="7515"/>
                    <a:pt x="10195" y="7478"/>
                    <a:pt x="10176" y="7442"/>
                  </a:cubicBezTo>
                  <a:cubicBezTo>
                    <a:pt x="10176" y="7442"/>
                    <a:pt x="10157" y="7442"/>
                    <a:pt x="10157" y="7442"/>
                  </a:cubicBezTo>
                  <a:cubicBezTo>
                    <a:pt x="10119" y="7442"/>
                    <a:pt x="10119" y="7406"/>
                    <a:pt x="10081" y="7442"/>
                  </a:cubicBezTo>
                  <a:cubicBezTo>
                    <a:pt x="10025" y="7515"/>
                    <a:pt x="10081" y="7587"/>
                    <a:pt x="10062" y="7660"/>
                  </a:cubicBezTo>
                  <a:cubicBezTo>
                    <a:pt x="10043" y="7696"/>
                    <a:pt x="10025" y="7696"/>
                    <a:pt x="10006" y="7732"/>
                  </a:cubicBezTo>
                  <a:cubicBezTo>
                    <a:pt x="10006" y="7732"/>
                    <a:pt x="9987" y="7732"/>
                    <a:pt x="9987" y="7732"/>
                  </a:cubicBezTo>
                  <a:cubicBezTo>
                    <a:pt x="9968" y="7769"/>
                    <a:pt x="9930" y="7732"/>
                    <a:pt x="9911" y="7805"/>
                  </a:cubicBezTo>
                  <a:cubicBezTo>
                    <a:pt x="9911" y="7805"/>
                    <a:pt x="9911" y="7805"/>
                    <a:pt x="9911" y="7841"/>
                  </a:cubicBezTo>
                  <a:cubicBezTo>
                    <a:pt x="9911" y="7841"/>
                    <a:pt x="9911" y="7841"/>
                    <a:pt x="9911" y="7841"/>
                  </a:cubicBezTo>
                  <a:cubicBezTo>
                    <a:pt x="9892" y="7841"/>
                    <a:pt x="9854" y="7950"/>
                    <a:pt x="9835" y="8023"/>
                  </a:cubicBezTo>
                  <a:cubicBezTo>
                    <a:pt x="9854" y="8023"/>
                    <a:pt x="9854" y="8059"/>
                    <a:pt x="9854" y="8059"/>
                  </a:cubicBezTo>
                  <a:cubicBezTo>
                    <a:pt x="9854" y="8095"/>
                    <a:pt x="9873" y="8095"/>
                    <a:pt x="9873" y="8095"/>
                  </a:cubicBezTo>
                  <a:cubicBezTo>
                    <a:pt x="9873" y="8095"/>
                    <a:pt x="9873" y="8095"/>
                    <a:pt x="9873" y="8095"/>
                  </a:cubicBezTo>
                  <a:cubicBezTo>
                    <a:pt x="9854" y="8132"/>
                    <a:pt x="9816" y="8168"/>
                    <a:pt x="9816" y="8241"/>
                  </a:cubicBezTo>
                  <a:cubicBezTo>
                    <a:pt x="9816" y="8241"/>
                    <a:pt x="9816" y="8241"/>
                    <a:pt x="9816" y="8241"/>
                  </a:cubicBezTo>
                  <a:cubicBezTo>
                    <a:pt x="9798" y="8277"/>
                    <a:pt x="9760" y="8277"/>
                    <a:pt x="9760" y="8313"/>
                  </a:cubicBezTo>
                  <a:cubicBezTo>
                    <a:pt x="9741" y="8350"/>
                    <a:pt x="9741" y="8350"/>
                    <a:pt x="9722" y="8386"/>
                  </a:cubicBezTo>
                  <a:cubicBezTo>
                    <a:pt x="9722" y="8386"/>
                    <a:pt x="9722" y="8350"/>
                    <a:pt x="9722" y="8350"/>
                  </a:cubicBezTo>
                  <a:cubicBezTo>
                    <a:pt x="9703" y="8350"/>
                    <a:pt x="9703" y="8386"/>
                    <a:pt x="9703" y="8386"/>
                  </a:cubicBezTo>
                  <a:cubicBezTo>
                    <a:pt x="9665" y="8386"/>
                    <a:pt x="9627" y="8386"/>
                    <a:pt x="9589" y="8386"/>
                  </a:cubicBezTo>
                  <a:cubicBezTo>
                    <a:pt x="9589" y="8386"/>
                    <a:pt x="9571" y="8386"/>
                    <a:pt x="9571" y="8422"/>
                  </a:cubicBezTo>
                  <a:cubicBezTo>
                    <a:pt x="9552" y="8422"/>
                    <a:pt x="9533" y="8422"/>
                    <a:pt x="9533" y="8458"/>
                  </a:cubicBezTo>
                  <a:cubicBezTo>
                    <a:pt x="9533" y="8458"/>
                    <a:pt x="9533" y="8458"/>
                    <a:pt x="9533" y="8458"/>
                  </a:cubicBezTo>
                  <a:cubicBezTo>
                    <a:pt x="9533" y="8458"/>
                    <a:pt x="9533" y="8458"/>
                    <a:pt x="9533" y="8458"/>
                  </a:cubicBezTo>
                  <a:cubicBezTo>
                    <a:pt x="9533" y="8458"/>
                    <a:pt x="9533" y="8458"/>
                    <a:pt x="9533" y="8458"/>
                  </a:cubicBezTo>
                  <a:cubicBezTo>
                    <a:pt x="9533" y="8458"/>
                    <a:pt x="9533" y="8458"/>
                    <a:pt x="9533" y="8458"/>
                  </a:cubicBezTo>
                  <a:cubicBezTo>
                    <a:pt x="9495" y="8495"/>
                    <a:pt x="9476" y="8422"/>
                    <a:pt x="9476" y="8386"/>
                  </a:cubicBezTo>
                  <a:cubicBezTo>
                    <a:pt x="9476" y="8386"/>
                    <a:pt x="9476" y="8386"/>
                    <a:pt x="9457" y="8386"/>
                  </a:cubicBezTo>
                  <a:cubicBezTo>
                    <a:pt x="9476" y="8350"/>
                    <a:pt x="9438" y="8277"/>
                    <a:pt x="9400" y="8313"/>
                  </a:cubicBezTo>
                  <a:cubicBezTo>
                    <a:pt x="9400" y="8313"/>
                    <a:pt x="9381" y="8313"/>
                    <a:pt x="9381" y="8350"/>
                  </a:cubicBezTo>
                  <a:cubicBezTo>
                    <a:pt x="9363" y="8350"/>
                    <a:pt x="9363" y="8313"/>
                    <a:pt x="9363" y="8313"/>
                  </a:cubicBezTo>
                  <a:cubicBezTo>
                    <a:pt x="9344" y="8313"/>
                    <a:pt x="9325" y="8313"/>
                    <a:pt x="9306" y="8350"/>
                  </a:cubicBezTo>
                  <a:cubicBezTo>
                    <a:pt x="9306" y="8350"/>
                    <a:pt x="9306" y="8350"/>
                    <a:pt x="9306" y="8350"/>
                  </a:cubicBezTo>
                  <a:cubicBezTo>
                    <a:pt x="9306" y="8313"/>
                    <a:pt x="9325" y="8277"/>
                    <a:pt x="9325" y="8277"/>
                  </a:cubicBezTo>
                  <a:cubicBezTo>
                    <a:pt x="9325" y="8241"/>
                    <a:pt x="9325" y="8204"/>
                    <a:pt x="9306" y="8204"/>
                  </a:cubicBezTo>
                  <a:cubicBezTo>
                    <a:pt x="9306" y="8204"/>
                    <a:pt x="9325" y="8204"/>
                    <a:pt x="9325" y="8204"/>
                  </a:cubicBezTo>
                  <a:cubicBezTo>
                    <a:pt x="9325" y="8168"/>
                    <a:pt x="9325" y="8168"/>
                    <a:pt x="9325" y="8132"/>
                  </a:cubicBezTo>
                  <a:cubicBezTo>
                    <a:pt x="9325" y="8132"/>
                    <a:pt x="9325" y="8132"/>
                    <a:pt x="9325" y="8132"/>
                  </a:cubicBezTo>
                  <a:cubicBezTo>
                    <a:pt x="9306" y="8132"/>
                    <a:pt x="9306" y="8132"/>
                    <a:pt x="9287" y="8132"/>
                  </a:cubicBezTo>
                  <a:cubicBezTo>
                    <a:pt x="9287" y="8132"/>
                    <a:pt x="9287" y="8132"/>
                    <a:pt x="9287" y="8132"/>
                  </a:cubicBezTo>
                  <a:cubicBezTo>
                    <a:pt x="9287" y="8132"/>
                    <a:pt x="9287" y="8132"/>
                    <a:pt x="9287" y="8132"/>
                  </a:cubicBezTo>
                  <a:cubicBezTo>
                    <a:pt x="9306" y="8132"/>
                    <a:pt x="9306" y="8095"/>
                    <a:pt x="9306" y="8095"/>
                  </a:cubicBezTo>
                  <a:cubicBezTo>
                    <a:pt x="9306" y="8095"/>
                    <a:pt x="9306" y="8095"/>
                    <a:pt x="9306" y="8059"/>
                  </a:cubicBezTo>
                  <a:cubicBezTo>
                    <a:pt x="9306" y="8095"/>
                    <a:pt x="9306" y="8095"/>
                    <a:pt x="9306" y="8095"/>
                  </a:cubicBezTo>
                  <a:cubicBezTo>
                    <a:pt x="9306" y="8095"/>
                    <a:pt x="9287" y="8095"/>
                    <a:pt x="9287" y="8095"/>
                  </a:cubicBezTo>
                  <a:cubicBezTo>
                    <a:pt x="9287" y="8095"/>
                    <a:pt x="9287" y="8095"/>
                    <a:pt x="9268" y="8095"/>
                  </a:cubicBezTo>
                  <a:cubicBezTo>
                    <a:pt x="9287" y="8059"/>
                    <a:pt x="9287" y="8059"/>
                    <a:pt x="9287" y="8023"/>
                  </a:cubicBezTo>
                  <a:cubicBezTo>
                    <a:pt x="9325" y="7987"/>
                    <a:pt x="9344" y="7769"/>
                    <a:pt x="9306" y="7660"/>
                  </a:cubicBezTo>
                  <a:cubicBezTo>
                    <a:pt x="9325" y="7660"/>
                    <a:pt x="9325" y="7587"/>
                    <a:pt x="9325" y="7587"/>
                  </a:cubicBezTo>
                  <a:cubicBezTo>
                    <a:pt x="9325" y="7551"/>
                    <a:pt x="9325" y="7515"/>
                    <a:pt x="9287" y="7515"/>
                  </a:cubicBezTo>
                  <a:cubicBezTo>
                    <a:pt x="9287" y="7515"/>
                    <a:pt x="9287" y="7515"/>
                    <a:pt x="9287" y="7478"/>
                  </a:cubicBezTo>
                  <a:cubicBezTo>
                    <a:pt x="9306" y="7442"/>
                    <a:pt x="9306" y="7442"/>
                    <a:pt x="9344" y="7442"/>
                  </a:cubicBezTo>
                  <a:cubicBezTo>
                    <a:pt x="9344" y="7442"/>
                    <a:pt x="9344" y="7442"/>
                    <a:pt x="9363" y="7442"/>
                  </a:cubicBezTo>
                  <a:cubicBezTo>
                    <a:pt x="9363" y="7442"/>
                    <a:pt x="9363" y="7406"/>
                    <a:pt x="9363" y="7406"/>
                  </a:cubicBezTo>
                  <a:cubicBezTo>
                    <a:pt x="9400" y="7369"/>
                    <a:pt x="9419" y="7406"/>
                    <a:pt x="9438" y="7442"/>
                  </a:cubicBezTo>
                  <a:cubicBezTo>
                    <a:pt x="9457" y="7442"/>
                    <a:pt x="9476" y="7406"/>
                    <a:pt x="9495" y="7406"/>
                  </a:cubicBezTo>
                  <a:cubicBezTo>
                    <a:pt x="9495" y="7406"/>
                    <a:pt x="9552" y="7442"/>
                    <a:pt x="9571" y="7442"/>
                  </a:cubicBezTo>
                  <a:cubicBezTo>
                    <a:pt x="9608" y="7442"/>
                    <a:pt x="9665" y="7442"/>
                    <a:pt x="9684" y="7406"/>
                  </a:cubicBezTo>
                  <a:cubicBezTo>
                    <a:pt x="9703" y="7442"/>
                    <a:pt x="9722" y="7442"/>
                    <a:pt x="9760" y="7442"/>
                  </a:cubicBezTo>
                  <a:cubicBezTo>
                    <a:pt x="9779" y="7406"/>
                    <a:pt x="9779" y="7333"/>
                    <a:pt x="9779" y="7261"/>
                  </a:cubicBezTo>
                  <a:cubicBezTo>
                    <a:pt x="9779" y="7261"/>
                    <a:pt x="9798" y="7261"/>
                    <a:pt x="9798" y="7261"/>
                  </a:cubicBezTo>
                  <a:cubicBezTo>
                    <a:pt x="9798" y="7261"/>
                    <a:pt x="9798" y="7261"/>
                    <a:pt x="9798" y="7261"/>
                  </a:cubicBezTo>
                  <a:cubicBezTo>
                    <a:pt x="9779" y="7261"/>
                    <a:pt x="9779" y="7261"/>
                    <a:pt x="9779" y="7261"/>
                  </a:cubicBezTo>
                  <a:cubicBezTo>
                    <a:pt x="9779" y="7224"/>
                    <a:pt x="9779" y="7152"/>
                    <a:pt x="9798" y="7152"/>
                  </a:cubicBezTo>
                  <a:cubicBezTo>
                    <a:pt x="9798" y="7152"/>
                    <a:pt x="9798" y="7152"/>
                    <a:pt x="9798" y="7152"/>
                  </a:cubicBezTo>
                  <a:cubicBezTo>
                    <a:pt x="9798" y="7152"/>
                    <a:pt x="9816" y="7188"/>
                    <a:pt x="9816" y="7188"/>
                  </a:cubicBezTo>
                  <a:cubicBezTo>
                    <a:pt x="9816" y="7152"/>
                    <a:pt x="9798" y="7152"/>
                    <a:pt x="9798" y="7115"/>
                  </a:cubicBezTo>
                  <a:cubicBezTo>
                    <a:pt x="9798" y="7079"/>
                    <a:pt x="9798" y="7079"/>
                    <a:pt x="9798" y="7043"/>
                  </a:cubicBezTo>
                  <a:cubicBezTo>
                    <a:pt x="9779" y="7006"/>
                    <a:pt x="9798" y="7006"/>
                    <a:pt x="9760" y="7006"/>
                  </a:cubicBezTo>
                  <a:cubicBezTo>
                    <a:pt x="9760" y="6970"/>
                    <a:pt x="9741" y="6970"/>
                    <a:pt x="9741" y="6934"/>
                  </a:cubicBezTo>
                  <a:cubicBezTo>
                    <a:pt x="9741" y="6934"/>
                    <a:pt x="9741" y="6934"/>
                    <a:pt x="9741" y="6897"/>
                  </a:cubicBezTo>
                  <a:cubicBezTo>
                    <a:pt x="9741" y="6897"/>
                    <a:pt x="9722" y="6897"/>
                    <a:pt x="9703" y="6861"/>
                  </a:cubicBezTo>
                  <a:cubicBezTo>
                    <a:pt x="9703" y="6861"/>
                    <a:pt x="9703" y="6861"/>
                    <a:pt x="9722" y="6825"/>
                  </a:cubicBezTo>
                  <a:cubicBezTo>
                    <a:pt x="9703" y="6825"/>
                    <a:pt x="9703" y="6825"/>
                    <a:pt x="9703" y="6825"/>
                  </a:cubicBezTo>
                  <a:cubicBezTo>
                    <a:pt x="9703" y="6825"/>
                    <a:pt x="9703" y="6825"/>
                    <a:pt x="9684" y="6825"/>
                  </a:cubicBezTo>
                  <a:cubicBezTo>
                    <a:pt x="9665" y="6789"/>
                    <a:pt x="9627" y="6789"/>
                    <a:pt x="9589" y="6789"/>
                  </a:cubicBezTo>
                  <a:cubicBezTo>
                    <a:pt x="9589" y="6789"/>
                    <a:pt x="9589" y="6789"/>
                    <a:pt x="9589" y="6789"/>
                  </a:cubicBezTo>
                  <a:cubicBezTo>
                    <a:pt x="9589" y="6752"/>
                    <a:pt x="9571" y="6752"/>
                    <a:pt x="9571" y="6752"/>
                  </a:cubicBezTo>
                  <a:cubicBezTo>
                    <a:pt x="9589" y="6752"/>
                    <a:pt x="9589" y="6752"/>
                    <a:pt x="9608" y="6752"/>
                  </a:cubicBezTo>
                  <a:cubicBezTo>
                    <a:pt x="9608" y="6752"/>
                    <a:pt x="9608" y="6752"/>
                    <a:pt x="9608" y="6752"/>
                  </a:cubicBezTo>
                  <a:cubicBezTo>
                    <a:pt x="9589" y="6752"/>
                    <a:pt x="9589" y="6752"/>
                    <a:pt x="9589" y="6716"/>
                  </a:cubicBezTo>
                  <a:cubicBezTo>
                    <a:pt x="9589" y="6716"/>
                    <a:pt x="9589" y="6716"/>
                    <a:pt x="9589" y="6716"/>
                  </a:cubicBezTo>
                  <a:cubicBezTo>
                    <a:pt x="9589" y="6716"/>
                    <a:pt x="9589" y="6716"/>
                    <a:pt x="9589" y="6716"/>
                  </a:cubicBezTo>
                  <a:cubicBezTo>
                    <a:pt x="9589" y="6716"/>
                    <a:pt x="9571" y="6716"/>
                    <a:pt x="9571" y="6716"/>
                  </a:cubicBezTo>
                  <a:cubicBezTo>
                    <a:pt x="9571" y="6716"/>
                    <a:pt x="9571" y="6680"/>
                    <a:pt x="9571" y="6680"/>
                  </a:cubicBezTo>
                  <a:cubicBezTo>
                    <a:pt x="9589" y="6680"/>
                    <a:pt x="9608" y="6643"/>
                    <a:pt x="9627" y="6643"/>
                  </a:cubicBezTo>
                  <a:cubicBezTo>
                    <a:pt x="9627" y="6643"/>
                    <a:pt x="9627" y="6643"/>
                    <a:pt x="9627" y="6643"/>
                  </a:cubicBezTo>
                  <a:cubicBezTo>
                    <a:pt x="9627" y="6643"/>
                    <a:pt x="9646" y="6643"/>
                    <a:pt x="9646" y="6643"/>
                  </a:cubicBezTo>
                  <a:cubicBezTo>
                    <a:pt x="9646" y="6643"/>
                    <a:pt x="9646" y="6643"/>
                    <a:pt x="9646" y="6643"/>
                  </a:cubicBezTo>
                  <a:cubicBezTo>
                    <a:pt x="9665" y="6643"/>
                    <a:pt x="9665" y="6643"/>
                    <a:pt x="9684" y="6643"/>
                  </a:cubicBezTo>
                  <a:cubicBezTo>
                    <a:pt x="9684" y="6643"/>
                    <a:pt x="9684" y="6643"/>
                    <a:pt x="9684" y="6680"/>
                  </a:cubicBezTo>
                  <a:cubicBezTo>
                    <a:pt x="9703" y="6680"/>
                    <a:pt x="9741" y="6680"/>
                    <a:pt x="9760" y="6643"/>
                  </a:cubicBezTo>
                  <a:cubicBezTo>
                    <a:pt x="9760" y="6643"/>
                    <a:pt x="9760" y="6680"/>
                    <a:pt x="9760" y="6680"/>
                  </a:cubicBezTo>
                  <a:cubicBezTo>
                    <a:pt x="9760" y="6680"/>
                    <a:pt x="9760" y="6680"/>
                    <a:pt x="9779" y="6643"/>
                  </a:cubicBezTo>
                  <a:cubicBezTo>
                    <a:pt x="9760" y="6643"/>
                    <a:pt x="9760" y="6607"/>
                    <a:pt x="9760" y="6571"/>
                  </a:cubicBezTo>
                  <a:cubicBezTo>
                    <a:pt x="9760" y="6571"/>
                    <a:pt x="9741" y="6534"/>
                    <a:pt x="9741" y="6498"/>
                  </a:cubicBezTo>
                  <a:cubicBezTo>
                    <a:pt x="9760" y="6498"/>
                    <a:pt x="9779" y="6498"/>
                    <a:pt x="9798" y="6498"/>
                  </a:cubicBezTo>
                  <a:cubicBezTo>
                    <a:pt x="9779" y="6534"/>
                    <a:pt x="9798" y="6534"/>
                    <a:pt x="9798" y="6571"/>
                  </a:cubicBezTo>
                  <a:cubicBezTo>
                    <a:pt x="9816" y="6534"/>
                    <a:pt x="9854" y="6571"/>
                    <a:pt x="9892" y="6534"/>
                  </a:cubicBezTo>
                  <a:cubicBezTo>
                    <a:pt x="9873" y="6534"/>
                    <a:pt x="9873" y="6534"/>
                    <a:pt x="9873" y="6534"/>
                  </a:cubicBezTo>
                  <a:cubicBezTo>
                    <a:pt x="9873" y="6534"/>
                    <a:pt x="9873" y="6534"/>
                    <a:pt x="9873" y="6534"/>
                  </a:cubicBezTo>
                  <a:cubicBezTo>
                    <a:pt x="9892" y="6462"/>
                    <a:pt x="9930" y="6498"/>
                    <a:pt x="9949" y="6462"/>
                  </a:cubicBezTo>
                  <a:cubicBezTo>
                    <a:pt x="9968" y="6426"/>
                    <a:pt x="9949" y="6389"/>
                    <a:pt x="9968" y="6317"/>
                  </a:cubicBezTo>
                  <a:cubicBezTo>
                    <a:pt x="9968" y="6317"/>
                    <a:pt x="9987" y="6317"/>
                    <a:pt x="9987" y="6280"/>
                  </a:cubicBezTo>
                  <a:cubicBezTo>
                    <a:pt x="10006" y="6280"/>
                    <a:pt x="10006" y="6280"/>
                    <a:pt x="10025" y="6280"/>
                  </a:cubicBezTo>
                  <a:cubicBezTo>
                    <a:pt x="10025" y="6280"/>
                    <a:pt x="10043" y="6280"/>
                    <a:pt x="10043" y="6244"/>
                  </a:cubicBezTo>
                  <a:cubicBezTo>
                    <a:pt x="10062" y="6244"/>
                    <a:pt x="10081" y="6280"/>
                    <a:pt x="10100" y="6244"/>
                  </a:cubicBezTo>
                  <a:cubicBezTo>
                    <a:pt x="10100" y="6244"/>
                    <a:pt x="10081" y="6208"/>
                    <a:pt x="10081" y="6208"/>
                  </a:cubicBezTo>
                  <a:cubicBezTo>
                    <a:pt x="10100" y="6171"/>
                    <a:pt x="10119" y="6171"/>
                    <a:pt x="10138" y="6135"/>
                  </a:cubicBezTo>
                  <a:cubicBezTo>
                    <a:pt x="10138" y="6099"/>
                    <a:pt x="10138" y="6063"/>
                    <a:pt x="10157" y="6026"/>
                  </a:cubicBezTo>
                  <a:cubicBezTo>
                    <a:pt x="10157" y="6026"/>
                    <a:pt x="10176" y="6026"/>
                    <a:pt x="10176" y="5990"/>
                  </a:cubicBezTo>
                  <a:cubicBezTo>
                    <a:pt x="10176" y="6026"/>
                    <a:pt x="10176" y="6026"/>
                    <a:pt x="10195" y="6026"/>
                  </a:cubicBezTo>
                  <a:cubicBezTo>
                    <a:pt x="10195" y="6026"/>
                    <a:pt x="10195" y="6063"/>
                    <a:pt x="10176" y="6063"/>
                  </a:cubicBezTo>
                  <a:cubicBezTo>
                    <a:pt x="10176" y="6063"/>
                    <a:pt x="10176" y="6063"/>
                    <a:pt x="10176" y="6063"/>
                  </a:cubicBezTo>
                  <a:cubicBezTo>
                    <a:pt x="10176" y="6063"/>
                    <a:pt x="10176" y="6099"/>
                    <a:pt x="10176" y="6099"/>
                  </a:cubicBezTo>
                  <a:cubicBezTo>
                    <a:pt x="10195" y="6099"/>
                    <a:pt x="10195" y="6135"/>
                    <a:pt x="10214" y="6099"/>
                  </a:cubicBezTo>
                  <a:cubicBezTo>
                    <a:pt x="10214" y="6099"/>
                    <a:pt x="10214" y="6099"/>
                    <a:pt x="10233" y="6063"/>
                  </a:cubicBezTo>
                  <a:cubicBezTo>
                    <a:pt x="10214" y="6063"/>
                    <a:pt x="10214" y="6063"/>
                    <a:pt x="10214" y="6063"/>
                  </a:cubicBezTo>
                  <a:cubicBezTo>
                    <a:pt x="10214" y="6026"/>
                    <a:pt x="10214" y="6026"/>
                    <a:pt x="10214" y="6026"/>
                  </a:cubicBezTo>
                  <a:cubicBezTo>
                    <a:pt x="10214" y="6026"/>
                    <a:pt x="10195" y="6026"/>
                    <a:pt x="10195" y="6026"/>
                  </a:cubicBezTo>
                  <a:cubicBezTo>
                    <a:pt x="10195" y="5990"/>
                    <a:pt x="10195" y="5990"/>
                    <a:pt x="10195" y="5954"/>
                  </a:cubicBezTo>
                  <a:cubicBezTo>
                    <a:pt x="10214" y="5954"/>
                    <a:pt x="10251" y="5917"/>
                    <a:pt x="10289" y="5917"/>
                  </a:cubicBezTo>
                  <a:cubicBezTo>
                    <a:pt x="10289" y="5954"/>
                    <a:pt x="10289" y="5954"/>
                    <a:pt x="10308" y="5954"/>
                  </a:cubicBezTo>
                  <a:cubicBezTo>
                    <a:pt x="10308" y="5954"/>
                    <a:pt x="10308" y="5954"/>
                    <a:pt x="10308" y="5954"/>
                  </a:cubicBezTo>
                  <a:cubicBezTo>
                    <a:pt x="10308" y="5954"/>
                    <a:pt x="10308" y="5954"/>
                    <a:pt x="10308" y="5954"/>
                  </a:cubicBezTo>
                  <a:cubicBezTo>
                    <a:pt x="10308" y="5954"/>
                    <a:pt x="10289" y="5954"/>
                    <a:pt x="10289" y="5917"/>
                  </a:cubicBezTo>
                  <a:cubicBezTo>
                    <a:pt x="10289" y="5917"/>
                    <a:pt x="10289" y="5917"/>
                    <a:pt x="10289" y="5917"/>
                  </a:cubicBezTo>
                  <a:cubicBezTo>
                    <a:pt x="10308" y="5881"/>
                    <a:pt x="10327" y="5881"/>
                    <a:pt x="10365" y="5881"/>
                  </a:cubicBezTo>
                  <a:cubicBezTo>
                    <a:pt x="10365" y="5917"/>
                    <a:pt x="10365" y="5917"/>
                    <a:pt x="10365" y="5917"/>
                  </a:cubicBezTo>
                  <a:cubicBezTo>
                    <a:pt x="10365" y="5917"/>
                    <a:pt x="10365" y="5917"/>
                    <a:pt x="10365" y="5917"/>
                  </a:cubicBezTo>
                  <a:cubicBezTo>
                    <a:pt x="10365" y="5917"/>
                    <a:pt x="10365" y="5917"/>
                    <a:pt x="10365" y="5917"/>
                  </a:cubicBezTo>
                  <a:cubicBezTo>
                    <a:pt x="10365" y="5917"/>
                    <a:pt x="10365" y="5917"/>
                    <a:pt x="10384" y="5917"/>
                  </a:cubicBezTo>
                  <a:cubicBezTo>
                    <a:pt x="10365" y="5917"/>
                    <a:pt x="10365" y="5917"/>
                    <a:pt x="10365" y="5881"/>
                  </a:cubicBezTo>
                  <a:cubicBezTo>
                    <a:pt x="10384" y="5917"/>
                    <a:pt x="10384" y="5917"/>
                    <a:pt x="10384" y="5917"/>
                  </a:cubicBezTo>
                  <a:cubicBezTo>
                    <a:pt x="10384" y="5881"/>
                    <a:pt x="10384" y="5881"/>
                    <a:pt x="10384" y="5845"/>
                  </a:cubicBezTo>
                  <a:cubicBezTo>
                    <a:pt x="10403" y="5845"/>
                    <a:pt x="10422" y="5881"/>
                    <a:pt x="10422" y="5845"/>
                  </a:cubicBezTo>
                  <a:cubicBezTo>
                    <a:pt x="10422" y="5845"/>
                    <a:pt x="10422" y="5845"/>
                    <a:pt x="10403" y="5845"/>
                  </a:cubicBezTo>
                  <a:cubicBezTo>
                    <a:pt x="10403" y="5845"/>
                    <a:pt x="10403" y="5845"/>
                    <a:pt x="10403" y="5845"/>
                  </a:cubicBezTo>
                  <a:cubicBezTo>
                    <a:pt x="10403" y="5845"/>
                    <a:pt x="10422" y="5808"/>
                    <a:pt x="10422" y="5808"/>
                  </a:cubicBezTo>
                  <a:cubicBezTo>
                    <a:pt x="10403" y="5808"/>
                    <a:pt x="10403" y="5808"/>
                    <a:pt x="10403" y="5808"/>
                  </a:cubicBezTo>
                  <a:cubicBezTo>
                    <a:pt x="10403" y="5808"/>
                    <a:pt x="10403" y="5808"/>
                    <a:pt x="10422" y="5772"/>
                  </a:cubicBezTo>
                  <a:cubicBezTo>
                    <a:pt x="10403" y="5808"/>
                    <a:pt x="10403" y="5808"/>
                    <a:pt x="10384" y="5772"/>
                  </a:cubicBezTo>
                  <a:cubicBezTo>
                    <a:pt x="10403" y="5772"/>
                    <a:pt x="10403" y="5772"/>
                    <a:pt x="10422" y="5772"/>
                  </a:cubicBezTo>
                  <a:cubicBezTo>
                    <a:pt x="10403" y="5736"/>
                    <a:pt x="10403" y="5736"/>
                    <a:pt x="10403" y="5699"/>
                  </a:cubicBezTo>
                  <a:cubicBezTo>
                    <a:pt x="10384" y="5663"/>
                    <a:pt x="10403" y="5627"/>
                    <a:pt x="10403" y="5591"/>
                  </a:cubicBezTo>
                  <a:cubicBezTo>
                    <a:pt x="10384" y="5591"/>
                    <a:pt x="10384" y="5591"/>
                    <a:pt x="10384" y="5591"/>
                  </a:cubicBezTo>
                  <a:cubicBezTo>
                    <a:pt x="10384" y="5591"/>
                    <a:pt x="10365" y="5591"/>
                    <a:pt x="10365" y="5591"/>
                  </a:cubicBezTo>
                  <a:cubicBezTo>
                    <a:pt x="10365" y="5591"/>
                    <a:pt x="10365" y="5591"/>
                    <a:pt x="10365" y="5591"/>
                  </a:cubicBezTo>
                  <a:cubicBezTo>
                    <a:pt x="10365" y="5554"/>
                    <a:pt x="10365" y="5554"/>
                    <a:pt x="10384" y="5518"/>
                  </a:cubicBezTo>
                  <a:cubicBezTo>
                    <a:pt x="10384" y="5482"/>
                    <a:pt x="10365" y="5445"/>
                    <a:pt x="10365" y="5409"/>
                  </a:cubicBezTo>
                  <a:cubicBezTo>
                    <a:pt x="10384" y="5409"/>
                    <a:pt x="10384" y="5445"/>
                    <a:pt x="10403" y="5445"/>
                  </a:cubicBezTo>
                  <a:cubicBezTo>
                    <a:pt x="10403" y="5409"/>
                    <a:pt x="10403" y="5409"/>
                    <a:pt x="10422" y="5373"/>
                  </a:cubicBezTo>
                  <a:cubicBezTo>
                    <a:pt x="10422" y="5409"/>
                    <a:pt x="10422" y="5409"/>
                    <a:pt x="10422" y="5409"/>
                  </a:cubicBezTo>
                  <a:cubicBezTo>
                    <a:pt x="10441" y="5409"/>
                    <a:pt x="10441" y="5409"/>
                    <a:pt x="10441" y="5409"/>
                  </a:cubicBezTo>
                  <a:cubicBezTo>
                    <a:pt x="10441" y="5373"/>
                    <a:pt x="10441" y="5373"/>
                    <a:pt x="10441" y="5336"/>
                  </a:cubicBezTo>
                  <a:cubicBezTo>
                    <a:pt x="10460" y="5336"/>
                    <a:pt x="10478" y="5336"/>
                    <a:pt x="10497" y="5336"/>
                  </a:cubicBezTo>
                  <a:cubicBezTo>
                    <a:pt x="10497" y="5373"/>
                    <a:pt x="10497" y="5409"/>
                    <a:pt x="10497" y="5409"/>
                  </a:cubicBezTo>
                  <a:cubicBezTo>
                    <a:pt x="10516" y="5409"/>
                    <a:pt x="10516" y="5409"/>
                    <a:pt x="10535" y="5409"/>
                  </a:cubicBezTo>
                  <a:cubicBezTo>
                    <a:pt x="10535" y="5445"/>
                    <a:pt x="10535" y="5482"/>
                    <a:pt x="10535" y="5482"/>
                  </a:cubicBezTo>
                  <a:cubicBezTo>
                    <a:pt x="10516" y="5482"/>
                    <a:pt x="10516" y="5482"/>
                    <a:pt x="10516" y="5482"/>
                  </a:cubicBezTo>
                  <a:cubicBezTo>
                    <a:pt x="10516" y="5482"/>
                    <a:pt x="10516" y="5482"/>
                    <a:pt x="10497" y="5482"/>
                  </a:cubicBezTo>
                  <a:cubicBezTo>
                    <a:pt x="10497" y="5482"/>
                    <a:pt x="10497" y="5482"/>
                    <a:pt x="10497" y="5482"/>
                  </a:cubicBezTo>
                  <a:cubicBezTo>
                    <a:pt x="10497" y="5518"/>
                    <a:pt x="10478" y="5518"/>
                    <a:pt x="10478" y="5554"/>
                  </a:cubicBezTo>
                  <a:cubicBezTo>
                    <a:pt x="10478" y="5554"/>
                    <a:pt x="10460" y="5554"/>
                    <a:pt x="10460" y="5554"/>
                  </a:cubicBezTo>
                  <a:cubicBezTo>
                    <a:pt x="10460" y="5554"/>
                    <a:pt x="10460" y="5554"/>
                    <a:pt x="10460" y="5591"/>
                  </a:cubicBezTo>
                  <a:cubicBezTo>
                    <a:pt x="10460" y="5591"/>
                    <a:pt x="10460" y="5627"/>
                    <a:pt x="10441" y="5663"/>
                  </a:cubicBezTo>
                  <a:cubicBezTo>
                    <a:pt x="10460" y="5663"/>
                    <a:pt x="10497" y="5699"/>
                    <a:pt x="10478" y="5736"/>
                  </a:cubicBezTo>
                  <a:cubicBezTo>
                    <a:pt x="10478" y="5736"/>
                    <a:pt x="10478" y="5736"/>
                    <a:pt x="10497" y="5772"/>
                  </a:cubicBezTo>
                  <a:cubicBezTo>
                    <a:pt x="10497" y="5772"/>
                    <a:pt x="10497" y="5772"/>
                    <a:pt x="10516" y="5772"/>
                  </a:cubicBezTo>
                  <a:cubicBezTo>
                    <a:pt x="10516" y="5772"/>
                    <a:pt x="10535" y="5772"/>
                    <a:pt x="10554" y="5772"/>
                  </a:cubicBezTo>
                  <a:cubicBezTo>
                    <a:pt x="10554" y="5772"/>
                    <a:pt x="10554" y="5772"/>
                    <a:pt x="10554" y="5772"/>
                  </a:cubicBezTo>
                  <a:cubicBezTo>
                    <a:pt x="10535" y="5808"/>
                    <a:pt x="10535" y="5808"/>
                    <a:pt x="10535" y="5845"/>
                  </a:cubicBezTo>
                  <a:cubicBezTo>
                    <a:pt x="10535" y="5845"/>
                    <a:pt x="10535" y="5845"/>
                    <a:pt x="10535" y="5845"/>
                  </a:cubicBezTo>
                  <a:cubicBezTo>
                    <a:pt x="10535" y="5845"/>
                    <a:pt x="10535" y="5845"/>
                    <a:pt x="10554" y="5845"/>
                  </a:cubicBezTo>
                  <a:cubicBezTo>
                    <a:pt x="10554" y="5845"/>
                    <a:pt x="10554" y="5845"/>
                    <a:pt x="10554" y="5845"/>
                  </a:cubicBezTo>
                  <a:cubicBezTo>
                    <a:pt x="10554" y="5845"/>
                    <a:pt x="10554" y="5845"/>
                    <a:pt x="10554" y="5845"/>
                  </a:cubicBezTo>
                  <a:cubicBezTo>
                    <a:pt x="10554" y="5845"/>
                    <a:pt x="10573" y="5845"/>
                    <a:pt x="10573" y="5845"/>
                  </a:cubicBezTo>
                  <a:cubicBezTo>
                    <a:pt x="10573" y="5808"/>
                    <a:pt x="10649" y="5772"/>
                    <a:pt x="10668" y="5772"/>
                  </a:cubicBezTo>
                  <a:cubicBezTo>
                    <a:pt x="10668" y="5808"/>
                    <a:pt x="10705" y="5808"/>
                    <a:pt x="10705" y="5808"/>
                  </a:cubicBezTo>
                  <a:cubicBezTo>
                    <a:pt x="10705" y="5845"/>
                    <a:pt x="10724" y="5845"/>
                    <a:pt x="10724" y="5845"/>
                  </a:cubicBezTo>
                  <a:cubicBezTo>
                    <a:pt x="10724" y="5881"/>
                    <a:pt x="10743" y="5881"/>
                    <a:pt x="10762" y="5881"/>
                  </a:cubicBezTo>
                  <a:cubicBezTo>
                    <a:pt x="10762" y="5881"/>
                    <a:pt x="10762" y="5881"/>
                    <a:pt x="10762" y="5845"/>
                  </a:cubicBezTo>
                  <a:cubicBezTo>
                    <a:pt x="10838" y="5808"/>
                    <a:pt x="10876" y="5772"/>
                    <a:pt x="10932" y="5736"/>
                  </a:cubicBezTo>
                  <a:cubicBezTo>
                    <a:pt x="10951" y="5699"/>
                    <a:pt x="10989" y="5699"/>
                    <a:pt x="10989" y="5736"/>
                  </a:cubicBezTo>
                  <a:cubicBezTo>
                    <a:pt x="11008" y="5736"/>
                    <a:pt x="11008" y="5736"/>
                    <a:pt x="11008" y="5772"/>
                  </a:cubicBezTo>
                  <a:cubicBezTo>
                    <a:pt x="11046" y="5808"/>
                    <a:pt x="11065" y="5772"/>
                    <a:pt x="11084" y="5736"/>
                  </a:cubicBezTo>
                  <a:cubicBezTo>
                    <a:pt x="11084" y="5699"/>
                    <a:pt x="11084" y="5699"/>
                    <a:pt x="11103" y="5663"/>
                  </a:cubicBezTo>
                  <a:cubicBezTo>
                    <a:pt x="11122" y="5663"/>
                    <a:pt x="11159" y="5699"/>
                    <a:pt x="11178" y="5663"/>
                  </a:cubicBezTo>
                  <a:cubicBezTo>
                    <a:pt x="11178" y="5663"/>
                    <a:pt x="11178" y="5627"/>
                    <a:pt x="11159" y="5627"/>
                  </a:cubicBezTo>
                  <a:cubicBezTo>
                    <a:pt x="11178" y="5627"/>
                    <a:pt x="11178" y="5627"/>
                    <a:pt x="11178" y="5627"/>
                  </a:cubicBezTo>
                  <a:cubicBezTo>
                    <a:pt x="11178" y="5627"/>
                    <a:pt x="11178" y="5627"/>
                    <a:pt x="11178" y="5627"/>
                  </a:cubicBezTo>
                  <a:cubicBezTo>
                    <a:pt x="11159" y="5591"/>
                    <a:pt x="11140" y="5445"/>
                    <a:pt x="11159" y="5373"/>
                  </a:cubicBezTo>
                  <a:cubicBezTo>
                    <a:pt x="11159" y="5373"/>
                    <a:pt x="11178" y="5373"/>
                    <a:pt x="11178" y="5336"/>
                  </a:cubicBezTo>
                  <a:cubicBezTo>
                    <a:pt x="11178" y="5336"/>
                    <a:pt x="11178" y="5300"/>
                    <a:pt x="11178" y="5300"/>
                  </a:cubicBezTo>
                  <a:cubicBezTo>
                    <a:pt x="11178" y="5264"/>
                    <a:pt x="11197" y="5264"/>
                    <a:pt x="11197" y="5228"/>
                  </a:cubicBezTo>
                  <a:cubicBezTo>
                    <a:pt x="11235" y="5228"/>
                    <a:pt x="11235" y="5228"/>
                    <a:pt x="11254" y="5228"/>
                  </a:cubicBezTo>
                  <a:cubicBezTo>
                    <a:pt x="11254" y="5228"/>
                    <a:pt x="11254" y="5228"/>
                    <a:pt x="11254" y="5228"/>
                  </a:cubicBezTo>
                  <a:cubicBezTo>
                    <a:pt x="11273" y="5264"/>
                    <a:pt x="11273" y="5264"/>
                    <a:pt x="11292" y="5264"/>
                  </a:cubicBezTo>
                  <a:cubicBezTo>
                    <a:pt x="11292" y="5300"/>
                    <a:pt x="11292" y="5300"/>
                    <a:pt x="11292" y="5336"/>
                  </a:cubicBezTo>
                  <a:cubicBezTo>
                    <a:pt x="11311" y="5373"/>
                    <a:pt x="11349" y="5336"/>
                    <a:pt x="11367" y="5300"/>
                  </a:cubicBezTo>
                  <a:cubicBezTo>
                    <a:pt x="11349" y="5228"/>
                    <a:pt x="11367" y="5191"/>
                    <a:pt x="11367" y="5119"/>
                  </a:cubicBezTo>
                  <a:cubicBezTo>
                    <a:pt x="11367" y="5119"/>
                    <a:pt x="11367" y="5119"/>
                    <a:pt x="11367" y="5119"/>
                  </a:cubicBezTo>
                  <a:cubicBezTo>
                    <a:pt x="11367" y="5119"/>
                    <a:pt x="11349" y="5119"/>
                    <a:pt x="11349" y="5119"/>
                  </a:cubicBezTo>
                  <a:cubicBezTo>
                    <a:pt x="11349" y="5119"/>
                    <a:pt x="11330" y="5119"/>
                    <a:pt x="11330" y="5119"/>
                  </a:cubicBezTo>
                  <a:cubicBezTo>
                    <a:pt x="11330" y="5082"/>
                    <a:pt x="11330" y="5082"/>
                    <a:pt x="11330" y="5046"/>
                  </a:cubicBezTo>
                  <a:cubicBezTo>
                    <a:pt x="11330" y="5046"/>
                    <a:pt x="11311" y="5046"/>
                    <a:pt x="11311" y="5046"/>
                  </a:cubicBezTo>
                  <a:cubicBezTo>
                    <a:pt x="11311" y="5010"/>
                    <a:pt x="11311" y="5010"/>
                    <a:pt x="11311" y="4973"/>
                  </a:cubicBezTo>
                  <a:cubicBezTo>
                    <a:pt x="11311" y="4973"/>
                    <a:pt x="11311" y="4973"/>
                    <a:pt x="11311" y="4973"/>
                  </a:cubicBezTo>
                  <a:cubicBezTo>
                    <a:pt x="11330" y="4973"/>
                    <a:pt x="11349" y="4937"/>
                    <a:pt x="11367" y="4901"/>
                  </a:cubicBezTo>
                  <a:cubicBezTo>
                    <a:pt x="11367" y="4937"/>
                    <a:pt x="11386" y="4901"/>
                    <a:pt x="11386" y="4937"/>
                  </a:cubicBezTo>
                  <a:cubicBezTo>
                    <a:pt x="11386" y="4901"/>
                    <a:pt x="11386" y="4901"/>
                    <a:pt x="11386" y="4901"/>
                  </a:cubicBezTo>
                  <a:cubicBezTo>
                    <a:pt x="11405" y="4901"/>
                    <a:pt x="11405" y="4901"/>
                    <a:pt x="11424" y="4901"/>
                  </a:cubicBezTo>
                  <a:cubicBezTo>
                    <a:pt x="11424" y="4901"/>
                    <a:pt x="11424" y="4901"/>
                    <a:pt x="11443" y="4901"/>
                  </a:cubicBezTo>
                  <a:cubicBezTo>
                    <a:pt x="11443" y="4901"/>
                    <a:pt x="11462" y="4901"/>
                    <a:pt x="11481" y="4901"/>
                  </a:cubicBezTo>
                  <a:cubicBezTo>
                    <a:pt x="11519" y="4901"/>
                    <a:pt x="11538" y="4937"/>
                    <a:pt x="11575" y="4937"/>
                  </a:cubicBezTo>
                  <a:cubicBezTo>
                    <a:pt x="11575" y="4937"/>
                    <a:pt x="11594" y="4901"/>
                    <a:pt x="11594" y="4901"/>
                  </a:cubicBezTo>
                  <a:cubicBezTo>
                    <a:pt x="11594" y="4901"/>
                    <a:pt x="11594" y="4901"/>
                    <a:pt x="11594" y="4901"/>
                  </a:cubicBezTo>
                  <a:cubicBezTo>
                    <a:pt x="11594" y="4901"/>
                    <a:pt x="11594" y="4901"/>
                    <a:pt x="11594" y="4865"/>
                  </a:cubicBezTo>
                  <a:cubicBezTo>
                    <a:pt x="11594" y="4865"/>
                    <a:pt x="11594" y="4865"/>
                    <a:pt x="11594" y="4865"/>
                  </a:cubicBezTo>
                  <a:cubicBezTo>
                    <a:pt x="11594" y="4865"/>
                    <a:pt x="11594" y="4865"/>
                    <a:pt x="11594" y="4865"/>
                  </a:cubicBezTo>
                  <a:cubicBezTo>
                    <a:pt x="11594" y="4865"/>
                    <a:pt x="11613" y="4865"/>
                    <a:pt x="11613" y="4865"/>
                  </a:cubicBezTo>
                  <a:cubicBezTo>
                    <a:pt x="11613" y="4865"/>
                    <a:pt x="11613" y="4865"/>
                    <a:pt x="11613" y="4828"/>
                  </a:cubicBezTo>
                  <a:cubicBezTo>
                    <a:pt x="11632" y="4828"/>
                    <a:pt x="11632" y="4828"/>
                    <a:pt x="11632" y="4865"/>
                  </a:cubicBezTo>
                  <a:cubicBezTo>
                    <a:pt x="11651" y="4828"/>
                    <a:pt x="11651" y="4792"/>
                    <a:pt x="11670" y="4792"/>
                  </a:cubicBezTo>
                  <a:cubicBezTo>
                    <a:pt x="11689" y="4828"/>
                    <a:pt x="11689" y="4828"/>
                    <a:pt x="11708" y="4828"/>
                  </a:cubicBezTo>
                  <a:cubicBezTo>
                    <a:pt x="11708" y="4828"/>
                    <a:pt x="11727" y="4828"/>
                    <a:pt x="11727" y="4828"/>
                  </a:cubicBezTo>
                  <a:cubicBezTo>
                    <a:pt x="11689" y="4719"/>
                    <a:pt x="11651" y="4828"/>
                    <a:pt x="11613" y="4719"/>
                  </a:cubicBezTo>
                  <a:cubicBezTo>
                    <a:pt x="11613" y="4719"/>
                    <a:pt x="11632" y="4683"/>
                    <a:pt x="11632" y="4683"/>
                  </a:cubicBezTo>
                  <a:cubicBezTo>
                    <a:pt x="11613" y="4683"/>
                    <a:pt x="11613" y="4683"/>
                    <a:pt x="11613" y="4719"/>
                  </a:cubicBezTo>
                  <a:cubicBezTo>
                    <a:pt x="11594" y="4719"/>
                    <a:pt x="11575" y="4719"/>
                    <a:pt x="11557" y="4756"/>
                  </a:cubicBezTo>
                  <a:cubicBezTo>
                    <a:pt x="11557" y="4756"/>
                    <a:pt x="11538" y="4719"/>
                    <a:pt x="11538" y="4719"/>
                  </a:cubicBezTo>
                  <a:cubicBezTo>
                    <a:pt x="11538" y="4719"/>
                    <a:pt x="11538" y="4756"/>
                    <a:pt x="11519" y="4756"/>
                  </a:cubicBezTo>
                  <a:cubicBezTo>
                    <a:pt x="11519" y="4756"/>
                    <a:pt x="11500" y="4756"/>
                    <a:pt x="11500" y="4719"/>
                  </a:cubicBezTo>
                  <a:cubicBezTo>
                    <a:pt x="11500" y="4719"/>
                    <a:pt x="11500" y="4719"/>
                    <a:pt x="11500" y="4719"/>
                  </a:cubicBezTo>
                  <a:cubicBezTo>
                    <a:pt x="11500" y="4719"/>
                    <a:pt x="11500" y="4756"/>
                    <a:pt x="11500" y="4756"/>
                  </a:cubicBezTo>
                  <a:cubicBezTo>
                    <a:pt x="11481" y="4756"/>
                    <a:pt x="11462" y="4756"/>
                    <a:pt x="11462" y="4792"/>
                  </a:cubicBezTo>
                  <a:cubicBezTo>
                    <a:pt x="11462" y="4792"/>
                    <a:pt x="11462" y="4792"/>
                    <a:pt x="11462" y="4792"/>
                  </a:cubicBezTo>
                  <a:cubicBezTo>
                    <a:pt x="11443" y="4792"/>
                    <a:pt x="11443" y="4756"/>
                    <a:pt x="11443" y="4756"/>
                  </a:cubicBezTo>
                  <a:cubicBezTo>
                    <a:pt x="11443" y="4792"/>
                    <a:pt x="11424" y="4792"/>
                    <a:pt x="11405" y="4792"/>
                  </a:cubicBezTo>
                  <a:cubicBezTo>
                    <a:pt x="11405" y="4792"/>
                    <a:pt x="11405" y="4792"/>
                    <a:pt x="11405" y="4792"/>
                  </a:cubicBezTo>
                  <a:cubicBezTo>
                    <a:pt x="11386" y="4792"/>
                    <a:pt x="11386" y="4792"/>
                    <a:pt x="11367" y="4828"/>
                  </a:cubicBezTo>
                  <a:cubicBezTo>
                    <a:pt x="11367" y="4828"/>
                    <a:pt x="11349" y="4828"/>
                    <a:pt x="11349" y="4828"/>
                  </a:cubicBezTo>
                  <a:cubicBezTo>
                    <a:pt x="11349" y="4828"/>
                    <a:pt x="11349" y="4828"/>
                    <a:pt x="11349" y="4828"/>
                  </a:cubicBezTo>
                  <a:cubicBezTo>
                    <a:pt x="11330" y="4828"/>
                    <a:pt x="11311" y="4865"/>
                    <a:pt x="11292" y="4828"/>
                  </a:cubicBezTo>
                  <a:cubicBezTo>
                    <a:pt x="11292" y="4828"/>
                    <a:pt x="11273" y="4828"/>
                    <a:pt x="11273" y="4792"/>
                  </a:cubicBezTo>
                  <a:cubicBezTo>
                    <a:pt x="11273" y="4792"/>
                    <a:pt x="11273" y="4792"/>
                    <a:pt x="11273" y="4756"/>
                  </a:cubicBezTo>
                  <a:cubicBezTo>
                    <a:pt x="11273" y="4756"/>
                    <a:pt x="11254" y="4792"/>
                    <a:pt x="11254" y="4792"/>
                  </a:cubicBezTo>
                  <a:cubicBezTo>
                    <a:pt x="11254" y="4792"/>
                    <a:pt x="11254" y="4756"/>
                    <a:pt x="11254" y="4756"/>
                  </a:cubicBezTo>
                  <a:cubicBezTo>
                    <a:pt x="11235" y="4756"/>
                    <a:pt x="11235" y="4756"/>
                    <a:pt x="11216" y="4756"/>
                  </a:cubicBezTo>
                  <a:cubicBezTo>
                    <a:pt x="11178" y="4719"/>
                    <a:pt x="11178" y="4647"/>
                    <a:pt x="11197" y="4574"/>
                  </a:cubicBezTo>
                  <a:cubicBezTo>
                    <a:pt x="11197" y="4574"/>
                    <a:pt x="11197" y="4538"/>
                    <a:pt x="11197" y="4538"/>
                  </a:cubicBezTo>
                  <a:cubicBezTo>
                    <a:pt x="11197" y="4502"/>
                    <a:pt x="11178" y="4502"/>
                    <a:pt x="11178" y="4465"/>
                  </a:cubicBezTo>
                  <a:cubicBezTo>
                    <a:pt x="11178" y="4429"/>
                    <a:pt x="11178" y="4429"/>
                    <a:pt x="11178" y="4393"/>
                  </a:cubicBezTo>
                  <a:cubicBezTo>
                    <a:pt x="11178" y="4356"/>
                    <a:pt x="11159" y="4356"/>
                    <a:pt x="11159" y="4356"/>
                  </a:cubicBezTo>
                  <a:cubicBezTo>
                    <a:pt x="11159" y="4320"/>
                    <a:pt x="11178" y="4284"/>
                    <a:pt x="11197" y="4284"/>
                  </a:cubicBezTo>
                  <a:cubicBezTo>
                    <a:pt x="11197" y="4247"/>
                    <a:pt x="11197" y="4247"/>
                    <a:pt x="11197" y="4247"/>
                  </a:cubicBezTo>
                  <a:cubicBezTo>
                    <a:pt x="11197" y="4211"/>
                    <a:pt x="11216" y="4247"/>
                    <a:pt x="11216" y="4247"/>
                  </a:cubicBezTo>
                  <a:cubicBezTo>
                    <a:pt x="11254" y="4211"/>
                    <a:pt x="11235" y="4175"/>
                    <a:pt x="11254" y="4138"/>
                  </a:cubicBezTo>
                  <a:cubicBezTo>
                    <a:pt x="11254" y="4138"/>
                    <a:pt x="11254" y="4138"/>
                    <a:pt x="11254" y="4138"/>
                  </a:cubicBezTo>
                  <a:cubicBezTo>
                    <a:pt x="11254" y="4138"/>
                    <a:pt x="11273" y="4138"/>
                    <a:pt x="11273" y="4138"/>
                  </a:cubicBezTo>
                  <a:cubicBezTo>
                    <a:pt x="11273" y="4138"/>
                    <a:pt x="11273" y="4138"/>
                    <a:pt x="11273" y="4138"/>
                  </a:cubicBezTo>
                  <a:cubicBezTo>
                    <a:pt x="11292" y="4102"/>
                    <a:pt x="11386" y="3921"/>
                    <a:pt x="11405" y="3921"/>
                  </a:cubicBezTo>
                  <a:cubicBezTo>
                    <a:pt x="11405" y="3921"/>
                    <a:pt x="11424" y="3921"/>
                    <a:pt x="11424" y="3921"/>
                  </a:cubicBezTo>
                  <a:cubicBezTo>
                    <a:pt x="11424" y="3921"/>
                    <a:pt x="11424" y="3884"/>
                    <a:pt x="11424" y="3884"/>
                  </a:cubicBezTo>
                  <a:cubicBezTo>
                    <a:pt x="11424" y="3884"/>
                    <a:pt x="11424" y="3884"/>
                    <a:pt x="11424" y="3884"/>
                  </a:cubicBezTo>
                  <a:cubicBezTo>
                    <a:pt x="11424" y="3848"/>
                    <a:pt x="11424" y="3812"/>
                    <a:pt x="11424" y="3812"/>
                  </a:cubicBezTo>
                  <a:cubicBezTo>
                    <a:pt x="11424" y="3812"/>
                    <a:pt x="11424" y="3775"/>
                    <a:pt x="11405" y="3775"/>
                  </a:cubicBezTo>
                  <a:cubicBezTo>
                    <a:pt x="11386" y="3775"/>
                    <a:pt x="11367" y="3775"/>
                    <a:pt x="11349" y="3739"/>
                  </a:cubicBezTo>
                  <a:cubicBezTo>
                    <a:pt x="11349" y="3739"/>
                    <a:pt x="11292" y="3739"/>
                    <a:pt x="11292" y="3739"/>
                  </a:cubicBezTo>
                  <a:cubicBezTo>
                    <a:pt x="11273" y="3739"/>
                    <a:pt x="11273" y="3703"/>
                    <a:pt x="11254" y="3703"/>
                  </a:cubicBezTo>
                  <a:cubicBezTo>
                    <a:pt x="11235" y="3739"/>
                    <a:pt x="11235" y="3775"/>
                    <a:pt x="11216" y="3812"/>
                  </a:cubicBezTo>
                  <a:cubicBezTo>
                    <a:pt x="11197" y="3812"/>
                    <a:pt x="11197" y="3812"/>
                    <a:pt x="11178" y="3848"/>
                  </a:cubicBezTo>
                  <a:cubicBezTo>
                    <a:pt x="11178" y="3848"/>
                    <a:pt x="11197" y="3884"/>
                    <a:pt x="11178" y="3884"/>
                  </a:cubicBezTo>
                  <a:cubicBezTo>
                    <a:pt x="11178" y="3921"/>
                    <a:pt x="11159" y="3921"/>
                    <a:pt x="11159" y="3957"/>
                  </a:cubicBezTo>
                  <a:cubicBezTo>
                    <a:pt x="11159" y="3957"/>
                    <a:pt x="11159" y="3957"/>
                    <a:pt x="11159" y="3957"/>
                  </a:cubicBezTo>
                  <a:cubicBezTo>
                    <a:pt x="11159" y="3957"/>
                    <a:pt x="11178" y="3993"/>
                    <a:pt x="11178" y="3993"/>
                  </a:cubicBezTo>
                  <a:cubicBezTo>
                    <a:pt x="11178" y="3993"/>
                    <a:pt x="11178" y="3993"/>
                    <a:pt x="11178" y="3993"/>
                  </a:cubicBezTo>
                  <a:cubicBezTo>
                    <a:pt x="11159" y="4030"/>
                    <a:pt x="11159" y="4066"/>
                    <a:pt x="11140" y="4102"/>
                  </a:cubicBezTo>
                  <a:cubicBezTo>
                    <a:pt x="11122" y="4138"/>
                    <a:pt x="11103" y="4175"/>
                    <a:pt x="11084" y="4175"/>
                  </a:cubicBezTo>
                  <a:cubicBezTo>
                    <a:pt x="11084" y="4175"/>
                    <a:pt x="11065" y="4175"/>
                    <a:pt x="11065" y="4175"/>
                  </a:cubicBezTo>
                  <a:cubicBezTo>
                    <a:pt x="11046" y="4175"/>
                    <a:pt x="11046" y="4211"/>
                    <a:pt x="11046" y="4211"/>
                  </a:cubicBezTo>
                  <a:cubicBezTo>
                    <a:pt x="11027" y="4247"/>
                    <a:pt x="11008" y="4247"/>
                    <a:pt x="10989" y="4320"/>
                  </a:cubicBezTo>
                  <a:cubicBezTo>
                    <a:pt x="10989" y="4320"/>
                    <a:pt x="10970" y="4320"/>
                    <a:pt x="10970" y="4320"/>
                  </a:cubicBezTo>
                  <a:cubicBezTo>
                    <a:pt x="10970" y="4320"/>
                    <a:pt x="10970" y="4320"/>
                    <a:pt x="10970" y="4356"/>
                  </a:cubicBezTo>
                  <a:cubicBezTo>
                    <a:pt x="10970" y="4356"/>
                    <a:pt x="10951" y="4356"/>
                    <a:pt x="10951" y="4393"/>
                  </a:cubicBezTo>
                  <a:cubicBezTo>
                    <a:pt x="10951" y="4393"/>
                    <a:pt x="10932" y="4356"/>
                    <a:pt x="10932" y="4356"/>
                  </a:cubicBezTo>
                  <a:cubicBezTo>
                    <a:pt x="10932" y="4429"/>
                    <a:pt x="10951" y="4429"/>
                    <a:pt x="10932" y="4502"/>
                  </a:cubicBezTo>
                  <a:cubicBezTo>
                    <a:pt x="10932" y="4502"/>
                    <a:pt x="10932" y="4502"/>
                    <a:pt x="10913" y="4502"/>
                  </a:cubicBezTo>
                  <a:cubicBezTo>
                    <a:pt x="10913" y="4574"/>
                    <a:pt x="10932" y="4683"/>
                    <a:pt x="10932" y="4683"/>
                  </a:cubicBezTo>
                  <a:cubicBezTo>
                    <a:pt x="10932" y="4683"/>
                    <a:pt x="10932" y="4683"/>
                    <a:pt x="10932" y="4683"/>
                  </a:cubicBezTo>
                  <a:cubicBezTo>
                    <a:pt x="10951" y="4683"/>
                    <a:pt x="10951" y="4683"/>
                    <a:pt x="10951" y="4719"/>
                  </a:cubicBezTo>
                  <a:cubicBezTo>
                    <a:pt x="10970" y="4719"/>
                    <a:pt x="10970" y="4719"/>
                    <a:pt x="10970" y="4719"/>
                  </a:cubicBezTo>
                  <a:cubicBezTo>
                    <a:pt x="10989" y="4756"/>
                    <a:pt x="10989" y="4792"/>
                    <a:pt x="11027" y="4792"/>
                  </a:cubicBezTo>
                  <a:cubicBezTo>
                    <a:pt x="11027" y="4828"/>
                    <a:pt x="11046" y="4828"/>
                    <a:pt x="11046" y="4865"/>
                  </a:cubicBezTo>
                  <a:cubicBezTo>
                    <a:pt x="11027" y="4865"/>
                    <a:pt x="11027" y="4865"/>
                    <a:pt x="11027" y="4865"/>
                  </a:cubicBezTo>
                  <a:cubicBezTo>
                    <a:pt x="11027" y="4865"/>
                    <a:pt x="10970" y="4937"/>
                    <a:pt x="10970" y="4901"/>
                  </a:cubicBezTo>
                  <a:cubicBezTo>
                    <a:pt x="10951" y="4901"/>
                    <a:pt x="10895" y="4865"/>
                    <a:pt x="10876" y="4901"/>
                  </a:cubicBezTo>
                  <a:cubicBezTo>
                    <a:pt x="10876" y="4901"/>
                    <a:pt x="10876" y="4901"/>
                    <a:pt x="10876" y="4901"/>
                  </a:cubicBezTo>
                  <a:cubicBezTo>
                    <a:pt x="10876" y="4901"/>
                    <a:pt x="10876" y="4901"/>
                    <a:pt x="10876" y="4901"/>
                  </a:cubicBezTo>
                  <a:cubicBezTo>
                    <a:pt x="10913" y="4901"/>
                    <a:pt x="10913" y="4937"/>
                    <a:pt x="10951" y="4937"/>
                  </a:cubicBezTo>
                  <a:cubicBezTo>
                    <a:pt x="10970" y="4937"/>
                    <a:pt x="10989" y="4901"/>
                    <a:pt x="11008" y="4937"/>
                  </a:cubicBezTo>
                  <a:cubicBezTo>
                    <a:pt x="11008" y="4937"/>
                    <a:pt x="11008" y="4901"/>
                    <a:pt x="11008" y="4901"/>
                  </a:cubicBezTo>
                  <a:cubicBezTo>
                    <a:pt x="11008" y="4901"/>
                    <a:pt x="11008" y="4901"/>
                    <a:pt x="11008" y="4901"/>
                  </a:cubicBezTo>
                  <a:cubicBezTo>
                    <a:pt x="11008" y="4901"/>
                    <a:pt x="11008" y="4901"/>
                    <a:pt x="11008" y="4901"/>
                  </a:cubicBezTo>
                  <a:cubicBezTo>
                    <a:pt x="11008" y="4937"/>
                    <a:pt x="11008" y="4937"/>
                    <a:pt x="11008" y="4937"/>
                  </a:cubicBezTo>
                  <a:cubicBezTo>
                    <a:pt x="11008" y="4937"/>
                    <a:pt x="11008" y="4937"/>
                    <a:pt x="10989" y="4937"/>
                  </a:cubicBezTo>
                  <a:cubicBezTo>
                    <a:pt x="10989" y="4937"/>
                    <a:pt x="10989" y="4937"/>
                    <a:pt x="10989" y="4973"/>
                  </a:cubicBezTo>
                  <a:cubicBezTo>
                    <a:pt x="10989" y="4973"/>
                    <a:pt x="10970" y="4973"/>
                    <a:pt x="10970" y="5010"/>
                  </a:cubicBezTo>
                  <a:cubicBezTo>
                    <a:pt x="10970" y="5010"/>
                    <a:pt x="10970" y="5010"/>
                    <a:pt x="10951" y="5010"/>
                  </a:cubicBezTo>
                  <a:cubicBezTo>
                    <a:pt x="10951" y="5010"/>
                    <a:pt x="10951" y="5010"/>
                    <a:pt x="10951" y="5010"/>
                  </a:cubicBezTo>
                  <a:cubicBezTo>
                    <a:pt x="10951" y="4973"/>
                    <a:pt x="10951" y="4973"/>
                    <a:pt x="10951" y="4973"/>
                  </a:cubicBezTo>
                  <a:cubicBezTo>
                    <a:pt x="10932" y="4973"/>
                    <a:pt x="10951" y="5046"/>
                    <a:pt x="10913" y="5046"/>
                  </a:cubicBezTo>
                  <a:cubicBezTo>
                    <a:pt x="10913" y="5046"/>
                    <a:pt x="10913" y="5046"/>
                    <a:pt x="10913" y="5046"/>
                  </a:cubicBezTo>
                  <a:cubicBezTo>
                    <a:pt x="10913" y="5046"/>
                    <a:pt x="10895" y="5046"/>
                    <a:pt x="10876" y="5046"/>
                  </a:cubicBezTo>
                  <a:cubicBezTo>
                    <a:pt x="10876" y="5082"/>
                    <a:pt x="10913" y="5155"/>
                    <a:pt x="10895" y="5191"/>
                  </a:cubicBezTo>
                  <a:cubicBezTo>
                    <a:pt x="10895" y="5191"/>
                    <a:pt x="10895" y="5191"/>
                    <a:pt x="10876" y="5191"/>
                  </a:cubicBezTo>
                  <a:cubicBezTo>
                    <a:pt x="10876" y="5191"/>
                    <a:pt x="10876" y="5191"/>
                    <a:pt x="10876" y="5191"/>
                  </a:cubicBezTo>
                  <a:cubicBezTo>
                    <a:pt x="10876" y="5191"/>
                    <a:pt x="10895" y="5228"/>
                    <a:pt x="10895" y="5228"/>
                  </a:cubicBezTo>
                  <a:cubicBezTo>
                    <a:pt x="10895" y="5228"/>
                    <a:pt x="10895" y="5228"/>
                    <a:pt x="10895" y="5264"/>
                  </a:cubicBezTo>
                  <a:cubicBezTo>
                    <a:pt x="10895" y="5264"/>
                    <a:pt x="10876" y="5300"/>
                    <a:pt x="10876" y="5300"/>
                  </a:cubicBezTo>
                  <a:cubicBezTo>
                    <a:pt x="10876" y="5336"/>
                    <a:pt x="10876" y="5336"/>
                    <a:pt x="10876" y="5373"/>
                  </a:cubicBezTo>
                  <a:cubicBezTo>
                    <a:pt x="10857" y="5409"/>
                    <a:pt x="10857" y="5445"/>
                    <a:pt x="10838" y="5482"/>
                  </a:cubicBezTo>
                  <a:cubicBezTo>
                    <a:pt x="10838" y="5482"/>
                    <a:pt x="10838" y="5482"/>
                    <a:pt x="10838" y="5482"/>
                  </a:cubicBezTo>
                  <a:cubicBezTo>
                    <a:pt x="10838" y="5482"/>
                    <a:pt x="10819" y="5482"/>
                    <a:pt x="10819" y="5482"/>
                  </a:cubicBezTo>
                  <a:cubicBezTo>
                    <a:pt x="10800" y="5482"/>
                    <a:pt x="10800" y="5482"/>
                    <a:pt x="10762" y="5482"/>
                  </a:cubicBezTo>
                  <a:cubicBezTo>
                    <a:pt x="10762" y="5482"/>
                    <a:pt x="10762" y="5482"/>
                    <a:pt x="10762" y="5482"/>
                  </a:cubicBezTo>
                  <a:cubicBezTo>
                    <a:pt x="10762" y="5482"/>
                    <a:pt x="10762" y="5482"/>
                    <a:pt x="10762" y="5482"/>
                  </a:cubicBezTo>
                  <a:cubicBezTo>
                    <a:pt x="10743" y="5518"/>
                    <a:pt x="10743" y="5518"/>
                    <a:pt x="10743" y="5554"/>
                  </a:cubicBezTo>
                  <a:cubicBezTo>
                    <a:pt x="10743" y="5554"/>
                    <a:pt x="10743" y="5554"/>
                    <a:pt x="10743" y="5591"/>
                  </a:cubicBezTo>
                  <a:cubicBezTo>
                    <a:pt x="10743" y="5591"/>
                    <a:pt x="10743" y="5591"/>
                    <a:pt x="10743" y="5591"/>
                  </a:cubicBezTo>
                  <a:cubicBezTo>
                    <a:pt x="10705" y="5591"/>
                    <a:pt x="10687" y="5627"/>
                    <a:pt x="10649" y="5591"/>
                  </a:cubicBezTo>
                  <a:cubicBezTo>
                    <a:pt x="10649" y="5591"/>
                    <a:pt x="10668" y="5554"/>
                    <a:pt x="10668" y="5554"/>
                  </a:cubicBezTo>
                  <a:cubicBezTo>
                    <a:pt x="10649" y="5518"/>
                    <a:pt x="10649" y="5482"/>
                    <a:pt x="10630" y="5445"/>
                  </a:cubicBezTo>
                  <a:cubicBezTo>
                    <a:pt x="10630" y="5445"/>
                    <a:pt x="10649" y="5445"/>
                    <a:pt x="10649" y="5445"/>
                  </a:cubicBezTo>
                  <a:cubicBezTo>
                    <a:pt x="10649" y="5445"/>
                    <a:pt x="10649" y="5445"/>
                    <a:pt x="10649" y="5409"/>
                  </a:cubicBezTo>
                  <a:cubicBezTo>
                    <a:pt x="10649" y="5409"/>
                    <a:pt x="10649" y="5409"/>
                    <a:pt x="10649" y="5409"/>
                  </a:cubicBezTo>
                  <a:cubicBezTo>
                    <a:pt x="10649" y="5409"/>
                    <a:pt x="10649" y="5409"/>
                    <a:pt x="10668" y="5409"/>
                  </a:cubicBezTo>
                  <a:cubicBezTo>
                    <a:pt x="10630" y="5373"/>
                    <a:pt x="10611" y="5336"/>
                    <a:pt x="10611" y="5264"/>
                  </a:cubicBezTo>
                  <a:cubicBezTo>
                    <a:pt x="10611" y="5264"/>
                    <a:pt x="10592" y="5264"/>
                    <a:pt x="10592" y="5264"/>
                  </a:cubicBezTo>
                  <a:cubicBezTo>
                    <a:pt x="10592" y="5228"/>
                    <a:pt x="10592" y="5228"/>
                    <a:pt x="10573" y="5191"/>
                  </a:cubicBezTo>
                  <a:cubicBezTo>
                    <a:pt x="10592" y="5155"/>
                    <a:pt x="10592" y="5155"/>
                    <a:pt x="10592" y="5119"/>
                  </a:cubicBezTo>
                  <a:cubicBezTo>
                    <a:pt x="10573" y="5119"/>
                    <a:pt x="10573" y="5119"/>
                    <a:pt x="10573" y="5119"/>
                  </a:cubicBezTo>
                  <a:cubicBezTo>
                    <a:pt x="10573" y="5119"/>
                    <a:pt x="10573" y="5119"/>
                    <a:pt x="10573" y="5119"/>
                  </a:cubicBezTo>
                  <a:cubicBezTo>
                    <a:pt x="10573" y="5119"/>
                    <a:pt x="10554" y="5119"/>
                    <a:pt x="10554" y="5119"/>
                  </a:cubicBezTo>
                  <a:cubicBezTo>
                    <a:pt x="10554" y="5082"/>
                    <a:pt x="10554" y="5010"/>
                    <a:pt x="10554" y="5010"/>
                  </a:cubicBezTo>
                  <a:cubicBezTo>
                    <a:pt x="10554" y="4973"/>
                    <a:pt x="10554" y="4973"/>
                    <a:pt x="10554" y="4973"/>
                  </a:cubicBezTo>
                  <a:cubicBezTo>
                    <a:pt x="10554" y="4973"/>
                    <a:pt x="10554" y="4937"/>
                    <a:pt x="10554" y="4937"/>
                  </a:cubicBezTo>
                  <a:cubicBezTo>
                    <a:pt x="10535" y="4973"/>
                    <a:pt x="10535" y="4937"/>
                    <a:pt x="10516" y="4901"/>
                  </a:cubicBezTo>
                  <a:cubicBezTo>
                    <a:pt x="10516" y="4901"/>
                    <a:pt x="10516" y="4901"/>
                    <a:pt x="10516" y="4865"/>
                  </a:cubicBezTo>
                  <a:cubicBezTo>
                    <a:pt x="10516" y="4901"/>
                    <a:pt x="10516" y="4901"/>
                    <a:pt x="10516" y="4901"/>
                  </a:cubicBezTo>
                  <a:cubicBezTo>
                    <a:pt x="10516" y="4937"/>
                    <a:pt x="10497" y="4973"/>
                    <a:pt x="10497" y="4973"/>
                  </a:cubicBezTo>
                  <a:cubicBezTo>
                    <a:pt x="10478" y="5010"/>
                    <a:pt x="10460" y="4973"/>
                    <a:pt x="10460" y="4973"/>
                  </a:cubicBezTo>
                  <a:cubicBezTo>
                    <a:pt x="10441" y="5010"/>
                    <a:pt x="10441" y="5010"/>
                    <a:pt x="10441" y="5010"/>
                  </a:cubicBezTo>
                  <a:cubicBezTo>
                    <a:pt x="10422" y="5082"/>
                    <a:pt x="10384" y="5082"/>
                    <a:pt x="10365" y="5155"/>
                  </a:cubicBezTo>
                  <a:cubicBezTo>
                    <a:pt x="10346" y="5155"/>
                    <a:pt x="10308" y="5155"/>
                    <a:pt x="10289" y="5155"/>
                  </a:cubicBezTo>
                  <a:cubicBezTo>
                    <a:pt x="10289" y="5155"/>
                    <a:pt x="10289" y="5155"/>
                    <a:pt x="10289" y="5119"/>
                  </a:cubicBezTo>
                  <a:cubicBezTo>
                    <a:pt x="10270" y="5155"/>
                    <a:pt x="10270" y="5155"/>
                    <a:pt x="10270" y="5155"/>
                  </a:cubicBezTo>
                  <a:cubicBezTo>
                    <a:pt x="10270" y="5155"/>
                    <a:pt x="10270" y="5155"/>
                    <a:pt x="10270" y="5155"/>
                  </a:cubicBezTo>
                  <a:cubicBezTo>
                    <a:pt x="10270" y="5119"/>
                    <a:pt x="10270" y="5119"/>
                    <a:pt x="10270" y="5119"/>
                  </a:cubicBezTo>
                  <a:cubicBezTo>
                    <a:pt x="10251" y="5119"/>
                    <a:pt x="10233" y="5082"/>
                    <a:pt x="10214" y="5082"/>
                  </a:cubicBezTo>
                  <a:cubicBezTo>
                    <a:pt x="10214" y="5046"/>
                    <a:pt x="10195" y="5046"/>
                    <a:pt x="10195" y="5046"/>
                  </a:cubicBezTo>
                  <a:cubicBezTo>
                    <a:pt x="10195" y="5010"/>
                    <a:pt x="10214" y="5010"/>
                    <a:pt x="10195" y="4973"/>
                  </a:cubicBezTo>
                  <a:cubicBezTo>
                    <a:pt x="10214" y="4973"/>
                    <a:pt x="10214" y="4973"/>
                    <a:pt x="10214" y="4973"/>
                  </a:cubicBezTo>
                  <a:cubicBezTo>
                    <a:pt x="10214" y="5010"/>
                    <a:pt x="10214" y="5010"/>
                    <a:pt x="10214" y="5010"/>
                  </a:cubicBezTo>
                  <a:cubicBezTo>
                    <a:pt x="10214" y="5010"/>
                    <a:pt x="10214" y="5010"/>
                    <a:pt x="10214" y="5010"/>
                  </a:cubicBezTo>
                  <a:cubicBezTo>
                    <a:pt x="10233" y="4973"/>
                    <a:pt x="10233" y="5010"/>
                    <a:pt x="10233" y="5010"/>
                  </a:cubicBezTo>
                  <a:cubicBezTo>
                    <a:pt x="10233" y="5010"/>
                    <a:pt x="10233" y="5010"/>
                    <a:pt x="10233" y="5010"/>
                  </a:cubicBezTo>
                  <a:cubicBezTo>
                    <a:pt x="10233" y="5010"/>
                    <a:pt x="10233" y="4973"/>
                    <a:pt x="10251" y="4973"/>
                  </a:cubicBezTo>
                  <a:cubicBezTo>
                    <a:pt x="10251" y="4973"/>
                    <a:pt x="10251" y="4973"/>
                    <a:pt x="10251" y="4973"/>
                  </a:cubicBezTo>
                  <a:cubicBezTo>
                    <a:pt x="10233" y="4973"/>
                    <a:pt x="10233" y="5010"/>
                    <a:pt x="10233" y="4973"/>
                  </a:cubicBezTo>
                  <a:cubicBezTo>
                    <a:pt x="10214" y="4973"/>
                    <a:pt x="10214" y="4973"/>
                    <a:pt x="10233" y="4973"/>
                  </a:cubicBezTo>
                  <a:cubicBezTo>
                    <a:pt x="10233" y="4937"/>
                    <a:pt x="10233" y="4937"/>
                    <a:pt x="10251" y="4937"/>
                  </a:cubicBezTo>
                  <a:cubicBezTo>
                    <a:pt x="10251" y="4937"/>
                    <a:pt x="10251" y="4937"/>
                    <a:pt x="10251" y="4937"/>
                  </a:cubicBezTo>
                  <a:cubicBezTo>
                    <a:pt x="10233" y="4937"/>
                    <a:pt x="10233" y="4937"/>
                    <a:pt x="10233" y="4937"/>
                  </a:cubicBezTo>
                  <a:cubicBezTo>
                    <a:pt x="10233" y="4901"/>
                    <a:pt x="10233" y="4901"/>
                    <a:pt x="10251" y="4901"/>
                  </a:cubicBezTo>
                  <a:cubicBezTo>
                    <a:pt x="10233" y="4901"/>
                    <a:pt x="10233" y="4901"/>
                    <a:pt x="10233" y="4937"/>
                  </a:cubicBezTo>
                  <a:cubicBezTo>
                    <a:pt x="10233" y="4937"/>
                    <a:pt x="10233" y="4937"/>
                    <a:pt x="10233" y="4937"/>
                  </a:cubicBezTo>
                  <a:cubicBezTo>
                    <a:pt x="10214" y="4901"/>
                    <a:pt x="10214" y="4901"/>
                    <a:pt x="10214" y="4901"/>
                  </a:cubicBezTo>
                  <a:cubicBezTo>
                    <a:pt x="10214" y="4901"/>
                    <a:pt x="10214" y="4901"/>
                    <a:pt x="10214" y="4937"/>
                  </a:cubicBezTo>
                  <a:cubicBezTo>
                    <a:pt x="10214" y="4937"/>
                    <a:pt x="10214" y="4937"/>
                    <a:pt x="10195" y="4937"/>
                  </a:cubicBezTo>
                  <a:cubicBezTo>
                    <a:pt x="10195" y="4937"/>
                    <a:pt x="10195" y="4937"/>
                    <a:pt x="10195" y="4937"/>
                  </a:cubicBezTo>
                  <a:cubicBezTo>
                    <a:pt x="10195" y="4937"/>
                    <a:pt x="10195" y="4937"/>
                    <a:pt x="10195" y="4937"/>
                  </a:cubicBezTo>
                  <a:cubicBezTo>
                    <a:pt x="10195" y="4937"/>
                    <a:pt x="10195" y="4937"/>
                    <a:pt x="10176" y="4937"/>
                  </a:cubicBezTo>
                  <a:cubicBezTo>
                    <a:pt x="10176" y="4901"/>
                    <a:pt x="10176" y="4901"/>
                    <a:pt x="10176" y="4901"/>
                  </a:cubicBezTo>
                  <a:cubicBezTo>
                    <a:pt x="10176" y="4865"/>
                    <a:pt x="10195" y="4865"/>
                    <a:pt x="10195" y="4865"/>
                  </a:cubicBezTo>
                  <a:cubicBezTo>
                    <a:pt x="10195" y="4865"/>
                    <a:pt x="10195" y="4865"/>
                    <a:pt x="10195" y="4865"/>
                  </a:cubicBezTo>
                  <a:cubicBezTo>
                    <a:pt x="10195" y="4865"/>
                    <a:pt x="10195" y="4865"/>
                    <a:pt x="10195" y="4865"/>
                  </a:cubicBezTo>
                  <a:cubicBezTo>
                    <a:pt x="10195" y="4865"/>
                    <a:pt x="10195" y="4865"/>
                    <a:pt x="10195" y="4865"/>
                  </a:cubicBezTo>
                  <a:cubicBezTo>
                    <a:pt x="10195" y="4865"/>
                    <a:pt x="10195" y="4865"/>
                    <a:pt x="10195" y="4865"/>
                  </a:cubicBezTo>
                  <a:cubicBezTo>
                    <a:pt x="10214" y="4865"/>
                    <a:pt x="10214" y="4865"/>
                    <a:pt x="10214" y="4865"/>
                  </a:cubicBezTo>
                  <a:cubicBezTo>
                    <a:pt x="10214" y="4865"/>
                    <a:pt x="10214" y="4865"/>
                    <a:pt x="10214" y="4865"/>
                  </a:cubicBezTo>
                  <a:cubicBezTo>
                    <a:pt x="10233" y="4865"/>
                    <a:pt x="10233" y="4865"/>
                    <a:pt x="10251" y="4828"/>
                  </a:cubicBezTo>
                  <a:cubicBezTo>
                    <a:pt x="10233" y="4828"/>
                    <a:pt x="10233" y="4865"/>
                    <a:pt x="10214" y="4865"/>
                  </a:cubicBezTo>
                  <a:cubicBezTo>
                    <a:pt x="10214" y="4828"/>
                    <a:pt x="10214" y="4828"/>
                    <a:pt x="10214" y="4828"/>
                  </a:cubicBezTo>
                  <a:cubicBezTo>
                    <a:pt x="10214" y="4828"/>
                    <a:pt x="10214" y="4828"/>
                    <a:pt x="10214" y="4828"/>
                  </a:cubicBezTo>
                  <a:cubicBezTo>
                    <a:pt x="10214" y="4828"/>
                    <a:pt x="10233" y="4792"/>
                    <a:pt x="10233" y="4792"/>
                  </a:cubicBezTo>
                  <a:cubicBezTo>
                    <a:pt x="10195" y="4792"/>
                    <a:pt x="10195" y="4792"/>
                    <a:pt x="10176" y="4756"/>
                  </a:cubicBezTo>
                  <a:cubicBezTo>
                    <a:pt x="10195" y="4756"/>
                    <a:pt x="10195" y="4719"/>
                    <a:pt x="10214" y="4719"/>
                  </a:cubicBezTo>
                  <a:cubicBezTo>
                    <a:pt x="10214" y="4719"/>
                    <a:pt x="10195" y="4719"/>
                    <a:pt x="10195" y="4683"/>
                  </a:cubicBezTo>
                  <a:cubicBezTo>
                    <a:pt x="10195" y="4719"/>
                    <a:pt x="10176" y="4719"/>
                    <a:pt x="10176" y="4683"/>
                  </a:cubicBezTo>
                  <a:cubicBezTo>
                    <a:pt x="10176" y="4683"/>
                    <a:pt x="10176" y="4683"/>
                    <a:pt x="10176" y="4683"/>
                  </a:cubicBezTo>
                  <a:cubicBezTo>
                    <a:pt x="10176" y="4647"/>
                    <a:pt x="10176" y="4647"/>
                    <a:pt x="10195" y="4610"/>
                  </a:cubicBezTo>
                  <a:cubicBezTo>
                    <a:pt x="10195" y="4610"/>
                    <a:pt x="10195" y="4610"/>
                    <a:pt x="10195" y="4610"/>
                  </a:cubicBezTo>
                  <a:cubicBezTo>
                    <a:pt x="10176" y="4610"/>
                    <a:pt x="10176" y="4610"/>
                    <a:pt x="10176" y="4574"/>
                  </a:cubicBezTo>
                  <a:cubicBezTo>
                    <a:pt x="10176" y="4538"/>
                    <a:pt x="10176" y="4538"/>
                    <a:pt x="10176" y="4502"/>
                  </a:cubicBezTo>
                  <a:cubicBezTo>
                    <a:pt x="10195" y="4502"/>
                    <a:pt x="10214" y="4502"/>
                    <a:pt x="10233" y="4502"/>
                  </a:cubicBezTo>
                  <a:cubicBezTo>
                    <a:pt x="10233" y="4465"/>
                    <a:pt x="10233" y="4465"/>
                    <a:pt x="10233" y="4465"/>
                  </a:cubicBezTo>
                  <a:cubicBezTo>
                    <a:pt x="10214" y="4465"/>
                    <a:pt x="10214" y="4465"/>
                    <a:pt x="10195" y="4429"/>
                  </a:cubicBezTo>
                  <a:cubicBezTo>
                    <a:pt x="10195" y="4429"/>
                    <a:pt x="10195" y="4429"/>
                    <a:pt x="10195" y="4429"/>
                  </a:cubicBezTo>
                  <a:cubicBezTo>
                    <a:pt x="10233" y="4429"/>
                    <a:pt x="10233" y="4393"/>
                    <a:pt x="10251" y="4393"/>
                  </a:cubicBezTo>
                  <a:cubicBezTo>
                    <a:pt x="10270" y="4393"/>
                    <a:pt x="10270" y="4356"/>
                    <a:pt x="10270" y="4356"/>
                  </a:cubicBezTo>
                  <a:cubicBezTo>
                    <a:pt x="10289" y="4356"/>
                    <a:pt x="10308" y="4356"/>
                    <a:pt x="10327" y="4320"/>
                  </a:cubicBezTo>
                  <a:cubicBezTo>
                    <a:pt x="10308" y="4320"/>
                    <a:pt x="10308" y="4320"/>
                    <a:pt x="10289" y="4284"/>
                  </a:cubicBezTo>
                  <a:cubicBezTo>
                    <a:pt x="10289" y="4284"/>
                    <a:pt x="10308" y="4284"/>
                    <a:pt x="10308" y="4284"/>
                  </a:cubicBezTo>
                  <a:cubicBezTo>
                    <a:pt x="10327" y="4284"/>
                    <a:pt x="10365" y="4284"/>
                    <a:pt x="10365" y="4284"/>
                  </a:cubicBezTo>
                  <a:cubicBezTo>
                    <a:pt x="10365" y="4247"/>
                    <a:pt x="10403" y="4175"/>
                    <a:pt x="10422" y="4175"/>
                  </a:cubicBezTo>
                  <a:cubicBezTo>
                    <a:pt x="10422" y="4211"/>
                    <a:pt x="10422" y="4211"/>
                    <a:pt x="10441" y="4211"/>
                  </a:cubicBezTo>
                  <a:cubicBezTo>
                    <a:pt x="10441" y="4211"/>
                    <a:pt x="10441" y="4211"/>
                    <a:pt x="10441" y="4211"/>
                  </a:cubicBezTo>
                  <a:cubicBezTo>
                    <a:pt x="10441" y="4175"/>
                    <a:pt x="10460" y="4175"/>
                    <a:pt x="10478" y="4138"/>
                  </a:cubicBezTo>
                  <a:cubicBezTo>
                    <a:pt x="10478" y="4138"/>
                    <a:pt x="10478" y="4102"/>
                    <a:pt x="10478" y="4102"/>
                  </a:cubicBezTo>
                  <a:cubicBezTo>
                    <a:pt x="10478" y="4066"/>
                    <a:pt x="10516" y="3993"/>
                    <a:pt x="10535" y="3993"/>
                  </a:cubicBezTo>
                  <a:cubicBezTo>
                    <a:pt x="10554" y="3993"/>
                    <a:pt x="10554" y="3993"/>
                    <a:pt x="10573" y="3993"/>
                  </a:cubicBezTo>
                  <a:cubicBezTo>
                    <a:pt x="10573" y="3993"/>
                    <a:pt x="10573" y="3993"/>
                    <a:pt x="10573" y="3993"/>
                  </a:cubicBezTo>
                  <a:cubicBezTo>
                    <a:pt x="10573" y="3957"/>
                    <a:pt x="10573" y="3957"/>
                    <a:pt x="10573" y="3957"/>
                  </a:cubicBezTo>
                  <a:cubicBezTo>
                    <a:pt x="10592" y="3921"/>
                    <a:pt x="10592" y="3884"/>
                    <a:pt x="10611" y="3848"/>
                  </a:cubicBezTo>
                  <a:cubicBezTo>
                    <a:pt x="10630" y="3848"/>
                    <a:pt x="10630" y="3848"/>
                    <a:pt x="10630" y="3848"/>
                  </a:cubicBezTo>
                  <a:cubicBezTo>
                    <a:pt x="10630" y="3848"/>
                    <a:pt x="10630" y="3812"/>
                    <a:pt x="10630" y="3812"/>
                  </a:cubicBezTo>
                  <a:cubicBezTo>
                    <a:pt x="10630" y="3812"/>
                    <a:pt x="10630" y="3812"/>
                    <a:pt x="10630" y="3812"/>
                  </a:cubicBezTo>
                  <a:cubicBezTo>
                    <a:pt x="10630" y="3739"/>
                    <a:pt x="10630" y="3703"/>
                    <a:pt x="10668" y="3703"/>
                  </a:cubicBezTo>
                  <a:cubicBezTo>
                    <a:pt x="10668" y="3703"/>
                    <a:pt x="10668" y="3667"/>
                    <a:pt x="10668" y="3667"/>
                  </a:cubicBezTo>
                  <a:cubicBezTo>
                    <a:pt x="10687" y="3667"/>
                    <a:pt x="10687" y="3667"/>
                    <a:pt x="10705" y="3667"/>
                  </a:cubicBezTo>
                  <a:cubicBezTo>
                    <a:pt x="10705" y="3667"/>
                    <a:pt x="10705" y="3667"/>
                    <a:pt x="10705" y="3667"/>
                  </a:cubicBezTo>
                  <a:cubicBezTo>
                    <a:pt x="10687" y="3630"/>
                    <a:pt x="10687" y="3630"/>
                    <a:pt x="10668" y="3594"/>
                  </a:cubicBezTo>
                  <a:cubicBezTo>
                    <a:pt x="10687" y="3594"/>
                    <a:pt x="10687" y="3558"/>
                    <a:pt x="10687" y="3558"/>
                  </a:cubicBezTo>
                  <a:cubicBezTo>
                    <a:pt x="10705" y="3558"/>
                    <a:pt x="10705" y="3558"/>
                    <a:pt x="10724" y="3558"/>
                  </a:cubicBezTo>
                  <a:cubicBezTo>
                    <a:pt x="10724" y="3558"/>
                    <a:pt x="10724" y="3558"/>
                    <a:pt x="10724" y="3558"/>
                  </a:cubicBezTo>
                  <a:cubicBezTo>
                    <a:pt x="10724" y="3521"/>
                    <a:pt x="10724" y="3521"/>
                    <a:pt x="10705" y="3521"/>
                  </a:cubicBezTo>
                  <a:cubicBezTo>
                    <a:pt x="10705" y="3521"/>
                    <a:pt x="10724" y="3521"/>
                    <a:pt x="10724" y="3521"/>
                  </a:cubicBezTo>
                  <a:cubicBezTo>
                    <a:pt x="10724" y="3485"/>
                    <a:pt x="10762" y="3485"/>
                    <a:pt x="10781" y="3449"/>
                  </a:cubicBezTo>
                  <a:cubicBezTo>
                    <a:pt x="10762" y="3449"/>
                    <a:pt x="10762" y="3449"/>
                    <a:pt x="10762" y="3412"/>
                  </a:cubicBezTo>
                  <a:cubicBezTo>
                    <a:pt x="10781" y="3412"/>
                    <a:pt x="10781" y="3412"/>
                    <a:pt x="10781" y="3376"/>
                  </a:cubicBezTo>
                  <a:cubicBezTo>
                    <a:pt x="10800" y="3376"/>
                    <a:pt x="10800" y="3376"/>
                    <a:pt x="10819" y="3412"/>
                  </a:cubicBezTo>
                  <a:cubicBezTo>
                    <a:pt x="10819" y="3376"/>
                    <a:pt x="10819" y="3376"/>
                    <a:pt x="10838" y="3376"/>
                  </a:cubicBezTo>
                  <a:cubicBezTo>
                    <a:pt x="10838" y="3376"/>
                    <a:pt x="10838" y="3376"/>
                    <a:pt x="10838" y="3340"/>
                  </a:cubicBezTo>
                  <a:cubicBezTo>
                    <a:pt x="10838" y="3340"/>
                    <a:pt x="10819" y="3340"/>
                    <a:pt x="10819" y="3340"/>
                  </a:cubicBezTo>
                  <a:cubicBezTo>
                    <a:pt x="10838" y="3304"/>
                    <a:pt x="10838" y="3267"/>
                    <a:pt x="10857" y="3267"/>
                  </a:cubicBezTo>
                  <a:cubicBezTo>
                    <a:pt x="10857" y="3267"/>
                    <a:pt x="10857" y="3267"/>
                    <a:pt x="10857" y="3267"/>
                  </a:cubicBezTo>
                  <a:cubicBezTo>
                    <a:pt x="10857" y="3304"/>
                    <a:pt x="10857" y="3304"/>
                    <a:pt x="10876" y="3304"/>
                  </a:cubicBezTo>
                  <a:cubicBezTo>
                    <a:pt x="10876" y="3304"/>
                    <a:pt x="10876" y="3304"/>
                    <a:pt x="10876" y="3304"/>
                  </a:cubicBezTo>
                  <a:cubicBezTo>
                    <a:pt x="10876" y="3304"/>
                    <a:pt x="10895" y="3304"/>
                    <a:pt x="10895" y="3267"/>
                  </a:cubicBezTo>
                  <a:cubicBezTo>
                    <a:pt x="10895" y="3267"/>
                    <a:pt x="10895" y="3231"/>
                    <a:pt x="10876" y="3231"/>
                  </a:cubicBezTo>
                  <a:cubicBezTo>
                    <a:pt x="10895" y="3231"/>
                    <a:pt x="10913" y="3231"/>
                    <a:pt x="10913" y="3195"/>
                  </a:cubicBezTo>
                  <a:cubicBezTo>
                    <a:pt x="10913" y="3195"/>
                    <a:pt x="10913" y="3195"/>
                    <a:pt x="10913" y="3195"/>
                  </a:cubicBezTo>
                  <a:cubicBezTo>
                    <a:pt x="10913" y="3195"/>
                    <a:pt x="10913" y="3195"/>
                    <a:pt x="10913" y="3195"/>
                  </a:cubicBezTo>
                  <a:cubicBezTo>
                    <a:pt x="10913" y="3158"/>
                    <a:pt x="10913" y="3158"/>
                    <a:pt x="10913" y="3158"/>
                  </a:cubicBezTo>
                  <a:cubicBezTo>
                    <a:pt x="10932" y="3122"/>
                    <a:pt x="10932" y="3122"/>
                    <a:pt x="10951" y="3086"/>
                  </a:cubicBezTo>
                  <a:cubicBezTo>
                    <a:pt x="10970" y="3049"/>
                    <a:pt x="10989" y="3122"/>
                    <a:pt x="10989" y="3013"/>
                  </a:cubicBezTo>
                  <a:cubicBezTo>
                    <a:pt x="11008" y="3013"/>
                    <a:pt x="11008" y="3013"/>
                    <a:pt x="11008" y="3049"/>
                  </a:cubicBezTo>
                  <a:cubicBezTo>
                    <a:pt x="11046" y="3013"/>
                    <a:pt x="11046" y="3049"/>
                    <a:pt x="11065" y="3049"/>
                  </a:cubicBezTo>
                  <a:cubicBezTo>
                    <a:pt x="11084" y="3013"/>
                    <a:pt x="11103" y="2941"/>
                    <a:pt x="11122" y="2904"/>
                  </a:cubicBezTo>
                  <a:cubicBezTo>
                    <a:pt x="11122" y="2941"/>
                    <a:pt x="11122" y="2941"/>
                    <a:pt x="11122" y="2941"/>
                  </a:cubicBezTo>
                  <a:cubicBezTo>
                    <a:pt x="11122" y="2941"/>
                    <a:pt x="11122" y="2941"/>
                    <a:pt x="11122" y="2941"/>
                  </a:cubicBezTo>
                  <a:cubicBezTo>
                    <a:pt x="11122" y="2977"/>
                    <a:pt x="11122" y="2977"/>
                    <a:pt x="11103" y="3013"/>
                  </a:cubicBezTo>
                  <a:cubicBezTo>
                    <a:pt x="11122" y="2977"/>
                    <a:pt x="11140" y="2977"/>
                    <a:pt x="11140" y="2941"/>
                  </a:cubicBezTo>
                  <a:cubicBezTo>
                    <a:pt x="11159" y="2904"/>
                    <a:pt x="11178" y="2904"/>
                    <a:pt x="11178" y="2868"/>
                  </a:cubicBezTo>
                  <a:cubicBezTo>
                    <a:pt x="11178" y="2868"/>
                    <a:pt x="11197" y="2868"/>
                    <a:pt x="11197" y="2868"/>
                  </a:cubicBezTo>
                  <a:cubicBezTo>
                    <a:pt x="11197" y="2904"/>
                    <a:pt x="11216" y="2904"/>
                    <a:pt x="11216" y="2904"/>
                  </a:cubicBezTo>
                  <a:cubicBezTo>
                    <a:pt x="11235" y="2759"/>
                    <a:pt x="11254" y="2832"/>
                    <a:pt x="11292" y="2868"/>
                  </a:cubicBezTo>
                  <a:cubicBezTo>
                    <a:pt x="11311" y="2832"/>
                    <a:pt x="11311" y="2795"/>
                    <a:pt x="11330" y="2759"/>
                  </a:cubicBezTo>
                  <a:cubicBezTo>
                    <a:pt x="11349" y="2759"/>
                    <a:pt x="11349" y="2759"/>
                    <a:pt x="11367" y="2759"/>
                  </a:cubicBezTo>
                  <a:cubicBezTo>
                    <a:pt x="11386" y="2723"/>
                    <a:pt x="11405" y="2686"/>
                    <a:pt x="11462" y="2686"/>
                  </a:cubicBezTo>
                  <a:cubicBezTo>
                    <a:pt x="11443" y="2723"/>
                    <a:pt x="11405" y="2759"/>
                    <a:pt x="11405" y="2832"/>
                  </a:cubicBezTo>
                  <a:cubicBezTo>
                    <a:pt x="11424" y="2832"/>
                    <a:pt x="11424" y="2832"/>
                    <a:pt x="11424" y="2868"/>
                  </a:cubicBezTo>
                  <a:cubicBezTo>
                    <a:pt x="11443" y="2795"/>
                    <a:pt x="11481" y="2723"/>
                    <a:pt x="11500" y="2686"/>
                  </a:cubicBezTo>
                  <a:cubicBezTo>
                    <a:pt x="11500" y="2723"/>
                    <a:pt x="11500" y="2759"/>
                    <a:pt x="11500" y="2795"/>
                  </a:cubicBezTo>
                  <a:cubicBezTo>
                    <a:pt x="11538" y="2759"/>
                    <a:pt x="11557" y="2723"/>
                    <a:pt x="11557" y="2650"/>
                  </a:cubicBezTo>
                  <a:cubicBezTo>
                    <a:pt x="11575" y="2650"/>
                    <a:pt x="11594" y="2650"/>
                    <a:pt x="11613" y="2686"/>
                  </a:cubicBezTo>
                  <a:cubicBezTo>
                    <a:pt x="11594" y="2723"/>
                    <a:pt x="11594" y="2723"/>
                    <a:pt x="11575" y="2795"/>
                  </a:cubicBezTo>
                  <a:cubicBezTo>
                    <a:pt x="11594" y="2795"/>
                    <a:pt x="11594" y="2795"/>
                    <a:pt x="11613" y="2795"/>
                  </a:cubicBezTo>
                  <a:cubicBezTo>
                    <a:pt x="11613" y="2759"/>
                    <a:pt x="11632" y="2723"/>
                    <a:pt x="11651" y="2686"/>
                  </a:cubicBezTo>
                  <a:cubicBezTo>
                    <a:pt x="11670" y="2686"/>
                    <a:pt x="11689" y="2723"/>
                    <a:pt x="11708" y="2759"/>
                  </a:cubicBezTo>
                  <a:cubicBezTo>
                    <a:pt x="11708" y="2759"/>
                    <a:pt x="11727" y="2759"/>
                    <a:pt x="11746" y="2759"/>
                  </a:cubicBezTo>
                  <a:cubicBezTo>
                    <a:pt x="11746" y="2759"/>
                    <a:pt x="11765" y="2759"/>
                    <a:pt x="11765" y="2795"/>
                  </a:cubicBezTo>
                  <a:cubicBezTo>
                    <a:pt x="11765" y="2795"/>
                    <a:pt x="11765" y="2795"/>
                    <a:pt x="11765" y="2795"/>
                  </a:cubicBezTo>
                  <a:cubicBezTo>
                    <a:pt x="11746" y="2868"/>
                    <a:pt x="11689" y="2832"/>
                    <a:pt x="11632" y="2832"/>
                  </a:cubicBezTo>
                  <a:cubicBezTo>
                    <a:pt x="11651" y="2868"/>
                    <a:pt x="11689" y="2904"/>
                    <a:pt x="11689" y="2941"/>
                  </a:cubicBezTo>
                  <a:cubicBezTo>
                    <a:pt x="11727" y="2941"/>
                    <a:pt x="11746" y="2904"/>
                    <a:pt x="11784" y="2941"/>
                  </a:cubicBezTo>
                  <a:cubicBezTo>
                    <a:pt x="11784" y="2941"/>
                    <a:pt x="11802" y="2941"/>
                    <a:pt x="11802" y="2941"/>
                  </a:cubicBezTo>
                  <a:cubicBezTo>
                    <a:pt x="11821" y="2904"/>
                    <a:pt x="11840" y="2904"/>
                    <a:pt x="11840" y="2868"/>
                  </a:cubicBezTo>
                  <a:cubicBezTo>
                    <a:pt x="11840" y="2977"/>
                    <a:pt x="11878" y="2977"/>
                    <a:pt x="11916" y="3013"/>
                  </a:cubicBezTo>
                  <a:cubicBezTo>
                    <a:pt x="11916" y="3013"/>
                    <a:pt x="11916" y="3049"/>
                    <a:pt x="11916" y="3049"/>
                  </a:cubicBezTo>
                  <a:cubicBezTo>
                    <a:pt x="11935" y="3049"/>
                    <a:pt x="11935" y="3049"/>
                    <a:pt x="11935" y="3013"/>
                  </a:cubicBezTo>
                  <a:cubicBezTo>
                    <a:pt x="11973" y="3049"/>
                    <a:pt x="12011" y="3049"/>
                    <a:pt x="12048" y="3049"/>
                  </a:cubicBezTo>
                  <a:cubicBezTo>
                    <a:pt x="12086" y="3049"/>
                    <a:pt x="12105" y="3086"/>
                    <a:pt x="12124" y="3086"/>
                  </a:cubicBezTo>
                  <a:cubicBezTo>
                    <a:pt x="12143" y="3086"/>
                    <a:pt x="12143" y="3122"/>
                    <a:pt x="12162" y="3122"/>
                  </a:cubicBezTo>
                  <a:cubicBezTo>
                    <a:pt x="12200" y="3158"/>
                    <a:pt x="12219" y="3195"/>
                    <a:pt x="12237" y="3231"/>
                  </a:cubicBezTo>
                  <a:cubicBezTo>
                    <a:pt x="12275" y="3267"/>
                    <a:pt x="12294" y="3267"/>
                    <a:pt x="12313" y="3267"/>
                  </a:cubicBezTo>
                  <a:cubicBezTo>
                    <a:pt x="12351" y="3304"/>
                    <a:pt x="12370" y="3340"/>
                    <a:pt x="12389" y="3376"/>
                  </a:cubicBezTo>
                  <a:cubicBezTo>
                    <a:pt x="12389" y="3412"/>
                    <a:pt x="12389" y="3449"/>
                    <a:pt x="12408" y="3449"/>
                  </a:cubicBezTo>
                  <a:cubicBezTo>
                    <a:pt x="12408" y="3521"/>
                    <a:pt x="12389" y="3558"/>
                    <a:pt x="12351" y="3594"/>
                  </a:cubicBezTo>
                  <a:cubicBezTo>
                    <a:pt x="12256" y="3775"/>
                    <a:pt x="12086" y="3594"/>
                    <a:pt x="11973" y="3558"/>
                  </a:cubicBezTo>
                  <a:cubicBezTo>
                    <a:pt x="11954" y="3558"/>
                    <a:pt x="11935" y="3558"/>
                    <a:pt x="11935" y="3521"/>
                  </a:cubicBezTo>
                  <a:cubicBezTo>
                    <a:pt x="11916" y="3521"/>
                    <a:pt x="11897" y="3449"/>
                    <a:pt x="11859" y="3485"/>
                  </a:cubicBezTo>
                  <a:cubicBezTo>
                    <a:pt x="11878" y="3521"/>
                    <a:pt x="11897" y="3594"/>
                    <a:pt x="11935" y="3630"/>
                  </a:cubicBezTo>
                  <a:cubicBezTo>
                    <a:pt x="11954" y="3630"/>
                    <a:pt x="11992" y="3630"/>
                    <a:pt x="11992" y="3667"/>
                  </a:cubicBezTo>
                  <a:cubicBezTo>
                    <a:pt x="12011" y="3703"/>
                    <a:pt x="12011" y="3775"/>
                    <a:pt x="11973" y="3775"/>
                  </a:cubicBezTo>
                  <a:cubicBezTo>
                    <a:pt x="11992" y="3812"/>
                    <a:pt x="12011" y="3993"/>
                    <a:pt x="12029" y="3993"/>
                  </a:cubicBezTo>
                  <a:cubicBezTo>
                    <a:pt x="12048" y="4030"/>
                    <a:pt x="12067" y="4030"/>
                    <a:pt x="12086" y="4030"/>
                  </a:cubicBezTo>
                  <a:cubicBezTo>
                    <a:pt x="12086" y="4030"/>
                    <a:pt x="12105" y="4066"/>
                    <a:pt x="12105" y="4066"/>
                  </a:cubicBezTo>
                  <a:cubicBezTo>
                    <a:pt x="12105" y="4102"/>
                    <a:pt x="12124" y="4066"/>
                    <a:pt x="12143" y="4102"/>
                  </a:cubicBezTo>
                  <a:cubicBezTo>
                    <a:pt x="12181" y="4102"/>
                    <a:pt x="12237" y="4102"/>
                    <a:pt x="12200" y="3993"/>
                  </a:cubicBezTo>
                  <a:cubicBezTo>
                    <a:pt x="12200" y="3993"/>
                    <a:pt x="12181" y="3993"/>
                    <a:pt x="12162" y="3993"/>
                  </a:cubicBezTo>
                  <a:cubicBezTo>
                    <a:pt x="12143" y="3993"/>
                    <a:pt x="12124" y="3921"/>
                    <a:pt x="12124" y="3921"/>
                  </a:cubicBezTo>
                  <a:cubicBezTo>
                    <a:pt x="12124" y="3884"/>
                    <a:pt x="12124" y="3848"/>
                    <a:pt x="12162" y="3848"/>
                  </a:cubicBezTo>
                  <a:cubicBezTo>
                    <a:pt x="12181" y="3884"/>
                    <a:pt x="12237" y="3921"/>
                    <a:pt x="12275" y="3957"/>
                  </a:cubicBezTo>
                  <a:cubicBezTo>
                    <a:pt x="12294" y="3957"/>
                    <a:pt x="12313" y="3957"/>
                    <a:pt x="12332" y="3957"/>
                  </a:cubicBezTo>
                  <a:cubicBezTo>
                    <a:pt x="12332" y="3957"/>
                    <a:pt x="12351" y="3957"/>
                    <a:pt x="12351" y="3957"/>
                  </a:cubicBezTo>
                  <a:cubicBezTo>
                    <a:pt x="12370" y="3884"/>
                    <a:pt x="12332" y="3848"/>
                    <a:pt x="12313" y="3775"/>
                  </a:cubicBezTo>
                  <a:cubicBezTo>
                    <a:pt x="12351" y="3703"/>
                    <a:pt x="12427" y="3703"/>
                    <a:pt x="12464" y="3594"/>
                  </a:cubicBezTo>
                  <a:cubicBezTo>
                    <a:pt x="12502" y="3594"/>
                    <a:pt x="12540" y="3667"/>
                    <a:pt x="12578" y="3667"/>
                  </a:cubicBezTo>
                  <a:cubicBezTo>
                    <a:pt x="12578" y="3667"/>
                    <a:pt x="12578" y="3667"/>
                    <a:pt x="12578" y="3667"/>
                  </a:cubicBezTo>
                  <a:cubicBezTo>
                    <a:pt x="12578" y="3667"/>
                    <a:pt x="12578" y="3630"/>
                    <a:pt x="12578" y="3630"/>
                  </a:cubicBezTo>
                  <a:cubicBezTo>
                    <a:pt x="12597" y="3558"/>
                    <a:pt x="12616" y="3558"/>
                    <a:pt x="12597" y="3449"/>
                  </a:cubicBezTo>
                  <a:cubicBezTo>
                    <a:pt x="12578" y="3449"/>
                    <a:pt x="12559" y="3449"/>
                    <a:pt x="12559" y="3412"/>
                  </a:cubicBezTo>
                  <a:cubicBezTo>
                    <a:pt x="12559" y="3412"/>
                    <a:pt x="12559" y="3412"/>
                    <a:pt x="12559" y="3412"/>
                  </a:cubicBezTo>
                  <a:cubicBezTo>
                    <a:pt x="12578" y="3376"/>
                    <a:pt x="12578" y="3340"/>
                    <a:pt x="12597" y="3304"/>
                  </a:cubicBezTo>
                  <a:cubicBezTo>
                    <a:pt x="12597" y="3231"/>
                    <a:pt x="12559" y="3231"/>
                    <a:pt x="12578" y="3195"/>
                  </a:cubicBezTo>
                  <a:cubicBezTo>
                    <a:pt x="12578" y="3158"/>
                    <a:pt x="12597" y="3195"/>
                    <a:pt x="12616" y="3195"/>
                  </a:cubicBezTo>
                  <a:cubicBezTo>
                    <a:pt x="12635" y="3195"/>
                    <a:pt x="12654" y="3195"/>
                    <a:pt x="12673" y="3195"/>
                  </a:cubicBezTo>
                  <a:cubicBezTo>
                    <a:pt x="12710" y="3195"/>
                    <a:pt x="12729" y="3304"/>
                    <a:pt x="12748" y="3340"/>
                  </a:cubicBezTo>
                  <a:cubicBezTo>
                    <a:pt x="12691" y="3340"/>
                    <a:pt x="12635" y="3340"/>
                    <a:pt x="12635" y="3412"/>
                  </a:cubicBezTo>
                  <a:cubicBezTo>
                    <a:pt x="12673" y="3485"/>
                    <a:pt x="12691" y="3558"/>
                    <a:pt x="12767" y="3521"/>
                  </a:cubicBezTo>
                  <a:cubicBezTo>
                    <a:pt x="12786" y="3521"/>
                    <a:pt x="12786" y="3521"/>
                    <a:pt x="12805" y="3521"/>
                  </a:cubicBezTo>
                  <a:cubicBezTo>
                    <a:pt x="12824" y="3485"/>
                    <a:pt x="12805" y="3376"/>
                    <a:pt x="12824" y="3376"/>
                  </a:cubicBezTo>
                  <a:cubicBezTo>
                    <a:pt x="12843" y="3376"/>
                    <a:pt x="12862" y="3340"/>
                    <a:pt x="12862" y="3340"/>
                  </a:cubicBezTo>
                  <a:cubicBezTo>
                    <a:pt x="12899" y="3304"/>
                    <a:pt x="12956" y="3267"/>
                    <a:pt x="13013" y="3231"/>
                  </a:cubicBezTo>
                  <a:cubicBezTo>
                    <a:pt x="13032" y="3231"/>
                    <a:pt x="13070" y="3195"/>
                    <a:pt x="13089" y="3158"/>
                  </a:cubicBezTo>
                  <a:cubicBezTo>
                    <a:pt x="13089" y="3195"/>
                    <a:pt x="13089" y="3195"/>
                    <a:pt x="13089" y="3195"/>
                  </a:cubicBezTo>
                  <a:cubicBezTo>
                    <a:pt x="13089" y="3195"/>
                    <a:pt x="13108" y="3195"/>
                    <a:pt x="13108" y="3231"/>
                  </a:cubicBezTo>
                  <a:cubicBezTo>
                    <a:pt x="13145" y="3195"/>
                    <a:pt x="13108" y="3122"/>
                    <a:pt x="13183" y="3122"/>
                  </a:cubicBezTo>
                  <a:cubicBezTo>
                    <a:pt x="13183" y="3158"/>
                    <a:pt x="13183" y="3158"/>
                    <a:pt x="13183" y="3195"/>
                  </a:cubicBezTo>
                  <a:cubicBezTo>
                    <a:pt x="13183" y="3195"/>
                    <a:pt x="13164" y="3231"/>
                    <a:pt x="13164" y="3231"/>
                  </a:cubicBezTo>
                  <a:cubicBezTo>
                    <a:pt x="13145" y="3231"/>
                    <a:pt x="13145" y="3231"/>
                    <a:pt x="13145" y="3267"/>
                  </a:cubicBezTo>
                  <a:cubicBezTo>
                    <a:pt x="13183" y="3267"/>
                    <a:pt x="13202" y="3231"/>
                    <a:pt x="13240" y="3231"/>
                  </a:cubicBezTo>
                  <a:cubicBezTo>
                    <a:pt x="13240" y="3267"/>
                    <a:pt x="13240" y="3267"/>
                    <a:pt x="13240" y="3267"/>
                  </a:cubicBezTo>
                  <a:cubicBezTo>
                    <a:pt x="13259" y="3231"/>
                    <a:pt x="13259" y="3195"/>
                    <a:pt x="13278" y="3195"/>
                  </a:cubicBezTo>
                  <a:cubicBezTo>
                    <a:pt x="13297" y="3158"/>
                    <a:pt x="13335" y="3158"/>
                    <a:pt x="13353" y="3158"/>
                  </a:cubicBezTo>
                  <a:cubicBezTo>
                    <a:pt x="13372" y="3158"/>
                    <a:pt x="13391" y="3195"/>
                    <a:pt x="13410" y="3195"/>
                  </a:cubicBezTo>
                  <a:cubicBezTo>
                    <a:pt x="13410" y="3158"/>
                    <a:pt x="13429" y="3158"/>
                    <a:pt x="13429" y="3158"/>
                  </a:cubicBezTo>
                  <a:cubicBezTo>
                    <a:pt x="13467" y="3086"/>
                    <a:pt x="13486" y="3086"/>
                    <a:pt x="13524" y="3122"/>
                  </a:cubicBezTo>
                  <a:cubicBezTo>
                    <a:pt x="13524" y="3158"/>
                    <a:pt x="13505" y="3158"/>
                    <a:pt x="13505" y="3195"/>
                  </a:cubicBezTo>
                  <a:cubicBezTo>
                    <a:pt x="13505" y="3195"/>
                    <a:pt x="13543" y="3231"/>
                    <a:pt x="13561" y="3231"/>
                  </a:cubicBezTo>
                  <a:cubicBezTo>
                    <a:pt x="13561" y="3195"/>
                    <a:pt x="13561" y="3158"/>
                    <a:pt x="13561" y="3158"/>
                  </a:cubicBezTo>
                  <a:cubicBezTo>
                    <a:pt x="13599" y="3158"/>
                    <a:pt x="13618" y="3158"/>
                    <a:pt x="13618" y="3086"/>
                  </a:cubicBezTo>
                  <a:cubicBezTo>
                    <a:pt x="13618" y="3049"/>
                    <a:pt x="13599" y="3013"/>
                    <a:pt x="13580" y="2977"/>
                  </a:cubicBezTo>
                  <a:cubicBezTo>
                    <a:pt x="13580" y="2977"/>
                    <a:pt x="13580" y="2977"/>
                    <a:pt x="13580" y="2977"/>
                  </a:cubicBezTo>
                  <a:cubicBezTo>
                    <a:pt x="13599" y="2941"/>
                    <a:pt x="13618" y="2941"/>
                    <a:pt x="13618" y="2904"/>
                  </a:cubicBezTo>
                  <a:cubicBezTo>
                    <a:pt x="13656" y="2904"/>
                    <a:pt x="13732" y="2941"/>
                    <a:pt x="13770" y="2941"/>
                  </a:cubicBezTo>
                  <a:cubicBezTo>
                    <a:pt x="13883" y="3013"/>
                    <a:pt x="13996" y="3086"/>
                    <a:pt x="14072" y="3231"/>
                  </a:cubicBezTo>
                  <a:cubicBezTo>
                    <a:pt x="14072" y="3231"/>
                    <a:pt x="14091" y="3231"/>
                    <a:pt x="14091" y="3231"/>
                  </a:cubicBezTo>
                  <a:cubicBezTo>
                    <a:pt x="14110" y="3231"/>
                    <a:pt x="14129" y="3158"/>
                    <a:pt x="14129" y="3122"/>
                  </a:cubicBezTo>
                  <a:cubicBezTo>
                    <a:pt x="14091" y="3122"/>
                    <a:pt x="14072" y="3086"/>
                    <a:pt x="14072" y="3049"/>
                  </a:cubicBezTo>
                  <a:cubicBezTo>
                    <a:pt x="14053" y="3013"/>
                    <a:pt x="14072" y="3013"/>
                    <a:pt x="14053" y="2977"/>
                  </a:cubicBezTo>
                  <a:cubicBezTo>
                    <a:pt x="14034" y="2941"/>
                    <a:pt x="13996" y="2977"/>
                    <a:pt x="13978" y="2904"/>
                  </a:cubicBezTo>
                  <a:cubicBezTo>
                    <a:pt x="13996" y="2832"/>
                    <a:pt x="14034" y="2868"/>
                    <a:pt x="14015" y="2723"/>
                  </a:cubicBezTo>
                  <a:cubicBezTo>
                    <a:pt x="13996" y="2723"/>
                    <a:pt x="13996" y="2723"/>
                    <a:pt x="13978" y="2723"/>
                  </a:cubicBezTo>
                  <a:cubicBezTo>
                    <a:pt x="13959" y="2577"/>
                    <a:pt x="14053" y="2577"/>
                    <a:pt x="14072" y="2505"/>
                  </a:cubicBezTo>
                  <a:cubicBezTo>
                    <a:pt x="14091" y="2469"/>
                    <a:pt x="14091" y="2432"/>
                    <a:pt x="14110" y="2396"/>
                  </a:cubicBezTo>
                  <a:cubicBezTo>
                    <a:pt x="14110" y="2360"/>
                    <a:pt x="14110" y="2323"/>
                    <a:pt x="14129" y="2287"/>
                  </a:cubicBezTo>
                  <a:cubicBezTo>
                    <a:pt x="14129" y="2287"/>
                    <a:pt x="14129" y="2251"/>
                    <a:pt x="14148" y="2251"/>
                  </a:cubicBezTo>
                  <a:cubicBezTo>
                    <a:pt x="14167" y="2251"/>
                    <a:pt x="14186" y="2287"/>
                    <a:pt x="14205" y="2251"/>
                  </a:cubicBezTo>
                  <a:cubicBezTo>
                    <a:pt x="14242" y="2251"/>
                    <a:pt x="14261" y="2251"/>
                    <a:pt x="14299" y="2251"/>
                  </a:cubicBezTo>
                  <a:cubicBezTo>
                    <a:pt x="14318" y="2251"/>
                    <a:pt x="14337" y="2214"/>
                    <a:pt x="14356" y="2251"/>
                  </a:cubicBezTo>
                  <a:cubicBezTo>
                    <a:pt x="14394" y="2360"/>
                    <a:pt x="14299" y="2505"/>
                    <a:pt x="14299" y="2541"/>
                  </a:cubicBezTo>
                  <a:cubicBezTo>
                    <a:pt x="14318" y="2577"/>
                    <a:pt x="14356" y="2686"/>
                    <a:pt x="14356" y="2759"/>
                  </a:cubicBezTo>
                  <a:cubicBezTo>
                    <a:pt x="14337" y="2795"/>
                    <a:pt x="14337" y="2795"/>
                    <a:pt x="14337" y="2832"/>
                  </a:cubicBezTo>
                  <a:cubicBezTo>
                    <a:pt x="14337" y="2868"/>
                    <a:pt x="14337" y="2868"/>
                    <a:pt x="14337" y="2904"/>
                  </a:cubicBezTo>
                  <a:cubicBezTo>
                    <a:pt x="14337" y="2977"/>
                    <a:pt x="14337" y="3013"/>
                    <a:pt x="14337" y="3049"/>
                  </a:cubicBezTo>
                  <a:cubicBezTo>
                    <a:pt x="14356" y="3158"/>
                    <a:pt x="14375" y="3122"/>
                    <a:pt x="14394" y="3195"/>
                  </a:cubicBezTo>
                  <a:cubicBezTo>
                    <a:pt x="14394" y="3231"/>
                    <a:pt x="14375" y="3231"/>
                    <a:pt x="14375" y="3231"/>
                  </a:cubicBezTo>
                  <a:cubicBezTo>
                    <a:pt x="14375" y="3267"/>
                    <a:pt x="14375" y="3304"/>
                    <a:pt x="14375" y="3304"/>
                  </a:cubicBezTo>
                  <a:cubicBezTo>
                    <a:pt x="14356" y="3340"/>
                    <a:pt x="14337" y="3412"/>
                    <a:pt x="14318" y="3449"/>
                  </a:cubicBezTo>
                  <a:cubicBezTo>
                    <a:pt x="14299" y="3449"/>
                    <a:pt x="14280" y="3449"/>
                    <a:pt x="14261" y="3485"/>
                  </a:cubicBezTo>
                  <a:cubicBezTo>
                    <a:pt x="14280" y="3521"/>
                    <a:pt x="14280" y="3521"/>
                    <a:pt x="14280" y="3521"/>
                  </a:cubicBezTo>
                  <a:cubicBezTo>
                    <a:pt x="14261" y="3558"/>
                    <a:pt x="14242" y="3558"/>
                    <a:pt x="14223" y="3558"/>
                  </a:cubicBezTo>
                  <a:cubicBezTo>
                    <a:pt x="14223" y="3558"/>
                    <a:pt x="14223" y="3558"/>
                    <a:pt x="14205" y="3558"/>
                  </a:cubicBezTo>
                  <a:cubicBezTo>
                    <a:pt x="14186" y="3521"/>
                    <a:pt x="14148" y="3521"/>
                    <a:pt x="14129" y="3558"/>
                  </a:cubicBezTo>
                  <a:cubicBezTo>
                    <a:pt x="14148" y="3594"/>
                    <a:pt x="14186" y="3630"/>
                    <a:pt x="14223" y="3630"/>
                  </a:cubicBezTo>
                  <a:cubicBezTo>
                    <a:pt x="14242" y="3630"/>
                    <a:pt x="14261" y="3630"/>
                    <a:pt x="14261" y="3630"/>
                  </a:cubicBezTo>
                  <a:cubicBezTo>
                    <a:pt x="14280" y="3630"/>
                    <a:pt x="14299" y="3667"/>
                    <a:pt x="14318" y="3630"/>
                  </a:cubicBezTo>
                  <a:cubicBezTo>
                    <a:pt x="14337" y="3558"/>
                    <a:pt x="14375" y="3558"/>
                    <a:pt x="14413" y="3521"/>
                  </a:cubicBezTo>
                  <a:cubicBezTo>
                    <a:pt x="14413" y="3485"/>
                    <a:pt x="14413" y="3449"/>
                    <a:pt x="14432" y="3412"/>
                  </a:cubicBezTo>
                  <a:cubicBezTo>
                    <a:pt x="14432" y="3412"/>
                    <a:pt x="14450" y="3412"/>
                    <a:pt x="14450" y="3412"/>
                  </a:cubicBezTo>
                  <a:cubicBezTo>
                    <a:pt x="14450" y="3376"/>
                    <a:pt x="14469" y="3376"/>
                    <a:pt x="14469" y="3340"/>
                  </a:cubicBezTo>
                  <a:cubicBezTo>
                    <a:pt x="14469" y="3267"/>
                    <a:pt x="14469" y="3231"/>
                    <a:pt x="14450" y="3195"/>
                  </a:cubicBezTo>
                  <a:cubicBezTo>
                    <a:pt x="14469" y="3086"/>
                    <a:pt x="14583" y="3086"/>
                    <a:pt x="14621" y="3195"/>
                  </a:cubicBezTo>
                  <a:cubicBezTo>
                    <a:pt x="14621" y="3231"/>
                    <a:pt x="14602" y="3340"/>
                    <a:pt x="14621" y="3340"/>
                  </a:cubicBezTo>
                  <a:cubicBezTo>
                    <a:pt x="14621" y="3412"/>
                    <a:pt x="14677" y="3412"/>
                    <a:pt x="14696" y="3376"/>
                  </a:cubicBezTo>
                  <a:cubicBezTo>
                    <a:pt x="14696" y="3376"/>
                    <a:pt x="14715" y="3376"/>
                    <a:pt x="14715" y="3340"/>
                  </a:cubicBezTo>
                  <a:cubicBezTo>
                    <a:pt x="14696" y="3340"/>
                    <a:pt x="14658" y="3340"/>
                    <a:pt x="14640" y="3304"/>
                  </a:cubicBezTo>
                  <a:cubicBezTo>
                    <a:pt x="14640" y="3304"/>
                    <a:pt x="14640" y="3304"/>
                    <a:pt x="14640" y="3304"/>
                  </a:cubicBezTo>
                  <a:cubicBezTo>
                    <a:pt x="14640" y="3304"/>
                    <a:pt x="14640" y="3304"/>
                    <a:pt x="14640" y="3267"/>
                  </a:cubicBezTo>
                  <a:cubicBezTo>
                    <a:pt x="14658" y="3267"/>
                    <a:pt x="14677" y="3267"/>
                    <a:pt x="14677" y="3231"/>
                  </a:cubicBezTo>
                  <a:cubicBezTo>
                    <a:pt x="14677" y="3231"/>
                    <a:pt x="14658" y="3195"/>
                    <a:pt x="14658" y="3195"/>
                  </a:cubicBezTo>
                  <a:cubicBezTo>
                    <a:pt x="14658" y="3158"/>
                    <a:pt x="14658" y="3086"/>
                    <a:pt x="14640" y="3086"/>
                  </a:cubicBezTo>
                  <a:cubicBezTo>
                    <a:pt x="14621" y="3086"/>
                    <a:pt x="14621" y="3086"/>
                    <a:pt x="14621" y="3086"/>
                  </a:cubicBezTo>
                  <a:cubicBezTo>
                    <a:pt x="14583" y="3049"/>
                    <a:pt x="14545" y="3013"/>
                    <a:pt x="14526" y="3013"/>
                  </a:cubicBezTo>
                  <a:cubicBezTo>
                    <a:pt x="14507" y="3049"/>
                    <a:pt x="14507" y="3049"/>
                    <a:pt x="14488" y="3049"/>
                  </a:cubicBezTo>
                  <a:cubicBezTo>
                    <a:pt x="14469" y="3049"/>
                    <a:pt x="14450" y="3049"/>
                    <a:pt x="14413" y="3049"/>
                  </a:cubicBezTo>
                  <a:cubicBezTo>
                    <a:pt x="14413" y="2977"/>
                    <a:pt x="14413" y="2941"/>
                    <a:pt x="14413" y="2904"/>
                  </a:cubicBezTo>
                  <a:cubicBezTo>
                    <a:pt x="14413" y="2832"/>
                    <a:pt x="14450" y="2795"/>
                    <a:pt x="14450" y="2723"/>
                  </a:cubicBezTo>
                  <a:cubicBezTo>
                    <a:pt x="14432" y="2686"/>
                    <a:pt x="14394" y="2614"/>
                    <a:pt x="14375" y="2541"/>
                  </a:cubicBezTo>
                  <a:cubicBezTo>
                    <a:pt x="14394" y="2469"/>
                    <a:pt x="14432" y="2505"/>
                    <a:pt x="14469" y="2469"/>
                  </a:cubicBezTo>
                  <a:cubicBezTo>
                    <a:pt x="14488" y="2432"/>
                    <a:pt x="14488" y="2360"/>
                    <a:pt x="14488" y="2287"/>
                  </a:cubicBezTo>
                  <a:cubicBezTo>
                    <a:pt x="14507" y="2287"/>
                    <a:pt x="14507" y="2287"/>
                    <a:pt x="14526" y="2287"/>
                  </a:cubicBezTo>
                  <a:cubicBezTo>
                    <a:pt x="14526" y="2323"/>
                    <a:pt x="14526" y="2360"/>
                    <a:pt x="14526" y="2396"/>
                  </a:cubicBezTo>
                  <a:cubicBezTo>
                    <a:pt x="14526" y="2432"/>
                    <a:pt x="14488" y="2505"/>
                    <a:pt x="14507" y="2541"/>
                  </a:cubicBezTo>
                  <a:cubicBezTo>
                    <a:pt x="14526" y="2614"/>
                    <a:pt x="14583" y="2614"/>
                    <a:pt x="14640" y="2650"/>
                  </a:cubicBezTo>
                  <a:cubicBezTo>
                    <a:pt x="14640" y="2650"/>
                    <a:pt x="14658" y="2650"/>
                    <a:pt x="14658" y="2650"/>
                  </a:cubicBezTo>
                  <a:cubicBezTo>
                    <a:pt x="14658" y="2650"/>
                    <a:pt x="14677" y="2686"/>
                    <a:pt x="14677" y="2686"/>
                  </a:cubicBezTo>
                  <a:cubicBezTo>
                    <a:pt x="14696" y="2686"/>
                    <a:pt x="14696" y="2686"/>
                    <a:pt x="14715" y="2686"/>
                  </a:cubicBezTo>
                  <a:cubicBezTo>
                    <a:pt x="14715" y="2686"/>
                    <a:pt x="14715" y="2686"/>
                    <a:pt x="14715" y="2686"/>
                  </a:cubicBezTo>
                  <a:cubicBezTo>
                    <a:pt x="14696" y="2650"/>
                    <a:pt x="14696" y="2614"/>
                    <a:pt x="14677" y="2577"/>
                  </a:cubicBezTo>
                  <a:cubicBezTo>
                    <a:pt x="14621" y="2577"/>
                    <a:pt x="14602" y="2541"/>
                    <a:pt x="14564" y="2505"/>
                  </a:cubicBezTo>
                  <a:cubicBezTo>
                    <a:pt x="14583" y="2469"/>
                    <a:pt x="14583" y="2469"/>
                    <a:pt x="14583" y="2469"/>
                  </a:cubicBezTo>
                  <a:cubicBezTo>
                    <a:pt x="14602" y="2469"/>
                    <a:pt x="14602" y="2469"/>
                    <a:pt x="14621" y="2469"/>
                  </a:cubicBezTo>
                  <a:cubicBezTo>
                    <a:pt x="14640" y="2469"/>
                    <a:pt x="14640" y="2469"/>
                    <a:pt x="14677" y="2469"/>
                  </a:cubicBezTo>
                  <a:cubicBezTo>
                    <a:pt x="14677" y="2432"/>
                    <a:pt x="14677" y="2432"/>
                    <a:pt x="14677" y="2396"/>
                  </a:cubicBezTo>
                  <a:cubicBezTo>
                    <a:pt x="14772" y="2287"/>
                    <a:pt x="14829" y="2505"/>
                    <a:pt x="14904" y="2505"/>
                  </a:cubicBezTo>
                  <a:cubicBezTo>
                    <a:pt x="14923" y="2541"/>
                    <a:pt x="14961" y="2505"/>
                    <a:pt x="14980" y="2505"/>
                  </a:cubicBezTo>
                  <a:cubicBezTo>
                    <a:pt x="14980" y="2505"/>
                    <a:pt x="14980" y="2541"/>
                    <a:pt x="14980" y="2541"/>
                  </a:cubicBezTo>
                  <a:cubicBezTo>
                    <a:pt x="14961" y="2577"/>
                    <a:pt x="14942" y="2577"/>
                    <a:pt x="14942" y="2614"/>
                  </a:cubicBezTo>
                  <a:cubicBezTo>
                    <a:pt x="14923" y="2650"/>
                    <a:pt x="14923" y="2723"/>
                    <a:pt x="14923" y="2759"/>
                  </a:cubicBezTo>
                  <a:cubicBezTo>
                    <a:pt x="14923" y="2795"/>
                    <a:pt x="14923" y="2795"/>
                    <a:pt x="14942" y="2795"/>
                  </a:cubicBezTo>
                  <a:cubicBezTo>
                    <a:pt x="14942" y="2759"/>
                    <a:pt x="14942" y="2723"/>
                    <a:pt x="14961" y="2686"/>
                  </a:cubicBezTo>
                  <a:cubicBezTo>
                    <a:pt x="14961" y="2686"/>
                    <a:pt x="14961" y="2686"/>
                    <a:pt x="14980" y="2686"/>
                  </a:cubicBezTo>
                  <a:cubicBezTo>
                    <a:pt x="14980" y="2723"/>
                    <a:pt x="14999" y="2759"/>
                    <a:pt x="14980" y="2795"/>
                  </a:cubicBezTo>
                  <a:cubicBezTo>
                    <a:pt x="14980" y="2795"/>
                    <a:pt x="14980" y="2795"/>
                    <a:pt x="14980" y="2795"/>
                  </a:cubicBezTo>
                  <a:cubicBezTo>
                    <a:pt x="14999" y="2795"/>
                    <a:pt x="15018" y="2795"/>
                    <a:pt x="15018" y="2759"/>
                  </a:cubicBezTo>
                  <a:cubicBezTo>
                    <a:pt x="15018" y="2686"/>
                    <a:pt x="14999" y="2650"/>
                    <a:pt x="14999" y="2614"/>
                  </a:cubicBezTo>
                  <a:cubicBezTo>
                    <a:pt x="14999" y="2577"/>
                    <a:pt x="15018" y="2541"/>
                    <a:pt x="15018" y="2505"/>
                  </a:cubicBezTo>
                  <a:cubicBezTo>
                    <a:pt x="15018" y="2505"/>
                    <a:pt x="14999" y="2469"/>
                    <a:pt x="14999" y="2469"/>
                  </a:cubicBezTo>
                  <a:cubicBezTo>
                    <a:pt x="14980" y="2432"/>
                    <a:pt x="14942" y="2432"/>
                    <a:pt x="14942" y="2396"/>
                  </a:cubicBezTo>
                  <a:cubicBezTo>
                    <a:pt x="14923" y="2360"/>
                    <a:pt x="14848" y="2323"/>
                    <a:pt x="14848" y="2323"/>
                  </a:cubicBezTo>
                  <a:cubicBezTo>
                    <a:pt x="14848" y="2287"/>
                    <a:pt x="14848" y="2251"/>
                    <a:pt x="14848" y="2214"/>
                  </a:cubicBezTo>
                  <a:cubicBezTo>
                    <a:pt x="14848" y="2178"/>
                    <a:pt x="14810" y="2142"/>
                    <a:pt x="14829" y="2106"/>
                  </a:cubicBezTo>
                  <a:cubicBezTo>
                    <a:pt x="14848" y="2069"/>
                    <a:pt x="14999" y="2069"/>
                    <a:pt x="15018" y="2069"/>
                  </a:cubicBezTo>
                  <a:cubicBezTo>
                    <a:pt x="15037" y="2069"/>
                    <a:pt x="15075" y="2033"/>
                    <a:pt x="15075" y="2033"/>
                  </a:cubicBezTo>
                  <a:cubicBezTo>
                    <a:pt x="15094" y="2069"/>
                    <a:pt x="15094" y="2069"/>
                    <a:pt x="15112" y="2069"/>
                  </a:cubicBezTo>
                  <a:cubicBezTo>
                    <a:pt x="15131" y="2033"/>
                    <a:pt x="15169" y="1997"/>
                    <a:pt x="15207" y="2033"/>
                  </a:cubicBezTo>
                  <a:cubicBezTo>
                    <a:pt x="15207" y="2033"/>
                    <a:pt x="15207" y="2033"/>
                    <a:pt x="15207" y="2033"/>
                  </a:cubicBezTo>
                  <a:cubicBezTo>
                    <a:pt x="15188" y="2033"/>
                    <a:pt x="15188" y="2069"/>
                    <a:pt x="15169" y="2106"/>
                  </a:cubicBezTo>
                  <a:cubicBezTo>
                    <a:pt x="15226" y="2106"/>
                    <a:pt x="15264" y="2069"/>
                    <a:pt x="15264" y="1997"/>
                  </a:cubicBezTo>
                  <a:cubicBezTo>
                    <a:pt x="15264" y="1997"/>
                    <a:pt x="15264" y="1960"/>
                    <a:pt x="15264" y="1960"/>
                  </a:cubicBezTo>
                  <a:cubicBezTo>
                    <a:pt x="15264" y="1924"/>
                    <a:pt x="15245" y="1924"/>
                    <a:pt x="15226" y="1924"/>
                  </a:cubicBezTo>
                  <a:cubicBezTo>
                    <a:pt x="15226" y="1888"/>
                    <a:pt x="15226" y="1888"/>
                    <a:pt x="15226" y="1888"/>
                  </a:cubicBezTo>
                  <a:cubicBezTo>
                    <a:pt x="15226" y="1851"/>
                    <a:pt x="15226" y="1815"/>
                    <a:pt x="15226" y="1779"/>
                  </a:cubicBezTo>
                  <a:cubicBezTo>
                    <a:pt x="15283" y="1743"/>
                    <a:pt x="15320" y="1670"/>
                    <a:pt x="15377" y="1634"/>
                  </a:cubicBezTo>
                  <a:cubicBezTo>
                    <a:pt x="15396" y="1634"/>
                    <a:pt x="15415" y="1597"/>
                    <a:pt x="15434" y="1597"/>
                  </a:cubicBezTo>
                  <a:cubicBezTo>
                    <a:pt x="15510" y="1597"/>
                    <a:pt x="15566" y="1561"/>
                    <a:pt x="15623" y="1525"/>
                  </a:cubicBezTo>
                  <a:cubicBezTo>
                    <a:pt x="15680" y="1488"/>
                    <a:pt x="15680" y="1452"/>
                    <a:pt x="15756" y="1452"/>
                  </a:cubicBezTo>
                  <a:cubicBezTo>
                    <a:pt x="15756" y="1452"/>
                    <a:pt x="15774" y="1452"/>
                    <a:pt x="15793" y="1488"/>
                  </a:cubicBezTo>
                  <a:cubicBezTo>
                    <a:pt x="15793" y="1488"/>
                    <a:pt x="15793" y="1488"/>
                    <a:pt x="15793" y="1488"/>
                  </a:cubicBezTo>
                  <a:cubicBezTo>
                    <a:pt x="15793" y="1488"/>
                    <a:pt x="15793" y="1525"/>
                    <a:pt x="15774" y="1525"/>
                  </a:cubicBezTo>
                  <a:cubicBezTo>
                    <a:pt x="15793" y="1525"/>
                    <a:pt x="15812" y="1525"/>
                    <a:pt x="15831" y="1525"/>
                  </a:cubicBezTo>
                  <a:cubicBezTo>
                    <a:pt x="15869" y="1525"/>
                    <a:pt x="15907" y="1488"/>
                    <a:pt x="15926" y="1488"/>
                  </a:cubicBezTo>
                  <a:cubicBezTo>
                    <a:pt x="15964" y="1488"/>
                    <a:pt x="15982" y="1525"/>
                    <a:pt x="16001" y="1525"/>
                  </a:cubicBezTo>
                  <a:cubicBezTo>
                    <a:pt x="16001" y="1488"/>
                    <a:pt x="16020" y="1488"/>
                    <a:pt x="16020" y="1488"/>
                  </a:cubicBezTo>
                  <a:cubicBezTo>
                    <a:pt x="16020" y="1452"/>
                    <a:pt x="16020" y="1416"/>
                    <a:pt x="16039" y="1379"/>
                  </a:cubicBezTo>
                  <a:cubicBezTo>
                    <a:pt x="16039" y="1379"/>
                    <a:pt x="16077" y="1379"/>
                    <a:pt x="16077" y="1379"/>
                  </a:cubicBezTo>
                  <a:cubicBezTo>
                    <a:pt x="16096" y="1379"/>
                    <a:pt x="16115" y="1379"/>
                    <a:pt x="16115" y="1343"/>
                  </a:cubicBezTo>
                  <a:cubicBezTo>
                    <a:pt x="16115" y="1343"/>
                    <a:pt x="16115" y="1343"/>
                    <a:pt x="16115" y="1343"/>
                  </a:cubicBezTo>
                  <a:cubicBezTo>
                    <a:pt x="16096" y="1307"/>
                    <a:pt x="16096" y="1307"/>
                    <a:pt x="16096" y="1234"/>
                  </a:cubicBezTo>
                  <a:cubicBezTo>
                    <a:pt x="16115" y="1234"/>
                    <a:pt x="16115" y="1234"/>
                    <a:pt x="16134" y="1198"/>
                  </a:cubicBezTo>
                  <a:cubicBezTo>
                    <a:pt x="16191" y="1162"/>
                    <a:pt x="16304" y="1053"/>
                    <a:pt x="16361" y="1162"/>
                  </a:cubicBezTo>
                  <a:cubicBezTo>
                    <a:pt x="16361" y="1162"/>
                    <a:pt x="16361" y="1162"/>
                    <a:pt x="16361" y="1162"/>
                  </a:cubicBezTo>
                  <a:cubicBezTo>
                    <a:pt x="16342" y="1198"/>
                    <a:pt x="16323" y="1234"/>
                    <a:pt x="16304" y="1271"/>
                  </a:cubicBezTo>
                  <a:cubicBezTo>
                    <a:pt x="16304" y="1271"/>
                    <a:pt x="16304" y="1271"/>
                    <a:pt x="16304" y="1271"/>
                  </a:cubicBezTo>
                  <a:cubicBezTo>
                    <a:pt x="16342" y="1271"/>
                    <a:pt x="16342" y="1271"/>
                    <a:pt x="16380" y="1271"/>
                  </a:cubicBezTo>
                  <a:cubicBezTo>
                    <a:pt x="16418" y="1271"/>
                    <a:pt x="16436" y="1271"/>
                    <a:pt x="16474" y="1271"/>
                  </a:cubicBezTo>
                  <a:cubicBezTo>
                    <a:pt x="16474" y="1271"/>
                    <a:pt x="16474" y="1271"/>
                    <a:pt x="16474" y="1271"/>
                  </a:cubicBezTo>
                  <a:cubicBezTo>
                    <a:pt x="16474" y="1271"/>
                    <a:pt x="16474" y="1271"/>
                    <a:pt x="16474" y="1271"/>
                  </a:cubicBezTo>
                  <a:cubicBezTo>
                    <a:pt x="16455" y="1307"/>
                    <a:pt x="16436" y="1343"/>
                    <a:pt x="16418" y="1379"/>
                  </a:cubicBezTo>
                  <a:cubicBezTo>
                    <a:pt x="16436" y="1379"/>
                    <a:pt x="16512" y="1416"/>
                    <a:pt x="16512" y="1416"/>
                  </a:cubicBezTo>
                  <a:cubicBezTo>
                    <a:pt x="16512" y="1379"/>
                    <a:pt x="16531" y="1379"/>
                    <a:pt x="16531" y="1379"/>
                  </a:cubicBezTo>
                  <a:cubicBezTo>
                    <a:pt x="16531" y="1343"/>
                    <a:pt x="16531" y="1343"/>
                    <a:pt x="16550" y="1343"/>
                  </a:cubicBezTo>
                  <a:cubicBezTo>
                    <a:pt x="16644" y="1343"/>
                    <a:pt x="16796" y="1343"/>
                    <a:pt x="16815" y="1488"/>
                  </a:cubicBezTo>
                  <a:cubicBezTo>
                    <a:pt x="16834" y="1488"/>
                    <a:pt x="16853" y="1488"/>
                    <a:pt x="16871" y="1488"/>
                  </a:cubicBezTo>
                  <a:cubicBezTo>
                    <a:pt x="16871" y="1488"/>
                    <a:pt x="16871" y="1525"/>
                    <a:pt x="16871" y="1525"/>
                  </a:cubicBezTo>
                  <a:cubicBezTo>
                    <a:pt x="16871" y="1561"/>
                    <a:pt x="16853" y="1597"/>
                    <a:pt x="16834" y="1634"/>
                  </a:cubicBezTo>
                  <a:cubicBezTo>
                    <a:pt x="16834" y="1634"/>
                    <a:pt x="16834" y="1634"/>
                    <a:pt x="16834" y="1634"/>
                  </a:cubicBezTo>
                  <a:cubicBezTo>
                    <a:pt x="16853" y="1634"/>
                    <a:pt x="16871" y="1670"/>
                    <a:pt x="16871" y="1670"/>
                  </a:cubicBezTo>
                  <a:cubicBezTo>
                    <a:pt x="16871" y="1670"/>
                    <a:pt x="16871" y="1670"/>
                    <a:pt x="16871" y="1670"/>
                  </a:cubicBezTo>
                  <a:cubicBezTo>
                    <a:pt x="16853" y="1706"/>
                    <a:pt x="16834" y="1743"/>
                    <a:pt x="16815" y="1779"/>
                  </a:cubicBezTo>
                  <a:cubicBezTo>
                    <a:pt x="16796" y="1779"/>
                    <a:pt x="16758" y="1779"/>
                    <a:pt x="16739" y="1815"/>
                  </a:cubicBezTo>
                  <a:cubicBezTo>
                    <a:pt x="16682" y="1888"/>
                    <a:pt x="16607" y="1960"/>
                    <a:pt x="16550" y="2033"/>
                  </a:cubicBezTo>
                  <a:cubicBezTo>
                    <a:pt x="16531" y="2069"/>
                    <a:pt x="16493" y="2069"/>
                    <a:pt x="16474" y="2106"/>
                  </a:cubicBezTo>
                  <a:cubicBezTo>
                    <a:pt x="16436" y="2142"/>
                    <a:pt x="16380" y="2178"/>
                    <a:pt x="16361" y="2251"/>
                  </a:cubicBezTo>
                  <a:cubicBezTo>
                    <a:pt x="16399" y="2251"/>
                    <a:pt x="16399" y="2214"/>
                    <a:pt x="16436" y="2178"/>
                  </a:cubicBezTo>
                  <a:cubicBezTo>
                    <a:pt x="16455" y="2178"/>
                    <a:pt x="16474" y="2178"/>
                    <a:pt x="16512" y="2178"/>
                  </a:cubicBezTo>
                  <a:cubicBezTo>
                    <a:pt x="16550" y="2178"/>
                    <a:pt x="16644" y="2106"/>
                    <a:pt x="16682" y="2069"/>
                  </a:cubicBezTo>
                  <a:cubicBezTo>
                    <a:pt x="16682" y="2069"/>
                    <a:pt x="16663" y="2033"/>
                    <a:pt x="16663" y="2033"/>
                  </a:cubicBezTo>
                  <a:cubicBezTo>
                    <a:pt x="16663" y="2033"/>
                    <a:pt x="16663" y="2033"/>
                    <a:pt x="16663" y="2033"/>
                  </a:cubicBezTo>
                  <a:cubicBezTo>
                    <a:pt x="16663" y="1997"/>
                    <a:pt x="16663" y="1997"/>
                    <a:pt x="16682" y="1960"/>
                  </a:cubicBezTo>
                  <a:cubicBezTo>
                    <a:pt x="16701" y="1997"/>
                    <a:pt x="16720" y="2033"/>
                    <a:pt x="16758" y="2069"/>
                  </a:cubicBezTo>
                  <a:cubicBezTo>
                    <a:pt x="16796" y="2069"/>
                    <a:pt x="16815" y="2033"/>
                    <a:pt x="16853" y="2033"/>
                  </a:cubicBezTo>
                  <a:cubicBezTo>
                    <a:pt x="16853" y="2069"/>
                    <a:pt x="16853" y="2106"/>
                    <a:pt x="16853" y="2106"/>
                  </a:cubicBezTo>
                  <a:cubicBezTo>
                    <a:pt x="16853" y="2142"/>
                    <a:pt x="16853" y="2142"/>
                    <a:pt x="16871" y="2178"/>
                  </a:cubicBezTo>
                  <a:cubicBezTo>
                    <a:pt x="16871" y="2142"/>
                    <a:pt x="16871" y="2142"/>
                    <a:pt x="16871" y="2142"/>
                  </a:cubicBezTo>
                  <a:cubicBezTo>
                    <a:pt x="16890" y="2142"/>
                    <a:pt x="16890" y="2106"/>
                    <a:pt x="16909" y="2069"/>
                  </a:cubicBezTo>
                  <a:cubicBezTo>
                    <a:pt x="16928" y="2069"/>
                    <a:pt x="16966" y="2069"/>
                    <a:pt x="17004" y="2069"/>
                  </a:cubicBezTo>
                  <a:cubicBezTo>
                    <a:pt x="17061" y="2069"/>
                    <a:pt x="17117" y="2069"/>
                    <a:pt x="17174" y="2106"/>
                  </a:cubicBezTo>
                  <a:cubicBezTo>
                    <a:pt x="17174" y="2142"/>
                    <a:pt x="17155" y="2142"/>
                    <a:pt x="17174" y="2214"/>
                  </a:cubicBezTo>
                  <a:cubicBezTo>
                    <a:pt x="17212" y="2214"/>
                    <a:pt x="17250" y="2214"/>
                    <a:pt x="17288" y="2251"/>
                  </a:cubicBezTo>
                  <a:cubicBezTo>
                    <a:pt x="17325" y="2251"/>
                    <a:pt x="17363" y="2214"/>
                    <a:pt x="17401" y="2214"/>
                  </a:cubicBezTo>
                  <a:cubicBezTo>
                    <a:pt x="17420" y="2214"/>
                    <a:pt x="17439" y="2251"/>
                    <a:pt x="17439" y="2251"/>
                  </a:cubicBezTo>
                  <a:cubicBezTo>
                    <a:pt x="17458" y="2214"/>
                    <a:pt x="17477" y="2178"/>
                    <a:pt x="17477" y="2178"/>
                  </a:cubicBezTo>
                  <a:cubicBezTo>
                    <a:pt x="17477" y="2142"/>
                    <a:pt x="17477" y="2106"/>
                    <a:pt x="17477" y="2106"/>
                  </a:cubicBezTo>
                  <a:cubicBezTo>
                    <a:pt x="17496" y="2069"/>
                    <a:pt x="17515" y="2069"/>
                    <a:pt x="17515" y="2033"/>
                  </a:cubicBezTo>
                  <a:cubicBezTo>
                    <a:pt x="17552" y="2033"/>
                    <a:pt x="17590" y="2106"/>
                    <a:pt x="17609" y="2106"/>
                  </a:cubicBezTo>
                  <a:cubicBezTo>
                    <a:pt x="17647" y="2106"/>
                    <a:pt x="17704" y="2106"/>
                    <a:pt x="17742" y="2106"/>
                  </a:cubicBezTo>
                  <a:cubicBezTo>
                    <a:pt x="17760" y="2142"/>
                    <a:pt x="17779" y="2142"/>
                    <a:pt x="17779" y="2178"/>
                  </a:cubicBezTo>
                  <a:cubicBezTo>
                    <a:pt x="17779" y="2178"/>
                    <a:pt x="17779" y="2214"/>
                    <a:pt x="17798" y="2214"/>
                  </a:cubicBezTo>
                  <a:cubicBezTo>
                    <a:pt x="17760" y="2214"/>
                    <a:pt x="17647" y="2323"/>
                    <a:pt x="17647" y="2360"/>
                  </a:cubicBezTo>
                  <a:cubicBezTo>
                    <a:pt x="17647" y="2360"/>
                    <a:pt x="17647" y="2360"/>
                    <a:pt x="17647" y="2360"/>
                  </a:cubicBezTo>
                  <a:cubicBezTo>
                    <a:pt x="17647" y="2360"/>
                    <a:pt x="17647" y="2360"/>
                    <a:pt x="17647" y="2360"/>
                  </a:cubicBezTo>
                  <a:cubicBezTo>
                    <a:pt x="17723" y="2396"/>
                    <a:pt x="17723" y="2432"/>
                    <a:pt x="17760" y="2469"/>
                  </a:cubicBezTo>
                  <a:cubicBezTo>
                    <a:pt x="17779" y="2469"/>
                    <a:pt x="17779" y="2469"/>
                    <a:pt x="17798" y="2505"/>
                  </a:cubicBezTo>
                  <a:cubicBezTo>
                    <a:pt x="17817" y="2541"/>
                    <a:pt x="17817" y="2577"/>
                    <a:pt x="17855" y="2614"/>
                  </a:cubicBezTo>
                  <a:cubicBezTo>
                    <a:pt x="17874" y="2650"/>
                    <a:pt x="17912" y="2723"/>
                    <a:pt x="17950" y="2723"/>
                  </a:cubicBezTo>
                  <a:cubicBezTo>
                    <a:pt x="17987" y="2650"/>
                    <a:pt x="17987" y="2541"/>
                    <a:pt x="18044" y="2469"/>
                  </a:cubicBezTo>
                  <a:cubicBezTo>
                    <a:pt x="18044" y="2469"/>
                    <a:pt x="18044" y="2469"/>
                    <a:pt x="18044" y="2469"/>
                  </a:cubicBezTo>
                  <a:cubicBezTo>
                    <a:pt x="18044" y="2541"/>
                    <a:pt x="18063" y="2541"/>
                    <a:pt x="18082" y="2541"/>
                  </a:cubicBezTo>
                  <a:cubicBezTo>
                    <a:pt x="18101" y="2577"/>
                    <a:pt x="18120" y="2614"/>
                    <a:pt x="18139" y="2577"/>
                  </a:cubicBezTo>
                  <a:cubicBezTo>
                    <a:pt x="18177" y="2577"/>
                    <a:pt x="18214" y="2505"/>
                    <a:pt x="18252" y="2541"/>
                  </a:cubicBezTo>
                  <a:cubicBezTo>
                    <a:pt x="18271" y="2541"/>
                    <a:pt x="18347" y="2614"/>
                    <a:pt x="18347" y="2614"/>
                  </a:cubicBezTo>
                  <a:cubicBezTo>
                    <a:pt x="18385" y="2614"/>
                    <a:pt x="18366" y="2577"/>
                    <a:pt x="18385" y="2541"/>
                  </a:cubicBezTo>
                  <a:cubicBezTo>
                    <a:pt x="18404" y="2541"/>
                    <a:pt x="18404" y="2505"/>
                    <a:pt x="18422" y="2505"/>
                  </a:cubicBezTo>
                  <a:cubicBezTo>
                    <a:pt x="18422" y="2541"/>
                    <a:pt x="18441" y="2577"/>
                    <a:pt x="18479" y="2541"/>
                  </a:cubicBezTo>
                  <a:cubicBezTo>
                    <a:pt x="18479" y="2505"/>
                    <a:pt x="18479" y="2432"/>
                    <a:pt x="18479" y="2396"/>
                  </a:cubicBezTo>
                  <a:cubicBezTo>
                    <a:pt x="18479" y="2396"/>
                    <a:pt x="18441" y="2396"/>
                    <a:pt x="18422" y="2396"/>
                  </a:cubicBezTo>
                  <a:cubicBezTo>
                    <a:pt x="18441" y="2396"/>
                    <a:pt x="18441" y="2396"/>
                    <a:pt x="18441" y="2396"/>
                  </a:cubicBezTo>
                  <a:cubicBezTo>
                    <a:pt x="18441" y="2360"/>
                    <a:pt x="18441" y="2360"/>
                    <a:pt x="18441" y="2360"/>
                  </a:cubicBezTo>
                  <a:cubicBezTo>
                    <a:pt x="18460" y="2323"/>
                    <a:pt x="18479" y="2360"/>
                    <a:pt x="18517" y="2323"/>
                  </a:cubicBezTo>
                  <a:cubicBezTo>
                    <a:pt x="18536" y="2323"/>
                    <a:pt x="18555" y="2287"/>
                    <a:pt x="18574" y="2251"/>
                  </a:cubicBezTo>
                  <a:cubicBezTo>
                    <a:pt x="18630" y="2251"/>
                    <a:pt x="18725" y="2287"/>
                    <a:pt x="18782" y="2323"/>
                  </a:cubicBezTo>
                  <a:cubicBezTo>
                    <a:pt x="18801" y="2323"/>
                    <a:pt x="18820" y="2323"/>
                    <a:pt x="18839" y="2323"/>
                  </a:cubicBezTo>
                  <a:cubicBezTo>
                    <a:pt x="18839" y="2323"/>
                    <a:pt x="18839" y="2323"/>
                    <a:pt x="18839" y="2323"/>
                  </a:cubicBezTo>
                  <a:cubicBezTo>
                    <a:pt x="18820" y="2360"/>
                    <a:pt x="18820" y="2396"/>
                    <a:pt x="18801" y="2396"/>
                  </a:cubicBezTo>
                  <a:cubicBezTo>
                    <a:pt x="18820" y="2396"/>
                    <a:pt x="18839" y="2396"/>
                    <a:pt x="18857" y="2396"/>
                  </a:cubicBezTo>
                  <a:cubicBezTo>
                    <a:pt x="18857" y="2396"/>
                    <a:pt x="18857" y="2396"/>
                    <a:pt x="18857" y="2396"/>
                  </a:cubicBezTo>
                  <a:cubicBezTo>
                    <a:pt x="18857" y="2396"/>
                    <a:pt x="18857" y="2432"/>
                    <a:pt x="18857" y="2432"/>
                  </a:cubicBezTo>
                  <a:cubicBezTo>
                    <a:pt x="18857" y="2432"/>
                    <a:pt x="18857" y="2432"/>
                    <a:pt x="18839" y="2432"/>
                  </a:cubicBezTo>
                  <a:cubicBezTo>
                    <a:pt x="18820" y="2469"/>
                    <a:pt x="18801" y="2469"/>
                    <a:pt x="18801" y="2505"/>
                  </a:cubicBezTo>
                  <a:cubicBezTo>
                    <a:pt x="18857" y="2541"/>
                    <a:pt x="18895" y="2432"/>
                    <a:pt x="18914" y="2396"/>
                  </a:cubicBezTo>
                  <a:cubicBezTo>
                    <a:pt x="18990" y="2396"/>
                    <a:pt x="19047" y="2396"/>
                    <a:pt x="19103" y="2469"/>
                  </a:cubicBezTo>
                  <a:cubicBezTo>
                    <a:pt x="19103" y="2469"/>
                    <a:pt x="19103" y="2469"/>
                    <a:pt x="19103" y="2469"/>
                  </a:cubicBezTo>
                  <a:cubicBezTo>
                    <a:pt x="19065" y="2469"/>
                    <a:pt x="19047" y="2505"/>
                    <a:pt x="19028" y="2505"/>
                  </a:cubicBezTo>
                  <a:cubicBezTo>
                    <a:pt x="19028" y="2505"/>
                    <a:pt x="19028" y="2505"/>
                    <a:pt x="19028" y="2505"/>
                  </a:cubicBezTo>
                  <a:cubicBezTo>
                    <a:pt x="19047" y="2541"/>
                    <a:pt x="19065" y="2541"/>
                    <a:pt x="19084" y="2541"/>
                  </a:cubicBezTo>
                  <a:cubicBezTo>
                    <a:pt x="19122" y="2577"/>
                    <a:pt x="19160" y="2577"/>
                    <a:pt x="19179" y="2577"/>
                  </a:cubicBezTo>
                  <a:cubicBezTo>
                    <a:pt x="19198" y="2614"/>
                    <a:pt x="19217" y="2723"/>
                    <a:pt x="19236" y="2723"/>
                  </a:cubicBezTo>
                  <a:cubicBezTo>
                    <a:pt x="19274" y="2723"/>
                    <a:pt x="19311" y="2723"/>
                    <a:pt x="19330" y="2686"/>
                  </a:cubicBezTo>
                  <a:cubicBezTo>
                    <a:pt x="19368" y="2686"/>
                    <a:pt x="19387" y="2686"/>
                    <a:pt x="19425" y="2650"/>
                  </a:cubicBezTo>
                  <a:cubicBezTo>
                    <a:pt x="19463" y="2650"/>
                    <a:pt x="19595" y="2650"/>
                    <a:pt x="19633" y="2686"/>
                  </a:cubicBezTo>
                  <a:cubicBezTo>
                    <a:pt x="19652" y="2723"/>
                    <a:pt x="19690" y="2759"/>
                    <a:pt x="19709" y="2795"/>
                  </a:cubicBezTo>
                  <a:cubicBezTo>
                    <a:pt x="19709" y="2832"/>
                    <a:pt x="19709" y="2904"/>
                    <a:pt x="19690" y="2904"/>
                  </a:cubicBezTo>
                  <a:cubicBezTo>
                    <a:pt x="19709" y="2941"/>
                    <a:pt x="19746" y="2941"/>
                    <a:pt x="19765" y="2941"/>
                  </a:cubicBezTo>
                  <a:cubicBezTo>
                    <a:pt x="19765" y="3013"/>
                    <a:pt x="19765" y="3049"/>
                    <a:pt x="19784" y="3049"/>
                  </a:cubicBezTo>
                  <a:cubicBezTo>
                    <a:pt x="19803" y="3013"/>
                    <a:pt x="19822" y="2977"/>
                    <a:pt x="19841" y="2977"/>
                  </a:cubicBezTo>
                  <a:cubicBezTo>
                    <a:pt x="19879" y="2977"/>
                    <a:pt x="19898" y="2977"/>
                    <a:pt x="19917" y="2941"/>
                  </a:cubicBezTo>
                  <a:cubicBezTo>
                    <a:pt x="19936" y="2941"/>
                    <a:pt x="19936" y="2941"/>
                    <a:pt x="19954" y="2941"/>
                  </a:cubicBezTo>
                  <a:cubicBezTo>
                    <a:pt x="19992" y="2904"/>
                    <a:pt x="19992" y="2977"/>
                    <a:pt x="20011" y="2977"/>
                  </a:cubicBezTo>
                  <a:cubicBezTo>
                    <a:pt x="20030" y="2977"/>
                    <a:pt x="20049" y="2977"/>
                    <a:pt x="20068" y="2977"/>
                  </a:cubicBezTo>
                  <a:cubicBezTo>
                    <a:pt x="20125" y="3013"/>
                    <a:pt x="20144" y="2977"/>
                    <a:pt x="20181" y="2941"/>
                  </a:cubicBezTo>
                  <a:cubicBezTo>
                    <a:pt x="20200" y="2977"/>
                    <a:pt x="20219" y="3013"/>
                    <a:pt x="20238" y="3013"/>
                  </a:cubicBezTo>
                  <a:cubicBezTo>
                    <a:pt x="20257" y="3049"/>
                    <a:pt x="20276" y="3049"/>
                    <a:pt x="20295" y="3122"/>
                  </a:cubicBezTo>
                  <a:cubicBezTo>
                    <a:pt x="20314" y="3122"/>
                    <a:pt x="20389" y="3122"/>
                    <a:pt x="20389" y="3086"/>
                  </a:cubicBezTo>
                  <a:cubicBezTo>
                    <a:pt x="20408" y="3049"/>
                    <a:pt x="20389" y="2977"/>
                    <a:pt x="20371" y="2941"/>
                  </a:cubicBezTo>
                  <a:cubicBezTo>
                    <a:pt x="20371" y="2941"/>
                    <a:pt x="20352" y="2941"/>
                    <a:pt x="20352" y="2941"/>
                  </a:cubicBezTo>
                  <a:cubicBezTo>
                    <a:pt x="20352" y="2904"/>
                    <a:pt x="20371" y="2868"/>
                    <a:pt x="20371" y="2868"/>
                  </a:cubicBezTo>
                  <a:cubicBezTo>
                    <a:pt x="20427" y="2868"/>
                    <a:pt x="20484" y="2868"/>
                    <a:pt x="20522" y="2904"/>
                  </a:cubicBezTo>
                  <a:cubicBezTo>
                    <a:pt x="20522" y="2904"/>
                    <a:pt x="20522" y="2904"/>
                    <a:pt x="20522" y="2941"/>
                  </a:cubicBezTo>
                  <a:cubicBezTo>
                    <a:pt x="20579" y="2904"/>
                    <a:pt x="20654" y="2904"/>
                    <a:pt x="20692" y="2904"/>
                  </a:cubicBezTo>
                  <a:cubicBezTo>
                    <a:pt x="20711" y="2904"/>
                    <a:pt x="20730" y="2941"/>
                    <a:pt x="20749" y="2941"/>
                  </a:cubicBezTo>
                  <a:cubicBezTo>
                    <a:pt x="20787" y="2941"/>
                    <a:pt x="20806" y="2977"/>
                    <a:pt x="20825" y="2977"/>
                  </a:cubicBezTo>
                  <a:cubicBezTo>
                    <a:pt x="20862" y="3013"/>
                    <a:pt x="20919" y="3049"/>
                    <a:pt x="20957" y="3086"/>
                  </a:cubicBezTo>
                  <a:cubicBezTo>
                    <a:pt x="20957" y="3267"/>
                    <a:pt x="20957" y="3485"/>
                    <a:pt x="20957" y="3667"/>
                  </a:cubicBezTo>
                  <a:cubicBezTo>
                    <a:pt x="20957" y="3703"/>
                    <a:pt x="20957" y="3848"/>
                    <a:pt x="20957" y="3884"/>
                  </a:cubicBezTo>
                  <a:cubicBezTo>
                    <a:pt x="20938" y="3884"/>
                    <a:pt x="20919" y="3884"/>
                    <a:pt x="20900" y="3921"/>
                  </a:cubicBezTo>
                  <a:close/>
                  <a:moveTo>
                    <a:pt x="11500" y="7696"/>
                  </a:moveTo>
                  <a:cubicBezTo>
                    <a:pt x="11500" y="7696"/>
                    <a:pt x="11500" y="7696"/>
                    <a:pt x="11500" y="7696"/>
                  </a:cubicBezTo>
                  <a:cubicBezTo>
                    <a:pt x="11500" y="7696"/>
                    <a:pt x="11500" y="7696"/>
                    <a:pt x="11500" y="7696"/>
                  </a:cubicBezTo>
                  <a:cubicBezTo>
                    <a:pt x="11500" y="7696"/>
                    <a:pt x="11500" y="7696"/>
                    <a:pt x="11500" y="7696"/>
                  </a:cubicBezTo>
                  <a:cubicBezTo>
                    <a:pt x="11519" y="7696"/>
                    <a:pt x="11519" y="7696"/>
                    <a:pt x="11519" y="7696"/>
                  </a:cubicBezTo>
                  <a:cubicBezTo>
                    <a:pt x="11519" y="7696"/>
                    <a:pt x="11519" y="7696"/>
                    <a:pt x="11500" y="7696"/>
                  </a:cubicBezTo>
                  <a:close/>
                  <a:moveTo>
                    <a:pt x="13202" y="7696"/>
                  </a:moveTo>
                  <a:cubicBezTo>
                    <a:pt x="13202" y="7696"/>
                    <a:pt x="13202" y="7624"/>
                    <a:pt x="13202" y="7624"/>
                  </a:cubicBezTo>
                  <a:cubicBezTo>
                    <a:pt x="13183" y="7624"/>
                    <a:pt x="13164" y="7624"/>
                    <a:pt x="13145" y="7624"/>
                  </a:cubicBezTo>
                  <a:cubicBezTo>
                    <a:pt x="13126" y="7660"/>
                    <a:pt x="13145" y="7732"/>
                    <a:pt x="13126" y="7732"/>
                  </a:cubicBezTo>
                  <a:cubicBezTo>
                    <a:pt x="13126" y="7732"/>
                    <a:pt x="13126" y="7732"/>
                    <a:pt x="13126" y="7732"/>
                  </a:cubicBezTo>
                  <a:cubicBezTo>
                    <a:pt x="13126" y="7732"/>
                    <a:pt x="13126" y="7696"/>
                    <a:pt x="13126" y="7696"/>
                  </a:cubicBezTo>
                  <a:cubicBezTo>
                    <a:pt x="13126" y="7696"/>
                    <a:pt x="13126" y="7696"/>
                    <a:pt x="13126" y="7660"/>
                  </a:cubicBezTo>
                  <a:cubicBezTo>
                    <a:pt x="13108" y="7660"/>
                    <a:pt x="13108" y="7660"/>
                    <a:pt x="13108" y="7660"/>
                  </a:cubicBezTo>
                  <a:cubicBezTo>
                    <a:pt x="13108" y="7660"/>
                    <a:pt x="13108" y="7624"/>
                    <a:pt x="13108" y="7624"/>
                  </a:cubicBezTo>
                  <a:cubicBezTo>
                    <a:pt x="13108" y="7587"/>
                    <a:pt x="13126" y="7551"/>
                    <a:pt x="13126" y="7551"/>
                  </a:cubicBezTo>
                  <a:cubicBezTo>
                    <a:pt x="13108" y="7515"/>
                    <a:pt x="13089" y="7515"/>
                    <a:pt x="13070" y="7515"/>
                  </a:cubicBezTo>
                  <a:cubicBezTo>
                    <a:pt x="13070" y="7478"/>
                    <a:pt x="13070" y="7478"/>
                    <a:pt x="13051" y="7478"/>
                  </a:cubicBezTo>
                  <a:cubicBezTo>
                    <a:pt x="13051" y="7478"/>
                    <a:pt x="13051" y="7478"/>
                    <a:pt x="13032" y="7478"/>
                  </a:cubicBezTo>
                  <a:cubicBezTo>
                    <a:pt x="13032" y="7406"/>
                    <a:pt x="13013" y="7369"/>
                    <a:pt x="13013" y="7297"/>
                  </a:cubicBezTo>
                  <a:cubicBezTo>
                    <a:pt x="12994" y="7297"/>
                    <a:pt x="12975" y="7297"/>
                    <a:pt x="12975" y="7297"/>
                  </a:cubicBezTo>
                  <a:cubicBezTo>
                    <a:pt x="12975" y="7297"/>
                    <a:pt x="12975" y="7261"/>
                    <a:pt x="12975" y="7261"/>
                  </a:cubicBezTo>
                  <a:cubicBezTo>
                    <a:pt x="12975" y="7261"/>
                    <a:pt x="12975" y="7261"/>
                    <a:pt x="12975" y="7261"/>
                  </a:cubicBezTo>
                  <a:cubicBezTo>
                    <a:pt x="12994" y="7261"/>
                    <a:pt x="13032" y="7261"/>
                    <a:pt x="13051" y="7261"/>
                  </a:cubicBezTo>
                  <a:cubicBezTo>
                    <a:pt x="13051" y="7261"/>
                    <a:pt x="13051" y="7261"/>
                    <a:pt x="13051" y="7261"/>
                  </a:cubicBezTo>
                  <a:cubicBezTo>
                    <a:pt x="13032" y="7261"/>
                    <a:pt x="13032" y="7224"/>
                    <a:pt x="13013" y="7224"/>
                  </a:cubicBezTo>
                  <a:cubicBezTo>
                    <a:pt x="13032" y="7188"/>
                    <a:pt x="13032" y="7188"/>
                    <a:pt x="13032" y="7188"/>
                  </a:cubicBezTo>
                  <a:cubicBezTo>
                    <a:pt x="13032" y="7188"/>
                    <a:pt x="13032" y="7152"/>
                    <a:pt x="13051" y="7152"/>
                  </a:cubicBezTo>
                  <a:cubicBezTo>
                    <a:pt x="13051" y="7152"/>
                    <a:pt x="13051" y="7152"/>
                    <a:pt x="13070" y="7115"/>
                  </a:cubicBezTo>
                  <a:cubicBezTo>
                    <a:pt x="13089" y="7152"/>
                    <a:pt x="13126" y="7152"/>
                    <a:pt x="13145" y="7152"/>
                  </a:cubicBezTo>
                  <a:cubicBezTo>
                    <a:pt x="13145" y="7152"/>
                    <a:pt x="13145" y="7152"/>
                    <a:pt x="13145" y="7152"/>
                  </a:cubicBezTo>
                  <a:cubicBezTo>
                    <a:pt x="13145" y="7152"/>
                    <a:pt x="13126" y="7115"/>
                    <a:pt x="13126" y="7115"/>
                  </a:cubicBezTo>
                  <a:cubicBezTo>
                    <a:pt x="13145" y="7043"/>
                    <a:pt x="13145" y="7043"/>
                    <a:pt x="13145" y="6970"/>
                  </a:cubicBezTo>
                  <a:cubicBezTo>
                    <a:pt x="13145" y="6970"/>
                    <a:pt x="13145" y="6970"/>
                    <a:pt x="13145" y="6934"/>
                  </a:cubicBezTo>
                  <a:cubicBezTo>
                    <a:pt x="13145" y="6934"/>
                    <a:pt x="13145" y="6934"/>
                    <a:pt x="13145" y="6934"/>
                  </a:cubicBezTo>
                  <a:cubicBezTo>
                    <a:pt x="13126" y="6897"/>
                    <a:pt x="13126" y="6897"/>
                    <a:pt x="13108" y="6897"/>
                  </a:cubicBezTo>
                  <a:cubicBezTo>
                    <a:pt x="13108" y="6897"/>
                    <a:pt x="13089" y="6934"/>
                    <a:pt x="13089" y="6934"/>
                  </a:cubicBezTo>
                  <a:cubicBezTo>
                    <a:pt x="13070" y="6934"/>
                    <a:pt x="13051" y="6897"/>
                    <a:pt x="13032" y="6897"/>
                  </a:cubicBezTo>
                  <a:cubicBezTo>
                    <a:pt x="12994" y="6897"/>
                    <a:pt x="12975" y="6934"/>
                    <a:pt x="12956" y="6970"/>
                  </a:cubicBezTo>
                  <a:cubicBezTo>
                    <a:pt x="12937" y="6970"/>
                    <a:pt x="12937" y="6970"/>
                    <a:pt x="12918" y="6970"/>
                  </a:cubicBezTo>
                  <a:cubicBezTo>
                    <a:pt x="12899" y="6970"/>
                    <a:pt x="12899" y="7006"/>
                    <a:pt x="12881" y="7043"/>
                  </a:cubicBezTo>
                  <a:cubicBezTo>
                    <a:pt x="12881" y="7043"/>
                    <a:pt x="12881" y="7043"/>
                    <a:pt x="12881" y="7079"/>
                  </a:cubicBezTo>
                  <a:cubicBezTo>
                    <a:pt x="12862" y="7043"/>
                    <a:pt x="12862" y="7043"/>
                    <a:pt x="12862" y="7043"/>
                  </a:cubicBezTo>
                  <a:cubicBezTo>
                    <a:pt x="12843" y="7079"/>
                    <a:pt x="12824" y="7115"/>
                    <a:pt x="12805" y="7079"/>
                  </a:cubicBezTo>
                  <a:cubicBezTo>
                    <a:pt x="12805" y="7079"/>
                    <a:pt x="12805" y="7079"/>
                    <a:pt x="12805" y="7079"/>
                  </a:cubicBezTo>
                  <a:cubicBezTo>
                    <a:pt x="12805" y="7115"/>
                    <a:pt x="12786" y="7152"/>
                    <a:pt x="12786" y="7188"/>
                  </a:cubicBezTo>
                  <a:cubicBezTo>
                    <a:pt x="12767" y="7224"/>
                    <a:pt x="12748" y="7224"/>
                    <a:pt x="12748" y="7261"/>
                  </a:cubicBezTo>
                  <a:cubicBezTo>
                    <a:pt x="12748" y="7261"/>
                    <a:pt x="12748" y="7261"/>
                    <a:pt x="12748" y="7261"/>
                  </a:cubicBezTo>
                  <a:cubicBezTo>
                    <a:pt x="12748" y="7297"/>
                    <a:pt x="12767" y="7297"/>
                    <a:pt x="12767" y="7297"/>
                  </a:cubicBezTo>
                  <a:cubicBezTo>
                    <a:pt x="12786" y="7297"/>
                    <a:pt x="12805" y="7369"/>
                    <a:pt x="12805" y="7406"/>
                  </a:cubicBezTo>
                  <a:cubicBezTo>
                    <a:pt x="12805" y="7406"/>
                    <a:pt x="12805" y="7406"/>
                    <a:pt x="12805" y="7406"/>
                  </a:cubicBezTo>
                  <a:cubicBezTo>
                    <a:pt x="12805" y="7406"/>
                    <a:pt x="12805" y="7369"/>
                    <a:pt x="12805" y="7369"/>
                  </a:cubicBezTo>
                  <a:cubicBezTo>
                    <a:pt x="12805" y="7369"/>
                    <a:pt x="12805" y="7369"/>
                    <a:pt x="12805" y="7369"/>
                  </a:cubicBezTo>
                  <a:cubicBezTo>
                    <a:pt x="12805" y="7369"/>
                    <a:pt x="12805" y="7369"/>
                    <a:pt x="12805" y="7369"/>
                  </a:cubicBezTo>
                  <a:cubicBezTo>
                    <a:pt x="12805" y="7406"/>
                    <a:pt x="12786" y="7442"/>
                    <a:pt x="12805" y="7478"/>
                  </a:cubicBezTo>
                  <a:cubicBezTo>
                    <a:pt x="12824" y="7515"/>
                    <a:pt x="12805" y="7515"/>
                    <a:pt x="12824" y="7551"/>
                  </a:cubicBezTo>
                  <a:cubicBezTo>
                    <a:pt x="12824" y="7551"/>
                    <a:pt x="12824" y="7551"/>
                    <a:pt x="12824" y="7551"/>
                  </a:cubicBezTo>
                  <a:cubicBezTo>
                    <a:pt x="12843" y="7551"/>
                    <a:pt x="12843" y="7587"/>
                    <a:pt x="12862" y="7624"/>
                  </a:cubicBezTo>
                  <a:cubicBezTo>
                    <a:pt x="12862" y="7624"/>
                    <a:pt x="12862" y="7624"/>
                    <a:pt x="12862" y="7624"/>
                  </a:cubicBezTo>
                  <a:cubicBezTo>
                    <a:pt x="12881" y="7660"/>
                    <a:pt x="12899" y="7696"/>
                    <a:pt x="12899" y="7696"/>
                  </a:cubicBezTo>
                  <a:cubicBezTo>
                    <a:pt x="12899" y="7732"/>
                    <a:pt x="12899" y="7732"/>
                    <a:pt x="12899" y="7769"/>
                  </a:cubicBezTo>
                  <a:cubicBezTo>
                    <a:pt x="12918" y="7769"/>
                    <a:pt x="12918" y="7805"/>
                    <a:pt x="12918" y="7805"/>
                  </a:cubicBezTo>
                  <a:cubicBezTo>
                    <a:pt x="12937" y="7841"/>
                    <a:pt x="12975" y="7805"/>
                    <a:pt x="12975" y="7878"/>
                  </a:cubicBezTo>
                  <a:cubicBezTo>
                    <a:pt x="12975" y="7878"/>
                    <a:pt x="12975" y="7878"/>
                    <a:pt x="12975" y="7878"/>
                  </a:cubicBezTo>
                  <a:cubicBezTo>
                    <a:pt x="12975" y="7878"/>
                    <a:pt x="12975" y="7878"/>
                    <a:pt x="12975" y="7878"/>
                  </a:cubicBezTo>
                  <a:cubicBezTo>
                    <a:pt x="12918" y="7841"/>
                    <a:pt x="12918" y="7950"/>
                    <a:pt x="12918" y="8023"/>
                  </a:cubicBezTo>
                  <a:cubicBezTo>
                    <a:pt x="12918" y="8023"/>
                    <a:pt x="12918" y="8023"/>
                    <a:pt x="12918" y="8023"/>
                  </a:cubicBezTo>
                  <a:cubicBezTo>
                    <a:pt x="12918" y="8023"/>
                    <a:pt x="12899" y="8023"/>
                    <a:pt x="12899" y="8059"/>
                  </a:cubicBezTo>
                  <a:cubicBezTo>
                    <a:pt x="12899" y="8059"/>
                    <a:pt x="12899" y="8059"/>
                    <a:pt x="12899" y="8059"/>
                  </a:cubicBezTo>
                  <a:cubicBezTo>
                    <a:pt x="12899" y="8023"/>
                    <a:pt x="12899" y="8023"/>
                    <a:pt x="12899" y="8023"/>
                  </a:cubicBezTo>
                  <a:cubicBezTo>
                    <a:pt x="12899" y="8023"/>
                    <a:pt x="12899" y="8023"/>
                    <a:pt x="12899" y="8023"/>
                  </a:cubicBezTo>
                  <a:cubicBezTo>
                    <a:pt x="12899" y="8095"/>
                    <a:pt x="12862" y="8168"/>
                    <a:pt x="12881" y="8241"/>
                  </a:cubicBezTo>
                  <a:cubicBezTo>
                    <a:pt x="12899" y="8277"/>
                    <a:pt x="12937" y="8277"/>
                    <a:pt x="12956" y="8277"/>
                  </a:cubicBezTo>
                  <a:cubicBezTo>
                    <a:pt x="12975" y="8422"/>
                    <a:pt x="13070" y="8386"/>
                    <a:pt x="13126" y="8386"/>
                  </a:cubicBezTo>
                  <a:cubicBezTo>
                    <a:pt x="13145" y="8350"/>
                    <a:pt x="13183" y="8386"/>
                    <a:pt x="13202" y="8350"/>
                  </a:cubicBezTo>
                  <a:cubicBezTo>
                    <a:pt x="13221" y="8313"/>
                    <a:pt x="13202" y="8241"/>
                    <a:pt x="13183" y="8204"/>
                  </a:cubicBezTo>
                  <a:cubicBezTo>
                    <a:pt x="13183" y="8168"/>
                    <a:pt x="13202" y="8168"/>
                    <a:pt x="13202" y="8132"/>
                  </a:cubicBezTo>
                  <a:cubicBezTo>
                    <a:pt x="13202" y="8095"/>
                    <a:pt x="13202" y="8095"/>
                    <a:pt x="13202" y="8059"/>
                  </a:cubicBezTo>
                  <a:cubicBezTo>
                    <a:pt x="13202" y="8023"/>
                    <a:pt x="13183" y="8023"/>
                    <a:pt x="13183" y="8023"/>
                  </a:cubicBezTo>
                  <a:cubicBezTo>
                    <a:pt x="13164" y="7987"/>
                    <a:pt x="13164" y="7987"/>
                    <a:pt x="13145" y="8023"/>
                  </a:cubicBezTo>
                  <a:cubicBezTo>
                    <a:pt x="13145" y="7987"/>
                    <a:pt x="13145" y="7987"/>
                    <a:pt x="13145" y="7987"/>
                  </a:cubicBezTo>
                  <a:cubicBezTo>
                    <a:pt x="13145" y="7987"/>
                    <a:pt x="13164" y="7987"/>
                    <a:pt x="13164" y="7987"/>
                  </a:cubicBezTo>
                  <a:cubicBezTo>
                    <a:pt x="13164" y="7987"/>
                    <a:pt x="13183" y="7987"/>
                    <a:pt x="13183" y="7987"/>
                  </a:cubicBezTo>
                  <a:cubicBezTo>
                    <a:pt x="13183" y="7987"/>
                    <a:pt x="13183" y="7987"/>
                    <a:pt x="13183" y="7987"/>
                  </a:cubicBezTo>
                  <a:cubicBezTo>
                    <a:pt x="13183" y="7950"/>
                    <a:pt x="13164" y="7950"/>
                    <a:pt x="13164" y="7950"/>
                  </a:cubicBezTo>
                  <a:cubicBezTo>
                    <a:pt x="13164" y="7950"/>
                    <a:pt x="13164" y="7950"/>
                    <a:pt x="13164" y="7950"/>
                  </a:cubicBezTo>
                  <a:cubicBezTo>
                    <a:pt x="13164" y="7914"/>
                    <a:pt x="13183" y="7914"/>
                    <a:pt x="13183" y="7914"/>
                  </a:cubicBezTo>
                  <a:cubicBezTo>
                    <a:pt x="13164" y="7914"/>
                    <a:pt x="13145" y="7914"/>
                    <a:pt x="13126" y="7914"/>
                  </a:cubicBezTo>
                  <a:cubicBezTo>
                    <a:pt x="13126" y="7878"/>
                    <a:pt x="13126" y="7805"/>
                    <a:pt x="13145" y="7769"/>
                  </a:cubicBezTo>
                  <a:cubicBezTo>
                    <a:pt x="13145" y="7769"/>
                    <a:pt x="13145" y="7805"/>
                    <a:pt x="13145" y="7805"/>
                  </a:cubicBezTo>
                  <a:cubicBezTo>
                    <a:pt x="13164" y="7805"/>
                    <a:pt x="13164" y="7805"/>
                    <a:pt x="13183" y="7805"/>
                  </a:cubicBezTo>
                  <a:cubicBezTo>
                    <a:pt x="13183" y="7805"/>
                    <a:pt x="13183" y="7805"/>
                    <a:pt x="13183" y="7769"/>
                  </a:cubicBezTo>
                  <a:cubicBezTo>
                    <a:pt x="13183" y="7769"/>
                    <a:pt x="13183" y="7805"/>
                    <a:pt x="13183" y="7805"/>
                  </a:cubicBezTo>
                  <a:cubicBezTo>
                    <a:pt x="13183" y="7805"/>
                    <a:pt x="13183" y="7805"/>
                    <a:pt x="13183" y="7805"/>
                  </a:cubicBezTo>
                  <a:cubicBezTo>
                    <a:pt x="13183" y="7805"/>
                    <a:pt x="13183" y="7805"/>
                    <a:pt x="13183" y="7805"/>
                  </a:cubicBezTo>
                  <a:cubicBezTo>
                    <a:pt x="13202" y="7805"/>
                    <a:pt x="13202" y="7805"/>
                    <a:pt x="13202" y="7805"/>
                  </a:cubicBezTo>
                  <a:cubicBezTo>
                    <a:pt x="13221" y="7805"/>
                    <a:pt x="13221" y="7805"/>
                    <a:pt x="13221" y="7805"/>
                  </a:cubicBezTo>
                  <a:cubicBezTo>
                    <a:pt x="13221" y="7805"/>
                    <a:pt x="13221" y="7805"/>
                    <a:pt x="13221" y="7769"/>
                  </a:cubicBezTo>
                  <a:cubicBezTo>
                    <a:pt x="13221" y="7769"/>
                    <a:pt x="13221" y="7805"/>
                    <a:pt x="13240" y="7805"/>
                  </a:cubicBezTo>
                  <a:cubicBezTo>
                    <a:pt x="13240" y="7805"/>
                    <a:pt x="13240" y="7805"/>
                    <a:pt x="13259" y="7769"/>
                  </a:cubicBezTo>
                  <a:cubicBezTo>
                    <a:pt x="13240" y="7732"/>
                    <a:pt x="13221" y="7732"/>
                    <a:pt x="13202" y="7696"/>
                  </a:cubicBezTo>
                  <a:close/>
                  <a:moveTo>
                    <a:pt x="13978" y="1488"/>
                  </a:moveTo>
                  <a:cubicBezTo>
                    <a:pt x="13902" y="1525"/>
                    <a:pt x="13807" y="1597"/>
                    <a:pt x="13713" y="1634"/>
                  </a:cubicBezTo>
                  <a:cubicBezTo>
                    <a:pt x="13675" y="1670"/>
                    <a:pt x="13599" y="1670"/>
                    <a:pt x="13580" y="1743"/>
                  </a:cubicBezTo>
                  <a:cubicBezTo>
                    <a:pt x="13599" y="1743"/>
                    <a:pt x="13599" y="1743"/>
                    <a:pt x="13599" y="1743"/>
                  </a:cubicBezTo>
                  <a:cubicBezTo>
                    <a:pt x="13599" y="1779"/>
                    <a:pt x="13599" y="1779"/>
                    <a:pt x="13599" y="1779"/>
                  </a:cubicBezTo>
                  <a:cubicBezTo>
                    <a:pt x="13580" y="1815"/>
                    <a:pt x="13580" y="1815"/>
                    <a:pt x="13561" y="1815"/>
                  </a:cubicBezTo>
                  <a:cubicBezTo>
                    <a:pt x="13543" y="1851"/>
                    <a:pt x="13524" y="1815"/>
                    <a:pt x="13486" y="1815"/>
                  </a:cubicBezTo>
                  <a:cubicBezTo>
                    <a:pt x="13486" y="1815"/>
                    <a:pt x="13486" y="1815"/>
                    <a:pt x="13486" y="1815"/>
                  </a:cubicBezTo>
                  <a:cubicBezTo>
                    <a:pt x="13486" y="1851"/>
                    <a:pt x="13486" y="1851"/>
                    <a:pt x="13486" y="1851"/>
                  </a:cubicBezTo>
                  <a:cubicBezTo>
                    <a:pt x="13486" y="1888"/>
                    <a:pt x="13486" y="1888"/>
                    <a:pt x="13505" y="1888"/>
                  </a:cubicBezTo>
                  <a:cubicBezTo>
                    <a:pt x="13505" y="1888"/>
                    <a:pt x="13505" y="1888"/>
                    <a:pt x="13505" y="1888"/>
                  </a:cubicBezTo>
                  <a:cubicBezTo>
                    <a:pt x="13486" y="1924"/>
                    <a:pt x="13467" y="1924"/>
                    <a:pt x="13448" y="1960"/>
                  </a:cubicBezTo>
                  <a:cubicBezTo>
                    <a:pt x="13448" y="1960"/>
                    <a:pt x="13429" y="1924"/>
                    <a:pt x="13429" y="1924"/>
                  </a:cubicBezTo>
                  <a:cubicBezTo>
                    <a:pt x="13410" y="1960"/>
                    <a:pt x="13410" y="1960"/>
                    <a:pt x="13410" y="1960"/>
                  </a:cubicBezTo>
                  <a:cubicBezTo>
                    <a:pt x="13410" y="1960"/>
                    <a:pt x="13410" y="1960"/>
                    <a:pt x="13410" y="1960"/>
                  </a:cubicBezTo>
                  <a:cubicBezTo>
                    <a:pt x="13410" y="1997"/>
                    <a:pt x="13429" y="1997"/>
                    <a:pt x="13429" y="1997"/>
                  </a:cubicBezTo>
                  <a:cubicBezTo>
                    <a:pt x="13429" y="1997"/>
                    <a:pt x="13429" y="2033"/>
                    <a:pt x="13429" y="2033"/>
                  </a:cubicBezTo>
                  <a:cubicBezTo>
                    <a:pt x="13410" y="2069"/>
                    <a:pt x="13410" y="2106"/>
                    <a:pt x="13372" y="2142"/>
                  </a:cubicBezTo>
                  <a:cubicBezTo>
                    <a:pt x="13353" y="2106"/>
                    <a:pt x="13335" y="2069"/>
                    <a:pt x="13316" y="2069"/>
                  </a:cubicBezTo>
                  <a:cubicBezTo>
                    <a:pt x="13240" y="2069"/>
                    <a:pt x="13240" y="2142"/>
                    <a:pt x="13202" y="2033"/>
                  </a:cubicBezTo>
                  <a:cubicBezTo>
                    <a:pt x="13202" y="2033"/>
                    <a:pt x="13202" y="2033"/>
                    <a:pt x="13202" y="2033"/>
                  </a:cubicBezTo>
                  <a:cubicBezTo>
                    <a:pt x="13240" y="1997"/>
                    <a:pt x="13240" y="1960"/>
                    <a:pt x="13316" y="1960"/>
                  </a:cubicBezTo>
                  <a:cubicBezTo>
                    <a:pt x="13316" y="1924"/>
                    <a:pt x="13316" y="1924"/>
                    <a:pt x="13316" y="1924"/>
                  </a:cubicBezTo>
                  <a:cubicBezTo>
                    <a:pt x="13316" y="1888"/>
                    <a:pt x="13297" y="1888"/>
                    <a:pt x="13297" y="1888"/>
                  </a:cubicBezTo>
                  <a:cubicBezTo>
                    <a:pt x="13297" y="1888"/>
                    <a:pt x="13297" y="1888"/>
                    <a:pt x="13297" y="1888"/>
                  </a:cubicBezTo>
                  <a:cubicBezTo>
                    <a:pt x="13316" y="1815"/>
                    <a:pt x="13335" y="1851"/>
                    <a:pt x="13353" y="1815"/>
                  </a:cubicBezTo>
                  <a:cubicBezTo>
                    <a:pt x="13353" y="1815"/>
                    <a:pt x="13353" y="1779"/>
                    <a:pt x="13335" y="1779"/>
                  </a:cubicBezTo>
                  <a:cubicBezTo>
                    <a:pt x="13335" y="1779"/>
                    <a:pt x="13335" y="1779"/>
                    <a:pt x="13353" y="1743"/>
                  </a:cubicBezTo>
                  <a:cubicBezTo>
                    <a:pt x="13353" y="1743"/>
                    <a:pt x="13372" y="1670"/>
                    <a:pt x="13391" y="1670"/>
                  </a:cubicBezTo>
                  <a:cubicBezTo>
                    <a:pt x="13391" y="1670"/>
                    <a:pt x="13410" y="1670"/>
                    <a:pt x="13429" y="1670"/>
                  </a:cubicBezTo>
                  <a:cubicBezTo>
                    <a:pt x="13448" y="1634"/>
                    <a:pt x="13467" y="1561"/>
                    <a:pt x="13505" y="1561"/>
                  </a:cubicBezTo>
                  <a:cubicBezTo>
                    <a:pt x="13580" y="1488"/>
                    <a:pt x="13618" y="1561"/>
                    <a:pt x="13637" y="1452"/>
                  </a:cubicBezTo>
                  <a:cubicBezTo>
                    <a:pt x="13656" y="1452"/>
                    <a:pt x="13675" y="1416"/>
                    <a:pt x="13675" y="1416"/>
                  </a:cubicBezTo>
                  <a:cubicBezTo>
                    <a:pt x="13694" y="1452"/>
                    <a:pt x="13713" y="1452"/>
                    <a:pt x="13732" y="1452"/>
                  </a:cubicBezTo>
                  <a:cubicBezTo>
                    <a:pt x="13751" y="1452"/>
                    <a:pt x="13770" y="1452"/>
                    <a:pt x="13788" y="1416"/>
                  </a:cubicBezTo>
                  <a:cubicBezTo>
                    <a:pt x="13807" y="1416"/>
                    <a:pt x="13807" y="1416"/>
                    <a:pt x="13826" y="1416"/>
                  </a:cubicBezTo>
                  <a:cubicBezTo>
                    <a:pt x="13864" y="1416"/>
                    <a:pt x="13883" y="1379"/>
                    <a:pt x="13921" y="1379"/>
                  </a:cubicBezTo>
                  <a:cubicBezTo>
                    <a:pt x="13959" y="1271"/>
                    <a:pt x="13978" y="1307"/>
                    <a:pt x="14034" y="1271"/>
                  </a:cubicBezTo>
                  <a:cubicBezTo>
                    <a:pt x="14053" y="1271"/>
                    <a:pt x="14072" y="1271"/>
                    <a:pt x="14072" y="1271"/>
                  </a:cubicBezTo>
                  <a:cubicBezTo>
                    <a:pt x="14091" y="1271"/>
                    <a:pt x="14129" y="1307"/>
                    <a:pt x="14110" y="1343"/>
                  </a:cubicBezTo>
                  <a:cubicBezTo>
                    <a:pt x="14091" y="1452"/>
                    <a:pt x="14034" y="1452"/>
                    <a:pt x="13978" y="1488"/>
                  </a:cubicBezTo>
                  <a:close/>
                  <a:moveTo>
                    <a:pt x="13316" y="2142"/>
                  </a:moveTo>
                  <a:cubicBezTo>
                    <a:pt x="13316" y="2142"/>
                    <a:pt x="13335" y="2142"/>
                    <a:pt x="13353" y="2178"/>
                  </a:cubicBezTo>
                  <a:cubicBezTo>
                    <a:pt x="13335" y="2287"/>
                    <a:pt x="13278" y="2214"/>
                    <a:pt x="13297" y="2396"/>
                  </a:cubicBezTo>
                  <a:cubicBezTo>
                    <a:pt x="13297" y="2505"/>
                    <a:pt x="13316" y="2577"/>
                    <a:pt x="13335" y="2614"/>
                  </a:cubicBezTo>
                  <a:cubicBezTo>
                    <a:pt x="13353" y="2650"/>
                    <a:pt x="13391" y="2650"/>
                    <a:pt x="13391" y="2723"/>
                  </a:cubicBezTo>
                  <a:cubicBezTo>
                    <a:pt x="13372" y="2723"/>
                    <a:pt x="13335" y="2723"/>
                    <a:pt x="13297" y="2723"/>
                  </a:cubicBezTo>
                  <a:cubicBezTo>
                    <a:pt x="13278" y="2723"/>
                    <a:pt x="13278" y="2759"/>
                    <a:pt x="13259" y="2759"/>
                  </a:cubicBezTo>
                  <a:cubicBezTo>
                    <a:pt x="13240" y="2723"/>
                    <a:pt x="13240" y="2723"/>
                    <a:pt x="13240" y="2686"/>
                  </a:cubicBezTo>
                  <a:cubicBezTo>
                    <a:pt x="13221" y="2686"/>
                    <a:pt x="13202" y="2723"/>
                    <a:pt x="13183" y="2686"/>
                  </a:cubicBezTo>
                  <a:cubicBezTo>
                    <a:pt x="13183" y="2650"/>
                    <a:pt x="13202" y="2650"/>
                    <a:pt x="13221" y="2614"/>
                  </a:cubicBezTo>
                  <a:cubicBezTo>
                    <a:pt x="13221" y="2614"/>
                    <a:pt x="13221" y="2614"/>
                    <a:pt x="13221" y="2614"/>
                  </a:cubicBezTo>
                  <a:cubicBezTo>
                    <a:pt x="13183" y="2577"/>
                    <a:pt x="13164" y="2541"/>
                    <a:pt x="13108" y="2505"/>
                  </a:cubicBezTo>
                  <a:cubicBezTo>
                    <a:pt x="13089" y="2505"/>
                    <a:pt x="13089" y="2577"/>
                    <a:pt x="13051" y="2541"/>
                  </a:cubicBezTo>
                  <a:cubicBezTo>
                    <a:pt x="13051" y="2541"/>
                    <a:pt x="13051" y="2505"/>
                    <a:pt x="13051" y="2505"/>
                  </a:cubicBezTo>
                  <a:cubicBezTo>
                    <a:pt x="13032" y="2469"/>
                    <a:pt x="13051" y="2432"/>
                    <a:pt x="13051" y="2396"/>
                  </a:cubicBezTo>
                  <a:cubicBezTo>
                    <a:pt x="13070" y="2396"/>
                    <a:pt x="13070" y="2432"/>
                    <a:pt x="13089" y="2432"/>
                  </a:cubicBezTo>
                  <a:cubicBezTo>
                    <a:pt x="13108" y="2396"/>
                    <a:pt x="13145" y="2323"/>
                    <a:pt x="13145" y="2287"/>
                  </a:cubicBezTo>
                  <a:cubicBezTo>
                    <a:pt x="13126" y="2287"/>
                    <a:pt x="13126" y="2287"/>
                    <a:pt x="13108" y="2251"/>
                  </a:cubicBezTo>
                  <a:cubicBezTo>
                    <a:pt x="13108" y="2251"/>
                    <a:pt x="13108" y="2251"/>
                    <a:pt x="13108" y="2251"/>
                  </a:cubicBezTo>
                  <a:cubicBezTo>
                    <a:pt x="13126" y="2251"/>
                    <a:pt x="13145" y="2178"/>
                    <a:pt x="13164" y="2178"/>
                  </a:cubicBezTo>
                  <a:cubicBezTo>
                    <a:pt x="13183" y="2178"/>
                    <a:pt x="13202" y="2178"/>
                    <a:pt x="13202" y="2178"/>
                  </a:cubicBezTo>
                  <a:cubicBezTo>
                    <a:pt x="13240" y="2178"/>
                    <a:pt x="13278" y="2142"/>
                    <a:pt x="13316" y="2142"/>
                  </a:cubicBezTo>
                  <a:close/>
                  <a:moveTo>
                    <a:pt x="11481" y="617"/>
                  </a:moveTo>
                  <a:cubicBezTo>
                    <a:pt x="11462" y="617"/>
                    <a:pt x="11443" y="653"/>
                    <a:pt x="11424" y="653"/>
                  </a:cubicBezTo>
                  <a:cubicBezTo>
                    <a:pt x="11405" y="653"/>
                    <a:pt x="11386" y="653"/>
                    <a:pt x="11367" y="690"/>
                  </a:cubicBezTo>
                  <a:cubicBezTo>
                    <a:pt x="11367" y="690"/>
                    <a:pt x="11349" y="690"/>
                    <a:pt x="11330" y="726"/>
                  </a:cubicBezTo>
                  <a:cubicBezTo>
                    <a:pt x="11273" y="726"/>
                    <a:pt x="11216" y="726"/>
                    <a:pt x="11159" y="690"/>
                  </a:cubicBezTo>
                  <a:cubicBezTo>
                    <a:pt x="11159" y="690"/>
                    <a:pt x="11159" y="690"/>
                    <a:pt x="11159" y="653"/>
                  </a:cubicBezTo>
                  <a:cubicBezTo>
                    <a:pt x="11197" y="653"/>
                    <a:pt x="11197" y="617"/>
                    <a:pt x="11216" y="545"/>
                  </a:cubicBezTo>
                  <a:cubicBezTo>
                    <a:pt x="11216" y="545"/>
                    <a:pt x="11216" y="545"/>
                    <a:pt x="11216" y="545"/>
                  </a:cubicBezTo>
                  <a:cubicBezTo>
                    <a:pt x="11140" y="545"/>
                    <a:pt x="11046" y="581"/>
                    <a:pt x="10989" y="508"/>
                  </a:cubicBezTo>
                  <a:cubicBezTo>
                    <a:pt x="10989" y="508"/>
                    <a:pt x="10989" y="508"/>
                    <a:pt x="11008" y="508"/>
                  </a:cubicBezTo>
                  <a:cubicBezTo>
                    <a:pt x="11008" y="472"/>
                    <a:pt x="11027" y="472"/>
                    <a:pt x="11046" y="436"/>
                  </a:cubicBezTo>
                  <a:cubicBezTo>
                    <a:pt x="11065" y="399"/>
                    <a:pt x="11084" y="363"/>
                    <a:pt x="11084" y="327"/>
                  </a:cubicBezTo>
                  <a:cubicBezTo>
                    <a:pt x="11103" y="363"/>
                    <a:pt x="11122" y="363"/>
                    <a:pt x="11122" y="399"/>
                  </a:cubicBezTo>
                  <a:cubicBezTo>
                    <a:pt x="11159" y="436"/>
                    <a:pt x="11197" y="363"/>
                    <a:pt x="11235" y="472"/>
                  </a:cubicBezTo>
                  <a:cubicBezTo>
                    <a:pt x="11235" y="472"/>
                    <a:pt x="11235" y="436"/>
                    <a:pt x="11235" y="436"/>
                  </a:cubicBezTo>
                  <a:cubicBezTo>
                    <a:pt x="11273" y="436"/>
                    <a:pt x="11273" y="363"/>
                    <a:pt x="11292" y="327"/>
                  </a:cubicBezTo>
                  <a:cubicBezTo>
                    <a:pt x="11292" y="363"/>
                    <a:pt x="11292" y="436"/>
                    <a:pt x="11292" y="472"/>
                  </a:cubicBezTo>
                  <a:cubicBezTo>
                    <a:pt x="11292" y="472"/>
                    <a:pt x="11311" y="472"/>
                    <a:pt x="11311" y="472"/>
                  </a:cubicBezTo>
                  <a:cubicBezTo>
                    <a:pt x="11330" y="436"/>
                    <a:pt x="11349" y="363"/>
                    <a:pt x="11367" y="363"/>
                  </a:cubicBezTo>
                  <a:cubicBezTo>
                    <a:pt x="11386" y="363"/>
                    <a:pt x="11386" y="399"/>
                    <a:pt x="11386" y="399"/>
                  </a:cubicBezTo>
                  <a:cubicBezTo>
                    <a:pt x="11405" y="399"/>
                    <a:pt x="11405" y="436"/>
                    <a:pt x="11405" y="436"/>
                  </a:cubicBezTo>
                  <a:cubicBezTo>
                    <a:pt x="11443" y="436"/>
                    <a:pt x="11462" y="436"/>
                    <a:pt x="11481" y="436"/>
                  </a:cubicBezTo>
                  <a:cubicBezTo>
                    <a:pt x="11500" y="436"/>
                    <a:pt x="11519" y="436"/>
                    <a:pt x="11519" y="472"/>
                  </a:cubicBezTo>
                  <a:cubicBezTo>
                    <a:pt x="11538" y="472"/>
                    <a:pt x="11538" y="508"/>
                    <a:pt x="11538" y="508"/>
                  </a:cubicBezTo>
                  <a:cubicBezTo>
                    <a:pt x="11538" y="508"/>
                    <a:pt x="11538" y="508"/>
                    <a:pt x="11538" y="508"/>
                  </a:cubicBezTo>
                  <a:cubicBezTo>
                    <a:pt x="11519" y="545"/>
                    <a:pt x="11500" y="581"/>
                    <a:pt x="11481" y="617"/>
                  </a:cubicBezTo>
                  <a:close/>
                  <a:moveTo>
                    <a:pt x="10970" y="653"/>
                  </a:moveTo>
                  <a:cubicBezTo>
                    <a:pt x="10989" y="653"/>
                    <a:pt x="10989" y="617"/>
                    <a:pt x="11008" y="617"/>
                  </a:cubicBezTo>
                  <a:cubicBezTo>
                    <a:pt x="11027" y="653"/>
                    <a:pt x="11027" y="690"/>
                    <a:pt x="11046" y="690"/>
                  </a:cubicBezTo>
                  <a:cubicBezTo>
                    <a:pt x="11065" y="726"/>
                    <a:pt x="11084" y="726"/>
                    <a:pt x="11103" y="726"/>
                  </a:cubicBezTo>
                  <a:cubicBezTo>
                    <a:pt x="11122" y="726"/>
                    <a:pt x="11140" y="762"/>
                    <a:pt x="11159" y="799"/>
                  </a:cubicBezTo>
                  <a:cubicBezTo>
                    <a:pt x="11140" y="835"/>
                    <a:pt x="11140" y="835"/>
                    <a:pt x="11122" y="835"/>
                  </a:cubicBezTo>
                  <a:cubicBezTo>
                    <a:pt x="11103" y="835"/>
                    <a:pt x="11084" y="871"/>
                    <a:pt x="11065" y="871"/>
                  </a:cubicBezTo>
                  <a:cubicBezTo>
                    <a:pt x="11027" y="908"/>
                    <a:pt x="11046" y="980"/>
                    <a:pt x="11027" y="1053"/>
                  </a:cubicBezTo>
                  <a:cubicBezTo>
                    <a:pt x="11008" y="1089"/>
                    <a:pt x="11008" y="1089"/>
                    <a:pt x="11008" y="1125"/>
                  </a:cubicBezTo>
                  <a:cubicBezTo>
                    <a:pt x="10989" y="1125"/>
                    <a:pt x="10970" y="1125"/>
                    <a:pt x="10970" y="1162"/>
                  </a:cubicBezTo>
                  <a:cubicBezTo>
                    <a:pt x="10951" y="1198"/>
                    <a:pt x="10932" y="1234"/>
                    <a:pt x="10932" y="1307"/>
                  </a:cubicBezTo>
                  <a:cubicBezTo>
                    <a:pt x="10932" y="1343"/>
                    <a:pt x="10913" y="1343"/>
                    <a:pt x="10913" y="1343"/>
                  </a:cubicBezTo>
                  <a:cubicBezTo>
                    <a:pt x="10876" y="1343"/>
                    <a:pt x="10781" y="1198"/>
                    <a:pt x="10762" y="1198"/>
                  </a:cubicBezTo>
                  <a:cubicBezTo>
                    <a:pt x="10762" y="1162"/>
                    <a:pt x="10762" y="1162"/>
                    <a:pt x="10762" y="1162"/>
                  </a:cubicBezTo>
                  <a:cubicBezTo>
                    <a:pt x="10762" y="1162"/>
                    <a:pt x="10762" y="1162"/>
                    <a:pt x="10781" y="1125"/>
                  </a:cubicBezTo>
                  <a:cubicBezTo>
                    <a:pt x="10819" y="1125"/>
                    <a:pt x="10876" y="1125"/>
                    <a:pt x="10895" y="1089"/>
                  </a:cubicBezTo>
                  <a:cubicBezTo>
                    <a:pt x="10895" y="1053"/>
                    <a:pt x="10876" y="1053"/>
                    <a:pt x="10876" y="1053"/>
                  </a:cubicBezTo>
                  <a:cubicBezTo>
                    <a:pt x="10838" y="1053"/>
                    <a:pt x="10781" y="1089"/>
                    <a:pt x="10743" y="1089"/>
                  </a:cubicBezTo>
                  <a:cubicBezTo>
                    <a:pt x="10724" y="1053"/>
                    <a:pt x="10724" y="1053"/>
                    <a:pt x="10724" y="1016"/>
                  </a:cubicBezTo>
                  <a:cubicBezTo>
                    <a:pt x="10724" y="1016"/>
                    <a:pt x="10724" y="1016"/>
                    <a:pt x="10724" y="1016"/>
                  </a:cubicBezTo>
                  <a:cubicBezTo>
                    <a:pt x="10781" y="980"/>
                    <a:pt x="10857" y="980"/>
                    <a:pt x="10895" y="908"/>
                  </a:cubicBezTo>
                  <a:cubicBezTo>
                    <a:pt x="10895" y="908"/>
                    <a:pt x="10895" y="908"/>
                    <a:pt x="10895" y="908"/>
                  </a:cubicBezTo>
                  <a:cubicBezTo>
                    <a:pt x="10857" y="871"/>
                    <a:pt x="10819" y="871"/>
                    <a:pt x="10800" y="835"/>
                  </a:cubicBezTo>
                  <a:cubicBezTo>
                    <a:pt x="10762" y="835"/>
                    <a:pt x="10762" y="908"/>
                    <a:pt x="10724" y="944"/>
                  </a:cubicBezTo>
                  <a:cubicBezTo>
                    <a:pt x="10687" y="980"/>
                    <a:pt x="10611" y="835"/>
                    <a:pt x="10592" y="799"/>
                  </a:cubicBezTo>
                  <a:cubicBezTo>
                    <a:pt x="10611" y="762"/>
                    <a:pt x="10630" y="762"/>
                    <a:pt x="10630" y="726"/>
                  </a:cubicBezTo>
                  <a:cubicBezTo>
                    <a:pt x="10630" y="726"/>
                    <a:pt x="10630" y="690"/>
                    <a:pt x="10611" y="690"/>
                  </a:cubicBezTo>
                  <a:cubicBezTo>
                    <a:pt x="10611" y="690"/>
                    <a:pt x="10592" y="690"/>
                    <a:pt x="10573" y="726"/>
                  </a:cubicBezTo>
                  <a:cubicBezTo>
                    <a:pt x="10554" y="690"/>
                    <a:pt x="10535" y="653"/>
                    <a:pt x="10535" y="617"/>
                  </a:cubicBezTo>
                  <a:cubicBezTo>
                    <a:pt x="10554" y="581"/>
                    <a:pt x="10573" y="545"/>
                    <a:pt x="10611" y="545"/>
                  </a:cubicBezTo>
                  <a:cubicBezTo>
                    <a:pt x="10611" y="545"/>
                    <a:pt x="10630" y="545"/>
                    <a:pt x="10630" y="545"/>
                  </a:cubicBezTo>
                  <a:cubicBezTo>
                    <a:pt x="10649" y="545"/>
                    <a:pt x="10668" y="545"/>
                    <a:pt x="10687" y="545"/>
                  </a:cubicBezTo>
                  <a:cubicBezTo>
                    <a:pt x="10687" y="581"/>
                    <a:pt x="10687" y="617"/>
                    <a:pt x="10687" y="653"/>
                  </a:cubicBezTo>
                  <a:cubicBezTo>
                    <a:pt x="10705" y="653"/>
                    <a:pt x="10724" y="653"/>
                    <a:pt x="10743" y="653"/>
                  </a:cubicBezTo>
                  <a:cubicBezTo>
                    <a:pt x="10743" y="653"/>
                    <a:pt x="10743" y="653"/>
                    <a:pt x="10743" y="653"/>
                  </a:cubicBezTo>
                  <a:cubicBezTo>
                    <a:pt x="10743" y="617"/>
                    <a:pt x="10743" y="581"/>
                    <a:pt x="10743" y="581"/>
                  </a:cubicBezTo>
                  <a:cubicBezTo>
                    <a:pt x="10762" y="545"/>
                    <a:pt x="10781" y="545"/>
                    <a:pt x="10781" y="581"/>
                  </a:cubicBezTo>
                  <a:cubicBezTo>
                    <a:pt x="10800" y="617"/>
                    <a:pt x="10838" y="726"/>
                    <a:pt x="10857" y="726"/>
                  </a:cubicBezTo>
                  <a:cubicBezTo>
                    <a:pt x="10857" y="726"/>
                    <a:pt x="10876" y="690"/>
                    <a:pt x="10876" y="690"/>
                  </a:cubicBezTo>
                  <a:cubicBezTo>
                    <a:pt x="10876" y="653"/>
                    <a:pt x="10838" y="581"/>
                    <a:pt x="10857" y="545"/>
                  </a:cubicBezTo>
                  <a:cubicBezTo>
                    <a:pt x="10857" y="508"/>
                    <a:pt x="10857" y="508"/>
                    <a:pt x="10876" y="472"/>
                  </a:cubicBezTo>
                  <a:cubicBezTo>
                    <a:pt x="10895" y="472"/>
                    <a:pt x="10895" y="508"/>
                    <a:pt x="10913" y="508"/>
                  </a:cubicBezTo>
                  <a:cubicBezTo>
                    <a:pt x="10932" y="508"/>
                    <a:pt x="10932" y="508"/>
                    <a:pt x="10951" y="508"/>
                  </a:cubicBezTo>
                  <a:cubicBezTo>
                    <a:pt x="10951" y="545"/>
                    <a:pt x="10951" y="545"/>
                    <a:pt x="10970" y="545"/>
                  </a:cubicBezTo>
                  <a:cubicBezTo>
                    <a:pt x="10970" y="581"/>
                    <a:pt x="10951" y="617"/>
                    <a:pt x="10970" y="653"/>
                  </a:cubicBezTo>
                  <a:cubicBezTo>
                    <a:pt x="10970" y="653"/>
                    <a:pt x="10970" y="653"/>
                    <a:pt x="10970" y="653"/>
                  </a:cubicBezTo>
                  <a:close/>
                  <a:moveTo>
                    <a:pt x="9892" y="6244"/>
                  </a:moveTo>
                  <a:cubicBezTo>
                    <a:pt x="9892" y="6244"/>
                    <a:pt x="9892" y="6244"/>
                    <a:pt x="9892" y="6244"/>
                  </a:cubicBezTo>
                  <a:cubicBezTo>
                    <a:pt x="9892" y="6244"/>
                    <a:pt x="9949" y="6244"/>
                    <a:pt x="9949" y="6244"/>
                  </a:cubicBezTo>
                  <a:cubicBezTo>
                    <a:pt x="9949" y="6244"/>
                    <a:pt x="9949" y="6244"/>
                    <a:pt x="9949" y="6244"/>
                  </a:cubicBezTo>
                  <a:cubicBezTo>
                    <a:pt x="9949" y="6244"/>
                    <a:pt x="9949" y="6280"/>
                    <a:pt x="9949" y="6280"/>
                  </a:cubicBezTo>
                  <a:cubicBezTo>
                    <a:pt x="9930" y="6280"/>
                    <a:pt x="9930" y="6280"/>
                    <a:pt x="9930" y="6317"/>
                  </a:cubicBezTo>
                  <a:cubicBezTo>
                    <a:pt x="9892" y="6317"/>
                    <a:pt x="9892" y="6353"/>
                    <a:pt x="9873" y="6353"/>
                  </a:cubicBezTo>
                  <a:cubicBezTo>
                    <a:pt x="9873" y="6353"/>
                    <a:pt x="9854" y="6353"/>
                    <a:pt x="9835" y="6317"/>
                  </a:cubicBezTo>
                  <a:cubicBezTo>
                    <a:pt x="9835" y="6353"/>
                    <a:pt x="9816" y="6353"/>
                    <a:pt x="9816" y="6353"/>
                  </a:cubicBezTo>
                  <a:cubicBezTo>
                    <a:pt x="9798" y="6353"/>
                    <a:pt x="9798" y="6317"/>
                    <a:pt x="9798" y="6317"/>
                  </a:cubicBezTo>
                  <a:cubicBezTo>
                    <a:pt x="9779" y="6353"/>
                    <a:pt x="9760" y="6353"/>
                    <a:pt x="9741" y="6353"/>
                  </a:cubicBezTo>
                  <a:cubicBezTo>
                    <a:pt x="9741" y="6353"/>
                    <a:pt x="9741" y="6353"/>
                    <a:pt x="9741" y="6353"/>
                  </a:cubicBezTo>
                  <a:cubicBezTo>
                    <a:pt x="9703" y="6353"/>
                    <a:pt x="9684" y="6353"/>
                    <a:pt x="9646" y="6353"/>
                  </a:cubicBezTo>
                  <a:cubicBezTo>
                    <a:pt x="9646" y="6426"/>
                    <a:pt x="9627" y="6426"/>
                    <a:pt x="9608" y="6389"/>
                  </a:cubicBezTo>
                  <a:cubicBezTo>
                    <a:pt x="9608" y="6389"/>
                    <a:pt x="9589" y="6426"/>
                    <a:pt x="9589" y="6389"/>
                  </a:cubicBezTo>
                  <a:cubicBezTo>
                    <a:pt x="9571" y="6426"/>
                    <a:pt x="9552" y="6426"/>
                    <a:pt x="9533" y="6462"/>
                  </a:cubicBezTo>
                  <a:cubicBezTo>
                    <a:pt x="9533" y="6462"/>
                    <a:pt x="9533" y="6462"/>
                    <a:pt x="9533" y="6462"/>
                  </a:cubicBezTo>
                  <a:cubicBezTo>
                    <a:pt x="9514" y="6426"/>
                    <a:pt x="9514" y="6426"/>
                    <a:pt x="9514" y="6426"/>
                  </a:cubicBezTo>
                  <a:cubicBezTo>
                    <a:pt x="9514" y="6426"/>
                    <a:pt x="9514" y="6426"/>
                    <a:pt x="9514" y="6426"/>
                  </a:cubicBezTo>
                  <a:cubicBezTo>
                    <a:pt x="9533" y="6426"/>
                    <a:pt x="9589" y="6353"/>
                    <a:pt x="9589" y="6317"/>
                  </a:cubicBezTo>
                  <a:cubicBezTo>
                    <a:pt x="9608" y="6317"/>
                    <a:pt x="9589" y="6280"/>
                    <a:pt x="9608" y="6280"/>
                  </a:cubicBezTo>
                  <a:cubicBezTo>
                    <a:pt x="9627" y="6244"/>
                    <a:pt x="9646" y="6280"/>
                    <a:pt x="9684" y="6280"/>
                  </a:cubicBezTo>
                  <a:cubicBezTo>
                    <a:pt x="9684" y="6244"/>
                    <a:pt x="9684" y="6208"/>
                    <a:pt x="9703" y="6208"/>
                  </a:cubicBezTo>
                  <a:cubicBezTo>
                    <a:pt x="9684" y="6208"/>
                    <a:pt x="9665" y="6244"/>
                    <a:pt x="9646" y="6244"/>
                  </a:cubicBezTo>
                  <a:cubicBezTo>
                    <a:pt x="9646" y="6244"/>
                    <a:pt x="9646" y="6244"/>
                    <a:pt x="9646" y="6244"/>
                  </a:cubicBezTo>
                  <a:cubicBezTo>
                    <a:pt x="9646" y="6244"/>
                    <a:pt x="9646" y="6244"/>
                    <a:pt x="9646" y="6244"/>
                  </a:cubicBezTo>
                  <a:cubicBezTo>
                    <a:pt x="9646" y="6208"/>
                    <a:pt x="9627" y="6208"/>
                    <a:pt x="9608" y="6208"/>
                  </a:cubicBezTo>
                  <a:cubicBezTo>
                    <a:pt x="9589" y="6208"/>
                    <a:pt x="9571" y="6208"/>
                    <a:pt x="9552" y="6208"/>
                  </a:cubicBezTo>
                  <a:cubicBezTo>
                    <a:pt x="9552" y="6171"/>
                    <a:pt x="9552" y="6171"/>
                    <a:pt x="9533" y="6171"/>
                  </a:cubicBezTo>
                  <a:cubicBezTo>
                    <a:pt x="9552" y="6171"/>
                    <a:pt x="9552" y="6171"/>
                    <a:pt x="9552" y="6171"/>
                  </a:cubicBezTo>
                  <a:cubicBezTo>
                    <a:pt x="9552" y="6135"/>
                    <a:pt x="9589" y="6135"/>
                    <a:pt x="9608" y="6099"/>
                  </a:cubicBezTo>
                  <a:cubicBezTo>
                    <a:pt x="9608" y="6063"/>
                    <a:pt x="9608" y="6026"/>
                    <a:pt x="9608" y="6026"/>
                  </a:cubicBezTo>
                  <a:cubicBezTo>
                    <a:pt x="9608" y="6026"/>
                    <a:pt x="9608" y="6026"/>
                    <a:pt x="9608" y="6026"/>
                  </a:cubicBezTo>
                  <a:cubicBezTo>
                    <a:pt x="9608" y="6026"/>
                    <a:pt x="9589" y="6026"/>
                    <a:pt x="9589" y="6026"/>
                  </a:cubicBezTo>
                  <a:cubicBezTo>
                    <a:pt x="9589" y="6026"/>
                    <a:pt x="9589" y="6026"/>
                    <a:pt x="9589" y="6026"/>
                  </a:cubicBezTo>
                  <a:cubicBezTo>
                    <a:pt x="9589" y="5954"/>
                    <a:pt x="9646" y="5954"/>
                    <a:pt x="9684" y="5954"/>
                  </a:cubicBezTo>
                  <a:cubicBezTo>
                    <a:pt x="9684" y="5954"/>
                    <a:pt x="9684" y="5954"/>
                    <a:pt x="9684" y="5954"/>
                  </a:cubicBezTo>
                  <a:cubicBezTo>
                    <a:pt x="9665" y="5881"/>
                    <a:pt x="9684" y="5845"/>
                    <a:pt x="9684" y="5808"/>
                  </a:cubicBezTo>
                  <a:cubicBezTo>
                    <a:pt x="9684" y="5808"/>
                    <a:pt x="9684" y="5808"/>
                    <a:pt x="9684" y="5808"/>
                  </a:cubicBezTo>
                  <a:cubicBezTo>
                    <a:pt x="9684" y="5808"/>
                    <a:pt x="9665" y="5808"/>
                    <a:pt x="9665" y="5808"/>
                  </a:cubicBezTo>
                  <a:cubicBezTo>
                    <a:pt x="9665" y="5772"/>
                    <a:pt x="9646" y="5772"/>
                    <a:pt x="9646" y="5772"/>
                  </a:cubicBezTo>
                  <a:cubicBezTo>
                    <a:pt x="9646" y="5736"/>
                    <a:pt x="9665" y="5699"/>
                    <a:pt x="9665" y="5699"/>
                  </a:cubicBezTo>
                  <a:cubicBezTo>
                    <a:pt x="9627" y="5663"/>
                    <a:pt x="9646" y="5699"/>
                    <a:pt x="9608" y="5699"/>
                  </a:cubicBezTo>
                  <a:cubicBezTo>
                    <a:pt x="9608" y="5699"/>
                    <a:pt x="9589" y="5699"/>
                    <a:pt x="9589" y="5699"/>
                  </a:cubicBezTo>
                  <a:cubicBezTo>
                    <a:pt x="9589" y="5699"/>
                    <a:pt x="9589" y="5699"/>
                    <a:pt x="9589" y="5699"/>
                  </a:cubicBezTo>
                  <a:cubicBezTo>
                    <a:pt x="9571" y="5699"/>
                    <a:pt x="9552" y="5699"/>
                    <a:pt x="9552" y="5699"/>
                  </a:cubicBezTo>
                  <a:cubicBezTo>
                    <a:pt x="9552" y="5663"/>
                    <a:pt x="9589" y="5591"/>
                    <a:pt x="9571" y="5591"/>
                  </a:cubicBezTo>
                  <a:cubicBezTo>
                    <a:pt x="9571" y="5591"/>
                    <a:pt x="9571" y="5554"/>
                    <a:pt x="9571" y="5518"/>
                  </a:cubicBezTo>
                  <a:cubicBezTo>
                    <a:pt x="9571" y="5518"/>
                    <a:pt x="9571" y="5518"/>
                    <a:pt x="9589" y="5518"/>
                  </a:cubicBezTo>
                  <a:cubicBezTo>
                    <a:pt x="9571" y="5482"/>
                    <a:pt x="9571" y="5482"/>
                    <a:pt x="9571" y="5482"/>
                  </a:cubicBezTo>
                  <a:cubicBezTo>
                    <a:pt x="9571" y="5482"/>
                    <a:pt x="9571" y="5482"/>
                    <a:pt x="9571" y="5482"/>
                  </a:cubicBezTo>
                  <a:cubicBezTo>
                    <a:pt x="9552" y="5482"/>
                    <a:pt x="9533" y="5518"/>
                    <a:pt x="9514" y="5554"/>
                  </a:cubicBezTo>
                  <a:cubicBezTo>
                    <a:pt x="9514" y="5518"/>
                    <a:pt x="9514" y="5518"/>
                    <a:pt x="9514" y="5518"/>
                  </a:cubicBezTo>
                  <a:cubicBezTo>
                    <a:pt x="9514" y="5482"/>
                    <a:pt x="9533" y="5445"/>
                    <a:pt x="9533" y="5409"/>
                  </a:cubicBezTo>
                  <a:cubicBezTo>
                    <a:pt x="9533" y="5409"/>
                    <a:pt x="9533" y="5409"/>
                    <a:pt x="9533" y="5373"/>
                  </a:cubicBezTo>
                  <a:cubicBezTo>
                    <a:pt x="9533" y="5373"/>
                    <a:pt x="9514" y="5373"/>
                    <a:pt x="9514" y="5409"/>
                  </a:cubicBezTo>
                  <a:cubicBezTo>
                    <a:pt x="9514" y="5409"/>
                    <a:pt x="9514" y="5409"/>
                    <a:pt x="9514" y="5409"/>
                  </a:cubicBezTo>
                  <a:cubicBezTo>
                    <a:pt x="9495" y="5409"/>
                    <a:pt x="9495" y="5409"/>
                    <a:pt x="9495" y="5409"/>
                  </a:cubicBezTo>
                  <a:cubicBezTo>
                    <a:pt x="9495" y="5409"/>
                    <a:pt x="9514" y="5336"/>
                    <a:pt x="9514" y="5336"/>
                  </a:cubicBezTo>
                  <a:cubicBezTo>
                    <a:pt x="9514" y="5300"/>
                    <a:pt x="9514" y="5300"/>
                    <a:pt x="9514" y="5264"/>
                  </a:cubicBezTo>
                  <a:cubicBezTo>
                    <a:pt x="9514" y="5264"/>
                    <a:pt x="9533" y="5264"/>
                    <a:pt x="9533" y="5264"/>
                  </a:cubicBezTo>
                  <a:cubicBezTo>
                    <a:pt x="9514" y="5264"/>
                    <a:pt x="9514" y="5228"/>
                    <a:pt x="9514" y="5228"/>
                  </a:cubicBezTo>
                  <a:cubicBezTo>
                    <a:pt x="9514" y="5228"/>
                    <a:pt x="9514" y="5191"/>
                    <a:pt x="9533" y="5191"/>
                  </a:cubicBezTo>
                  <a:cubicBezTo>
                    <a:pt x="9533" y="5191"/>
                    <a:pt x="9533" y="5191"/>
                    <a:pt x="9552" y="5191"/>
                  </a:cubicBezTo>
                  <a:cubicBezTo>
                    <a:pt x="9552" y="5191"/>
                    <a:pt x="9533" y="5155"/>
                    <a:pt x="9533" y="5155"/>
                  </a:cubicBezTo>
                  <a:cubicBezTo>
                    <a:pt x="9552" y="5119"/>
                    <a:pt x="9552" y="5119"/>
                    <a:pt x="9571" y="5119"/>
                  </a:cubicBezTo>
                  <a:cubicBezTo>
                    <a:pt x="9552" y="5119"/>
                    <a:pt x="9552" y="5082"/>
                    <a:pt x="9552" y="5082"/>
                  </a:cubicBezTo>
                  <a:cubicBezTo>
                    <a:pt x="9552" y="5082"/>
                    <a:pt x="9552" y="5082"/>
                    <a:pt x="9571" y="5046"/>
                  </a:cubicBezTo>
                  <a:cubicBezTo>
                    <a:pt x="9571" y="5082"/>
                    <a:pt x="9571" y="5082"/>
                    <a:pt x="9589" y="5082"/>
                  </a:cubicBezTo>
                  <a:cubicBezTo>
                    <a:pt x="9608" y="5082"/>
                    <a:pt x="9646" y="5046"/>
                    <a:pt x="9665" y="5082"/>
                  </a:cubicBezTo>
                  <a:cubicBezTo>
                    <a:pt x="9684" y="5082"/>
                    <a:pt x="9684" y="5082"/>
                    <a:pt x="9665" y="5082"/>
                  </a:cubicBezTo>
                  <a:cubicBezTo>
                    <a:pt x="9665" y="5155"/>
                    <a:pt x="9608" y="5155"/>
                    <a:pt x="9608" y="5228"/>
                  </a:cubicBezTo>
                  <a:cubicBezTo>
                    <a:pt x="9608" y="5228"/>
                    <a:pt x="9608" y="5228"/>
                    <a:pt x="9608" y="5228"/>
                  </a:cubicBezTo>
                  <a:cubicBezTo>
                    <a:pt x="9646" y="5228"/>
                    <a:pt x="9722" y="5228"/>
                    <a:pt x="9741" y="5228"/>
                  </a:cubicBezTo>
                  <a:cubicBezTo>
                    <a:pt x="9741" y="5264"/>
                    <a:pt x="9741" y="5264"/>
                    <a:pt x="9741" y="5264"/>
                  </a:cubicBezTo>
                  <a:cubicBezTo>
                    <a:pt x="9741" y="5336"/>
                    <a:pt x="9722" y="5445"/>
                    <a:pt x="9665" y="5445"/>
                  </a:cubicBezTo>
                  <a:cubicBezTo>
                    <a:pt x="9665" y="5445"/>
                    <a:pt x="9665" y="5445"/>
                    <a:pt x="9665" y="5445"/>
                  </a:cubicBezTo>
                  <a:cubicBezTo>
                    <a:pt x="9684" y="5445"/>
                    <a:pt x="9684" y="5445"/>
                    <a:pt x="9703" y="5482"/>
                  </a:cubicBezTo>
                  <a:cubicBezTo>
                    <a:pt x="9703" y="5482"/>
                    <a:pt x="9703" y="5482"/>
                    <a:pt x="9684" y="5482"/>
                  </a:cubicBezTo>
                  <a:cubicBezTo>
                    <a:pt x="9684" y="5482"/>
                    <a:pt x="9646" y="5482"/>
                    <a:pt x="9627" y="5482"/>
                  </a:cubicBezTo>
                  <a:cubicBezTo>
                    <a:pt x="9627" y="5482"/>
                    <a:pt x="9627" y="5518"/>
                    <a:pt x="9627" y="5518"/>
                  </a:cubicBezTo>
                  <a:cubicBezTo>
                    <a:pt x="9665" y="5518"/>
                    <a:pt x="9665" y="5518"/>
                    <a:pt x="9684" y="5518"/>
                  </a:cubicBezTo>
                  <a:cubicBezTo>
                    <a:pt x="9703" y="5482"/>
                    <a:pt x="9760" y="5554"/>
                    <a:pt x="9760" y="5591"/>
                  </a:cubicBezTo>
                  <a:cubicBezTo>
                    <a:pt x="9760" y="5627"/>
                    <a:pt x="9760" y="5663"/>
                    <a:pt x="9779" y="5699"/>
                  </a:cubicBezTo>
                  <a:cubicBezTo>
                    <a:pt x="9798" y="5736"/>
                    <a:pt x="9798" y="5736"/>
                    <a:pt x="9816" y="5736"/>
                  </a:cubicBezTo>
                  <a:cubicBezTo>
                    <a:pt x="9816" y="5772"/>
                    <a:pt x="9835" y="5772"/>
                    <a:pt x="9835" y="5808"/>
                  </a:cubicBezTo>
                  <a:cubicBezTo>
                    <a:pt x="9854" y="5845"/>
                    <a:pt x="9854" y="5881"/>
                    <a:pt x="9854" y="5881"/>
                  </a:cubicBezTo>
                  <a:cubicBezTo>
                    <a:pt x="9873" y="5954"/>
                    <a:pt x="9892" y="5954"/>
                    <a:pt x="9873" y="6026"/>
                  </a:cubicBezTo>
                  <a:cubicBezTo>
                    <a:pt x="9873" y="6026"/>
                    <a:pt x="9873" y="6026"/>
                    <a:pt x="9892" y="6026"/>
                  </a:cubicBezTo>
                  <a:cubicBezTo>
                    <a:pt x="9911" y="5990"/>
                    <a:pt x="9949" y="6026"/>
                    <a:pt x="9968" y="6026"/>
                  </a:cubicBezTo>
                  <a:cubicBezTo>
                    <a:pt x="9968" y="6063"/>
                    <a:pt x="9968" y="6099"/>
                    <a:pt x="9968" y="6099"/>
                  </a:cubicBezTo>
                  <a:cubicBezTo>
                    <a:pt x="9968" y="6135"/>
                    <a:pt x="9911" y="6208"/>
                    <a:pt x="9892" y="6244"/>
                  </a:cubicBezTo>
                  <a:close/>
                  <a:moveTo>
                    <a:pt x="9514" y="5554"/>
                  </a:moveTo>
                  <a:cubicBezTo>
                    <a:pt x="9514" y="5554"/>
                    <a:pt x="9514" y="5554"/>
                    <a:pt x="9533" y="5554"/>
                  </a:cubicBezTo>
                  <a:cubicBezTo>
                    <a:pt x="9533" y="5554"/>
                    <a:pt x="9533" y="5591"/>
                    <a:pt x="9533" y="5591"/>
                  </a:cubicBezTo>
                  <a:cubicBezTo>
                    <a:pt x="9533" y="5591"/>
                    <a:pt x="9514" y="5591"/>
                    <a:pt x="9514" y="5591"/>
                  </a:cubicBezTo>
                  <a:cubicBezTo>
                    <a:pt x="9514" y="5591"/>
                    <a:pt x="9514" y="5591"/>
                    <a:pt x="9514" y="5591"/>
                  </a:cubicBezTo>
                  <a:cubicBezTo>
                    <a:pt x="9514" y="5591"/>
                    <a:pt x="9514" y="5591"/>
                    <a:pt x="9514" y="5554"/>
                  </a:cubicBezTo>
                  <a:close/>
                  <a:moveTo>
                    <a:pt x="9514" y="5772"/>
                  </a:moveTo>
                  <a:cubicBezTo>
                    <a:pt x="9495" y="5808"/>
                    <a:pt x="9495" y="5808"/>
                    <a:pt x="9476" y="5845"/>
                  </a:cubicBezTo>
                  <a:cubicBezTo>
                    <a:pt x="9476" y="5881"/>
                    <a:pt x="9495" y="5954"/>
                    <a:pt x="9495" y="6026"/>
                  </a:cubicBezTo>
                  <a:cubicBezTo>
                    <a:pt x="9495" y="6063"/>
                    <a:pt x="9476" y="6063"/>
                    <a:pt x="9476" y="6099"/>
                  </a:cubicBezTo>
                  <a:cubicBezTo>
                    <a:pt x="9457" y="6099"/>
                    <a:pt x="9457" y="6099"/>
                    <a:pt x="9438" y="6099"/>
                  </a:cubicBezTo>
                  <a:cubicBezTo>
                    <a:pt x="9438" y="6135"/>
                    <a:pt x="9438" y="6135"/>
                    <a:pt x="9438" y="6135"/>
                  </a:cubicBezTo>
                  <a:cubicBezTo>
                    <a:pt x="9419" y="6135"/>
                    <a:pt x="9400" y="6135"/>
                    <a:pt x="9381" y="6135"/>
                  </a:cubicBezTo>
                  <a:cubicBezTo>
                    <a:pt x="9381" y="6171"/>
                    <a:pt x="9363" y="6171"/>
                    <a:pt x="9344" y="6208"/>
                  </a:cubicBezTo>
                  <a:cubicBezTo>
                    <a:pt x="9325" y="6208"/>
                    <a:pt x="9325" y="6208"/>
                    <a:pt x="9325" y="6208"/>
                  </a:cubicBezTo>
                  <a:cubicBezTo>
                    <a:pt x="9306" y="6208"/>
                    <a:pt x="9287" y="6244"/>
                    <a:pt x="9268" y="6244"/>
                  </a:cubicBezTo>
                  <a:cubicBezTo>
                    <a:pt x="9268" y="6208"/>
                    <a:pt x="9268" y="6208"/>
                    <a:pt x="9249" y="6171"/>
                  </a:cubicBezTo>
                  <a:cubicBezTo>
                    <a:pt x="9249" y="6171"/>
                    <a:pt x="9249" y="6171"/>
                    <a:pt x="9230" y="6171"/>
                  </a:cubicBezTo>
                  <a:cubicBezTo>
                    <a:pt x="9230" y="6171"/>
                    <a:pt x="9230" y="6171"/>
                    <a:pt x="9230" y="6135"/>
                  </a:cubicBezTo>
                  <a:cubicBezTo>
                    <a:pt x="9230" y="6135"/>
                    <a:pt x="9249" y="6135"/>
                    <a:pt x="9249" y="6135"/>
                  </a:cubicBezTo>
                  <a:cubicBezTo>
                    <a:pt x="9249" y="6135"/>
                    <a:pt x="9249" y="6135"/>
                    <a:pt x="9249" y="6135"/>
                  </a:cubicBezTo>
                  <a:cubicBezTo>
                    <a:pt x="9230" y="6135"/>
                    <a:pt x="9230" y="6135"/>
                    <a:pt x="9211" y="6135"/>
                  </a:cubicBezTo>
                  <a:cubicBezTo>
                    <a:pt x="9211" y="6135"/>
                    <a:pt x="9211" y="6099"/>
                    <a:pt x="9211" y="6099"/>
                  </a:cubicBezTo>
                  <a:cubicBezTo>
                    <a:pt x="9230" y="6099"/>
                    <a:pt x="9249" y="6099"/>
                    <a:pt x="9249" y="6099"/>
                  </a:cubicBezTo>
                  <a:cubicBezTo>
                    <a:pt x="9268" y="6099"/>
                    <a:pt x="9268" y="6063"/>
                    <a:pt x="9268" y="6063"/>
                  </a:cubicBezTo>
                  <a:cubicBezTo>
                    <a:pt x="9287" y="6063"/>
                    <a:pt x="9306" y="6063"/>
                    <a:pt x="9306" y="6026"/>
                  </a:cubicBezTo>
                  <a:cubicBezTo>
                    <a:pt x="9287" y="6026"/>
                    <a:pt x="9287" y="6026"/>
                    <a:pt x="9268" y="6026"/>
                  </a:cubicBezTo>
                  <a:cubicBezTo>
                    <a:pt x="9268" y="6026"/>
                    <a:pt x="9268" y="6026"/>
                    <a:pt x="9268" y="6026"/>
                  </a:cubicBezTo>
                  <a:cubicBezTo>
                    <a:pt x="9268" y="6026"/>
                    <a:pt x="9287" y="6026"/>
                    <a:pt x="9287" y="6026"/>
                  </a:cubicBezTo>
                  <a:cubicBezTo>
                    <a:pt x="9287" y="5990"/>
                    <a:pt x="9287" y="5990"/>
                    <a:pt x="9287" y="5990"/>
                  </a:cubicBezTo>
                  <a:cubicBezTo>
                    <a:pt x="9287" y="5954"/>
                    <a:pt x="9306" y="5990"/>
                    <a:pt x="9306" y="5954"/>
                  </a:cubicBezTo>
                  <a:cubicBezTo>
                    <a:pt x="9306" y="5954"/>
                    <a:pt x="9306" y="5954"/>
                    <a:pt x="9306" y="5954"/>
                  </a:cubicBezTo>
                  <a:cubicBezTo>
                    <a:pt x="9306" y="5954"/>
                    <a:pt x="9249" y="5917"/>
                    <a:pt x="9230" y="5917"/>
                  </a:cubicBezTo>
                  <a:cubicBezTo>
                    <a:pt x="9249" y="5917"/>
                    <a:pt x="9249" y="5917"/>
                    <a:pt x="9249" y="5917"/>
                  </a:cubicBezTo>
                  <a:cubicBezTo>
                    <a:pt x="9249" y="5881"/>
                    <a:pt x="9249" y="5881"/>
                    <a:pt x="9249" y="5881"/>
                  </a:cubicBezTo>
                  <a:cubicBezTo>
                    <a:pt x="9249" y="5881"/>
                    <a:pt x="9249" y="5881"/>
                    <a:pt x="9268" y="5881"/>
                  </a:cubicBezTo>
                  <a:cubicBezTo>
                    <a:pt x="9249" y="5845"/>
                    <a:pt x="9268" y="5845"/>
                    <a:pt x="9268" y="5845"/>
                  </a:cubicBezTo>
                  <a:cubicBezTo>
                    <a:pt x="9268" y="5845"/>
                    <a:pt x="9268" y="5845"/>
                    <a:pt x="9268" y="5845"/>
                  </a:cubicBezTo>
                  <a:cubicBezTo>
                    <a:pt x="9249" y="5845"/>
                    <a:pt x="9249" y="5845"/>
                    <a:pt x="9230" y="5845"/>
                  </a:cubicBezTo>
                  <a:cubicBezTo>
                    <a:pt x="9230" y="5845"/>
                    <a:pt x="9230" y="5845"/>
                    <a:pt x="9230" y="5808"/>
                  </a:cubicBezTo>
                  <a:cubicBezTo>
                    <a:pt x="9249" y="5808"/>
                    <a:pt x="9249" y="5772"/>
                    <a:pt x="9249" y="5772"/>
                  </a:cubicBezTo>
                  <a:cubicBezTo>
                    <a:pt x="9268" y="5772"/>
                    <a:pt x="9306" y="5772"/>
                    <a:pt x="9344" y="5772"/>
                  </a:cubicBezTo>
                  <a:cubicBezTo>
                    <a:pt x="9325" y="5772"/>
                    <a:pt x="9325" y="5772"/>
                    <a:pt x="9325" y="5772"/>
                  </a:cubicBezTo>
                  <a:cubicBezTo>
                    <a:pt x="9344" y="5772"/>
                    <a:pt x="9363" y="5736"/>
                    <a:pt x="9363" y="5736"/>
                  </a:cubicBezTo>
                  <a:cubicBezTo>
                    <a:pt x="9344" y="5736"/>
                    <a:pt x="9325" y="5736"/>
                    <a:pt x="9325" y="5736"/>
                  </a:cubicBezTo>
                  <a:cubicBezTo>
                    <a:pt x="9325" y="5699"/>
                    <a:pt x="9325" y="5699"/>
                    <a:pt x="9325" y="5699"/>
                  </a:cubicBezTo>
                  <a:cubicBezTo>
                    <a:pt x="9325" y="5699"/>
                    <a:pt x="9344" y="5699"/>
                    <a:pt x="9344" y="5699"/>
                  </a:cubicBezTo>
                  <a:cubicBezTo>
                    <a:pt x="9344" y="5663"/>
                    <a:pt x="9363" y="5627"/>
                    <a:pt x="9381" y="5627"/>
                  </a:cubicBezTo>
                  <a:cubicBezTo>
                    <a:pt x="9400" y="5627"/>
                    <a:pt x="9400" y="5663"/>
                    <a:pt x="9419" y="5663"/>
                  </a:cubicBezTo>
                  <a:cubicBezTo>
                    <a:pt x="9438" y="5627"/>
                    <a:pt x="9476" y="5627"/>
                    <a:pt x="9495" y="5627"/>
                  </a:cubicBezTo>
                  <a:cubicBezTo>
                    <a:pt x="9495" y="5699"/>
                    <a:pt x="9514" y="5736"/>
                    <a:pt x="9514" y="5772"/>
                  </a:cubicBezTo>
                  <a:close/>
                  <a:moveTo>
                    <a:pt x="10460" y="7878"/>
                  </a:moveTo>
                  <a:cubicBezTo>
                    <a:pt x="10460" y="7878"/>
                    <a:pt x="10460" y="7878"/>
                    <a:pt x="10460" y="7914"/>
                  </a:cubicBezTo>
                  <a:cubicBezTo>
                    <a:pt x="10460" y="7914"/>
                    <a:pt x="10460" y="7950"/>
                    <a:pt x="10460" y="7950"/>
                  </a:cubicBezTo>
                  <a:cubicBezTo>
                    <a:pt x="10460" y="7987"/>
                    <a:pt x="10460" y="8023"/>
                    <a:pt x="10460" y="8023"/>
                  </a:cubicBezTo>
                  <a:cubicBezTo>
                    <a:pt x="10441" y="8023"/>
                    <a:pt x="10441" y="8023"/>
                    <a:pt x="10422" y="8023"/>
                  </a:cubicBezTo>
                  <a:cubicBezTo>
                    <a:pt x="10422" y="8059"/>
                    <a:pt x="10422" y="8059"/>
                    <a:pt x="10403" y="8059"/>
                  </a:cubicBezTo>
                  <a:cubicBezTo>
                    <a:pt x="10365" y="8059"/>
                    <a:pt x="10403" y="7950"/>
                    <a:pt x="10384" y="7878"/>
                  </a:cubicBezTo>
                  <a:cubicBezTo>
                    <a:pt x="10384" y="7841"/>
                    <a:pt x="10365" y="7841"/>
                    <a:pt x="10365" y="7805"/>
                  </a:cubicBezTo>
                  <a:cubicBezTo>
                    <a:pt x="10365" y="7805"/>
                    <a:pt x="10365" y="7805"/>
                    <a:pt x="10365" y="7805"/>
                  </a:cubicBezTo>
                  <a:cubicBezTo>
                    <a:pt x="10403" y="7805"/>
                    <a:pt x="10422" y="7805"/>
                    <a:pt x="10441" y="7769"/>
                  </a:cubicBezTo>
                  <a:cubicBezTo>
                    <a:pt x="10441" y="7769"/>
                    <a:pt x="10478" y="7841"/>
                    <a:pt x="10460" y="7878"/>
                  </a:cubicBezTo>
                  <a:close/>
                  <a:moveTo>
                    <a:pt x="10441" y="7551"/>
                  </a:moveTo>
                  <a:cubicBezTo>
                    <a:pt x="10441" y="7515"/>
                    <a:pt x="10441" y="7515"/>
                    <a:pt x="10441" y="7515"/>
                  </a:cubicBezTo>
                  <a:cubicBezTo>
                    <a:pt x="10441" y="7515"/>
                    <a:pt x="10441" y="7515"/>
                    <a:pt x="10441" y="7515"/>
                  </a:cubicBezTo>
                  <a:cubicBezTo>
                    <a:pt x="10441" y="7515"/>
                    <a:pt x="10441" y="7515"/>
                    <a:pt x="10441" y="7515"/>
                  </a:cubicBezTo>
                  <a:cubicBezTo>
                    <a:pt x="10441" y="7587"/>
                    <a:pt x="10460" y="7696"/>
                    <a:pt x="10422" y="7732"/>
                  </a:cubicBezTo>
                  <a:cubicBezTo>
                    <a:pt x="10422" y="7732"/>
                    <a:pt x="10422" y="7732"/>
                    <a:pt x="10422" y="7732"/>
                  </a:cubicBezTo>
                  <a:cubicBezTo>
                    <a:pt x="10422" y="7732"/>
                    <a:pt x="10422" y="7732"/>
                    <a:pt x="10422" y="7732"/>
                  </a:cubicBezTo>
                  <a:cubicBezTo>
                    <a:pt x="10422" y="7732"/>
                    <a:pt x="10422" y="7732"/>
                    <a:pt x="10403" y="7732"/>
                  </a:cubicBezTo>
                  <a:cubicBezTo>
                    <a:pt x="10403" y="7696"/>
                    <a:pt x="10403" y="7696"/>
                    <a:pt x="10403" y="7696"/>
                  </a:cubicBezTo>
                  <a:cubicBezTo>
                    <a:pt x="10403" y="7696"/>
                    <a:pt x="10403" y="7696"/>
                    <a:pt x="10403" y="7696"/>
                  </a:cubicBezTo>
                  <a:cubicBezTo>
                    <a:pt x="10403" y="7696"/>
                    <a:pt x="10403" y="7696"/>
                    <a:pt x="10403" y="7660"/>
                  </a:cubicBezTo>
                  <a:cubicBezTo>
                    <a:pt x="10403" y="7660"/>
                    <a:pt x="10403" y="7660"/>
                    <a:pt x="10403" y="7660"/>
                  </a:cubicBezTo>
                  <a:cubicBezTo>
                    <a:pt x="10403" y="7660"/>
                    <a:pt x="10403" y="7660"/>
                    <a:pt x="10403" y="7660"/>
                  </a:cubicBezTo>
                  <a:cubicBezTo>
                    <a:pt x="10403" y="7660"/>
                    <a:pt x="10403" y="7660"/>
                    <a:pt x="10403" y="7660"/>
                  </a:cubicBezTo>
                  <a:cubicBezTo>
                    <a:pt x="10403" y="7660"/>
                    <a:pt x="10403" y="7660"/>
                    <a:pt x="10384" y="7660"/>
                  </a:cubicBezTo>
                  <a:cubicBezTo>
                    <a:pt x="10403" y="7660"/>
                    <a:pt x="10403" y="7624"/>
                    <a:pt x="10403" y="7624"/>
                  </a:cubicBezTo>
                  <a:cubicBezTo>
                    <a:pt x="10403" y="7624"/>
                    <a:pt x="10384" y="7624"/>
                    <a:pt x="10384" y="7624"/>
                  </a:cubicBezTo>
                  <a:cubicBezTo>
                    <a:pt x="10384" y="7624"/>
                    <a:pt x="10384" y="7587"/>
                    <a:pt x="10403" y="7587"/>
                  </a:cubicBezTo>
                  <a:cubicBezTo>
                    <a:pt x="10384" y="7587"/>
                    <a:pt x="10384" y="7587"/>
                    <a:pt x="10384" y="7587"/>
                  </a:cubicBezTo>
                  <a:cubicBezTo>
                    <a:pt x="10403" y="7551"/>
                    <a:pt x="10441" y="7551"/>
                    <a:pt x="10441" y="7551"/>
                  </a:cubicBezTo>
                  <a:close/>
                  <a:moveTo>
                    <a:pt x="10800" y="8350"/>
                  </a:moveTo>
                  <a:cubicBezTo>
                    <a:pt x="10800" y="8350"/>
                    <a:pt x="10800" y="8350"/>
                    <a:pt x="10781" y="8386"/>
                  </a:cubicBezTo>
                  <a:cubicBezTo>
                    <a:pt x="10743" y="8350"/>
                    <a:pt x="10705" y="8313"/>
                    <a:pt x="10668" y="8277"/>
                  </a:cubicBezTo>
                  <a:cubicBezTo>
                    <a:pt x="10649" y="8241"/>
                    <a:pt x="10649" y="8277"/>
                    <a:pt x="10630" y="8241"/>
                  </a:cubicBezTo>
                  <a:cubicBezTo>
                    <a:pt x="10649" y="8168"/>
                    <a:pt x="10668" y="8204"/>
                    <a:pt x="10687" y="8168"/>
                  </a:cubicBezTo>
                  <a:cubicBezTo>
                    <a:pt x="10724" y="8204"/>
                    <a:pt x="10743" y="8204"/>
                    <a:pt x="10781" y="8204"/>
                  </a:cubicBezTo>
                  <a:cubicBezTo>
                    <a:pt x="10800" y="8168"/>
                    <a:pt x="10800" y="8168"/>
                    <a:pt x="10819" y="8168"/>
                  </a:cubicBezTo>
                  <a:cubicBezTo>
                    <a:pt x="10819" y="8168"/>
                    <a:pt x="10819" y="8168"/>
                    <a:pt x="10819" y="8168"/>
                  </a:cubicBezTo>
                  <a:cubicBezTo>
                    <a:pt x="10819" y="8204"/>
                    <a:pt x="10781" y="8277"/>
                    <a:pt x="10800" y="8313"/>
                  </a:cubicBezTo>
                  <a:cubicBezTo>
                    <a:pt x="10800" y="8313"/>
                    <a:pt x="10819" y="8313"/>
                    <a:pt x="10800" y="8350"/>
                  </a:cubicBezTo>
                  <a:close/>
                  <a:moveTo>
                    <a:pt x="11481" y="8567"/>
                  </a:moveTo>
                  <a:cubicBezTo>
                    <a:pt x="11481" y="8567"/>
                    <a:pt x="11481" y="8604"/>
                    <a:pt x="11481" y="8604"/>
                  </a:cubicBezTo>
                  <a:cubicBezTo>
                    <a:pt x="11443" y="8604"/>
                    <a:pt x="11424" y="8604"/>
                    <a:pt x="11386" y="8604"/>
                  </a:cubicBezTo>
                  <a:cubicBezTo>
                    <a:pt x="11386" y="8604"/>
                    <a:pt x="11386" y="8604"/>
                    <a:pt x="11386" y="8604"/>
                  </a:cubicBezTo>
                  <a:cubicBezTo>
                    <a:pt x="11367" y="8567"/>
                    <a:pt x="11330" y="8567"/>
                    <a:pt x="11311" y="8567"/>
                  </a:cubicBezTo>
                  <a:cubicBezTo>
                    <a:pt x="11311" y="8567"/>
                    <a:pt x="11311" y="8531"/>
                    <a:pt x="11311" y="8531"/>
                  </a:cubicBezTo>
                  <a:cubicBezTo>
                    <a:pt x="11311" y="8531"/>
                    <a:pt x="11330" y="8531"/>
                    <a:pt x="11330" y="8531"/>
                  </a:cubicBezTo>
                  <a:cubicBezTo>
                    <a:pt x="11330" y="8531"/>
                    <a:pt x="11330" y="8531"/>
                    <a:pt x="11330" y="8531"/>
                  </a:cubicBezTo>
                  <a:cubicBezTo>
                    <a:pt x="11330" y="8531"/>
                    <a:pt x="11330" y="8531"/>
                    <a:pt x="11330" y="8531"/>
                  </a:cubicBezTo>
                  <a:cubicBezTo>
                    <a:pt x="11330" y="8531"/>
                    <a:pt x="11330" y="8531"/>
                    <a:pt x="11349" y="8531"/>
                  </a:cubicBezTo>
                  <a:cubicBezTo>
                    <a:pt x="11349" y="8531"/>
                    <a:pt x="11349" y="8531"/>
                    <a:pt x="11349" y="8531"/>
                  </a:cubicBezTo>
                  <a:cubicBezTo>
                    <a:pt x="11349" y="8531"/>
                    <a:pt x="11349" y="8531"/>
                    <a:pt x="11349" y="8531"/>
                  </a:cubicBezTo>
                  <a:cubicBezTo>
                    <a:pt x="11349" y="8531"/>
                    <a:pt x="11349" y="8531"/>
                    <a:pt x="11349" y="8531"/>
                  </a:cubicBezTo>
                  <a:cubicBezTo>
                    <a:pt x="11367" y="8531"/>
                    <a:pt x="11349" y="8531"/>
                    <a:pt x="11367" y="8567"/>
                  </a:cubicBezTo>
                  <a:cubicBezTo>
                    <a:pt x="11367" y="8567"/>
                    <a:pt x="11386" y="8567"/>
                    <a:pt x="11405" y="8531"/>
                  </a:cubicBezTo>
                  <a:cubicBezTo>
                    <a:pt x="11424" y="8567"/>
                    <a:pt x="11424" y="8567"/>
                    <a:pt x="11443" y="8567"/>
                  </a:cubicBezTo>
                  <a:cubicBezTo>
                    <a:pt x="11443" y="8567"/>
                    <a:pt x="11443" y="8567"/>
                    <a:pt x="11443" y="8567"/>
                  </a:cubicBezTo>
                  <a:cubicBezTo>
                    <a:pt x="11443" y="8567"/>
                    <a:pt x="11443" y="8567"/>
                    <a:pt x="11443" y="8567"/>
                  </a:cubicBezTo>
                  <a:cubicBezTo>
                    <a:pt x="11443" y="8567"/>
                    <a:pt x="11443" y="8604"/>
                    <a:pt x="11462" y="8604"/>
                  </a:cubicBezTo>
                  <a:cubicBezTo>
                    <a:pt x="11462" y="8567"/>
                    <a:pt x="11481" y="8567"/>
                    <a:pt x="11481" y="8567"/>
                  </a:cubicBezTo>
                  <a:close/>
                  <a:moveTo>
                    <a:pt x="11935" y="8567"/>
                  </a:moveTo>
                  <a:cubicBezTo>
                    <a:pt x="11954" y="8531"/>
                    <a:pt x="11973" y="8531"/>
                    <a:pt x="11992" y="8495"/>
                  </a:cubicBezTo>
                  <a:cubicBezTo>
                    <a:pt x="11973" y="8531"/>
                    <a:pt x="11954" y="8531"/>
                    <a:pt x="11954" y="8567"/>
                  </a:cubicBezTo>
                  <a:cubicBezTo>
                    <a:pt x="11954" y="8567"/>
                    <a:pt x="11954" y="8604"/>
                    <a:pt x="11954" y="8604"/>
                  </a:cubicBezTo>
                  <a:cubicBezTo>
                    <a:pt x="11935" y="8604"/>
                    <a:pt x="11935" y="8640"/>
                    <a:pt x="11897" y="8640"/>
                  </a:cubicBezTo>
                  <a:cubicBezTo>
                    <a:pt x="11897" y="8640"/>
                    <a:pt x="11897" y="8640"/>
                    <a:pt x="11897" y="8640"/>
                  </a:cubicBezTo>
                  <a:cubicBezTo>
                    <a:pt x="11878" y="8640"/>
                    <a:pt x="11878" y="8640"/>
                    <a:pt x="11859" y="8640"/>
                  </a:cubicBezTo>
                  <a:cubicBezTo>
                    <a:pt x="11859" y="8604"/>
                    <a:pt x="11859" y="8604"/>
                    <a:pt x="11859" y="8604"/>
                  </a:cubicBezTo>
                  <a:cubicBezTo>
                    <a:pt x="11859" y="8604"/>
                    <a:pt x="11897" y="8567"/>
                    <a:pt x="11897" y="8567"/>
                  </a:cubicBezTo>
                  <a:cubicBezTo>
                    <a:pt x="11897" y="8567"/>
                    <a:pt x="11897" y="8567"/>
                    <a:pt x="11897" y="8531"/>
                  </a:cubicBezTo>
                  <a:cubicBezTo>
                    <a:pt x="11897" y="8531"/>
                    <a:pt x="11916" y="8567"/>
                    <a:pt x="11935" y="8567"/>
                  </a:cubicBezTo>
                  <a:close/>
                  <a:moveTo>
                    <a:pt x="9249" y="9076"/>
                  </a:moveTo>
                  <a:cubicBezTo>
                    <a:pt x="9268" y="9039"/>
                    <a:pt x="9287" y="9039"/>
                    <a:pt x="9287" y="9003"/>
                  </a:cubicBezTo>
                  <a:cubicBezTo>
                    <a:pt x="9287" y="8967"/>
                    <a:pt x="9287" y="8967"/>
                    <a:pt x="9287" y="8930"/>
                  </a:cubicBezTo>
                  <a:cubicBezTo>
                    <a:pt x="9306" y="8894"/>
                    <a:pt x="9344" y="8858"/>
                    <a:pt x="9344" y="8822"/>
                  </a:cubicBezTo>
                  <a:cubicBezTo>
                    <a:pt x="9381" y="8785"/>
                    <a:pt x="9419" y="8785"/>
                    <a:pt x="9438" y="8713"/>
                  </a:cubicBezTo>
                  <a:cubicBezTo>
                    <a:pt x="9457" y="8676"/>
                    <a:pt x="9476" y="8531"/>
                    <a:pt x="9495" y="8495"/>
                  </a:cubicBezTo>
                  <a:cubicBezTo>
                    <a:pt x="9514" y="8495"/>
                    <a:pt x="9514" y="8495"/>
                    <a:pt x="9514" y="8495"/>
                  </a:cubicBezTo>
                  <a:cubicBezTo>
                    <a:pt x="9533" y="8531"/>
                    <a:pt x="9552" y="8567"/>
                    <a:pt x="9571" y="8567"/>
                  </a:cubicBezTo>
                  <a:cubicBezTo>
                    <a:pt x="9608" y="8604"/>
                    <a:pt x="9684" y="8567"/>
                    <a:pt x="9684" y="8567"/>
                  </a:cubicBezTo>
                  <a:cubicBezTo>
                    <a:pt x="9684" y="8604"/>
                    <a:pt x="9722" y="8604"/>
                    <a:pt x="9741" y="8604"/>
                  </a:cubicBezTo>
                  <a:cubicBezTo>
                    <a:pt x="9779" y="8567"/>
                    <a:pt x="9779" y="8531"/>
                    <a:pt x="9779" y="8531"/>
                  </a:cubicBezTo>
                  <a:cubicBezTo>
                    <a:pt x="9798" y="8495"/>
                    <a:pt x="9835" y="8495"/>
                    <a:pt x="9835" y="8495"/>
                  </a:cubicBezTo>
                  <a:cubicBezTo>
                    <a:pt x="9835" y="8495"/>
                    <a:pt x="9854" y="8495"/>
                    <a:pt x="9854" y="8495"/>
                  </a:cubicBezTo>
                  <a:cubicBezTo>
                    <a:pt x="9873" y="8458"/>
                    <a:pt x="9892" y="8422"/>
                    <a:pt x="9911" y="8422"/>
                  </a:cubicBezTo>
                  <a:cubicBezTo>
                    <a:pt x="9930" y="8386"/>
                    <a:pt x="9968" y="8422"/>
                    <a:pt x="10006" y="8386"/>
                  </a:cubicBezTo>
                  <a:cubicBezTo>
                    <a:pt x="10006" y="8386"/>
                    <a:pt x="10025" y="8386"/>
                    <a:pt x="10043" y="8386"/>
                  </a:cubicBezTo>
                  <a:cubicBezTo>
                    <a:pt x="10043" y="8350"/>
                    <a:pt x="10043" y="8386"/>
                    <a:pt x="10062" y="8386"/>
                  </a:cubicBezTo>
                  <a:cubicBezTo>
                    <a:pt x="10081" y="8386"/>
                    <a:pt x="10081" y="8350"/>
                    <a:pt x="10100" y="8350"/>
                  </a:cubicBezTo>
                  <a:cubicBezTo>
                    <a:pt x="10138" y="8313"/>
                    <a:pt x="10157" y="8386"/>
                    <a:pt x="10195" y="8386"/>
                  </a:cubicBezTo>
                  <a:cubicBezTo>
                    <a:pt x="10214" y="8350"/>
                    <a:pt x="10233" y="8350"/>
                    <a:pt x="10251" y="8313"/>
                  </a:cubicBezTo>
                  <a:cubicBezTo>
                    <a:pt x="10270" y="8313"/>
                    <a:pt x="10270" y="8350"/>
                    <a:pt x="10289" y="8350"/>
                  </a:cubicBezTo>
                  <a:cubicBezTo>
                    <a:pt x="10308" y="8350"/>
                    <a:pt x="10308" y="8313"/>
                    <a:pt x="10327" y="8313"/>
                  </a:cubicBezTo>
                  <a:cubicBezTo>
                    <a:pt x="10327" y="8350"/>
                    <a:pt x="10346" y="8350"/>
                    <a:pt x="10346" y="8350"/>
                  </a:cubicBezTo>
                  <a:cubicBezTo>
                    <a:pt x="10384" y="8386"/>
                    <a:pt x="10422" y="8313"/>
                    <a:pt x="10441" y="8277"/>
                  </a:cubicBezTo>
                  <a:cubicBezTo>
                    <a:pt x="10441" y="8277"/>
                    <a:pt x="10460" y="8277"/>
                    <a:pt x="10460" y="8277"/>
                  </a:cubicBezTo>
                  <a:cubicBezTo>
                    <a:pt x="10478" y="8313"/>
                    <a:pt x="10478" y="8313"/>
                    <a:pt x="10497" y="8313"/>
                  </a:cubicBezTo>
                  <a:cubicBezTo>
                    <a:pt x="10497" y="8350"/>
                    <a:pt x="10497" y="8350"/>
                    <a:pt x="10497" y="8350"/>
                  </a:cubicBezTo>
                  <a:cubicBezTo>
                    <a:pt x="10497" y="8386"/>
                    <a:pt x="10497" y="8386"/>
                    <a:pt x="10497" y="8386"/>
                  </a:cubicBezTo>
                  <a:cubicBezTo>
                    <a:pt x="10516" y="8350"/>
                    <a:pt x="10535" y="8350"/>
                    <a:pt x="10535" y="8313"/>
                  </a:cubicBezTo>
                  <a:cubicBezTo>
                    <a:pt x="10535" y="8422"/>
                    <a:pt x="10478" y="8458"/>
                    <a:pt x="10535" y="8531"/>
                  </a:cubicBezTo>
                  <a:cubicBezTo>
                    <a:pt x="10554" y="8531"/>
                    <a:pt x="10554" y="8567"/>
                    <a:pt x="10554" y="8567"/>
                  </a:cubicBezTo>
                  <a:cubicBezTo>
                    <a:pt x="10554" y="8604"/>
                    <a:pt x="10497" y="8676"/>
                    <a:pt x="10478" y="8713"/>
                  </a:cubicBezTo>
                  <a:cubicBezTo>
                    <a:pt x="10478" y="8749"/>
                    <a:pt x="10497" y="8785"/>
                    <a:pt x="10516" y="8822"/>
                  </a:cubicBezTo>
                  <a:cubicBezTo>
                    <a:pt x="10535" y="8785"/>
                    <a:pt x="10535" y="8785"/>
                    <a:pt x="10554" y="8785"/>
                  </a:cubicBezTo>
                  <a:cubicBezTo>
                    <a:pt x="10554" y="8822"/>
                    <a:pt x="10554" y="8822"/>
                    <a:pt x="10554" y="8822"/>
                  </a:cubicBezTo>
                  <a:cubicBezTo>
                    <a:pt x="10573" y="8858"/>
                    <a:pt x="10611" y="8894"/>
                    <a:pt x="10630" y="8894"/>
                  </a:cubicBezTo>
                  <a:cubicBezTo>
                    <a:pt x="10649" y="8894"/>
                    <a:pt x="10668" y="8894"/>
                    <a:pt x="10705" y="8894"/>
                  </a:cubicBezTo>
                  <a:cubicBezTo>
                    <a:pt x="10705" y="8894"/>
                    <a:pt x="10724" y="8894"/>
                    <a:pt x="10743" y="8894"/>
                  </a:cubicBezTo>
                  <a:cubicBezTo>
                    <a:pt x="10743" y="8930"/>
                    <a:pt x="10743" y="8930"/>
                    <a:pt x="10762" y="8930"/>
                  </a:cubicBezTo>
                  <a:cubicBezTo>
                    <a:pt x="10762" y="8967"/>
                    <a:pt x="10781" y="8930"/>
                    <a:pt x="10781" y="8967"/>
                  </a:cubicBezTo>
                  <a:cubicBezTo>
                    <a:pt x="10819" y="8967"/>
                    <a:pt x="10819" y="9076"/>
                    <a:pt x="10838" y="9076"/>
                  </a:cubicBezTo>
                  <a:cubicBezTo>
                    <a:pt x="10857" y="9112"/>
                    <a:pt x="10932" y="9112"/>
                    <a:pt x="10951" y="9148"/>
                  </a:cubicBezTo>
                  <a:cubicBezTo>
                    <a:pt x="10989" y="9148"/>
                    <a:pt x="11008" y="9221"/>
                    <a:pt x="11046" y="9221"/>
                  </a:cubicBezTo>
                  <a:cubicBezTo>
                    <a:pt x="11046" y="9221"/>
                    <a:pt x="11065" y="9221"/>
                    <a:pt x="11065" y="9221"/>
                  </a:cubicBezTo>
                  <a:cubicBezTo>
                    <a:pt x="11140" y="9148"/>
                    <a:pt x="11065" y="9076"/>
                    <a:pt x="11103" y="9003"/>
                  </a:cubicBezTo>
                  <a:cubicBezTo>
                    <a:pt x="11122" y="8930"/>
                    <a:pt x="11216" y="8858"/>
                    <a:pt x="11273" y="8894"/>
                  </a:cubicBezTo>
                  <a:cubicBezTo>
                    <a:pt x="11292" y="8930"/>
                    <a:pt x="11273" y="8967"/>
                    <a:pt x="11292" y="8967"/>
                  </a:cubicBezTo>
                  <a:cubicBezTo>
                    <a:pt x="11311" y="9003"/>
                    <a:pt x="11349" y="9003"/>
                    <a:pt x="11367" y="9003"/>
                  </a:cubicBezTo>
                  <a:cubicBezTo>
                    <a:pt x="11367" y="9003"/>
                    <a:pt x="11386" y="9003"/>
                    <a:pt x="11386" y="9003"/>
                  </a:cubicBezTo>
                  <a:cubicBezTo>
                    <a:pt x="11405" y="9003"/>
                    <a:pt x="11405" y="9039"/>
                    <a:pt x="11424" y="9076"/>
                  </a:cubicBezTo>
                  <a:cubicBezTo>
                    <a:pt x="11443" y="9076"/>
                    <a:pt x="11462" y="9076"/>
                    <a:pt x="11481" y="9076"/>
                  </a:cubicBezTo>
                  <a:cubicBezTo>
                    <a:pt x="11519" y="9076"/>
                    <a:pt x="11538" y="9076"/>
                    <a:pt x="11575" y="9112"/>
                  </a:cubicBezTo>
                  <a:cubicBezTo>
                    <a:pt x="11575" y="9112"/>
                    <a:pt x="11575" y="9112"/>
                    <a:pt x="11575" y="9112"/>
                  </a:cubicBezTo>
                  <a:cubicBezTo>
                    <a:pt x="11594" y="9112"/>
                    <a:pt x="11613" y="9148"/>
                    <a:pt x="11632" y="9148"/>
                  </a:cubicBezTo>
                  <a:cubicBezTo>
                    <a:pt x="11632" y="9148"/>
                    <a:pt x="11651" y="9185"/>
                    <a:pt x="11670" y="9148"/>
                  </a:cubicBezTo>
                  <a:cubicBezTo>
                    <a:pt x="11670" y="9148"/>
                    <a:pt x="11689" y="9148"/>
                    <a:pt x="11689" y="9112"/>
                  </a:cubicBezTo>
                  <a:cubicBezTo>
                    <a:pt x="11727" y="9076"/>
                    <a:pt x="11784" y="9076"/>
                    <a:pt x="11821" y="9076"/>
                  </a:cubicBezTo>
                  <a:cubicBezTo>
                    <a:pt x="11821" y="9112"/>
                    <a:pt x="11840" y="9112"/>
                    <a:pt x="11840" y="9112"/>
                  </a:cubicBezTo>
                  <a:cubicBezTo>
                    <a:pt x="11859" y="9112"/>
                    <a:pt x="11878" y="9148"/>
                    <a:pt x="11897" y="9112"/>
                  </a:cubicBezTo>
                  <a:cubicBezTo>
                    <a:pt x="11935" y="9148"/>
                    <a:pt x="11954" y="9112"/>
                    <a:pt x="11973" y="9112"/>
                  </a:cubicBezTo>
                  <a:cubicBezTo>
                    <a:pt x="11992" y="9185"/>
                    <a:pt x="12011" y="9257"/>
                    <a:pt x="12011" y="9330"/>
                  </a:cubicBezTo>
                  <a:cubicBezTo>
                    <a:pt x="11992" y="9366"/>
                    <a:pt x="11992" y="9475"/>
                    <a:pt x="11973" y="9548"/>
                  </a:cubicBezTo>
                  <a:cubicBezTo>
                    <a:pt x="11973" y="9548"/>
                    <a:pt x="11973" y="9548"/>
                    <a:pt x="11954" y="9548"/>
                  </a:cubicBezTo>
                  <a:cubicBezTo>
                    <a:pt x="11916" y="9475"/>
                    <a:pt x="11897" y="9366"/>
                    <a:pt x="11878" y="9293"/>
                  </a:cubicBezTo>
                  <a:cubicBezTo>
                    <a:pt x="11859" y="9293"/>
                    <a:pt x="11859" y="9293"/>
                    <a:pt x="11859" y="9330"/>
                  </a:cubicBezTo>
                  <a:cubicBezTo>
                    <a:pt x="11859" y="9402"/>
                    <a:pt x="11897" y="9475"/>
                    <a:pt x="11916" y="9511"/>
                  </a:cubicBezTo>
                  <a:cubicBezTo>
                    <a:pt x="11935" y="9584"/>
                    <a:pt x="11954" y="9656"/>
                    <a:pt x="11954" y="9693"/>
                  </a:cubicBezTo>
                  <a:cubicBezTo>
                    <a:pt x="11992" y="9802"/>
                    <a:pt x="12011" y="9874"/>
                    <a:pt x="12029" y="9983"/>
                  </a:cubicBezTo>
                  <a:cubicBezTo>
                    <a:pt x="12048" y="9983"/>
                    <a:pt x="12048" y="10019"/>
                    <a:pt x="12067" y="10019"/>
                  </a:cubicBezTo>
                  <a:cubicBezTo>
                    <a:pt x="12067" y="10056"/>
                    <a:pt x="12048" y="10056"/>
                    <a:pt x="12048" y="10056"/>
                  </a:cubicBezTo>
                  <a:cubicBezTo>
                    <a:pt x="12048" y="10092"/>
                    <a:pt x="12067" y="10128"/>
                    <a:pt x="12067" y="10165"/>
                  </a:cubicBezTo>
                  <a:cubicBezTo>
                    <a:pt x="12067" y="10165"/>
                    <a:pt x="12086" y="10201"/>
                    <a:pt x="12105" y="10201"/>
                  </a:cubicBezTo>
                  <a:cubicBezTo>
                    <a:pt x="12124" y="10237"/>
                    <a:pt x="12143" y="10310"/>
                    <a:pt x="12162" y="10383"/>
                  </a:cubicBezTo>
                  <a:cubicBezTo>
                    <a:pt x="12162" y="10455"/>
                    <a:pt x="12143" y="10600"/>
                    <a:pt x="12181" y="10673"/>
                  </a:cubicBezTo>
                  <a:cubicBezTo>
                    <a:pt x="12181" y="10709"/>
                    <a:pt x="12237" y="10709"/>
                    <a:pt x="12256" y="10782"/>
                  </a:cubicBezTo>
                  <a:cubicBezTo>
                    <a:pt x="12275" y="10854"/>
                    <a:pt x="12275" y="11072"/>
                    <a:pt x="12313" y="11109"/>
                  </a:cubicBezTo>
                  <a:cubicBezTo>
                    <a:pt x="12313" y="11109"/>
                    <a:pt x="12313" y="11109"/>
                    <a:pt x="12313" y="11109"/>
                  </a:cubicBezTo>
                  <a:cubicBezTo>
                    <a:pt x="12332" y="11109"/>
                    <a:pt x="12313" y="11072"/>
                    <a:pt x="12332" y="11072"/>
                  </a:cubicBezTo>
                  <a:cubicBezTo>
                    <a:pt x="12332" y="11072"/>
                    <a:pt x="12351" y="11109"/>
                    <a:pt x="12351" y="11145"/>
                  </a:cubicBezTo>
                  <a:cubicBezTo>
                    <a:pt x="12370" y="11145"/>
                    <a:pt x="12370" y="11145"/>
                    <a:pt x="12389" y="11145"/>
                  </a:cubicBezTo>
                  <a:cubicBezTo>
                    <a:pt x="12408" y="11181"/>
                    <a:pt x="12427" y="11217"/>
                    <a:pt x="12446" y="11254"/>
                  </a:cubicBezTo>
                  <a:cubicBezTo>
                    <a:pt x="12446" y="11254"/>
                    <a:pt x="12464" y="11254"/>
                    <a:pt x="12464" y="11290"/>
                  </a:cubicBezTo>
                  <a:cubicBezTo>
                    <a:pt x="12464" y="11290"/>
                    <a:pt x="12483" y="11326"/>
                    <a:pt x="12483" y="11363"/>
                  </a:cubicBezTo>
                  <a:cubicBezTo>
                    <a:pt x="12502" y="11399"/>
                    <a:pt x="12540" y="11399"/>
                    <a:pt x="12540" y="11472"/>
                  </a:cubicBezTo>
                  <a:cubicBezTo>
                    <a:pt x="12540" y="11508"/>
                    <a:pt x="12502" y="11508"/>
                    <a:pt x="12502" y="11544"/>
                  </a:cubicBezTo>
                  <a:cubicBezTo>
                    <a:pt x="12502" y="11544"/>
                    <a:pt x="12502" y="11544"/>
                    <a:pt x="12502" y="11544"/>
                  </a:cubicBezTo>
                  <a:cubicBezTo>
                    <a:pt x="12502" y="11544"/>
                    <a:pt x="12502" y="11544"/>
                    <a:pt x="12502" y="11544"/>
                  </a:cubicBezTo>
                  <a:cubicBezTo>
                    <a:pt x="12502" y="11544"/>
                    <a:pt x="12521" y="11544"/>
                    <a:pt x="12540" y="11544"/>
                  </a:cubicBezTo>
                  <a:cubicBezTo>
                    <a:pt x="12540" y="11581"/>
                    <a:pt x="12578" y="11653"/>
                    <a:pt x="12597" y="11689"/>
                  </a:cubicBezTo>
                  <a:cubicBezTo>
                    <a:pt x="12616" y="11689"/>
                    <a:pt x="12616" y="11689"/>
                    <a:pt x="12635" y="11689"/>
                  </a:cubicBezTo>
                  <a:cubicBezTo>
                    <a:pt x="12654" y="11653"/>
                    <a:pt x="12673" y="11653"/>
                    <a:pt x="12691" y="11617"/>
                  </a:cubicBezTo>
                  <a:cubicBezTo>
                    <a:pt x="12710" y="11617"/>
                    <a:pt x="12729" y="11653"/>
                    <a:pt x="12748" y="11653"/>
                  </a:cubicBezTo>
                  <a:cubicBezTo>
                    <a:pt x="12748" y="11617"/>
                    <a:pt x="12767" y="11617"/>
                    <a:pt x="12786" y="11581"/>
                  </a:cubicBezTo>
                  <a:cubicBezTo>
                    <a:pt x="12786" y="11581"/>
                    <a:pt x="12786" y="11581"/>
                    <a:pt x="12786" y="11581"/>
                  </a:cubicBezTo>
                  <a:cubicBezTo>
                    <a:pt x="12805" y="11581"/>
                    <a:pt x="12824" y="11581"/>
                    <a:pt x="12824" y="11617"/>
                  </a:cubicBezTo>
                  <a:cubicBezTo>
                    <a:pt x="12843" y="11581"/>
                    <a:pt x="12843" y="11581"/>
                    <a:pt x="12862" y="11581"/>
                  </a:cubicBezTo>
                  <a:cubicBezTo>
                    <a:pt x="12881" y="11581"/>
                    <a:pt x="12899" y="11581"/>
                    <a:pt x="12918" y="11581"/>
                  </a:cubicBezTo>
                  <a:cubicBezTo>
                    <a:pt x="12937" y="11581"/>
                    <a:pt x="12956" y="11544"/>
                    <a:pt x="12994" y="11508"/>
                  </a:cubicBezTo>
                  <a:cubicBezTo>
                    <a:pt x="12994" y="11508"/>
                    <a:pt x="13013" y="11508"/>
                    <a:pt x="13032" y="11508"/>
                  </a:cubicBezTo>
                  <a:cubicBezTo>
                    <a:pt x="13032" y="11508"/>
                    <a:pt x="13032" y="11544"/>
                    <a:pt x="13032" y="11544"/>
                  </a:cubicBezTo>
                  <a:cubicBezTo>
                    <a:pt x="13013" y="11544"/>
                    <a:pt x="13013" y="11581"/>
                    <a:pt x="13013" y="11581"/>
                  </a:cubicBezTo>
                  <a:cubicBezTo>
                    <a:pt x="13013" y="11617"/>
                    <a:pt x="13013" y="11617"/>
                    <a:pt x="13013" y="11653"/>
                  </a:cubicBezTo>
                  <a:cubicBezTo>
                    <a:pt x="13013" y="11689"/>
                    <a:pt x="13013" y="11689"/>
                    <a:pt x="12994" y="11689"/>
                  </a:cubicBezTo>
                  <a:cubicBezTo>
                    <a:pt x="12994" y="11726"/>
                    <a:pt x="12994" y="11762"/>
                    <a:pt x="12994" y="11798"/>
                  </a:cubicBezTo>
                  <a:cubicBezTo>
                    <a:pt x="12994" y="11835"/>
                    <a:pt x="12975" y="11871"/>
                    <a:pt x="12956" y="11907"/>
                  </a:cubicBezTo>
                  <a:cubicBezTo>
                    <a:pt x="12956" y="11944"/>
                    <a:pt x="12937" y="11944"/>
                    <a:pt x="12937" y="11980"/>
                  </a:cubicBezTo>
                  <a:cubicBezTo>
                    <a:pt x="12937" y="11980"/>
                    <a:pt x="12937" y="11980"/>
                    <a:pt x="12937" y="12016"/>
                  </a:cubicBezTo>
                  <a:cubicBezTo>
                    <a:pt x="12918" y="12052"/>
                    <a:pt x="12899" y="12089"/>
                    <a:pt x="12899" y="12161"/>
                  </a:cubicBezTo>
                  <a:cubicBezTo>
                    <a:pt x="12881" y="12161"/>
                    <a:pt x="12881" y="12198"/>
                    <a:pt x="12881" y="12198"/>
                  </a:cubicBezTo>
                  <a:cubicBezTo>
                    <a:pt x="12862" y="12307"/>
                    <a:pt x="12805" y="12415"/>
                    <a:pt x="12767" y="12488"/>
                  </a:cubicBezTo>
                  <a:cubicBezTo>
                    <a:pt x="12748" y="12524"/>
                    <a:pt x="12729" y="12561"/>
                    <a:pt x="12710" y="12597"/>
                  </a:cubicBezTo>
                  <a:cubicBezTo>
                    <a:pt x="12673" y="12706"/>
                    <a:pt x="12616" y="12742"/>
                    <a:pt x="12559" y="12815"/>
                  </a:cubicBezTo>
                  <a:cubicBezTo>
                    <a:pt x="12521" y="12924"/>
                    <a:pt x="12464" y="12996"/>
                    <a:pt x="12427" y="13105"/>
                  </a:cubicBezTo>
                  <a:cubicBezTo>
                    <a:pt x="12427" y="13105"/>
                    <a:pt x="12427" y="13142"/>
                    <a:pt x="12427" y="13142"/>
                  </a:cubicBezTo>
                  <a:cubicBezTo>
                    <a:pt x="12408" y="13142"/>
                    <a:pt x="12408" y="13178"/>
                    <a:pt x="12389" y="13178"/>
                  </a:cubicBezTo>
                  <a:cubicBezTo>
                    <a:pt x="12389" y="13214"/>
                    <a:pt x="12370" y="13214"/>
                    <a:pt x="12351" y="13250"/>
                  </a:cubicBezTo>
                  <a:cubicBezTo>
                    <a:pt x="12351" y="13323"/>
                    <a:pt x="12313" y="13359"/>
                    <a:pt x="12313" y="13396"/>
                  </a:cubicBezTo>
                  <a:cubicBezTo>
                    <a:pt x="12313" y="13432"/>
                    <a:pt x="12313" y="13432"/>
                    <a:pt x="12313" y="13468"/>
                  </a:cubicBezTo>
                  <a:cubicBezTo>
                    <a:pt x="12294" y="13468"/>
                    <a:pt x="12294" y="13468"/>
                    <a:pt x="12294" y="13468"/>
                  </a:cubicBezTo>
                  <a:cubicBezTo>
                    <a:pt x="12275" y="13505"/>
                    <a:pt x="12256" y="13613"/>
                    <a:pt x="12256" y="13650"/>
                  </a:cubicBezTo>
                  <a:cubicBezTo>
                    <a:pt x="12275" y="13722"/>
                    <a:pt x="12294" y="13722"/>
                    <a:pt x="12313" y="13759"/>
                  </a:cubicBezTo>
                  <a:cubicBezTo>
                    <a:pt x="12313" y="13795"/>
                    <a:pt x="12294" y="13831"/>
                    <a:pt x="12294" y="13831"/>
                  </a:cubicBezTo>
                  <a:cubicBezTo>
                    <a:pt x="12294" y="13868"/>
                    <a:pt x="12294" y="13868"/>
                    <a:pt x="12294" y="13868"/>
                  </a:cubicBezTo>
                  <a:cubicBezTo>
                    <a:pt x="12294" y="13940"/>
                    <a:pt x="12294" y="14049"/>
                    <a:pt x="12313" y="14085"/>
                  </a:cubicBezTo>
                  <a:cubicBezTo>
                    <a:pt x="12332" y="14122"/>
                    <a:pt x="12351" y="14158"/>
                    <a:pt x="12370" y="14194"/>
                  </a:cubicBezTo>
                  <a:cubicBezTo>
                    <a:pt x="12370" y="14231"/>
                    <a:pt x="12351" y="14231"/>
                    <a:pt x="12351" y="14267"/>
                  </a:cubicBezTo>
                  <a:cubicBezTo>
                    <a:pt x="12351" y="14303"/>
                    <a:pt x="12370" y="14376"/>
                    <a:pt x="12370" y="14412"/>
                  </a:cubicBezTo>
                  <a:cubicBezTo>
                    <a:pt x="12370" y="14448"/>
                    <a:pt x="12351" y="14448"/>
                    <a:pt x="12351" y="14485"/>
                  </a:cubicBezTo>
                  <a:cubicBezTo>
                    <a:pt x="12370" y="14521"/>
                    <a:pt x="12370" y="14594"/>
                    <a:pt x="12370" y="14630"/>
                  </a:cubicBezTo>
                  <a:cubicBezTo>
                    <a:pt x="12370" y="14666"/>
                    <a:pt x="12370" y="14666"/>
                    <a:pt x="12389" y="14666"/>
                  </a:cubicBezTo>
                  <a:cubicBezTo>
                    <a:pt x="12389" y="14666"/>
                    <a:pt x="12389" y="14666"/>
                    <a:pt x="12389" y="14666"/>
                  </a:cubicBezTo>
                  <a:cubicBezTo>
                    <a:pt x="12389" y="14703"/>
                    <a:pt x="12370" y="14703"/>
                    <a:pt x="12370" y="14739"/>
                  </a:cubicBezTo>
                  <a:cubicBezTo>
                    <a:pt x="12370" y="14739"/>
                    <a:pt x="12370" y="14739"/>
                    <a:pt x="12370" y="14739"/>
                  </a:cubicBezTo>
                  <a:cubicBezTo>
                    <a:pt x="12351" y="14811"/>
                    <a:pt x="12332" y="14884"/>
                    <a:pt x="12294" y="14920"/>
                  </a:cubicBezTo>
                  <a:cubicBezTo>
                    <a:pt x="12256" y="14957"/>
                    <a:pt x="12200" y="14993"/>
                    <a:pt x="12162" y="15029"/>
                  </a:cubicBezTo>
                  <a:cubicBezTo>
                    <a:pt x="12124" y="15066"/>
                    <a:pt x="12105" y="15138"/>
                    <a:pt x="12086" y="15211"/>
                  </a:cubicBezTo>
                  <a:cubicBezTo>
                    <a:pt x="12048" y="15247"/>
                    <a:pt x="12029" y="15283"/>
                    <a:pt x="12011" y="15320"/>
                  </a:cubicBezTo>
                  <a:cubicBezTo>
                    <a:pt x="12011" y="15320"/>
                    <a:pt x="12011" y="15356"/>
                    <a:pt x="12011" y="15392"/>
                  </a:cubicBezTo>
                  <a:cubicBezTo>
                    <a:pt x="12011" y="15392"/>
                    <a:pt x="12029" y="15429"/>
                    <a:pt x="12029" y="15429"/>
                  </a:cubicBezTo>
                  <a:cubicBezTo>
                    <a:pt x="12011" y="15501"/>
                    <a:pt x="12029" y="15537"/>
                    <a:pt x="12029" y="15610"/>
                  </a:cubicBezTo>
                  <a:cubicBezTo>
                    <a:pt x="12048" y="15610"/>
                    <a:pt x="12048" y="15574"/>
                    <a:pt x="12048" y="15574"/>
                  </a:cubicBezTo>
                  <a:cubicBezTo>
                    <a:pt x="12048" y="15646"/>
                    <a:pt x="12048" y="15683"/>
                    <a:pt x="12048" y="15755"/>
                  </a:cubicBezTo>
                  <a:cubicBezTo>
                    <a:pt x="12048" y="15755"/>
                    <a:pt x="12048" y="15755"/>
                    <a:pt x="12048" y="15792"/>
                  </a:cubicBezTo>
                  <a:cubicBezTo>
                    <a:pt x="12048" y="15792"/>
                    <a:pt x="12048" y="15792"/>
                    <a:pt x="12048" y="15792"/>
                  </a:cubicBezTo>
                  <a:cubicBezTo>
                    <a:pt x="12048" y="15792"/>
                    <a:pt x="12048" y="15792"/>
                    <a:pt x="12048" y="15828"/>
                  </a:cubicBezTo>
                  <a:cubicBezTo>
                    <a:pt x="12029" y="15937"/>
                    <a:pt x="11973" y="15937"/>
                    <a:pt x="11916" y="15973"/>
                  </a:cubicBezTo>
                  <a:cubicBezTo>
                    <a:pt x="11897" y="16009"/>
                    <a:pt x="11878" y="16046"/>
                    <a:pt x="11878" y="16082"/>
                  </a:cubicBezTo>
                  <a:cubicBezTo>
                    <a:pt x="11878" y="16082"/>
                    <a:pt x="11878" y="16082"/>
                    <a:pt x="11878" y="16082"/>
                  </a:cubicBezTo>
                  <a:cubicBezTo>
                    <a:pt x="11878" y="16082"/>
                    <a:pt x="11878" y="16118"/>
                    <a:pt x="11897" y="16118"/>
                  </a:cubicBezTo>
                  <a:cubicBezTo>
                    <a:pt x="11897" y="16155"/>
                    <a:pt x="11897" y="16264"/>
                    <a:pt x="11878" y="16300"/>
                  </a:cubicBezTo>
                  <a:cubicBezTo>
                    <a:pt x="11878" y="16336"/>
                    <a:pt x="11859" y="16336"/>
                    <a:pt x="11859" y="16336"/>
                  </a:cubicBezTo>
                  <a:cubicBezTo>
                    <a:pt x="11859" y="16336"/>
                    <a:pt x="11859" y="16372"/>
                    <a:pt x="11859" y="16409"/>
                  </a:cubicBezTo>
                  <a:cubicBezTo>
                    <a:pt x="11859" y="16445"/>
                    <a:pt x="11802" y="16481"/>
                    <a:pt x="11802" y="16518"/>
                  </a:cubicBezTo>
                  <a:cubicBezTo>
                    <a:pt x="11727" y="16699"/>
                    <a:pt x="11670" y="16844"/>
                    <a:pt x="11575" y="16990"/>
                  </a:cubicBezTo>
                  <a:cubicBezTo>
                    <a:pt x="11557" y="16990"/>
                    <a:pt x="11538" y="17026"/>
                    <a:pt x="11519" y="17062"/>
                  </a:cubicBezTo>
                  <a:cubicBezTo>
                    <a:pt x="11519" y="17098"/>
                    <a:pt x="11462" y="17062"/>
                    <a:pt x="11443" y="17098"/>
                  </a:cubicBezTo>
                  <a:cubicBezTo>
                    <a:pt x="11443" y="17098"/>
                    <a:pt x="11443" y="17135"/>
                    <a:pt x="11443" y="17135"/>
                  </a:cubicBezTo>
                  <a:cubicBezTo>
                    <a:pt x="11424" y="17135"/>
                    <a:pt x="11405" y="17098"/>
                    <a:pt x="11405" y="17098"/>
                  </a:cubicBezTo>
                  <a:cubicBezTo>
                    <a:pt x="11386" y="17135"/>
                    <a:pt x="11386" y="17135"/>
                    <a:pt x="11386" y="17135"/>
                  </a:cubicBezTo>
                  <a:cubicBezTo>
                    <a:pt x="11367" y="17135"/>
                    <a:pt x="11330" y="17098"/>
                    <a:pt x="11311" y="17098"/>
                  </a:cubicBezTo>
                  <a:cubicBezTo>
                    <a:pt x="11311" y="17098"/>
                    <a:pt x="11292" y="17135"/>
                    <a:pt x="11292" y="17135"/>
                  </a:cubicBezTo>
                  <a:cubicBezTo>
                    <a:pt x="11273" y="17135"/>
                    <a:pt x="11254" y="17098"/>
                    <a:pt x="11216" y="17135"/>
                  </a:cubicBezTo>
                  <a:cubicBezTo>
                    <a:pt x="11216" y="17135"/>
                    <a:pt x="11216" y="17171"/>
                    <a:pt x="11197" y="17171"/>
                  </a:cubicBezTo>
                  <a:cubicBezTo>
                    <a:pt x="11178" y="17171"/>
                    <a:pt x="11159" y="17171"/>
                    <a:pt x="11122" y="17171"/>
                  </a:cubicBezTo>
                  <a:cubicBezTo>
                    <a:pt x="11103" y="17171"/>
                    <a:pt x="11103" y="17207"/>
                    <a:pt x="11084" y="17244"/>
                  </a:cubicBezTo>
                  <a:cubicBezTo>
                    <a:pt x="11084" y="17207"/>
                    <a:pt x="11065" y="17207"/>
                    <a:pt x="11046" y="17207"/>
                  </a:cubicBezTo>
                  <a:cubicBezTo>
                    <a:pt x="11046" y="17171"/>
                    <a:pt x="11046" y="17171"/>
                    <a:pt x="11046" y="17171"/>
                  </a:cubicBezTo>
                  <a:cubicBezTo>
                    <a:pt x="11027" y="17171"/>
                    <a:pt x="11027" y="17171"/>
                    <a:pt x="11027" y="17171"/>
                  </a:cubicBezTo>
                  <a:cubicBezTo>
                    <a:pt x="11027" y="17135"/>
                    <a:pt x="11027" y="17135"/>
                    <a:pt x="11008" y="17135"/>
                  </a:cubicBezTo>
                  <a:cubicBezTo>
                    <a:pt x="11008" y="17135"/>
                    <a:pt x="11008" y="17135"/>
                    <a:pt x="11008" y="17135"/>
                  </a:cubicBezTo>
                  <a:cubicBezTo>
                    <a:pt x="11008" y="17135"/>
                    <a:pt x="11008" y="17135"/>
                    <a:pt x="11008" y="17135"/>
                  </a:cubicBezTo>
                  <a:cubicBezTo>
                    <a:pt x="11008" y="17135"/>
                    <a:pt x="11008" y="17135"/>
                    <a:pt x="10989" y="17135"/>
                  </a:cubicBezTo>
                  <a:cubicBezTo>
                    <a:pt x="10989" y="17135"/>
                    <a:pt x="10989" y="17135"/>
                    <a:pt x="10989" y="17135"/>
                  </a:cubicBezTo>
                  <a:cubicBezTo>
                    <a:pt x="10989" y="17135"/>
                    <a:pt x="10989" y="17098"/>
                    <a:pt x="11008" y="17062"/>
                  </a:cubicBezTo>
                  <a:cubicBezTo>
                    <a:pt x="10989" y="17062"/>
                    <a:pt x="10970" y="16990"/>
                    <a:pt x="10970" y="16953"/>
                  </a:cubicBezTo>
                  <a:cubicBezTo>
                    <a:pt x="10970" y="16953"/>
                    <a:pt x="10989" y="16953"/>
                    <a:pt x="10989" y="16953"/>
                  </a:cubicBezTo>
                  <a:cubicBezTo>
                    <a:pt x="11008" y="16844"/>
                    <a:pt x="10970" y="16772"/>
                    <a:pt x="10951" y="16699"/>
                  </a:cubicBezTo>
                  <a:cubicBezTo>
                    <a:pt x="10913" y="16590"/>
                    <a:pt x="10913" y="16518"/>
                    <a:pt x="10895" y="16445"/>
                  </a:cubicBezTo>
                  <a:cubicBezTo>
                    <a:pt x="10857" y="16372"/>
                    <a:pt x="10838" y="16336"/>
                    <a:pt x="10819" y="16264"/>
                  </a:cubicBezTo>
                  <a:cubicBezTo>
                    <a:pt x="10800" y="16227"/>
                    <a:pt x="10800" y="16191"/>
                    <a:pt x="10800" y="16155"/>
                  </a:cubicBezTo>
                  <a:cubicBezTo>
                    <a:pt x="10800" y="16118"/>
                    <a:pt x="10800" y="16118"/>
                    <a:pt x="10800" y="16118"/>
                  </a:cubicBezTo>
                  <a:cubicBezTo>
                    <a:pt x="10800" y="16082"/>
                    <a:pt x="10781" y="16046"/>
                    <a:pt x="10781" y="16009"/>
                  </a:cubicBezTo>
                  <a:cubicBezTo>
                    <a:pt x="10781" y="16009"/>
                    <a:pt x="10781" y="15973"/>
                    <a:pt x="10781" y="15937"/>
                  </a:cubicBezTo>
                  <a:cubicBezTo>
                    <a:pt x="10781" y="15901"/>
                    <a:pt x="10781" y="15901"/>
                    <a:pt x="10762" y="15864"/>
                  </a:cubicBezTo>
                  <a:cubicBezTo>
                    <a:pt x="10762" y="15828"/>
                    <a:pt x="10762" y="15755"/>
                    <a:pt x="10743" y="15683"/>
                  </a:cubicBezTo>
                  <a:cubicBezTo>
                    <a:pt x="10781" y="15646"/>
                    <a:pt x="10724" y="15537"/>
                    <a:pt x="10705" y="15465"/>
                  </a:cubicBezTo>
                  <a:cubicBezTo>
                    <a:pt x="10687" y="15392"/>
                    <a:pt x="10668" y="15283"/>
                    <a:pt x="10630" y="15211"/>
                  </a:cubicBezTo>
                  <a:cubicBezTo>
                    <a:pt x="10630" y="15174"/>
                    <a:pt x="10592" y="15138"/>
                    <a:pt x="10592" y="15066"/>
                  </a:cubicBezTo>
                  <a:cubicBezTo>
                    <a:pt x="10573" y="14993"/>
                    <a:pt x="10592" y="14884"/>
                    <a:pt x="10592" y="14811"/>
                  </a:cubicBezTo>
                  <a:cubicBezTo>
                    <a:pt x="10630" y="14739"/>
                    <a:pt x="10611" y="14630"/>
                    <a:pt x="10630" y="14521"/>
                  </a:cubicBezTo>
                  <a:cubicBezTo>
                    <a:pt x="10649" y="14521"/>
                    <a:pt x="10649" y="14485"/>
                    <a:pt x="10649" y="14485"/>
                  </a:cubicBezTo>
                  <a:cubicBezTo>
                    <a:pt x="10668" y="14485"/>
                    <a:pt x="10668" y="14448"/>
                    <a:pt x="10668" y="14448"/>
                  </a:cubicBezTo>
                  <a:cubicBezTo>
                    <a:pt x="10668" y="14448"/>
                    <a:pt x="10687" y="14412"/>
                    <a:pt x="10687" y="14412"/>
                  </a:cubicBezTo>
                  <a:cubicBezTo>
                    <a:pt x="10705" y="14412"/>
                    <a:pt x="10705" y="14339"/>
                    <a:pt x="10724" y="14303"/>
                  </a:cubicBezTo>
                  <a:cubicBezTo>
                    <a:pt x="10705" y="14231"/>
                    <a:pt x="10705" y="14194"/>
                    <a:pt x="10705" y="14158"/>
                  </a:cubicBezTo>
                  <a:cubicBezTo>
                    <a:pt x="10705" y="14122"/>
                    <a:pt x="10649" y="14013"/>
                    <a:pt x="10687" y="13976"/>
                  </a:cubicBezTo>
                  <a:cubicBezTo>
                    <a:pt x="10705" y="13868"/>
                    <a:pt x="10668" y="13868"/>
                    <a:pt x="10668" y="13795"/>
                  </a:cubicBezTo>
                  <a:cubicBezTo>
                    <a:pt x="10668" y="13795"/>
                    <a:pt x="10649" y="13759"/>
                    <a:pt x="10649" y="13722"/>
                  </a:cubicBezTo>
                  <a:cubicBezTo>
                    <a:pt x="10649" y="13722"/>
                    <a:pt x="10630" y="13686"/>
                    <a:pt x="10630" y="13650"/>
                  </a:cubicBezTo>
                  <a:cubicBezTo>
                    <a:pt x="10611" y="13613"/>
                    <a:pt x="10630" y="13577"/>
                    <a:pt x="10611" y="13541"/>
                  </a:cubicBezTo>
                  <a:cubicBezTo>
                    <a:pt x="10611" y="13541"/>
                    <a:pt x="10592" y="13468"/>
                    <a:pt x="10592" y="13468"/>
                  </a:cubicBezTo>
                  <a:cubicBezTo>
                    <a:pt x="10573" y="13396"/>
                    <a:pt x="10535" y="13359"/>
                    <a:pt x="10516" y="13323"/>
                  </a:cubicBezTo>
                  <a:cubicBezTo>
                    <a:pt x="10497" y="13287"/>
                    <a:pt x="10497" y="13250"/>
                    <a:pt x="10478" y="13250"/>
                  </a:cubicBezTo>
                  <a:cubicBezTo>
                    <a:pt x="10478" y="13250"/>
                    <a:pt x="10478" y="13214"/>
                    <a:pt x="10478" y="13214"/>
                  </a:cubicBezTo>
                  <a:cubicBezTo>
                    <a:pt x="10478" y="13214"/>
                    <a:pt x="10478" y="13214"/>
                    <a:pt x="10460" y="13214"/>
                  </a:cubicBezTo>
                  <a:cubicBezTo>
                    <a:pt x="10460" y="13178"/>
                    <a:pt x="10441" y="13142"/>
                    <a:pt x="10441" y="13142"/>
                  </a:cubicBezTo>
                  <a:cubicBezTo>
                    <a:pt x="10441" y="13142"/>
                    <a:pt x="10441" y="13142"/>
                    <a:pt x="10441" y="13142"/>
                  </a:cubicBezTo>
                  <a:cubicBezTo>
                    <a:pt x="10441" y="13105"/>
                    <a:pt x="10441" y="13105"/>
                    <a:pt x="10441" y="13105"/>
                  </a:cubicBezTo>
                  <a:cubicBezTo>
                    <a:pt x="10441" y="13069"/>
                    <a:pt x="10422" y="13105"/>
                    <a:pt x="10422" y="13069"/>
                  </a:cubicBezTo>
                  <a:cubicBezTo>
                    <a:pt x="10422" y="13069"/>
                    <a:pt x="10403" y="13033"/>
                    <a:pt x="10403" y="13033"/>
                  </a:cubicBezTo>
                  <a:cubicBezTo>
                    <a:pt x="10441" y="12996"/>
                    <a:pt x="10441" y="12960"/>
                    <a:pt x="10441" y="12887"/>
                  </a:cubicBezTo>
                  <a:cubicBezTo>
                    <a:pt x="10460" y="12887"/>
                    <a:pt x="10460" y="12924"/>
                    <a:pt x="10478" y="12924"/>
                  </a:cubicBezTo>
                  <a:cubicBezTo>
                    <a:pt x="10478" y="12924"/>
                    <a:pt x="10478" y="12924"/>
                    <a:pt x="10478" y="12887"/>
                  </a:cubicBezTo>
                  <a:cubicBezTo>
                    <a:pt x="10460" y="12887"/>
                    <a:pt x="10460" y="12887"/>
                    <a:pt x="10441" y="12851"/>
                  </a:cubicBezTo>
                  <a:cubicBezTo>
                    <a:pt x="10460" y="12851"/>
                    <a:pt x="10460" y="12815"/>
                    <a:pt x="10460" y="12778"/>
                  </a:cubicBezTo>
                  <a:cubicBezTo>
                    <a:pt x="10460" y="12778"/>
                    <a:pt x="10441" y="12778"/>
                    <a:pt x="10441" y="12778"/>
                  </a:cubicBezTo>
                  <a:cubicBezTo>
                    <a:pt x="10441" y="12778"/>
                    <a:pt x="10441" y="12778"/>
                    <a:pt x="10441" y="12778"/>
                  </a:cubicBezTo>
                  <a:cubicBezTo>
                    <a:pt x="10460" y="12742"/>
                    <a:pt x="10478" y="12706"/>
                    <a:pt x="10478" y="12670"/>
                  </a:cubicBezTo>
                  <a:cubicBezTo>
                    <a:pt x="10478" y="12670"/>
                    <a:pt x="10478" y="12633"/>
                    <a:pt x="10460" y="12633"/>
                  </a:cubicBezTo>
                  <a:cubicBezTo>
                    <a:pt x="10478" y="12597"/>
                    <a:pt x="10478" y="12597"/>
                    <a:pt x="10478" y="12561"/>
                  </a:cubicBezTo>
                  <a:cubicBezTo>
                    <a:pt x="10478" y="12524"/>
                    <a:pt x="10460" y="12524"/>
                    <a:pt x="10460" y="12488"/>
                  </a:cubicBezTo>
                  <a:cubicBezTo>
                    <a:pt x="10460" y="12488"/>
                    <a:pt x="10460" y="12452"/>
                    <a:pt x="10460" y="12452"/>
                  </a:cubicBezTo>
                  <a:cubicBezTo>
                    <a:pt x="10460" y="12452"/>
                    <a:pt x="10460" y="12452"/>
                    <a:pt x="10460" y="12452"/>
                  </a:cubicBezTo>
                  <a:cubicBezTo>
                    <a:pt x="10460" y="12452"/>
                    <a:pt x="10460" y="12452"/>
                    <a:pt x="10460" y="12452"/>
                  </a:cubicBezTo>
                  <a:cubicBezTo>
                    <a:pt x="10403" y="12452"/>
                    <a:pt x="10422" y="12415"/>
                    <a:pt x="10403" y="12379"/>
                  </a:cubicBezTo>
                  <a:cubicBezTo>
                    <a:pt x="10403" y="12343"/>
                    <a:pt x="10384" y="12343"/>
                    <a:pt x="10365" y="12343"/>
                  </a:cubicBezTo>
                  <a:cubicBezTo>
                    <a:pt x="10384" y="12379"/>
                    <a:pt x="10384" y="12379"/>
                    <a:pt x="10384" y="12379"/>
                  </a:cubicBezTo>
                  <a:cubicBezTo>
                    <a:pt x="10346" y="12415"/>
                    <a:pt x="10327" y="12379"/>
                    <a:pt x="10308" y="12379"/>
                  </a:cubicBezTo>
                  <a:cubicBezTo>
                    <a:pt x="10270" y="12452"/>
                    <a:pt x="10195" y="12379"/>
                    <a:pt x="10195" y="12307"/>
                  </a:cubicBezTo>
                  <a:cubicBezTo>
                    <a:pt x="10195" y="12307"/>
                    <a:pt x="10195" y="12270"/>
                    <a:pt x="10195" y="12270"/>
                  </a:cubicBezTo>
                  <a:cubicBezTo>
                    <a:pt x="10195" y="12270"/>
                    <a:pt x="10195" y="12270"/>
                    <a:pt x="10195" y="12270"/>
                  </a:cubicBezTo>
                  <a:cubicBezTo>
                    <a:pt x="10195" y="12270"/>
                    <a:pt x="10195" y="12234"/>
                    <a:pt x="10176" y="12234"/>
                  </a:cubicBezTo>
                  <a:cubicBezTo>
                    <a:pt x="10176" y="12234"/>
                    <a:pt x="10176" y="12234"/>
                    <a:pt x="10176" y="12234"/>
                  </a:cubicBezTo>
                  <a:cubicBezTo>
                    <a:pt x="10157" y="12198"/>
                    <a:pt x="10119" y="12161"/>
                    <a:pt x="10100" y="12125"/>
                  </a:cubicBezTo>
                  <a:cubicBezTo>
                    <a:pt x="10100" y="12161"/>
                    <a:pt x="10081" y="12161"/>
                    <a:pt x="10081" y="12161"/>
                  </a:cubicBezTo>
                  <a:cubicBezTo>
                    <a:pt x="10043" y="12161"/>
                    <a:pt x="9987" y="12161"/>
                    <a:pt x="9949" y="12198"/>
                  </a:cubicBezTo>
                  <a:cubicBezTo>
                    <a:pt x="9930" y="12198"/>
                    <a:pt x="9930" y="12234"/>
                    <a:pt x="9930" y="12234"/>
                  </a:cubicBezTo>
                  <a:cubicBezTo>
                    <a:pt x="9911" y="12234"/>
                    <a:pt x="9892" y="12234"/>
                    <a:pt x="9873" y="12234"/>
                  </a:cubicBezTo>
                  <a:cubicBezTo>
                    <a:pt x="9816" y="12270"/>
                    <a:pt x="9779" y="12307"/>
                    <a:pt x="9741" y="12379"/>
                  </a:cubicBezTo>
                  <a:cubicBezTo>
                    <a:pt x="9722" y="12343"/>
                    <a:pt x="9684" y="12307"/>
                    <a:pt x="9684" y="12307"/>
                  </a:cubicBezTo>
                  <a:cubicBezTo>
                    <a:pt x="9665" y="12307"/>
                    <a:pt x="9665" y="12307"/>
                    <a:pt x="9665" y="12307"/>
                  </a:cubicBezTo>
                  <a:cubicBezTo>
                    <a:pt x="9646" y="12307"/>
                    <a:pt x="9627" y="12307"/>
                    <a:pt x="9627" y="12307"/>
                  </a:cubicBezTo>
                  <a:cubicBezTo>
                    <a:pt x="9608" y="12270"/>
                    <a:pt x="9552" y="12307"/>
                    <a:pt x="9533" y="12307"/>
                  </a:cubicBezTo>
                  <a:cubicBezTo>
                    <a:pt x="9514" y="12307"/>
                    <a:pt x="9495" y="12343"/>
                    <a:pt x="9476" y="12343"/>
                  </a:cubicBezTo>
                  <a:cubicBezTo>
                    <a:pt x="9457" y="12379"/>
                    <a:pt x="9438" y="12379"/>
                    <a:pt x="9400" y="12415"/>
                  </a:cubicBezTo>
                  <a:cubicBezTo>
                    <a:pt x="9400" y="12415"/>
                    <a:pt x="9344" y="12343"/>
                    <a:pt x="9325" y="12343"/>
                  </a:cubicBezTo>
                  <a:cubicBezTo>
                    <a:pt x="9287" y="12307"/>
                    <a:pt x="9268" y="12234"/>
                    <a:pt x="9230" y="12198"/>
                  </a:cubicBezTo>
                  <a:cubicBezTo>
                    <a:pt x="9211" y="12161"/>
                    <a:pt x="9192" y="12161"/>
                    <a:pt x="9173" y="12125"/>
                  </a:cubicBezTo>
                  <a:cubicBezTo>
                    <a:pt x="9154" y="12125"/>
                    <a:pt x="9136" y="12052"/>
                    <a:pt x="9098" y="12052"/>
                  </a:cubicBezTo>
                  <a:cubicBezTo>
                    <a:pt x="9098" y="12016"/>
                    <a:pt x="9117" y="12016"/>
                    <a:pt x="9098" y="12016"/>
                  </a:cubicBezTo>
                  <a:cubicBezTo>
                    <a:pt x="9079" y="12016"/>
                    <a:pt x="9060" y="11980"/>
                    <a:pt x="9041" y="11944"/>
                  </a:cubicBezTo>
                  <a:cubicBezTo>
                    <a:pt x="9041" y="11944"/>
                    <a:pt x="9060" y="11944"/>
                    <a:pt x="9060" y="11944"/>
                  </a:cubicBezTo>
                  <a:cubicBezTo>
                    <a:pt x="9060" y="11907"/>
                    <a:pt x="9060" y="11907"/>
                    <a:pt x="9060" y="11907"/>
                  </a:cubicBezTo>
                  <a:cubicBezTo>
                    <a:pt x="9060" y="11907"/>
                    <a:pt x="9060" y="11907"/>
                    <a:pt x="9060" y="11907"/>
                  </a:cubicBezTo>
                  <a:cubicBezTo>
                    <a:pt x="9060" y="11907"/>
                    <a:pt x="9060" y="11907"/>
                    <a:pt x="9060" y="11871"/>
                  </a:cubicBezTo>
                  <a:cubicBezTo>
                    <a:pt x="9060" y="11871"/>
                    <a:pt x="9060" y="11871"/>
                    <a:pt x="9060" y="11835"/>
                  </a:cubicBezTo>
                  <a:cubicBezTo>
                    <a:pt x="9041" y="11798"/>
                    <a:pt x="9022" y="11798"/>
                    <a:pt x="9022" y="11762"/>
                  </a:cubicBezTo>
                  <a:cubicBezTo>
                    <a:pt x="9022" y="11762"/>
                    <a:pt x="9022" y="11762"/>
                    <a:pt x="9022" y="11726"/>
                  </a:cubicBezTo>
                  <a:cubicBezTo>
                    <a:pt x="9003" y="11726"/>
                    <a:pt x="8984" y="11689"/>
                    <a:pt x="8965" y="11689"/>
                  </a:cubicBezTo>
                  <a:cubicBezTo>
                    <a:pt x="8965" y="11653"/>
                    <a:pt x="8965" y="11653"/>
                    <a:pt x="8965" y="11653"/>
                  </a:cubicBezTo>
                  <a:cubicBezTo>
                    <a:pt x="8946" y="11653"/>
                    <a:pt x="8946" y="11617"/>
                    <a:pt x="8927" y="11617"/>
                  </a:cubicBezTo>
                  <a:cubicBezTo>
                    <a:pt x="8946" y="11617"/>
                    <a:pt x="8946" y="11617"/>
                    <a:pt x="8927" y="11617"/>
                  </a:cubicBezTo>
                  <a:cubicBezTo>
                    <a:pt x="8927" y="11581"/>
                    <a:pt x="8927" y="11581"/>
                    <a:pt x="8909" y="11581"/>
                  </a:cubicBezTo>
                  <a:cubicBezTo>
                    <a:pt x="8909" y="11544"/>
                    <a:pt x="8927" y="11544"/>
                    <a:pt x="8927" y="11508"/>
                  </a:cubicBezTo>
                  <a:cubicBezTo>
                    <a:pt x="8927" y="11508"/>
                    <a:pt x="8909" y="11508"/>
                    <a:pt x="8890" y="11508"/>
                  </a:cubicBezTo>
                  <a:cubicBezTo>
                    <a:pt x="8871" y="11508"/>
                    <a:pt x="8871" y="11508"/>
                    <a:pt x="8852" y="11472"/>
                  </a:cubicBezTo>
                  <a:cubicBezTo>
                    <a:pt x="8852" y="11472"/>
                    <a:pt x="8852" y="11472"/>
                    <a:pt x="8852" y="11472"/>
                  </a:cubicBezTo>
                  <a:cubicBezTo>
                    <a:pt x="8833" y="11435"/>
                    <a:pt x="8852" y="11472"/>
                    <a:pt x="8833" y="11435"/>
                  </a:cubicBezTo>
                  <a:cubicBezTo>
                    <a:pt x="8833" y="11399"/>
                    <a:pt x="8833" y="11326"/>
                    <a:pt x="8833" y="11326"/>
                  </a:cubicBezTo>
                  <a:cubicBezTo>
                    <a:pt x="8833" y="11326"/>
                    <a:pt x="8833" y="11326"/>
                    <a:pt x="8852" y="11326"/>
                  </a:cubicBezTo>
                  <a:cubicBezTo>
                    <a:pt x="8852" y="11290"/>
                    <a:pt x="8852" y="11290"/>
                    <a:pt x="8852" y="11290"/>
                  </a:cubicBezTo>
                  <a:cubicBezTo>
                    <a:pt x="8833" y="11254"/>
                    <a:pt x="8833" y="11181"/>
                    <a:pt x="8795" y="11145"/>
                  </a:cubicBezTo>
                  <a:cubicBezTo>
                    <a:pt x="8795" y="11145"/>
                    <a:pt x="8795" y="11145"/>
                    <a:pt x="8795" y="11145"/>
                  </a:cubicBezTo>
                  <a:cubicBezTo>
                    <a:pt x="8814" y="11145"/>
                    <a:pt x="8833" y="11072"/>
                    <a:pt x="8852" y="11000"/>
                  </a:cubicBezTo>
                  <a:cubicBezTo>
                    <a:pt x="8852" y="10963"/>
                    <a:pt x="8852" y="10963"/>
                    <a:pt x="8852" y="10927"/>
                  </a:cubicBezTo>
                  <a:cubicBezTo>
                    <a:pt x="8871" y="10818"/>
                    <a:pt x="8890" y="10673"/>
                    <a:pt x="8852" y="10600"/>
                  </a:cubicBezTo>
                  <a:cubicBezTo>
                    <a:pt x="8871" y="10528"/>
                    <a:pt x="8871" y="10419"/>
                    <a:pt x="8814" y="10419"/>
                  </a:cubicBezTo>
                  <a:cubicBezTo>
                    <a:pt x="8814" y="10419"/>
                    <a:pt x="8814" y="10419"/>
                    <a:pt x="8814" y="10419"/>
                  </a:cubicBezTo>
                  <a:cubicBezTo>
                    <a:pt x="8814" y="10383"/>
                    <a:pt x="8814" y="10310"/>
                    <a:pt x="8833" y="10274"/>
                  </a:cubicBezTo>
                  <a:cubicBezTo>
                    <a:pt x="8833" y="10237"/>
                    <a:pt x="8852" y="10237"/>
                    <a:pt x="8852" y="10201"/>
                  </a:cubicBezTo>
                  <a:cubicBezTo>
                    <a:pt x="8871" y="10165"/>
                    <a:pt x="8890" y="10092"/>
                    <a:pt x="8890" y="10019"/>
                  </a:cubicBezTo>
                  <a:cubicBezTo>
                    <a:pt x="8909" y="9983"/>
                    <a:pt x="8946" y="9983"/>
                    <a:pt x="8946" y="9947"/>
                  </a:cubicBezTo>
                  <a:cubicBezTo>
                    <a:pt x="8946" y="9911"/>
                    <a:pt x="8946" y="9911"/>
                    <a:pt x="8946" y="9874"/>
                  </a:cubicBezTo>
                  <a:cubicBezTo>
                    <a:pt x="8946" y="9838"/>
                    <a:pt x="8965" y="9802"/>
                    <a:pt x="8984" y="9765"/>
                  </a:cubicBezTo>
                  <a:cubicBezTo>
                    <a:pt x="8984" y="9729"/>
                    <a:pt x="9022" y="9729"/>
                    <a:pt x="9022" y="9693"/>
                  </a:cubicBezTo>
                  <a:cubicBezTo>
                    <a:pt x="9041" y="9656"/>
                    <a:pt x="9041" y="9548"/>
                    <a:pt x="9060" y="9548"/>
                  </a:cubicBezTo>
                  <a:cubicBezTo>
                    <a:pt x="9098" y="9511"/>
                    <a:pt x="9117" y="9511"/>
                    <a:pt x="9136" y="9511"/>
                  </a:cubicBezTo>
                  <a:cubicBezTo>
                    <a:pt x="9173" y="9475"/>
                    <a:pt x="9230" y="9366"/>
                    <a:pt x="9249" y="9293"/>
                  </a:cubicBezTo>
                  <a:cubicBezTo>
                    <a:pt x="9287" y="9221"/>
                    <a:pt x="9249" y="9185"/>
                    <a:pt x="9249" y="9076"/>
                  </a:cubicBezTo>
                  <a:close/>
                  <a:moveTo>
                    <a:pt x="8984" y="3957"/>
                  </a:moveTo>
                  <a:cubicBezTo>
                    <a:pt x="8984" y="3957"/>
                    <a:pt x="8984" y="3957"/>
                    <a:pt x="8984" y="3993"/>
                  </a:cubicBezTo>
                  <a:cubicBezTo>
                    <a:pt x="8965" y="4030"/>
                    <a:pt x="8946" y="4066"/>
                    <a:pt x="8927" y="4030"/>
                  </a:cubicBezTo>
                  <a:cubicBezTo>
                    <a:pt x="8909" y="4066"/>
                    <a:pt x="8871" y="4102"/>
                    <a:pt x="8852" y="4102"/>
                  </a:cubicBezTo>
                  <a:cubicBezTo>
                    <a:pt x="8833" y="4138"/>
                    <a:pt x="8814" y="4138"/>
                    <a:pt x="8776" y="4138"/>
                  </a:cubicBezTo>
                  <a:cubicBezTo>
                    <a:pt x="8757" y="4138"/>
                    <a:pt x="8757" y="4211"/>
                    <a:pt x="8701" y="4211"/>
                  </a:cubicBezTo>
                  <a:cubicBezTo>
                    <a:pt x="8682" y="4211"/>
                    <a:pt x="8663" y="4175"/>
                    <a:pt x="8644" y="4175"/>
                  </a:cubicBezTo>
                  <a:cubicBezTo>
                    <a:pt x="8625" y="4175"/>
                    <a:pt x="8625" y="4138"/>
                    <a:pt x="8606" y="4138"/>
                  </a:cubicBezTo>
                  <a:cubicBezTo>
                    <a:pt x="8568" y="4102"/>
                    <a:pt x="8492" y="4138"/>
                    <a:pt x="8474" y="4102"/>
                  </a:cubicBezTo>
                  <a:cubicBezTo>
                    <a:pt x="8492" y="4066"/>
                    <a:pt x="8530" y="4066"/>
                    <a:pt x="8549" y="3993"/>
                  </a:cubicBezTo>
                  <a:cubicBezTo>
                    <a:pt x="8511" y="3993"/>
                    <a:pt x="8511" y="3993"/>
                    <a:pt x="8492" y="3957"/>
                  </a:cubicBezTo>
                  <a:cubicBezTo>
                    <a:pt x="8474" y="3957"/>
                    <a:pt x="8436" y="3993"/>
                    <a:pt x="8417" y="3957"/>
                  </a:cubicBezTo>
                  <a:cubicBezTo>
                    <a:pt x="8417" y="3957"/>
                    <a:pt x="8417" y="3957"/>
                    <a:pt x="8417" y="3957"/>
                  </a:cubicBezTo>
                  <a:cubicBezTo>
                    <a:pt x="8417" y="3957"/>
                    <a:pt x="8417" y="3957"/>
                    <a:pt x="8417" y="3957"/>
                  </a:cubicBezTo>
                  <a:cubicBezTo>
                    <a:pt x="8417" y="3884"/>
                    <a:pt x="8492" y="3921"/>
                    <a:pt x="8530" y="3884"/>
                  </a:cubicBezTo>
                  <a:cubicBezTo>
                    <a:pt x="8530" y="3884"/>
                    <a:pt x="8530" y="3848"/>
                    <a:pt x="8530" y="3848"/>
                  </a:cubicBezTo>
                  <a:cubicBezTo>
                    <a:pt x="8530" y="3848"/>
                    <a:pt x="8530" y="3848"/>
                    <a:pt x="8530" y="3812"/>
                  </a:cubicBezTo>
                  <a:cubicBezTo>
                    <a:pt x="8511" y="3812"/>
                    <a:pt x="8492" y="3812"/>
                    <a:pt x="8474" y="3812"/>
                  </a:cubicBezTo>
                  <a:cubicBezTo>
                    <a:pt x="8436" y="3775"/>
                    <a:pt x="8398" y="3848"/>
                    <a:pt x="8379" y="3775"/>
                  </a:cubicBezTo>
                  <a:cubicBezTo>
                    <a:pt x="8379" y="3775"/>
                    <a:pt x="8379" y="3775"/>
                    <a:pt x="8379" y="3775"/>
                  </a:cubicBezTo>
                  <a:cubicBezTo>
                    <a:pt x="8398" y="3739"/>
                    <a:pt x="8417" y="3739"/>
                    <a:pt x="8436" y="3739"/>
                  </a:cubicBezTo>
                  <a:cubicBezTo>
                    <a:pt x="8436" y="3739"/>
                    <a:pt x="8436" y="3739"/>
                    <a:pt x="8417" y="3739"/>
                  </a:cubicBezTo>
                  <a:cubicBezTo>
                    <a:pt x="8417" y="3739"/>
                    <a:pt x="8417" y="3703"/>
                    <a:pt x="8417" y="3703"/>
                  </a:cubicBezTo>
                  <a:cubicBezTo>
                    <a:pt x="8436" y="3630"/>
                    <a:pt x="8455" y="3739"/>
                    <a:pt x="8474" y="3703"/>
                  </a:cubicBezTo>
                  <a:cubicBezTo>
                    <a:pt x="8474" y="3703"/>
                    <a:pt x="8474" y="3703"/>
                    <a:pt x="8474" y="3703"/>
                  </a:cubicBezTo>
                  <a:cubicBezTo>
                    <a:pt x="8474" y="3667"/>
                    <a:pt x="8474" y="3667"/>
                    <a:pt x="8455" y="3630"/>
                  </a:cubicBezTo>
                  <a:cubicBezTo>
                    <a:pt x="8455" y="3630"/>
                    <a:pt x="8455" y="3630"/>
                    <a:pt x="8455" y="3630"/>
                  </a:cubicBezTo>
                  <a:cubicBezTo>
                    <a:pt x="8455" y="3630"/>
                    <a:pt x="8474" y="3630"/>
                    <a:pt x="8474" y="3630"/>
                  </a:cubicBezTo>
                  <a:cubicBezTo>
                    <a:pt x="8492" y="3630"/>
                    <a:pt x="8549" y="3630"/>
                    <a:pt x="8549" y="3703"/>
                  </a:cubicBezTo>
                  <a:cubicBezTo>
                    <a:pt x="8568" y="3739"/>
                    <a:pt x="8549" y="3775"/>
                    <a:pt x="8549" y="3775"/>
                  </a:cubicBezTo>
                  <a:cubicBezTo>
                    <a:pt x="8549" y="3812"/>
                    <a:pt x="8549" y="3812"/>
                    <a:pt x="8568" y="3848"/>
                  </a:cubicBezTo>
                  <a:cubicBezTo>
                    <a:pt x="8568" y="3812"/>
                    <a:pt x="8587" y="3812"/>
                    <a:pt x="8587" y="3812"/>
                  </a:cubicBezTo>
                  <a:cubicBezTo>
                    <a:pt x="8606" y="3775"/>
                    <a:pt x="8606" y="3812"/>
                    <a:pt x="8625" y="3775"/>
                  </a:cubicBezTo>
                  <a:cubicBezTo>
                    <a:pt x="8625" y="3739"/>
                    <a:pt x="8625" y="3703"/>
                    <a:pt x="8625" y="3667"/>
                  </a:cubicBezTo>
                  <a:cubicBezTo>
                    <a:pt x="8625" y="3667"/>
                    <a:pt x="8625" y="3667"/>
                    <a:pt x="8625" y="3667"/>
                  </a:cubicBezTo>
                  <a:cubicBezTo>
                    <a:pt x="8644" y="3667"/>
                    <a:pt x="8644" y="3667"/>
                    <a:pt x="8644" y="3667"/>
                  </a:cubicBezTo>
                  <a:cubicBezTo>
                    <a:pt x="8644" y="3703"/>
                    <a:pt x="8663" y="3739"/>
                    <a:pt x="8682" y="3739"/>
                  </a:cubicBezTo>
                  <a:cubicBezTo>
                    <a:pt x="8682" y="3739"/>
                    <a:pt x="8682" y="3739"/>
                    <a:pt x="8682" y="3739"/>
                  </a:cubicBezTo>
                  <a:cubicBezTo>
                    <a:pt x="8682" y="3739"/>
                    <a:pt x="8682" y="3739"/>
                    <a:pt x="8682" y="3739"/>
                  </a:cubicBezTo>
                  <a:cubicBezTo>
                    <a:pt x="8682" y="3739"/>
                    <a:pt x="8682" y="3703"/>
                    <a:pt x="8682" y="3703"/>
                  </a:cubicBezTo>
                  <a:cubicBezTo>
                    <a:pt x="8701" y="3667"/>
                    <a:pt x="8701" y="3667"/>
                    <a:pt x="8719" y="3703"/>
                  </a:cubicBezTo>
                  <a:cubicBezTo>
                    <a:pt x="8719" y="3703"/>
                    <a:pt x="8738" y="3739"/>
                    <a:pt x="8757" y="3739"/>
                  </a:cubicBezTo>
                  <a:cubicBezTo>
                    <a:pt x="8757" y="3703"/>
                    <a:pt x="8757" y="3703"/>
                    <a:pt x="8757" y="3667"/>
                  </a:cubicBezTo>
                  <a:cubicBezTo>
                    <a:pt x="8795" y="3703"/>
                    <a:pt x="8833" y="3703"/>
                    <a:pt x="8852" y="3667"/>
                  </a:cubicBezTo>
                  <a:cubicBezTo>
                    <a:pt x="8852" y="3630"/>
                    <a:pt x="8852" y="3630"/>
                    <a:pt x="8852" y="3594"/>
                  </a:cubicBezTo>
                  <a:cubicBezTo>
                    <a:pt x="8871" y="3594"/>
                    <a:pt x="8890" y="3594"/>
                    <a:pt x="8890" y="3630"/>
                  </a:cubicBezTo>
                  <a:cubicBezTo>
                    <a:pt x="8909" y="3667"/>
                    <a:pt x="8927" y="3667"/>
                    <a:pt x="8965" y="3667"/>
                  </a:cubicBezTo>
                  <a:cubicBezTo>
                    <a:pt x="8965" y="3703"/>
                    <a:pt x="8965" y="3703"/>
                    <a:pt x="8965" y="3703"/>
                  </a:cubicBezTo>
                  <a:cubicBezTo>
                    <a:pt x="8965" y="3703"/>
                    <a:pt x="8965" y="3739"/>
                    <a:pt x="8965" y="3739"/>
                  </a:cubicBezTo>
                  <a:cubicBezTo>
                    <a:pt x="8965" y="3775"/>
                    <a:pt x="8965" y="3775"/>
                    <a:pt x="8984" y="3775"/>
                  </a:cubicBezTo>
                  <a:cubicBezTo>
                    <a:pt x="8984" y="3775"/>
                    <a:pt x="9022" y="3775"/>
                    <a:pt x="9022" y="3775"/>
                  </a:cubicBezTo>
                  <a:cubicBezTo>
                    <a:pt x="9041" y="3812"/>
                    <a:pt x="9022" y="3884"/>
                    <a:pt x="9022" y="3921"/>
                  </a:cubicBezTo>
                  <a:cubicBezTo>
                    <a:pt x="9003" y="3921"/>
                    <a:pt x="9003" y="3957"/>
                    <a:pt x="8984" y="3957"/>
                  </a:cubicBezTo>
                  <a:close/>
                  <a:moveTo>
                    <a:pt x="7017" y="3267"/>
                  </a:moveTo>
                  <a:cubicBezTo>
                    <a:pt x="7017" y="3267"/>
                    <a:pt x="7017" y="3267"/>
                    <a:pt x="7017" y="3267"/>
                  </a:cubicBezTo>
                  <a:cubicBezTo>
                    <a:pt x="6998" y="3231"/>
                    <a:pt x="7017" y="3195"/>
                    <a:pt x="7036" y="3195"/>
                  </a:cubicBezTo>
                  <a:cubicBezTo>
                    <a:pt x="7036" y="3195"/>
                    <a:pt x="7036" y="3231"/>
                    <a:pt x="7017" y="3267"/>
                  </a:cubicBezTo>
                  <a:close/>
                  <a:moveTo>
                    <a:pt x="6885" y="2795"/>
                  </a:moveTo>
                  <a:cubicBezTo>
                    <a:pt x="6904" y="2795"/>
                    <a:pt x="6923" y="2832"/>
                    <a:pt x="6904" y="2832"/>
                  </a:cubicBezTo>
                  <a:cubicBezTo>
                    <a:pt x="6885" y="2832"/>
                    <a:pt x="6885" y="2832"/>
                    <a:pt x="6885" y="2795"/>
                  </a:cubicBezTo>
                  <a:cubicBezTo>
                    <a:pt x="6885" y="2795"/>
                    <a:pt x="6885" y="2795"/>
                    <a:pt x="6885" y="2795"/>
                  </a:cubicBezTo>
                  <a:close/>
                  <a:moveTo>
                    <a:pt x="6866" y="2904"/>
                  </a:moveTo>
                  <a:cubicBezTo>
                    <a:pt x="6866" y="2904"/>
                    <a:pt x="6866" y="2904"/>
                    <a:pt x="6866" y="2868"/>
                  </a:cubicBezTo>
                  <a:cubicBezTo>
                    <a:pt x="6885" y="2868"/>
                    <a:pt x="6885" y="2868"/>
                    <a:pt x="6885" y="2868"/>
                  </a:cubicBezTo>
                  <a:cubicBezTo>
                    <a:pt x="6885" y="2904"/>
                    <a:pt x="6904" y="2941"/>
                    <a:pt x="6885" y="2941"/>
                  </a:cubicBezTo>
                  <a:cubicBezTo>
                    <a:pt x="6866" y="2941"/>
                    <a:pt x="6847" y="2941"/>
                    <a:pt x="6866" y="2904"/>
                  </a:cubicBezTo>
                  <a:close/>
                  <a:moveTo>
                    <a:pt x="8436" y="1597"/>
                  </a:moveTo>
                  <a:cubicBezTo>
                    <a:pt x="8417" y="1634"/>
                    <a:pt x="8398" y="1597"/>
                    <a:pt x="8379" y="1597"/>
                  </a:cubicBezTo>
                  <a:cubicBezTo>
                    <a:pt x="8379" y="1561"/>
                    <a:pt x="8398" y="1561"/>
                    <a:pt x="8417" y="1525"/>
                  </a:cubicBezTo>
                  <a:cubicBezTo>
                    <a:pt x="8436" y="1525"/>
                    <a:pt x="8436" y="1561"/>
                    <a:pt x="8455" y="1561"/>
                  </a:cubicBezTo>
                  <a:cubicBezTo>
                    <a:pt x="8455" y="1561"/>
                    <a:pt x="8455" y="1597"/>
                    <a:pt x="8455" y="1597"/>
                  </a:cubicBezTo>
                  <a:cubicBezTo>
                    <a:pt x="8436" y="1597"/>
                    <a:pt x="8436" y="1597"/>
                    <a:pt x="8436" y="1597"/>
                  </a:cubicBezTo>
                  <a:close/>
                  <a:moveTo>
                    <a:pt x="8474" y="2432"/>
                  </a:moveTo>
                  <a:cubicBezTo>
                    <a:pt x="8474" y="2469"/>
                    <a:pt x="8474" y="2469"/>
                    <a:pt x="8474" y="2469"/>
                  </a:cubicBezTo>
                  <a:cubicBezTo>
                    <a:pt x="8474" y="2469"/>
                    <a:pt x="8455" y="2469"/>
                    <a:pt x="8455" y="2469"/>
                  </a:cubicBezTo>
                  <a:cubicBezTo>
                    <a:pt x="8455" y="2505"/>
                    <a:pt x="8436" y="2505"/>
                    <a:pt x="8436" y="2505"/>
                  </a:cubicBezTo>
                  <a:cubicBezTo>
                    <a:pt x="8436" y="2505"/>
                    <a:pt x="8436" y="2505"/>
                    <a:pt x="8436" y="2505"/>
                  </a:cubicBezTo>
                  <a:cubicBezTo>
                    <a:pt x="8417" y="2505"/>
                    <a:pt x="8417" y="2541"/>
                    <a:pt x="8417" y="2541"/>
                  </a:cubicBezTo>
                  <a:cubicBezTo>
                    <a:pt x="8398" y="2541"/>
                    <a:pt x="8379" y="2541"/>
                    <a:pt x="8379" y="2541"/>
                  </a:cubicBezTo>
                  <a:cubicBezTo>
                    <a:pt x="8379" y="2541"/>
                    <a:pt x="8379" y="2505"/>
                    <a:pt x="8379" y="2505"/>
                  </a:cubicBezTo>
                  <a:cubicBezTo>
                    <a:pt x="8398" y="2469"/>
                    <a:pt x="8398" y="2469"/>
                    <a:pt x="8398" y="2432"/>
                  </a:cubicBezTo>
                  <a:cubicBezTo>
                    <a:pt x="8417" y="2432"/>
                    <a:pt x="8417" y="2432"/>
                    <a:pt x="8436" y="2432"/>
                  </a:cubicBezTo>
                  <a:cubicBezTo>
                    <a:pt x="8436" y="2396"/>
                    <a:pt x="8455" y="2360"/>
                    <a:pt x="8474" y="2360"/>
                  </a:cubicBezTo>
                  <a:cubicBezTo>
                    <a:pt x="8474" y="2360"/>
                    <a:pt x="8474" y="2360"/>
                    <a:pt x="8474" y="2360"/>
                  </a:cubicBezTo>
                  <a:cubicBezTo>
                    <a:pt x="8474" y="2360"/>
                    <a:pt x="8511" y="2396"/>
                    <a:pt x="8511" y="2396"/>
                  </a:cubicBezTo>
                  <a:cubicBezTo>
                    <a:pt x="8492" y="2432"/>
                    <a:pt x="8492" y="2432"/>
                    <a:pt x="8492" y="2469"/>
                  </a:cubicBezTo>
                  <a:cubicBezTo>
                    <a:pt x="8492" y="2469"/>
                    <a:pt x="8474" y="2469"/>
                    <a:pt x="8474" y="2432"/>
                  </a:cubicBezTo>
                  <a:close/>
                  <a:moveTo>
                    <a:pt x="8701" y="2469"/>
                  </a:moveTo>
                  <a:cubicBezTo>
                    <a:pt x="8701" y="2469"/>
                    <a:pt x="8719" y="2469"/>
                    <a:pt x="8719" y="2469"/>
                  </a:cubicBezTo>
                  <a:cubicBezTo>
                    <a:pt x="8719" y="2469"/>
                    <a:pt x="8719" y="2469"/>
                    <a:pt x="8719" y="2505"/>
                  </a:cubicBezTo>
                  <a:cubicBezTo>
                    <a:pt x="8701" y="2505"/>
                    <a:pt x="8701" y="2505"/>
                    <a:pt x="8682" y="2505"/>
                  </a:cubicBezTo>
                  <a:cubicBezTo>
                    <a:pt x="8682" y="2505"/>
                    <a:pt x="8682" y="2505"/>
                    <a:pt x="8682" y="2505"/>
                  </a:cubicBezTo>
                  <a:cubicBezTo>
                    <a:pt x="8682" y="2505"/>
                    <a:pt x="8701" y="2505"/>
                    <a:pt x="8701" y="2505"/>
                  </a:cubicBezTo>
                  <a:cubicBezTo>
                    <a:pt x="8701" y="2505"/>
                    <a:pt x="8701" y="2505"/>
                    <a:pt x="8701" y="2505"/>
                  </a:cubicBezTo>
                  <a:cubicBezTo>
                    <a:pt x="8682" y="2505"/>
                    <a:pt x="8644" y="2541"/>
                    <a:pt x="8663" y="2577"/>
                  </a:cubicBezTo>
                  <a:cubicBezTo>
                    <a:pt x="8663" y="2577"/>
                    <a:pt x="8663" y="2577"/>
                    <a:pt x="8682" y="2614"/>
                  </a:cubicBezTo>
                  <a:cubicBezTo>
                    <a:pt x="8682" y="2614"/>
                    <a:pt x="8682" y="2614"/>
                    <a:pt x="8682" y="2614"/>
                  </a:cubicBezTo>
                  <a:cubicBezTo>
                    <a:pt x="8663" y="2614"/>
                    <a:pt x="8663" y="2614"/>
                    <a:pt x="8644" y="2614"/>
                  </a:cubicBezTo>
                  <a:cubicBezTo>
                    <a:pt x="8644" y="2650"/>
                    <a:pt x="8663" y="2650"/>
                    <a:pt x="8663" y="2650"/>
                  </a:cubicBezTo>
                  <a:cubicBezTo>
                    <a:pt x="8663" y="2650"/>
                    <a:pt x="8644" y="2650"/>
                    <a:pt x="8625" y="2686"/>
                  </a:cubicBezTo>
                  <a:cubicBezTo>
                    <a:pt x="8644" y="2686"/>
                    <a:pt x="8644" y="2686"/>
                    <a:pt x="8644" y="2686"/>
                  </a:cubicBezTo>
                  <a:cubicBezTo>
                    <a:pt x="8644" y="2723"/>
                    <a:pt x="8625" y="2723"/>
                    <a:pt x="8625" y="2723"/>
                  </a:cubicBezTo>
                  <a:cubicBezTo>
                    <a:pt x="8625" y="2723"/>
                    <a:pt x="8625" y="2759"/>
                    <a:pt x="8625" y="2759"/>
                  </a:cubicBezTo>
                  <a:cubicBezTo>
                    <a:pt x="8625" y="2759"/>
                    <a:pt x="8625" y="2759"/>
                    <a:pt x="8625" y="2795"/>
                  </a:cubicBezTo>
                  <a:cubicBezTo>
                    <a:pt x="8625" y="2795"/>
                    <a:pt x="8625" y="2795"/>
                    <a:pt x="8625" y="2795"/>
                  </a:cubicBezTo>
                  <a:cubicBezTo>
                    <a:pt x="8606" y="2795"/>
                    <a:pt x="8606" y="2795"/>
                    <a:pt x="8606" y="2795"/>
                  </a:cubicBezTo>
                  <a:cubicBezTo>
                    <a:pt x="8606" y="2832"/>
                    <a:pt x="8606" y="2832"/>
                    <a:pt x="8606" y="2832"/>
                  </a:cubicBezTo>
                  <a:cubicBezTo>
                    <a:pt x="8625" y="2832"/>
                    <a:pt x="8606" y="2832"/>
                    <a:pt x="8587" y="2832"/>
                  </a:cubicBezTo>
                  <a:cubicBezTo>
                    <a:pt x="8587" y="2832"/>
                    <a:pt x="8587" y="2832"/>
                    <a:pt x="8587" y="2832"/>
                  </a:cubicBezTo>
                  <a:cubicBezTo>
                    <a:pt x="8587" y="2832"/>
                    <a:pt x="8587" y="2832"/>
                    <a:pt x="8587" y="2832"/>
                  </a:cubicBezTo>
                  <a:cubicBezTo>
                    <a:pt x="8587" y="2868"/>
                    <a:pt x="8568" y="2904"/>
                    <a:pt x="8549" y="2904"/>
                  </a:cubicBezTo>
                  <a:cubicBezTo>
                    <a:pt x="8549" y="2904"/>
                    <a:pt x="8549" y="2941"/>
                    <a:pt x="8530" y="2941"/>
                  </a:cubicBezTo>
                  <a:cubicBezTo>
                    <a:pt x="8530" y="2941"/>
                    <a:pt x="8530" y="2941"/>
                    <a:pt x="8511" y="2941"/>
                  </a:cubicBezTo>
                  <a:cubicBezTo>
                    <a:pt x="8511" y="2941"/>
                    <a:pt x="8492" y="2977"/>
                    <a:pt x="8492" y="2977"/>
                  </a:cubicBezTo>
                  <a:cubicBezTo>
                    <a:pt x="8474" y="2977"/>
                    <a:pt x="8474" y="2977"/>
                    <a:pt x="8455" y="3013"/>
                  </a:cubicBezTo>
                  <a:cubicBezTo>
                    <a:pt x="8455" y="3013"/>
                    <a:pt x="8455" y="3049"/>
                    <a:pt x="8455" y="3049"/>
                  </a:cubicBezTo>
                  <a:cubicBezTo>
                    <a:pt x="8436" y="3049"/>
                    <a:pt x="8417" y="3049"/>
                    <a:pt x="8417" y="3013"/>
                  </a:cubicBezTo>
                  <a:cubicBezTo>
                    <a:pt x="8417" y="3013"/>
                    <a:pt x="8417" y="3013"/>
                    <a:pt x="8417" y="3013"/>
                  </a:cubicBezTo>
                  <a:cubicBezTo>
                    <a:pt x="8417" y="3049"/>
                    <a:pt x="8417" y="3049"/>
                    <a:pt x="8417" y="3086"/>
                  </a:cubicBezTo>
                  <a:cubicBezTo>
                    <a:pt x="8417" y="3086"/>
                    <a:pt x="8417" y="3086"/>
                    <a:pt x="8398" y="3086"/>
                  </a:cubicBezTo>
                  <a:cubicBezTo>
                    <a:pt x="8379" y="3086"/>
                    <a:pt x="8398" y="3086"/>
                    <a:pt x="8379" y="3086"/>
                  </a:cubicBezTo>
                  <a:cubicBezTo>
                    <a:pt x="8379" y="3086"/>
                    <a:pt x="8398" y="3086"/>
                    <a:pt x="8398" y="3122"/>
                  </a:cubicBezTo>
                  <a:cubicBezTo>
                    <a:pt x="8398" y="3122"/>
                    <a:pt x="8360" y="3122"/>
                    <a:pt x="8360" y="3122"/>
                  </a:cubicBezTo>
                  <a:cubicBezTo>
                    <a:pt x="8341" y="3122"/>
                    <a:pt x="8341" y="3122"/>
                    <a:pt x="8322" y="3122"/>
                  </a:cubicBezTo>
                  <a:cubicBezTo>
                    <a:pt x="8322" y="3122"/>
                    <a:pt x="8303" y="3122"/>
                    <a:pt x="8303" y="3122"/>
                  </a:cubicBezTo>
                  <a:cubicBezTo>
                    <a:pt x="8284" y="3122"/>
                    <a:pt x="8265" y="3122"/>
                    <a:pt x="8247" y="3086"/>
                  </a:cubicBezTo>
                  <a:cubicBezTo>
                    <a:pt x="8247" y="3086"/>
                    <a:pt x="8247" y="3086"/>
                    <a:pt x="8247" y="3086"/>
                  </a:cubicBezTo>
                  <a:cubicBezTo>
                    <a:pt x="8247" y="3086"/>
                    <a:pt x="8247" y="3086"/>
                    <a:pt x="8247" y="3086"/>
                  </a:cubicBezTo>
                  <a:cubicBezTo>
                    <a:pt x="8247" y="3122"/>
                    <a:pt x="8284" y="3122"/>
                    <a:pt x="8284" y="3158"/>
                  </a:cubicBezTo>
                  <a:cubicBezTo>
                    <a:pt x="8284" y="3158"/>
                    <a:pt x="8284" y="3158"/>
                    <a:pt x="8265" y="3158"/>
                  </a:cubicBezTo>
                  <a:cubicBezTo>
                    <a:pt x="8265" y="3158"/>
                    <a:pt x="8265" y="3158"/>
                    <a:pt x="8265" y="3158"/>
                  </a:cubicBezTo>
                  <a:cubicBezTo>
                    <a:pt x="8284" y="3158"/>
                    <a:pt x="8284" y="3158"/>
                    <a:pt x="8284" y="3158"/>
                  </a:cubicBezTo>
                  <a:cubicBezTo>
                    <a:pt x="8303" y="3158"/>
                    <a:pt x="8284" y="3195"/>
                    <a:pt x="8284" y="3231"/>
                  </a:cubicBezTo>
                  <a:cubicBezTo>
                    <a:pt x="8284" y="3231"/>
                    <a:pt x="8284" y="3231"/>
                    <a:pt x="8284" y="3231"/>
                  </a:cubicBezTo>
                  <a:cubicBezTo>
                    <a:pt x="8265" y="3267"/>
                    <a:pt x="8247" y="3267"/>
                    <a:pt x="8247" y="3267"/>
                  </a:cubicBezTo>
                  <a:cubicBezTo>
                    <a:pt x="8247" y="3304"/>
                    <a:pt x="8247" y="3304"/>
                    <a:pt x="8247" y="3340"/>
                  </a:cubicBezTo>
                  <a:cubicBezTo>
                    <a:pt x="8247" y="3340"/>
                    <a:pt x="8247" y="3340"/>
                    <a:pt x="8228" y="3340"/>
                  </a:cubicBezTo>
                  <a:cubicBezTo>
                    <a:pt x="8228" y="3376"/>
                    <a:pt x="8228" y="3376"/>
                    <a:pt x="8247" y="3412"/>
                  </a:cubicBezTo>
                  <a:cubicBezTo>
                    <a:pt x="8247" y="3412"/>
                    <a:pt x="8247" y="3412"/>
                    <a:pt x="8247" y="3412"/>
                  </a:cubicBezTo>
                  <a:cubicBezTo>
                    <a:pt x="8247" y="3449"/>
                    <a:pt x="8247" y="3449"/>
                    <a:pt x="8228" y="3449"/>
                  </a:cubicBezTo>
                  <a:cubicBezTo>
                    <a:pt x="8228" y="3449"/>
                    <a:pt x="8228" y="3449"/>
                    <a:pt x="8228" y="3449"/>
                  </a:cubicBezTo>
                  <a:cubicBezTo>
                    <a:pt x="8247" y="3449"/>
                    <a:pt x="8247" y="3485"/>
                    <a:pt x="8247" y="3485"/>
                  </a:cubicBezTo>
                  <a:cubicBezTo>
                    <a:pt x="8247" y="3521"/>
                    <a:pt x="8228" y="3521"/>
                    <a:pt x="8228" y="3521"/>
                  </a:cubicBezTo>
                  <a:cubicBezTo>
                    <a:pt x="8228" y="3558"/>
                    <a:pt x="8228" y="3594"/>
                    <a:pt x="8209" y="3594"/>
                  </a:cubicBezTo>
                  <a:cubicBezTo>
                    <a:pt x="8209" y="3630"/>
                    <a:pt x="8209" y="3630"/>
                    <a:pt x="8190" y="3630"/>
                  </a:cubicBezTo>
                  <a:cubicBezTo>
                    <a:pt x="8190" y="3630"/>
                    <a:pt x="8190" y="3630"/>
                    <a:pt x="8190" y="3630"/>
                  </a:cubicBezTo>
                  <a:cubicBezTo>
                    <a:pt x="8171" y="3630"/>
                    <a:pt x="8133" y="3594"/>
                    <a:pt x="8133" y="3630"/>
                  </a:cubicBezTo>
                  <a:cubicBezTo>
                    <a:pt x="8133" y="3630"/>
                    <a:pt x="8152" y="3630"/>
                    <a:pt x="8152" y="3667"/>
                  </a:cubicBezTo>
                  <a:cubicBezTo>
                    <a:pt x="8152" y="3667"/>
                    <a:pt x="8152" y="3667"/>
                    <a:pt x="8152" y="3703"/>
                  </a:cubicBezTo>
                  <a:cubicBezTo>
                    <a:pt x="8152" y="3703"/>
                    <a:pt x="8152" y="3703"/>
                    <a:pt x="8152" y="3739"/>
                  </a:cubicBezTo>
                  <a:cubicBezTo>
                    <a:pt x="8133" y="3739"/>
                    <a:pt x="8114" y="3739"/>
                    <a:pt x="8095" y="3739"/>
                  </a:cubicBezTo>
                  <a:cubicBezTo>
                    <a:pt x="8095" y="3739"/>
                    <a:pt x="8095" y="3739"/>
                    <a:pt x="8095" y="3739"/>
                  </a:cubicBezTo>
                  <a:cubicBezTo>
                    <a:pt x="8095" y="3739"/>
                    <a:pt x="8095" y="3739"/>
                    <a:pt x="8095" y="3739"/>
                  </a:cubicBezTo>
                  <a:cubicBezTo>
                    <a:pt x="8095" y="3739"/>
                    <a:pt x="8095" y="3775"/>
                    <a:pt x="8076" y="3775"/>
                  </a:cubicBezTo>
                  <a:cubicBezTo>
                    <a:pt x="8076" y="3775"/>
                    <a:pt x="8076" y="3775"/>
                    <a:pt x="8076" y="3775"/>
                  </a:cubicBezTo>
                  <a:cubicBezTo>
                    <a:pt x="8076" y="3775"/>
                    <a:pt x="8057" y="3775"/>
                    <a:pt x="8057" y="3775"/>
                  </a:cubicBezTo>
                  <a:cubicBezTo>
                    <a:pt x="8057" y="3775"/>
                    <a:pt x="8057" y="3775"/>
                    <a:pt x="8057" y="3775"/>
                  </a:cubicBezTo>
                  <a:cubicBezTo>
                    <a:pt x="8057" y="3775"/>
                    <a:pt x="8057" y="3812"/>
                    <a:pt x="8039" y="3812"/>
                  </a:cubicBezTo>
                  <a:cubicBezTo>
                    <a:pt x="8039" y="3812"/>
                    <a:pt x="8039" y="3848"/>
                    <a:pt x="8039" y="3848"/>
                  </a:cubicBezTo>
                  <a:cubicBezTo>
                    <a:pt x="8039" y="3848"/>
                    <a:pt x="8039" y="3848"/>
                    <a:pt x="8039" y="3848"/>
                  </a:cubicBezTo>
                  <a:cubicBezTo>
                    <a:pt x="8039" y="3848"/>
                    <a:pt x="8020" y="3848"/>
                    <a:pt x="8020" y="3848"/>
                  </a:cubicBezTo>
                  <a:cubicBezTo>
                    <a:pt x="8001" y="3848"/>
                    <a:pt x="8020" y="3812"/>
                    <a:pt x="8020" y="3812"/>
                  </a:cubicBezTo>
                  <a:cubicBezTo>
                    <a:pt x="8020" y="3812"/>
                    <a:pt x="8020" y="3812"/>
                    <a:pt x="8020" y="3812"/>
                  </a:cubicBezTo>
                  <a:cubicBezTo>
                    <a:pt x="8020" y="3775"/>
                    <a:pt x="8020" y="3775"/>
                    <a:pt x="8020" y="3739"/>
                  </a:cubicBezTo>
                  <a:cubicBezTo>
                    <a:pt x="8039" y="3739"/>
                    <a:pt x="8039" y="3703"/>
                    <a:pt x="8039" y="3703"/>
                  </a:cubicBezTo>
                  <a:cubicBezTo>
                    <a:pt x="8020" y="3703"/>
                    <a:pt x="8001" y="3703"/>
                    <a:pt x="8001" y="3703"/>
                  </a:cubicBezTo>
                  <a:cubicBezTo>
                    <a:pt x="8001" y="3703"/>
                    <a:pt x="8001" y="3739"/>
                    <a:pt x="8001" y="3739"/>
                  </a:cubicBezTo>
                  <a:cubicBezTo>
                    <a:pt x="8001" y="3739"/>
                    <a:pt x="8001" y="3739"/>
                    <a:pt x="8001" y="3739"/>
                  </a:cubicBezTo>
                  <a:cubicBezTo>
                    <a:pt x="8001" y="3739"/>
                    <a:pt x="8001" y="3739"/>
                    <a:pt x="8001" y="3739"/>
                  </a:cubicBezTo>
                  <a:cubicBezTo>
                    <a:pt x="8001" y="3739"/>
                    <a:pt x="7982" y="3775"/>
                    <a:pt x="7982" y="3775"/>
                  </a:cubicBezTo>
                  <a:cubicBezTo>
                    <a:pt x="7963" y="3775"/>
                    <a:pt x="7963" y="3812"/>
                    <a:pt x="7963" y="3812"/>
                  </a:cubicBezTo>
                  <a:cubicBezTo>
                    <a:pt x="7963" y="3812"/>
                    <a:pt x="8020" y="3812"/>
                    <a:pt x="7982" y="3884"/>
                  </a:cubicBezTo>
                  <a:cubicBezTo>
                    <a:pt x="7982" y="3848"/>
                    <a:pt x="7982" y="3848"/>
                    <a:pt x="7982" y="3884"/>
                  </a:cubicBezTo>
                  <a:cubicBezTo>
                    <a:pt x="7982" y="3884"/>
                    <a:pt x="7982" y="3884"/>
                    <a:pt x="7963" y="3884"/>
                  </a:cubicBezTo>
                  <a:cubicBezTo>
                    <a:pt x="7963" y="3921"/>
                    <a:pt x="7944" y="3921"/>
                    <a:pt x="7944" y="3921"/>
                  </a:cubicBezTo>
                  <a:cubicBezTo>
                    <a:pt x="7925" y="3921"/>
                    <a:pt x="7925" y="3884"/>
                    <a:pt x="7925" y="3884"/>
                  </a:cubicBezTo>
                  <a:cubicBezTo>
                    <a:pt x="7925" y="3884"/>
                    <a:pt x="7925" y="3884"/>
                    <a:pt x="7925" y="3884"/>
                  </a:cubicBezTo>
                  <a:cubicBezTo>
                    <a:pt x="7925" y="3884"/>
                    <a:pt x="7906" y="3884"/>
                    <a:pt x="7906" y="3884"/>
                  </a:cubicBezTo>
                  <a:cubicBezTo>
                    <a:pt x="7906" y="3884"/>
                    <a:pt x="7906" y="3884"/>
                    <a:pt x="7906" y="3884"/>
                  </a:cubicBezTo>
                  <a:cubicBezTo>
                    <a:pt x="7906" y="3884"/>
                    <a:pt x="7906" y="3921"/>
                    <a:pt x="7925" y="3921"/>
                  </a:cubicBezTo>
                  <a:cubicBezTo>
                    <a:pt x="7925" y="3921"/>
                    <a:pt x="7925" y="3921"/>
                    <a:pt x="7925" y="3921"/>
                  </a:cubicBezTo>
                  <a:cubicBezTo>
                    <a:pt x="7906" y="3921"/>
                    <a:pt x="7906" y="3921"/>
                    <a:pt x="7906" y="3921"/>
                  </a:cubicBezTo>
                  <a:cubicBezTo>
                    <a:pt x="7906" y="3921"/>
                    <a:pt x="7906" y="3921"/>
                    <a:pt x="7887" y="3921"/>
                  </a:cubicBezTo>
                  <a:cubicBezTo>
                    <a:pt x="7887" y="3921"/>
                    <a:pt x="7887" y="3921"/>
                    <a:pt x="7887" y="3921"/>
                  </a:cubicBezTo>
                  <a:cubicBezTo>
                    <a:pt x="7887" y="3921"/>
                    <a:pt x="7887" y="3921"/>
                    <a:pt x="7887" y="3921"/>
                  </a:cubicBezTo>
                  <a:cubicBezTo>
                    <a:pt x="7887" y="3957"/>
                    <a:pt x="7887" y="3957"/>
                    <a:pt x="7849" y="3957"/>
                  </a:cubicBezTo>
                  <a:cubicBezTo>
                    <a:pt x="7849" y="3957"/>
                    <a:pt x="7849" y="3957"/>
                    <a:pt x="7849" y="3957"/>
                  </a:cubicBezTo>
                  <a:cubicBezTo>
                    <a:pt x="7849" y="3957"/>
                    <a:pt x="7849" y="3957"/>
                    <a:pt x="7849" y="3957"/>
                  </a:cubicBezTo>
                  <a:cubicBezTo>
                    <a:pt x="7868" y="3957"/>
                    <a:pt x="7887" y="3957"/>
                    <a:pt x="7887" y="3957"/>
                  </a:cubicBezTo>
                  <a:cubicBezTo>
                    <a:pt x="7906" y="3993"/>
                    <a:pt x="7906" y="4030"/>
                    <a:pt x="7887" y="4030"/>
                  </a:cubicBezTo>
                  <a:cubicBezTo>
                    <a:pt x="7887" y="4066"/>
                    <a:pt x="7868" y="4066"/>
                    <a:pt x="7868" y="4066"/>
                  </a:cubicBezTo>
                  <a:cubicBezTo>
                    <a:pt x="7830" y="4066"/>
                    <a:pt x="7849" y="4030"/>
                    <a:pt x="7793" y="4066"/>
                  </a:cubicBezTo>
                  <a:cubicBezTo>
                    <a:pt x="7812" y="4066"/>
                    <a:pt x="7812" y="4066"/>
                    <a:pt x="7812" y="4066"/>
                  </a:cubicBezTo>
                  <a:cubicBezTo>
                    <a:pt x="7812" y="4102"/>
                    <a:pt x="7830" y="4102"/>
                    <a:pt x="7849" y="4102"/>
                  </a:cubicBezTo>
                  <a:cubicBezTo>
                    <a:pt x="7849" y="4102"/>
                    <a:pt x="7849" y="4102"/>
                    <a:pt x="7868" y="4138"/>
                  </a:cubicBezTo>
                  <a:cubicBezTo>
                    <a:pt x="7868" y="4138"/>
                    <a:pt x="7868" y="4138"/>
                    <a:pt x="7868" y="4138"/>
                  </a:cubicBezTo>
                  <a:cubicBezTo>
                    <a:pt x="7868" y="4138"/>
                    <a:pt x="7868" y="4138"/>
                    <a:pt x="7868" y="4138"/>
                  </a:cubicBezTo>
                  <a:cubicBezTo>
                    <a:pt x="7868" y="4175"/>
                    <a:pt x="7868" y="4175"/>
                    <a:pt x="7868" y="4175"/>
                  </a:cubicBezTo>
                  <a:cubicBezTo>
                    <a:pt x="7868" y="4175"/>
                    <a:pt x="7887" y="4175"/>
                    <a:pt x="7887" y="4211"/>
                  </a:cubicBezTo>
                  <a:cubicBezTo>
                    <a:pt x="7868" y="4211"/>
                    <a:pt x="7868" y="4211"/>
                    <a:pt x="7849" y="4211"/>
                  </a:cubicBezTo>
                  <a:cubicBezTo>
                    <a:pt x="7849" y="4211"/>
                    <a:pt x="7830" y="4247"/>
                    <a:pt x="7830" y="4247"/>
                  </a:cubicBezTo>
                  <a:cubicBezTo>
                    <a:pt x="7812" y="4247"/>
                    <a:pt x="7812" y="4247"/>
                    <a:pt x="7793" y="4247"/>
                  </a:cubicBezTo>
                  <a:cubicBezTo>
                    <a:pt x="7812" y="4247"/>
                    <a:pt x="7830" y="4284"/>
                    <a:pt x="7830" y="4284"/>
                  </a:cubicBezTo>
                  <a:cubicBezTo>
                    <a:pt x="7830" y="4284"/>
                    <a:pt x="7849" y="4284"/>
                    <a:pt x="7849" y="4284"/>
                  </a:cubicBezTo>
                  <a:cubicBezTo>
                    <a:pt x="7849" y="4284"/>
                    <a:pt x="7849" y="4284"/>
                    <a:pt x="7849" y="4284"/>
                  </a:cubicBezTo>
                  <a:cubicBezTo>
                    <a:pt x="7868" y="4284"/>
                    <a:pt x="7868" y="4320"/>
                    <a:pt x="7868" y="4320"/>
                  </a:cubicBezTo>
                  <a:cubicBezTo>
                    <a:pt x="7887" y="4320"/>
                    <a:pt x="7887" y="4320"/>
                    <a:pt x="7887" y="4356"/>
                  </a:cubicBezTo>
                  <a:cubicBezTo>
                    <a:pt x="7887" y="4356"/>
                    <a:pt x="7868" y="4356"/>
                    <a:pt x="7868" y="4356"/>
                  </a:cubicBezTo>
                  <a:cubicBezTo>
                    <a:pt x="7849" y="4356"/>
                    <a:pt x="7849" y="4356"/>
                    <a:pt x="7830" y="4356"/>
                  </a:cubicBezTo>
                  <a:cubicBezTo>
                    <a:pt x="7830" y="4356"/>
                    <a:pt x="7812" y="4356"/>
                    <a:pt x="7812" y="4356"/>
                  </a:cubicBezTo>
                  <a:cubicBezTo>
                    <a:pt x="7812" y="4356"/>
                    <a:pt x="7812" y="4356"/>
                    <a:pt x="7812" y="4356"/>
                  </a:cubicBezTo>
                  <a:cubicBezTo>
                    <a:pt x="7812" y="4356"/>
                    <a:pt x="7812" y="4356"/>
                    <a:pt x="7830" y="4356"/>
                  </a:cubicBezTo>
                  <a:cubicBezTo>
                    <a:pt x="7830" y="4356"/>
                    <a:pt x="7830" y="4356"/>
                    <a:pt x="7830" y="4356"/>
                  </a:cubicBezTo>
                  <a:cubicBezTo>
                    <a:pt x="7849" y="4356"/>
                    <a:pt x="7868" y="4393"/>
                    <a:pt x="7868" y="4356"/>
                  </a:cubicBezTo>
                  <a:cubicBezTo>
                    <a:pt x="7868" y="4393"/>
                    <a:pt x="7887" y="4393"/>
                    <a:pt x="7868" y="4393"/>
                  </a:cubicBezTo>
                  <a:cubicBezTo>
                    <a:pt x="7868" y="4393"/>
                    <a:pt x="7868" y="4393"/>
                    <a:pt x="7849" y="4393"/>
                  </a:cubicBezTo>
                  <a:cubicBezTo>
                    <a:pt x="7849" y="4393"/>
                    <a:pt x="7849" y="4429"/>
                    <a:pt x="7849" y="4429"/>
                  </a:cubicBezTo>
                  <a:cubicBezTo>
                    <a:pt x="7849" y="4429"/>
                    <a:pt x="7830" y="4429"/>
                    <a:pt x="7830" y="4429"/>
                  </a:cubicBezTo>
                  <a:cubicBezTo>
                    <a:pt x="7830" y="4429"/>
                    <a:pt x="7830" y="4429"/>
                    <a:pt x="7830" y="4429"/>
                  </a:cubicBezTo>
                  <a:cubicBezTo>
                    <a:pt x="7830" y="4429"/>
                    <a:pt x="7830" y="4429"/>
                    <a:pt x="7849" y="4465"/>
                  </a:cubicBezTo>
                  <a:cubicBezTo>
                    <a:pt x="7849" y="4465"/>
                    <a:pt x="7849" y="4465"/>
                    <a:pt x="7830" y="4465"/>
                  </a:cubicBezTo>
                  <a:cubicBezTo>
                    <a:pt x="7830" y="4465"/>
                    <a:pt x="7830" y="4465"/>
                    <a:pt x="7812" y="4465"/>
                  </a:cubicBezTo>
                  <a:cubicBezTo>
                    <a:pt x="7812" y="4465"/>
                    <a:pt x="7812" y="4465"/>
                    <a:pt x="7812" y="4465"/>
                  </a:cubicBezTo>
                  <a:cubicBezTo>
                    <a:pt x="7812" y="4465"/>
                    <a:pt x="7830" y="4502"/>
                    <a:pt x="7830" y="4502"/>
                  </a:cubicBezTo>
                  <a:cubicBezTo>
                    <a:pt x="7830" y="4502"/>
                    <a:pt x="7830" y="4502"/>
                    <a:pt x="7830" y="4502"/>
                  </a:cubicBezTo>
                  <a:cubicBezTo>
                    <a:pt x="7830" y="4502"/>
                    <a:pt x="7830" y="4502"/>
                    <a:pt x="7830" y="4502"/>
                  </a:cubicBezTo>
                  <a:cubicBezTo>
                    <a:pt x="7830" y="4502"/>
                    <a:pt x="7793" y="4502"/>
                    <a:pt x="7793" y="4502"/>
                  </a:cubicBezTo>
                  <a:cubicBezTo>
                    <a:pt x="7793" y="4502"/>
                    <a:pt x="7793" y="4502"/>
                    <a:pt x="7793" y="4502"/>
                  </a:cubicBezTo>
                  <a:cubicBezTo>
                    <a:pt x="7774" y="4502"/>
                    <a:pt x="7793" y="4538"/>
                    <a:pt x="7812" y="4538"/>
                  </a:cubicBezTo>
                  <a:cubicBezTo>
                    <a:pt x="7812" y="4538"/>
                    <a:pt x="7812" y="4538"/>
                    <a:pt x="7812" y="4574"/>
                  </a:cubicBezTo>
                  <a:cubicBezTo>
                    <a:pt x="7812" y="4574"/>
                    <a:pt x="7812" y="4574"/>
                    <a:pt x="7812" y="4574"/>
                  </a:cubicBezTo>
                  <a:cubicBezTo>
                    <a:pt x="7812" y="4574"/>
                    <a:pt x="7793" y="4574"/>
                    <a:pt x="7793" y="4574"/>
                  </a:cubicBezTo>
                  <a:cubicBezTo>
                    <a:pt x="7774" y="4610"/>
                    <a:pt x="7774" y="4610"/>
                    <a:pt x="7755" y="4610"/>
                  </a:cubicBezTo>
                  <a:cubicBezTo>
                    <a:pt x="7755" y="4647"/>
                    <a:pt x="7755" y="4647"/>
                    <a:pt x="7774" y="4647"/>
                  </a:cubicBezTo>
                  <a:cubicBezTo>
                    <a:pt x="7774" y="4683"/>
                    <a:pt x="7793" y="4683"/>
                    <a:pt x="7793" y="4683"/>
                  </a:cubicBezTo>
                  <a:cubicBezTo>
                    <a:pt x="7793" y="4683"/>
                    <a:pt x="7793" y="4683"/>
                    <a:pt x="7793" y="4683"/>
                  </a:cubicBezTo>
                  <a:cubicBezTo>
                    <a:pt x="7793" y="4683"/>
                    <a:pt x="7793" y="4683"/>
                    <a:pt x="7793" y="4683"/>
                  </a:cubicBezTo>
                  <a:cubicBezTo>
                    <a:pt x="7774" y="4683"/>
                    <a:pt x="7755" y="4683"/>
                    <a:pt x="7736" y="4683"/>
                  </a:cubicBezTo>
                  <a:cubicBezTo>
                    <a:pt x="7755" y="4683"/>
                    <a:pt x="7774" y="4719"/>
                    <a:pt x="7793" y="4719"/>
                  </a:cubicBezTo>
                  <a:cubicBezTo>
                    <a:pt x="7793" y="4756"/>
                    <a:pt x="7812" y="4756"/>
                    <a:pt x="7812" y="4792"/>
                  </a:cubicBezTo>
                  <a:cubicBezTo>
                    <a:pt x="7812" y="4792"/>
                    <a:pt x="7812" y="4828"/>
                    <a:pt x="7793" y="4828"/>
                  </a:cubicBezTo>
                  <a:cubicBezTo>
                    <a:pt x="7793" y="4828"/>
                    <a:pt x="7793" y="4828"/>
                    <a:pt x="7793" y="4828"/>
                  </a:cubicBezTo>
                  <a:cubicBezTo>
                    <a:pt x="7793" y="4828"/>
                    <a:pt x="7812" y="4828"/>
                    <a:pt x="7812" y="4828"/>
                  </a:cubicBezTo>
                  <a:cubicBezTo>
                    <a:pt x="7812" y="4828"/>
                    <a:pt x="7812" y="4828"/>
                    <a:pt x="7812" y="4828"/>
                  </a:cubicBezTo>
                  <a:cubicBezTo>
                    <a:pt x="7793" y="4865"/>
                    <a:pt x="7812" y="4865"/>
                    <a:pt x="7793" y="4865"/>
                  </a:cubicBezTo>
                  <a:cubicBezTo>
                    <a:pt x="7793" y="4901"/>
                    <a:pt x="7793" y="4901"/>
                    <a:pt x="7793" y="4937"/>
                  </a:cubicBezTo>
                  <a:cubicBezTo>
                    <a:pt x="7793" y="4937"/>
                    <a:pt x="7793" y="4937"/>
                    <a:pt x="7793" y="4937"/>
                  </a:cubicBezTo>
                  <a:cubicBezTo>
                    <a:pt x="7774" y="4901"/>
                    <a:pt x="7755" y="4901"/>
                    <a:pt x="7736" y="4937"/>
                  </a:cubicBezTo>
                  <a:cubicBezTo>
                    <a:pt x="7736" y="4937"/>
                    <a:pt x="7736" y="4937"/>
                    <a:pt x="7736" y="4937"/>
                  </a:cubicBezTo>
                  <a:cubicBezTo>
                    <a:pt x="7755" y="4973"/>
                    <a:pt x="7774" y="4937"/>
                    <a:pt x="7793" y="4973"/>
                  </a:cubicBezTo>
                  <a:cubicBezTo>
                    <a:pt x="7793" y="4973"/>
                    <a:pt x="7793" y="4973"/>
                    <a:pt x="7793" y="4973"/>
                  </a:cubicBezTo>
                  <a:cubicBezTo>
                    <a:pt x="7774" y="4973"/>
                    <a:pt x="7774" y="5010"/>
                    <a:pt x="7774" y="5010"/>
                  </a:cubicBezTo>
                  <a:cubicBezTo>
                    <a:pt x="7774" y="5010"/>
                    <a:pt x="7755" y="5010"/>
                    <a:pt x="7755" y="5046"/>
                  </a:cubicBezTo>
                  <a:cubicBezTo>
                    <a:pt x="7755" y="5046"/>
                    <a:pt x="7755" y="5046"/>
                    <a:pt x="7755" y="5046"/>
                  </a:cubicBezTo>
                  <a:cubicBezTo>
                    <a:pt x="7755" y="5046"/>
                    <a:pt x="7774" y="5046"/>
                    <a:pt x="7774" y="5046"/>
                  </a:cubicBezTo>
                  <a:cubicBezTo>
                    <a:pt x="7755" y="5046"/>
                    <a:pt x="7755" y="5046"/>
                    <a:pt x="7736" y="5046"/>
                  </a:cubicBezTo>
                  <a:cubicBezTo>
                    <a:pt x="7736" y="5082"/>
                    <a:pt x="7755" y="5082"/>
                    <a:pt x="7755" y="5082"/>
                  </a:cubicBezTo>
                  <a:cubicBezTo>
                    <a:pt x="7774" y="5082"/>
                    <a:pt x="7774" y="5082"/>
                    <a:pt x="7793" y="5082"/>
                  </a:cubicBezTo>
                  <a:cubicBezTo>
                    <a:pt x="7793" y="5082"/>
                    <a:pt x="7793" y="5082"/>
                    <a:pt x="7793" y="5082"/>
                  </a:cubicBezTo>
                  <a:cubicBezTo>
                    <a:pt x="7793" y="5082"/>
                    <a:pt x="7736" y="5119"/>
                    <a:pt x="7717" y="5155"/>
                  </a:cubicBezTo>
                  <a:cubicBezTo>
                    <a:pt x="7717" y="5155"/>
                    <a:pt x="7736" y="5155"/>
                    <a:pt x="7755" y="5155"/>
                  </a:cubicBezTo>
                  <a:cubicBezTo>
                    <a:pt x="7755" y="5155"/>
                    <a:pt x="7755" y="5155"/>
                    <a:pt x="7774" y="5155"/>
                  </a:cubicBezTo>
                  <a:cubicBezTo>
                    <a:pt x="7755" y="5155"/>
                    <a:pt x="7793" y="5155"/>
                    <a:pt x="7774" y="5191"/>
                  </a:cubicBezTo>
                  <a:cubicBezTo>
                    <a:pt x="7774" y="5191"/>
                    <a:pt x="7774" y="5191"/>
                    <a:pt x="7774" y="5191"/>
                  </a:cubicBezTo>
                  <a:cubicBezTo>
                    <a:pt x="7774" y="5228"/>
                    <a:pt x="7755" y="5191"/>
                    <a:pt x="7755" y="5191"/>
                  </a:cubicBezTo>
                  <a:cubicBezTo>
                    <a:pt x="7736" y="5191"/>
                    <a:pt x="7736" y="5191"/>
                    <a:pt x="7717" y="5191"/>
                  </a:cubicBezTo>
                  <a:cubicBezTo>
                    <a:pt x="7717" y="5191"/>
                    <a:pt x="7698" y="5191"/>
                    <a:pt x="7679" y="5191"/>
                  </a:cubicBezTo>
                  <a:cubicBezTo>
                    <a:pt x="7660" y="5191"/>
                    <a:pt x="7660" y="5228"/>
                    <a:pt x="7660" y="5264"/>
                  </a:cubicBezTo>
                  <a:cubicBezTo>
                    <a:pt x="7660" y="5264"/>
                    <a:pt x="7660" y="5264"/>
                    <a:pt x="7660" y="5264"/>
                  </a:cubicBezTo>
                  <a:cubicBezTo>
                    <a:pt x="7641" y="5264"/>
                    <a:pt x="7641" y="5228"/>
                    <a:pt x="7641" y="5228"/>
                  </a:cubicBezTo>
                  <a:cubicBezTo>
                    <a:pt x="7622" y="5228"/>
                    <a:pt x="7604" y="5264"/>
                    <a:pt x="7604" y="5264"/>
                  </a:cubicBezTo>
                  <a:cubicBezTo>
                    <a:pt x="7585" y="5228"/>
                    <a:pt x="7622" y="5191"/>
                    <a:pt x="7604" y="5191"/>
                  </a:cubicBezTo>
                  <a:cubicBezTo>
                    <a:pt x="7604" y="5191"/>
                    <a:pt x="7604" y="5191"/>
                    <a:pt x="7604" y="5191"/>
                  </a:cubicBezTo>
                  <a:cubicBezTo>
                    <a:pt x="7622" y="5155"/>
                    <a:pt x="7622" y="5155"/>
                    <a:pt x="7622" y="5119"/>
                  </a:cubicBezTo>
                  <a:cubicBezTo>
                    <a:pt x="7622" y="5119"/>
                    <a:pt x="7604" y="5155"/>
                    <a:pt x="7604" y="5155"/>
                  </a:cubicBezTo>
                  <a:cubicBezTo>
                    <a:pt x="7604" y="5155"/>
                    <a:pt x="7604" y="5191"/>
                    <a:pt x="7585" y="5191"/>
                  </a:cubicBezTo>
                  <a:cubicBezTo>
                    <a:pt x="7585" y="5155"/>
                    <a:pt x="7585" y="5155"/>
                    <a:pt x="7585" y="5119"/>
                  </a:cubicBezTo>
                  <a:cubicBezTo>
                    <a:pt x="7585" y="5119"/>
                    <a:pt x="7585" y="5119"/>
                    <a:pt x="7566" y="5119"/>
                  </a:cubicBezTo>
                  <a:cubicBezTo>
                    <a:pt x="7566" y="5119"/>
                    <a:pt x="7566" y="5155"/>
                    <a:pt x="7547" y="5155"/>
                  </a:cubicBezTo>
                  <a:cubicBezTo>
                    <a:pt x="7547" y="5155"/>
                    <a:pt x="7547" y="5155"/>
                    <a:pt x="7547" y="5155"/>
                  </a:cubicBezTo>
                  <a:cubicBezTo>
                    <a:pt x="7547" y="5155"/>
                    <a:pt x="7547" y="5155"/>
                    <a:pt x="7547" y="5155"/>
                  </a:cubicBezTo>
                  <a:cubicBezTo>
                    <a:pt x="7528" y="5155"/>
                    <a:pt x="7528" y="5155"/>
                    <a:pt x="7528" y="5155"/>
                  </a:cubicBezTo>
                  <a:cubicBezTo>
                    <a:pt x="7528" y="5155"/>
                    <a:pt x="7528" y="5155"/>
                    <a:pt x="7528" y="5155"/>
                  </a:cubicBezTo>
                  <a:cubicBezTo>
                    <a:pt x="7528" y="5155"/>
                    <a:pt x="7547" y="5119"/>
                    <a:pt x="7547" y="5119"/>
                  </a:cubicBezTo>
                  <a:cubicBezTo>
                    <a:pt x="7547" y="5119"/>
                    <a:pt x="7547" y="5119"/>
                    <a:pt x="7547" y="5119"/>
                  </a:cubicBezTo>
                  <a:cubicBezTo>
                    <a:pt x="7566" y="5082"/>
                    <a:pt x="7566" y="5082"/>
                    <a:pt x="7566" y="5082"/>
                  </a:cubicBezTo>
                  <a:cubicBezTo>
                    <a:pt x="7566" y="5082"/>
                    <a:pt x="7566" y="5046"/>
                    <a:pt x="7566" y="5046"/>
                  </a:cubicBezTo>
                  <a:cubicBezTo>
                    <a:pt x="7566" y="5046"/>
                    <a:pt x="7547" y="5046"/>
                    <a:pt x="7547" y="5046"/>
                  </a:cubicBezTo>
                  <a:cubicBezTo>
                    <a:pt x="7547" y="5046"/>
                    <a:pt x="7547" y="5046"/>
                    <a:pt x="7547" y="5046"/>
                  </a:cubicBezTo>
                  <a:cubicBezTo>
                    <a:pt x="7528" y="5046"/>
                    <a:pt x="7528" y="5046"/>
                    <a:pt x="7528" y="5046"/>
                  </a:cubicBezTo>
                  <a:cubicBezTo>
                    <a:pt x="7509" y="5082"/>
                    <a:pt x="7509" y="5082"/>
                    <a:pt x="7509" y="5082"/>
                  </a:cubicBezTo>
                  <a:cubicBezTo>
                    <a:pt x="7509" y="5082"/>
                    <a:pt x="7528" y="5046"/>
                    <a:pt x="7528" y="5046"/>
                  </a:cubicBezTo>
                  <a:cubicBezTo>
                    <a:pt x="7528" y="5010"/>
                    <a:pt x="7528" y="5010"/>
                    <a:pt x="7528" y="5010"/>
                  </a:cubicBezTo>
                  <a:cubicBezTo>
                    <a:pt x="7528" y="5010"/>
                    <a:pt x="7528" y="5010"/>
                    <a:pt x="7509" y="5010"/>
                  </a:cubicBezTo>
                  <a:cubicBezTo>
                    <a:pt x="7490" y="5010"/>
                    <a:pt x="7490" y="5010"/>
                    <a:pt x="7509" y="5046"/>
                  </a:cubicBezTo>
                  <a:cubicBezTo>
                    <a:pt x="7509" y="5046"/>
                    <a:pt x="7490" y="5046"/>
                    <a:pt x="7490" y="5046"/>
                  </a:cubicBezTo>
                  <a:cubicBezTo>
                    <a:pt x="7490" y="5082"/>
                    <a:pt x="7471" y="5082"/>
                    <a:pt x="7471" y="5082"/>
                  </a:cubicBezTo>
                  <a:cubicBezTo>
                    <a:pt x="7452" y="5082"/>
                    <a:pt x="7452" y="5082"/>
                    <a:pt x="7433" y="5082"/>
                  </a:cubicBezTo>
                  <a:cubicBezTo>
                    <a:pt x="7433" y="5119"/>
                    <a:pt x="7433" y="5082"/>
                    <a:pt x="7414" y="5082"/>
                  </a:cubicBezTo>
                  <a:cubicBezTo>
                    <a:pt x="7414" y="5082"/>
                    <a:pt x="7414" y="5082"/>
                    <a:pt x="7414" y="5082"/>
                  </a:cubicBezTo>
                  <a:cubicBezTo>
                    <a:pt x="7414" y="5082"/>
                    <a:pt x="7414" y="5082"/>
                    <a:pt x="7414" y="5082"/>
                  </a:cubicBezTo>
                  <a:cubicBezTo>
                    <a:pt x="7414" y="5082"/>
                    <a:pt x="7414" y="5082"/>
                    <a:pt x="7414" y="5082"/>
                  </a:cubicBezTo>
                  <a:cubicBezTo>
                    <a:pt x="7414" y="5082"/>
                    <a:pt x="7414" y="5082"/>
                    <a:pt x="7414" y="5082"/>
                  </a:cubicBezTo>
                  <a:cubicBezTo>
                    <a:pt x="7414" y="5082"/>
                    <a:pt x="7414" y="5119"/>
                    <a:pt x="7414" y="5119"/>
                  </a:cubicBezTo>
                  <a:cubicBezTo>
                    <a:pt x="7395" y="5119"/>
                    <a:pt x="7395" y="5119"/>
                    <a:pt x="7395" y="5119"/>
                  </a:cubicBezTo>
                  <a:cubicBezTo>
                    <a:pt x="7395" y="5119"/>
                    <a:pt x="7395" y="5119"/>
                    <a:pt x="7395" y="5119"/>
                  </a:cubicBezTo>
                  <a:cubicBezTo>
                    <a:pt x="7395" y="5119"/>
                    <a:pt x="7395" y="5119"/>
                    <a:pt x="7395" y="5119"/>
                  </a:cubicBezTo>
                  <a:cubicBezTo>
                    <a:pt x="7377" y="5155"/>
                    <a:pt x="7339" y="5155"/>
                    <a:pt x="7339" y="5119"/>
                  </a:cubicBezTo>
                  <a:cubicBezTo>
                    <a:pt x="7339" y="5119"/>
                    <a:pt x="7358" y="5119"/>
                    <a:pt x="7358" y="5119"/>
                  </a:cubicBezTo>
                  <a:cubicBezTo>
                    <a:pt x="7358" y="5082"/>
                    <a:pt x="7358" y="5082"/>
                    <a:pt x="7358" y="5082"/>
                  </a:cubicBezTo>
                  <a:cubicBezTo>
                    <a:pt x="7358" y="5082"/>
                    <a:pt x="7358" y="5082"/>
                    <a:pt x="7339" y="5082"/>
                  </a:cubicBezTo>
                  <a:cubicBezTo>
                    <a:pt x="7339" y="5082"/>
                    <a:pt x="7339" y="5082"/>
                    <a:pt x="7320" y="5082"/>
                  </a:cubicBezTo>
                  <a:cubicBezTo>
                    <a:pt x="7320" y="5082"/>
                    <a:pt x="7320" y="5082"/>
                    <a:pt x="7320" y="5082"/>
                  </a:cubicBezTo>
                  <a:cubicBezTo>
                    <a:pt x="7320" y="5082"/>
                    <a:pt x="7339" y="5046"/>
                    <a:pt x="7320" y="5046"/>
                  </a:cubicBezTo>
                  <a:cubicBezTo>
                    <a:pt x="7320" y="5010"/>
                    <a:pt x="7282" y="5046"/>
                    <a:pt x="7263" y="5010"/>
                  </a:cubicBezTo>
                  <a:cubicBezTo>
                    <a:pt x="7282" y="5010"/>
                    <a:pt x="7301" y="5010"/>
                    <a:pt x="7301" y="5010"/>
                  </a:cubicBezTo>
                  <a:cubicBezTo>
                    <a:pt x="7301" y="5010"/>
                    <a:pt x="7301" y="5010"/>
                    <a:pt x="7301" y="5010"/>
                  </a:cubicBezTo>
                  <a:cubicBezTo>
                    <a:pt x="7282" y="4973"/>
                    <a:pt x="7282" y="5010"/>
                    <a:pt x="7263" y="5010"/>
                  </a:cubicBezTo>
                  <a:cubicBezTo>
                    <a:pt x="7263" y="5010"/>
                    <a:pt x="7263" y="5010"/>
                    <a:pt x="7263" y="5010"/>
                  </a:cubicBezTo>
                  <a:cubicBezTo>
                    <a:pt x="7263" y="5010"/>
                    <a:pt x="7263" y="5010"/>
                    <a:pt x="7263" y="5010"/>
                  </a:cubicBezTo>
                  <a:cubicBezTo>
                    <a:pt x="7244" y="5046"/>
                    <a:pt x="7225" y="5010"/>
                    <a:pt x="7206" y="5010"/>
                  </a:cubicBezTo>
                  <a:cubicBezTo>
                    <a:pt x="7225" y="5010"/>
                    <a:pt x="7225" y="5010"/>
                    <a:pt x="7225" y="4973"/>
                  </a:cubicBezTo>
                  <a:cubicBezTo>
                    <a:pt x="7225" y="4973"/>
                    <a:pt x="7225" y="4973"/>
                    <a:pt x="7225" y="4973"/>
                  </a:cubicBezTo>
                  <a:cubicBezTo>
                    <a:pt x="7225" y="4937"/>
                    <a:pt x="7244" y="4937"/>
                    <a:pt x="7244" y="4901"/>
                  </a:cubicBezTo>
                  <a:cubicBezTo>
                    <a:pt x="7225" y="4901"/>
                    <a:pt x="7225" y="4937"/>
                    <a:pt x="7206" y="4937"/>
                  </a:cubicBezTo>
                  <a:cubicBezTo>
                    <a:pt x="7206" y="4937"/>
                    <a:pt x="7206" y="4937"/>
                    <a:pt x="7225" y="4901"/>
                  </a:cubicBezTo>
                  <a:cubicBezTo>
                    <a:pt x="7225" y="4901"/>
                    <a:pt x="7225" y="4901"/>
                    <a:pt x="7225" y="4901"/>
                  </a:cubicBezTo>
                  <a:cubicBezTo>
                    <a:pt x="7225" y="4901"/>
                    <a:pt x="7225" y="4901"/>
                    <a:pt x="7225" y="4901"/>
                  </a:cubicBezTo>
                  <a:cubicBezTo>
                    <a:pt x="7225" y="4901"/>
                    <a:pt x="7206" y="4901"/>
                    <a:pt x="7206" y="4901"/>
                  </a:cubicBezTo>
                  <a:cubicBezTo>
                    <a:pt x="7206" y="4901"/>
                    <a:pt x="7187" y="4901"/>
                    <a:pt x="7187" y="4901"/>
                  </a:cubicBezTo>
                  <a:cubicBezTo>
                    <a:pt x="7187" y="4901"/>
                    <a:pt x="7187" y="4901"/>
                    <a:pt x="7187" y="4901"/>
                  </a:cubicBezTo>
                  <a:cubicBezTo>
                    <a:pt x="7206" y="4901"/>
                    <a:pt x="7206" y="4865"/>
                    <a:pt x="7206" y="4865"/>
                  </a:cubicBezTo>
                  <a:cubicBezTo>
                    <a:pt x="7206" y="4865"/>
                    <a:pt x="7206" y="4865"/>
                    <a:pt x="7206" y="4865"/>
                  </a:cubicBezTo>
                  <a:cubicBezTo>
                    <a:pt x="7187" y="4865"/>
                    <a:pt x="7187" y="4865"/>
                    <a:pt x="7168" y="4828"/>
                  </a:cubicBezTo>
                  <a:cubicBezTo>
                    <a:pt x="7168" y="4828"/>
                    <a:pt x="7150" y="4828"/>
                    <a:pt x="7150" y="4828"/>
                  </a:cubicBezTo>
                  <a:cubicBezTo>
                    <a:pt x="7131" y="4828"/>
                    <a:pt x="7112" y="4828"/>
                    <a:pt x="7131" y="4792"/>
                  </a:cubicBezTo>
                  <a:cubicBezTo>
                    <a:pt x="7131" y="4756"/>
                    <a:pt x="7150" y="4756"/>
                    <a:pt x="7150" y="4719"/>
                  </a:cubicBezTo>
                  <a:cubicBezTo>
                    <a:pt x="7150" y="4719"/>
                    <a:pt x="7168" y="4683"/>
                    <a:pt x="7168" y="4683"/>
                  </a:cubicBezTo>
                  <a:cubicBezTo>
                    <a:pt x="7168" y="4683"/>
                    <a:pt x="7150" y="4683"/>
                    <a:pt x="7150" y="4683"/>
                  </a:cubicBezTo>
                  <a:cubicBezTo>
                    <a:pt x="7150" y="4683"/>
                    <a:pt x="7131" y="4719"/>
                    <a:pt x="7112" y="4756"/>
                  </a:cubicBezTo>
                  <a:cubicBezTo>
                    <a:pt x="7112" y="4719"/>
                    <a:pt x="7112" y="4719"/>
                    <a:pt x="7112" y="4719"/>
                  </a:cubicBezTo>
                  <a:cubicBezTo>
                    <a:pt x="7112" y="4719"/>
                    <a:pt x="7112" y="4719"/>
                    <a:pt x="7131" y="4719"/>
                  </a:cubicBezTo>
                  <a:cubicBezTo>
                    <a:pt x="7112" y="4719"/>
                    <a:pt x="7112" y="4719"/>
                    <a:pt x="7112" y="4719"/>
                  </a:cubicBezTo>
                  <a:cubicBezTo>
                    <a:pt x="7112" y="4683"/>
                    <a:pt x="7112" y="4719"/>
                    <a:pt x="7093" y="4719"/>
                  </a:cubicBezTo>
                  <a:cubicBezTo>
                    <a:pt x="7074" y="4683"/>
                    <a:pt x="7112" y="4683"/>
                    <a:pt x="7112" y="4647"/>
                  </a:cubicBezTo>
                  <a:cubicBezTo>
                    <a:pt x="7112" y="4647"/>
                    <a:pt x="7093" y="4610"/>
                    <a:pt x="7093" y="4610"/>
                  </a:cubicBezTo>
                  <a:cubicBezTo>
                    <a:pt x="7074" y="4610"/>
                    <a:pt x="7055" y="4647"/>
                    <a:pt x="7055" y="4647"/>
                  </a:cubicBezTo>
                  <a:cubicBezTo>
                    <a:pt x="7055" y="4647"/>
                    <a:pt x="7055" y="4610"/>
                    <a:pt x="7055" y="4610"/>
                  </a:cubicBezTo>
                  <a:cubicBezTo>
                    <a:pt x="7055" y="4610"/>
                    <a:pt x="7074" y="4574"/>
                    <a:pt x="7093" y="4574"/>
                  </a:cubicBezTo>
                  <a:cubicBezTo>
                    <a:pt x="7074" y="4574"/>
                    <a:pt x="7074" y="4574"/>
                    <a:pt x="7074" y="4574"/>
                  </a:cubicBezTo>
                  <a:cubicBezTo>
                    <a:pt x="7055" y="4574"/>
                    <a:pt x="7036" y="4610"/>
                    <a:pt x="7036" y="4610"/>
                  </a:cubicBezTo>
                  <a:cubicBezTo>
                    <a:pt x="7017" y="4574"/>
                    <a:pt x="7036" y="4574"/>
                    <a:pt x="7017" y="4538"/>
                  </a:cubicBezTo>
                  <a:cubicBezTo>
                    <a:pt x="7017" y="4538"/>
                    <a:pt x="7017" y="4538"/>
                    <a:pt x="7017" y="4538"/>
                  </a:cubicBezTo>
                  <a:cubicBezTo>
                    <a:pt x="7017" y="4538"/>
                    <a:pt x="7036" y="4538"/>
                    <a:pt x="7036" y="4538"/>
                  </a:cubicBezTo>
                  <a:cubicBezTo>
                    <a:pt x="7036" y="4538"/>
                    <a:pt x="7036" y="4538"/>
                    <a:pt x="7036" y="4538"/>
                  </a:cubicBezTo>
                  <a:cubicBezTo>
                    <a:pt x="7036" y="4538"/>
                    <a:pt x="7036" y="4538"/>
                    <a:pt x="7036" y="4538"/>
                  </a:cubicBezTo>
                  <a:cubicBezTo>
                    <a:pt x="7017" y="4502"/>
                    <a:pt x="7017" y="4502"/>
                    <a:pt x="7017" y="4502"/>
                  </a:cubicBezTo>
                  <a:cubicBezTo>
                    <a:pt x="7017" y="4502"/>
                    <a:pt x="7036" y="4465"/>
                    <a:pt x="7036" y="4465"/>
                  </a:cubicBezTo>
                  <a:cubicBezTo>
                    <a:pt x="7055" y="4465"/>
                    <a:pt x="7074" y="4465"/>
                    <a:pt x="7093" y="4429"/>
                  </a:cubicBezTo>
                  <a:cubicBezTo>
                    <a:pt x="7112" y="4429"/>
                    <a:pt x="7112" y="4429"/>
                    <a:pt x="7112" y="4429"/>
                  </a:cubicBezTo>
                  <a:cubicBezTo>
                    <a:pt x="7112" y="4429"/>
                    <a:pt x="7112" y="4429"/>
                    <a:pt x="7112" y="4393"/>
                  </a:cubicBezTo>
                  <a:cubicBezTo>
                    <a:pt x="7093" y="4393"/>
                    <a:pt x="7093" y="4429"/>
                    <a:pt x="7093" y="4429"/>
                  </a:cubicBezTo>
                  <a:cubicBezTo>
                    <a:pt x="7074" y="4429"/>
                    <a:pt x="7055" y="4429"/>
                    <a:pt x="7036" y="4465"/>
                  </a:cubicBezTo>
                  <a:cubicBezTo>
                    <a:pt x="7017" y="4465"/>
                    <a:pt x="6998" y="4465"/>
                    <a:pt x="6998" y="4465"/>
                  </a:cubicBezTo>
                  <a:cubicBezTo>
                    <a:pt x="6998" y="4465"/>
                    <a:pt x="7017" y="4429"/>
                    <a:pt x="7017" y="4429"/>
                  </a:cubicBezTo>
                  <a:cubicBezTo>
                    <a:pt x="7036" y="4429"/>
                    <a:pt x="7055" y="4429"/>
                    <a:pt x="7055" y="4393"/>
                  </a:cubicBezTo>
                  <a:cubicBezTo>
                    <a:pt x="7074" y="4393"/>
                    <a:pt x="7074" y="4393"/>
                    <a:pt x="7074" y="4393"/>
                  </a:cubicBezTo>
                  <a:cubicBezTo>
                    <a:pt x="7074" y="4356"/>
                    <a:pt x="7074" y="4356"/>
                    <a:pt x="7074" y="4356"/>
                  </a:cubicBezTo>
                  <a:cubicBezTo>
                    <a:pt x="7074" y="4356"/>
                    <a:pt x="7074" y="4356"/>
                    <a:pt x="7074" y="4356"/>
                  </a:cubicBezTo>
                  <a:cubicBezTo>
                    <a:pt x="7074" y="4356"/>
                    <a:pt x="7093" y="4320"/>
                    <a:pt x="7093" y="4320"/>
                  </a:cubicBezTo>
                  <a:cubicBezTo>
                    <a:pt x="7112" y="4320"/>
                    <a:pt x="7112" y="4356"/>
                    <a:pt x="7112" y="4356"/>
                  </a:cubicBezTo>
                  <a:cubicBezTo>
                    <a:pt x="7131" y="4393"/>
                    <a:pt x="7150" y="4393"/>
                    <a:pt x="7168" y="4393"/>
                  </a:cubicBezTo>
                  <a:cubicBezTo>
                    <a:pt x="7168" y="4393"/>
                    <a:pt x="7168" y="4393"/>
                    <a:pt x="7168" y="4393"/>
                  </a:cubicBezTo>
                  <a:cubicBezTo>
                    <a:pt x="7168" y="4393"/>
                    <a:pt x="7150" y="4356"/>
                    <a:pt x="7150" y="4356"/>
                  </a:cubicBezTo>
                  <a:cubicBezTo>
                    <a:pt x="7150" y="4356"/>
                    <a:pt x="7131" y="4356"/>
                    <a:pt x="7131" y="4356"/>
                  </a:cubicBezTo>
                  <a:cubicBezTo>
                    <a:pt x="7131" y="4356"/>
                    <a:pt x="7112" y="4320"/>
                    <a:pt x="7112" y="4284"/>
                  </a:cubicBezTo>
                  <a:cubicBezTo>
                    <a:pt x="7112" y="4284"/>
                    <a:pt x="7093" y="4320"/>
                    <a:pt x="7093" y="4320"/>
                  </a:cubicBezTo>
                  <a:cubicBezTo>
                    <a:pt x="7074" y="4284"/>
                    <a:pt x="7074" y="4284"/>
                    <a:pt x="7074" y="4284"/>
                  </a:cubicBezTo>
                  <a:cubicBezTo>
                    <a:pt x="7074" y="4247"/>
                    <a:pt x="7074" y="4247"/>
                    <a:pt x="7074" y="4247"/>
                  </a:cubicBezTo>
                  <a:cubicBezTo>
                    <a:pt x="7074" y="4247"/>
                    <a:pt x="7074" y="4247"/>
                    <a:pt x="7055" y="4247"/>
                  </a:cubicBezTo>
                  <a:cubicBezTo>
                    <a:pt x="7055" y="4247"/>
                    <a:pt x="7055" y="4247"/>
                    <a:pt x="7055" y="4247"/>
                  </a:cubicBezTo>
                  <a:cubicBezTo>
                    <a:pt x="7055" y="4247"/>
                    <a:pt x="7055" y="4247"/>
                    <a:pt x="7055" y="4284"/>
                  </a:cubicBezTo>
                  <a:cubicBezTo>
                    <a:pt x="7055" y="4284"/>
                    <a:pt x="7055" y="4320"/>
                    <a:pt x="7055" y="4320"/>
                  </a:cubicBezTo>
                  <a:cubicBezTo>
                    <a:pt x="7055" y="4356"/>
                    <a:pt x="7055" y="4356"/>
                    <a:pt x="7055" y="4356"/>
                  </a:cubicBezTo>
                  <a:cubicBezTo>
                    <a:pt x="7055" y="4356"/>
                    <a:pt x="7055" y="4356"/>
                    <a:pt x="7055" y="4356"/>
                  </a:cubicBezTo>
                  <a:cubicBezTo>
                    <a:pt x="7036" y="4356"/>
                    <a:pt x="7036" y="4320"/>
                    <a:pt x="7036" y="4320"/>
                  </a:cubicBezTo>
                  <a:cubicBezTo>
                    <a:pt x="7036" y="4320"/>
                    <a:pt x="7036" y="4320"/>
                    <a:pt x="7036" y="4320"/>
                  </a:cubicBezTo>
                  <a:cubicBezTo>
                    <a:pt x="7017" y="4320"/>
                    <a:pt x="7017" y="4356"/>
                    <a:pt x="7017" y="4356"/>
                  </a:cubicBezTo>
                  <a:cubicBezTo>
                    <a:pt x="7017" y="4356"/>
                    <a:pt x="7017" y="4356"/>
                    <a:pt x="7017" y="4356"/>
                  </a:cubicBezTo>
                  <a:cubicBezTo>
                    <a:pt x="7017" y="4393"/>
                    <a:pt x="6998" y="4393"/>
                    <a:pt x="6998" y="4429"/>
                  </a:cubicBezTo>
                  <a:cubicBezTo>
                    <a:pt x="6998" y="4429"/>
                    <a:pt x="6979" y="4465"/>
                    <a:pt x="6979" y="4465"/>
                  </a:cubicBezTo>
                  <a:cubicBezTo>
                    <a:pt x="6979" y="4465"/>
                    <a:pt x="6979" y="4465"/>
                    <a:pt x="6979" y="4429"/>
                  </a:cubicBezTo>
                  <a:cubicBezTo>
                    <a:pt x="6960" y="4429"/>
                    <a:pt x="6979" y="4393"/>
                    <a:pt x="6979" y="4393"/>
                  </a:cubicBezTo>
                  <a:cubicBezTo>
                    <a:pt x="6979" y="4356"/>
                    <a:pt x="6960" y="4320"/>
                    <a:pt x="6998" y="4284"/>
                  </a:cubicBezTo>
                  <a:cubicBezTo>
                    <a:pt x="6998" y="4284"/>
                    <a:pt x="6998" y="4284"/>
                    <a:pt x="6998" y="4284"/>
                  </a:cubicBezTo>
                  <a:cubicBezTo>
                    <a:pt x="6979" y="4247"/>
                    <a:pt x="6960" y="4284"/>
                    <a:pt x="6960" y="4247"/>
                  </a:cubicBezTo>
                  <a:cubicBezTo>
                    <a:pt x="6960" y="4247"/>
                    <a:pt x="6960" y="4247"/>
                    <a:pt x="6960" y="4247"/>
                  </a:cubicBezTo>
                  <a:cubicBezTo>
                    <a:pt x="6960" y="4247"/>
                    <a:pt x="6979" y="4247"/>
                    <a:pt x="6979" y="4247"/>
                  </a:cubicBezTo>
                  <a:cubicBezTo>
                    <a:pt x="6979" y="4211"/>
                    <a:pt x="6979" y="4211"/>
                    <a:pt x="6979" y="4211"/>
                  </a:cubicBezTo>
                  <a:cubicBezTo>
                    <a:pt x="6960" y="4211"/>
                    <a:pt x="6960" y="4211"/>
                    <a:pt x="6960" y="4211"/>
                  </a:cubicBezTo>
                  <a:cubicBezTo>
                    <a:pt x="6942" y="4211"/>
                    <a:pt x="6942" y="4211"/>
                    <a:pt x="6942" y="4211"/>
                  </a:cubicBezTo>
                  <a:cubicBezTo>
                    <a:pt x="6942" y="4175"/>
                    <a:pt x="6979" y="4175"/>
                    <a:pt x="6979" y="4138"/>
                  </a:cubicBezTo>
                  <a:cubicBezTo>
                    <a:pt x="6979" y="4138"/>
                    <a:pt x="6979" y="4138"/>
                    <a:pt x="6979" y="4138"/>
                  </a:cubicBezTo>
                  <a:cubicBezTo>
                    <a:pt x="6979" y="4138"/>
                    <a:pt x="6979" y="4138"/>
                    <a:pt x="6979" y="4138"/>
                  </a:cubicBezTo>
                  <a:cubicBezTo>
                    <a:pt x="6979" y="4138"/>
                    <a:pt x="6979" y="4138"/>
                    <a:pt x="6979" y="4138"/>
                  </a:cubicBezTo>
                  <a:cubicBezTo>
                    <a:pt x="6960" y="4175"/>
                    <a:pt x="6942" y="4175"/>
                    <a:pt x="6942" y="4175"/>
                  </a:cubicBezTo>
                  <a:cubicBezTo>
                    <a:pt x="6942" y="4175"/>
                    <a:pt x="6942" y="4175"/>
                    <a:pt x="6942" y="4175"/>
                  </a:cubicBezTo>
                  <a:cubicBezTo>
                    <a:pt x="6942" y="4175"/>
                    <a:pt x="6942" y="4102"/>
                    <a:pt x="6923" y="4102"/>
                  </a:cubicBezTo>
                  <a:cubicBezTo>
                    <a:pt x="6923" y="4138"/>
                    <a:pt x="6904" y="4138"/>
                    <a:pt x="6885" y="4138"/>
                  </a:cubicBezTo>
                  <a:cubicBezTo>
                    <a:pt x="6885" y="4138"/>
                    <a:pt x="6885" y="4138"/>
                    <a:pt x="6885" y="4102"/>
                  </a:cubicBezTo>
                  <a:cubicBezTo>
                    <a:pt x="6904" y="4102"/>
                    <a:pt x="6904" y="4102"/>
                    <a:pt x="6923" y="4066"/>
                  </a:cubicBezTo>
                  <a:cubicBezTo>
                    <a:pt x="6904" y="4102"/>
                    <a:pt x="6885" y="4102"/>
                    <a:pt x="6866" y="4066"/>
                  </a:cubicBezTo>
                  <a:cubicBezTo>
                    <a:pt x="6866" y="4066"/>
                    <a:pt x="6866" y="4066"/>
                    <a:pt x="6866" y="4066"/>
                  </a:cubicBezTo>
                  <a:cubicBezTo>
                    <a:pt x="6866" y="4066"/>
                    <a:pt x="6885" y="4030"/>
                    <a:pt x="6904" y="4030"/>
                  </a:cubicBezTo>
                  <a:cubicBezTo>
                    <a:pt x="6923" y="3993"/>
                    <a:pt x="6942" y="3957"/>
                    <a:pt x="6979" y="3957"/>
                  </a:cubicBezTo>
                  <a:cubicBezTo>
                    <a:pt x="6979" y="3957"/>
                    <a:pt x="6979" y="3957"/>
                    <a:pt x="6979" y="3921"/>
                  </a:cubicBezTo>
                  <a:cubicBezTo>
                    <a:pt x="6979" y="3921"/>
                    <a:pt x="6998" y="3921"/>
                    <a:pt x="6998" y="3921"/>
                  </a:cubicBezTo>
                  <a:cubicBezTo>
                    <a:pt x="6998" y="3921"/>
                    <a:pt x="6998" y="3921"/>
                    <a:pt x="6998" y="3884"/>
                  </a:cubicBezTo>
                  <a:cubicBezTo>
                    <a:pt x="7017" y="3884"/>
                    <a:pt x="7017" y="3884"/>
                    <a:pt x="7036" y="3848"/>
                  </a:cubicBezTo>
                  <a:cubicBezTo>
                    <a:pt x="7055" y="3848"/>
                    <a:pt x="7074" y="3848"/>
                    <a:pt x="7093" y="3848"/>
                  </a:cubicBezTo>
                  <a:cubicBezTo>
                    <a:pt x="7112" y="3848"/>
                    <a:pt x="7112" y="3812"/>
                    <a:pt x="7112" y="3812"/>
                  </a:cubicBezTo>
                  <a:cubicBezTo>
                    <a:pt x="7112" y="3812"/>
                    <a:pt x="7112" y="3812"/>
                    <a:pt x="7093" y="3812"/>
                  </a:cubicBezTo>
                  <a:cubicBezTo>
                    <a:pt x="7093" y="3812"/>
                    <a:pt x="7093" y="3812"/>
                    <a:pt x="7074" y="3812"/>
                  </a:cubicBezTo>
                  <a:cubicBezTo>
                    <a:pt x="7074" y="3812"/>
                    <a:pt x="7055" y="3812"/>
                    <a:pt x="7055" y="3848"/>
                  </a:cubicBezTo>
                  <a:cubicBezTo>
                    <a:pt x="7055" y="3848"/>
                    <a:pt x="7036" y="3848"/>
                    <a:pt x="7036" y="3848"/>
                  </a:cubicBezTo>
                  <a:cubicBezTo>
                    <a:pt x="7017" y="3848"/>
                    <a:pt x="6998" y="3848"/>
                    <a:pt x="6998" y="3884"/>
                  </a:cubicBezTo>
                  <a:cubicBezTo>
                    <a:pt x="6979" y="3884"/>
                    <a:pt x="6979" y="3921"/>
                    <a:pt x="6979" y="3921"/>
                  </a:cubicBezTo>
                  <a:cubicBezTo>
                    <a:pt x="6960" y="3921"/>
                    <a:pt x="6960" y="3921"/>
                    <a:pt x="6960" y="3921"/>
                  </a:cubicBezTo>
                  <a:cubicBezTo>
                    <a:pt x="6942" y="3957"/>
                    <a:pt x="6923" y="3993"/>
                    <a:pt x="6904" y="3993"/>
                  </a:cubicBezTo>
                  <a:cubicBezTo>
                    <a:pt x="6904" y="3993"/>
                    <a:pt x="6885" y="4030"/>
                    <a:pt x="6885" y="4030"/>
                  </a:cubicBezTo>
                  <a:cubicBezTo>
                    <a:pt x="6866" y="4030"/>
                    <a:pt x="6866" y="4030"/>
                    <a:pt x="6866" y="4030"/>
                  </a:cubicBezTo>
                  <a:cubicBezTo>
                    <a:pt x="6866" y="4030"/>
                    <a:pt x="6866" y="3993"/>
                    <a:pt x="6866" y="3993"/>
                  </a:cubicBezTo>
                  <a:cubicBezTo>
                    <a:pt x="6866" y="3993"/>
                    <a:pt x="6866" y="3993"/>
                    <a:pt x="6866" y="3993"/>
                  </a:cubicBezTo>
                  <a:cubicBezTo>
                    <a:pt x="6847" y="3993"/>
                    <a:pt x="6866" y="3957"/>
                    <a:pt x="6866" y="3957"/>
                  </a:cubicBezTo>
                  <a:cubicBezTo>
                    <a:pt x="6885" y="3957"/>
                    <a:pt x="6885" y="3957"/>
                    <a:pt x="6885" y="3957"/>
                  </a:cubicBezTo>
                  <a:cubicBezTo>
                    <a:pt x="6885" y="3957"/>
                    <a:pt x="6923" y="3921"/>
                    <a:pt x="6923" y="3921"/>
                  </a:cubicBezTo>
                  <a:cubicBezTo>
                    <a:pt x="6923" y="3921"/>
                    <a:pt x="6885" y="3921"/>
                    <a:pt x="6885" y="3921"/>
                  </a:cubicBezTo>
                  <a:cubicBezTo>
                    <a:pt x="6885" y="3921"/>
                    <a:pt x="6885" y="3921"/>
                    <a:pt x="6885" y="3921"/>
                  </a:cubicBezTo>
                  <a:cubicBezTo>
                    <a:pt x="6904" y="3884"/>
                    <a:pt x="6942" y="3884"/>
                    <a:pt x="6960" y="3884"/>
                  </a:cubicBezTo>
                  <a:cubicBezTo>
                    <a:pt x="6960" y="3884"/>
                    <a:pt x="6960" y="3848"/>
                    <a:pt x="6942" y="3848"/>
                  </a:cubicBezTo>
                  <a:cubicBezTo>
                    <a:pt x="6942" y="3848"/>
                    <a:pt x="6942" y="3848"/>
                    <a:pt x="6923" y="3848"/>
                  </a:cubicBezTo>
                  <a:cubicBezTo>
                    <a:pt x="6923" y="3848"/>
                    <a:pt x="6885" y="3848"/>
                    <a:pt x="6885" y="3848"/>
                  </a:cubicBezTo>
                  <a:cubicBezTo>
                    <a:pt x="6885" y="3848"/>
                    <a:pt x="6885" y="3848"/>
                    <a:pt x="6866" y="3812"/>
                  </a:cubicBezTo>
                  <a:cubicBezTo>
                    <a:pt x="6866" y="3812"/>
                    <a:pt x="6847" y="3812"/>
                    <a:pt x="6847" y="3812"/>
                  </a:cubicBezTo>
                  <a:cubicBezTo>
                    <a:pt x="6866" y="3812"/>
                    <a:pt x="6866" y="3812"/>
                    <a:pt x="6866" y="3812"/>
                  </a:cubicBezTo>
                  <a:cubicBezTo>
                    <a:pt x="6923" y="3775"/>
                    <a:pt x="6960" y="3775"/>
                    <a:pt x="6998" y="3775"/>
                  </a:cubicBezTo>
                  <a:cubicBezTo>
                    <a:pt x="7017" y="3775"/>
                    <a:pt x="7017" y="3775"/>
                    <a:pt x="7036" y="3775"/>
                  </a:cubicBezTo>
                  <a:cubicBezTo>
                    <a:pt x="7017" y="3775"/>
                    <a:pt x="7017" y="3739"/>
                    <a:pt x="6998" y="3739"/>
                  </a:cubicBezTo>
                  <a:cubicBezTo>
                    <a:pt x="6998" y="3739"/>
                    <a:pt x="6998" y="3739"/>
                    <a:pt x="6979" y="3739"/>
                  </a:cubicBezTo>
                  <a:cubicBezTo>
                    <a:pt x="6979" y="3739"/>
                    <a:pt x="6979" y="3739"/>
                    <a:pt x="6960" y="3739"/>
                  </a:cubicBezTo>
                  <a:cubicBezTo>
                    <a:pt x="6960" y="3739"/>
                    <a:pt x="6960" y="3739"/>
                    <a:pt x="6942" y="3739"/>
                  </a:cubicBezTo>
                  <a:cubicBezTo>
                    <a:pt x="6923" y="3739"/>
                    <a:pt x="6866" y="3775"/>
                    <a:pt x="6847" y="3775"/>
                  </a:cubicBezTo>
                  <a:cubicBezTo>
                    <a:pt x="6847" y="3775"/>
                    <a:pt x="6847" y="3739"/>
                    <a:pt x="6866" y="3739"/>
                  </a:cubicBezTo>
                  <a:cubicBezTo>
                    <a:pt x="6866" y="3739"/>
                    <a:pt x="6866" y="3739"/>
                    <a:pt x="6885" y="3739"/>
                  </a:cubicBezTo>
                  <a:cubicBezTo>
                    <a:pt x="6885" y="3703"/>
                    <a:pt x="6904" y="3703"/>
                    <a:pt x="6923" y="3703"/>
                  </a:cubicBezTo>
                  <a:cubicBezTo>
                    <a:pt x="6923" y="3703"/>
                    <a:pt x="6923" y="3667"/>
                    <a:pt x="6942" y="3667"/>
                  </a:cubicBezTo>
                  <a:cubicBezTo>
                    <a:pt x="6960" y="3667"/>
                    <a:pt x="6960" y="3667"/>
                    <a:pt x="6979" y="3667"/>
                  </a:cubicBezTo>
                  <a:cubicBezTo>
                    <a:pt x="6998" y="3667"/>
                    <a:pt x="7017" y="3667"/>
                    <a:pt x="7036" y="3667"/>
                  </a:cubicBezTo>
                  <a:cubicBezTo>
                    <a:pt x="7036" y="3667"/>
                    <a:pt x="7036" y="3667"/>
                    <a:pt x="7017" y="3667"/>
                  </a:cubicBezTo>
                  <a:cubicBezTo>
                    <a:pt x="7017" y="3630"/>
                    <a:pt x="7036" y="3630"/>
                    <a:pt x="7055" y="3630"/>
                  </a:cubicBezTo>
                  <a:cubicBezTo>
                    <a:pt x="7055" y="3630"/>
                    <a:pt x="7055" y="3630"/>
                    <a:pt x="7036" y="3630"/>
                  </a:cubicBezTo>
                  <a:cubicBezTo>
                    <a:pt x="7036" y="3594"/>
                    <a:pt x="7017" y="3630"/>
                    <a:pt x="7017" y="3630"/>
                  </a:cubicBezTo>
                  <a:cubicBezTo>
                    <a:pt x="7017" y="3630"/>
                    <a:pt x="7017" y="3630"/>
                    <a:pt x="7017" y="3630"/>
                  </a:cubicBezTo>
                  <a:cubicBezTo>
                    <a:pt x="7017" y="3630"/>
                    <a:pt x="6998" y="3630"/>
                    <a:pt x="6998" y="3667"/>
                  </a:cubicBezTo>
                  <a:cubicBezTo>
                    <a:pt x="6998" y="3667"/>
                    <a:pt x="6998" y="3667"/>
                    <a:pt x="6979" y="3667"/>
                  </a:cubicBezTo>
                  <a:cubicBezTo>
                    <a:pt x="6979" y="3667"/>
                    <a:pt x="6960" y="3667"/>
                    <a:pt x="6960" y="3630"/>
                  </a:cubicBezTo>
                  <a:cubicBezTo>
                    <a:pt x="6960" y="3630"/>
                    <a:pt x="6960" y="3630"/>
                    <a:pt x="6960" y="3630"/>
                  </a:cubicBezTo>
                  <a:cubicBezTo>
                    <a:pt x="6942" y="3630"/>
                    <a:pt x="6923" y="3667"/>
                    <a:pt x="6923" y="3667"/>
                  </a:cubicBezTo>
                  <a:cubicBezTo>
                    <a:pt x="6904" y="3667"/>
                    <a:pt x="6904" y="3667"/>
                    <a:pt x="6904" y="3667"/>
                  </a:cubicBezTo>
                  <a:cubicBezTo>
                    <a:pt x="6885" y="3703"/>
                    <a:pt x="6885" y="3739"/>
                    <a:pt x="6847" y="3703"/>
                  </a:cubicBezTo>
                  <a:cubicBezTo>
                    <a:pt x="6847" y="3703"/>
                    <a:pt x="6847" y="3703"/>
                    <a:pt x="6847" y="3703"/>
                  </a:cubicBezTo>
                  <a:cubicBezTo>
                    <a:pt x="6866" y="3703"/>
                    <a:pt x="6866" y="3667"/>
                    <a:pt x="6866" y="3667"/>
                  </a:cubicBezTo>
                  <a:cubicBezTo>
                    <a:pt x="6885" y="3630"/>
                    <a:pt x="6866" y="3630"/>
                    <a:pt x="6904" y="3594"/>
                  </a:cubicBezTo>
                  <a:cubicBezTo>
                    <a:pt x="6904" y="3594"/>
                    <a:pt x="6942" y="3630"/>
                    <a:pt x="6942" y="3630"/>
                  </a:cubicBezTo>
                  <a:cubicBezTo>
                    <a:pt x="6942" y="3630"/>
                    <a:pt x="6942" y="3594"/>
                    <a:pt x="6942" y="3594"/>
                  </a:cubicBezTo>
                  <a:cubicBezTo>
                    <a:pt x="6942" y="3594"/>
                    <a:pt x="6904" y="3594"/>
                    <a:pt x="6904" y="3594"/>
                  </a:cubicBezTo>
                  <a:cubicBezTo>
                    <a:pt x="6904" y="3594"/>
                    <a:pt x="6904" y="3594"/>
                    <a:pt x="6904" y="3594"/>
                  </a:cubicBezTo>
                  <a:cubicBezTo>
                    <a:pt x="6904" y="3594"/>
                    <a:pt x="6904" y="3594"/>
                    <a:pt x="6904" y="3594"/>
                  </a:cubicBezTo>
                  <a:cubicBezTo>
                    <a:pt x="6923" y="3594"/>
                    <a:pt x="6942" y="3594"/>
                    <a:pt x="6942" y="3594"/>
                  </a:cubicBezTo>
                  <a:cubicBezTo>
                    <a:pt x="6960" y="3594"/>
                    <a:pt x="6960" y="3594"/>
                    <a:pt x="6979" y="3594"/>
                  </a:cubicBezTo>
                  <a:cubicBezTo>
                    <a:pt x="6998" y="3594"/>
                    <a:pt x="6998" y="3594"/>
                    <a:pt x="7017" y="3594"/>
                  </a:cubicBezTo>
                  <a:cubicBezTo>
                    <a:pt x="7036" y="3594"/>
                    <a:pt x="7036" y="3594"/>
                    <a:pt x="7055" y="3594"/>
                  </a:cubicBezTo>
                  <a:cubicBezTo>
                    <a:pt x="7055" y="3594"/>
                    <a:pt x="7055" y="3594"/>
                    <a:pt x="7055" y="3594"/>
                  </a:cubicBezTo>
                  <a:cubicBezTo>
                    <a:pt x="7055" y="3594"/>
                    <a:pt x="7017" y="3558"/>
                    <a:pt x="7017" y="3558"/>
                  </a:cubicBezTo>
                  <a:cubicBezTo>
                    <a:pt x="7017" y="3521"/>
                    <a:pt x="7036" y="3521"/>
                    <a:pt x="7036" y="3521"/>
                  </a:cubicBezTo>
                  <a:cubicBezTo>
                    <a:pt x="7036" y="3521"/>
                    <a:pt x="7017" y="3521"/>
                    <a:pt x="6998" y="3521"/>
                  </a:cubicBezTo>
                  <a:cubicBezTo>
                    <a:pt x="6998" y="3521"/>
                    <a:pt x="6998" y="3521"/>
                    <a:pt x="6998" y="3521"/>
                  </a:cubicBezTo>
                  <a:cubicBezTo>
                    <a:pt x="7017" y="3521"/>
                    <a:pt x="7017" y="3521"/>
                    <a:pt x="7017" y="3521"/>
                  </a:cubicBezTo>
                  <a:cubicBezTo>
                    <a:pt x="7017" y="3521"/>
                    <a:pt x="7017" y="3521"/>
                    <a:pt x="7017" y="3521"/>
                  </a:cubicBezTo>
                  <a:cubicBezTo>
                    <a:pt x="6998" y="3558"/>
                    <a:pt x="6998" y="3558"/>
                    <a:pt x="6979" y="3558"/>
                  </a:cubicBezTo>
                  <a:cubicBezTo>
                    <a:pt x="6979" y="3558"/>
                    <a:pt x="6960" y="3558"/>
                    <a:pt x="6960" y="3558"/>
                  </a:cubicBezTo>
                  <a:cubicBezTo>
                    <a:pt x="6942" y="3558"/>
                    <a:pt x="6942" y="3558"/>
                    <a:pt x="6942" y="3558"/>
                  </a:cubicBezTo>
                  <a:cubicBezTo>
                    <a:pt x="6923" y="3558"/>
                    <a:pt x="6923" y="3558"/>
                    <a:pt x="6923" y="3558"/>
                  </a:cubicBezTo>
                  <a:cubicBezTo>
                    <a:pt x="6904" y="3558"/>
                    <a:pt x="6904" y="3558"/>
                    <a:pt x="6885" y="3558"/>
                  </a:cubicBezTo>
                  <a:cubicBezTo>
                    <a:pt x="6923" y="3558"/>
                    <a:pt x="6923" y="3485"/>
                    <a:pt x="6942" y="3485"/>
                  </a:cubicBezTo>
                  <a:cubicBezTo>
                    <a:pt x="6960" y="3485"/>
                    <a:pt x="6979" y="3485"/>
                    <a:pt x="6979" y="3485"/>
                  </a:cubicBezTo>
                  <a:cubicBezTo>
                    <a:pt x="6998" y="3485"/>
                    <a:pt x="7017" y="3485"/>
                    <a:pt x="7017" y="3449"/>
                  </a:cubicBezTo>
                  <a:cubicBezTo>
                    <a:pt x="7036" y="3449"/>
                    <a:pt x="7036" y="3449"/>
                    <a:pt x="7036" y="3449"/>
                  </a:cubicBezTo>
                  <a:cubicBezTo>
                    <a:pt x="7055" y="3449"/>
                    <a:pt x="7055" y="3412"/>
                    <a:pt x="7055" y="3412"/>
                  </a:cubicBezTo>
                  <a:cubicBezTo>
                    <a:pt x="7036" y="3412"/>
                    <a:pt x="7036" y="3449"/>
                    <a:pt x="7017" y="3449"/>
                  </a:cubicBezTo>
                  <a:cubicBezTo>
                    <a:pt x="7017" y="3412"/>
                    <a:pt x="7017" y="3412"/>
                    <a:pt x="7036" y="3412"/>
                  </a:cubicBezTo>
                  <a:cubicBezTo>
                    <a:pt x="7036" y="3412"/>
                    <a:pt x="7036" y="3412"/>
                    <a:pt x="7036" y="3376"/>
                  </a:cubicBezTo>
                  <a:cubicBezTo>
                    <a:pt x="7036" y="3376"/>
                    <a:pt x="7036" y="3376"/>
                    <a:pt x="7036" y="3376"/>
                  </a:cubicBezTo>
                  <a:cubicBezTo>
                    <a:pt x="7036" y="3376"/>
                    <a:pt x="7036" y="3340"/>
                    <a:pt x="7055" y="3340"/>
                  </a:cubicBezTo>
                  <a:cubicBezTo>
                    <a:pt x="7055" y="3340"/>
                    <a:pt x="7074" y="3340"/>
                    <a:pt x="7093" y="3340"/>
                  </a:cubicBezTo>
                  <a:cubicBezTo>
                    <a:pt x="7093" y="3340"/>
                    <a:pt x="7093" y="3340"/>
                    <a:pt x="7093" y="3340"/>
                  </a:cubicBezTo>
                  <a:cubicBezTo>
                    <a:pt x="7093" y="3340"/>
                    <a:pt x="7093" y="3340"/>
                    <a:pt x="7093" y="3340"/>
                  </a:cubicBezTo>
                  <a:cubicBezTo>
                    <a:pt x="7074" y="3340"/>
                    <a:pt x="7074" y="3340"/>
                    <a:pt x="7074" y="3340"/>
                  </a:cubicBezTo>
                  <a:cubicBezTo>
                    <a:pt x="7074" y="3304"/>
                    <a:pt x="7074" y="3304"/>
                    <a:pt x="7074" y="3304"/>
                  </a:cubicBezTo>
                  <a:cubicBezTo>
                    <a:pt x="7055" y="3304"/>
                    <a:pt x="7055" y="3340"/>
                    <a:pt x="7036" y="3340"/>
                  </a:cubicBezTo>
                  <a:cubicBezTo>
                    <a:pt x="7036" y="3340"/>
                    <a:pt x="7036" y="3340"/>
                    <a:pt x="7036" y="3340"/>
                  </a:cubicBezTo>
                  <a:cubicBezTo>
                    <a:pt x="7036" y="3304"/>
                    <a:pt x="7055" y="3304"/>
                    <a:pt x="7055" y="3304"/>
                  </a:cubicBezTo>
                  <a:cubicBezTo>
                    <a:pt x="7055" y="3304"/>
                    <a:pt x="7055" y="3304"/>
                    <a:pt x="7055" y="3267"/>
                  </a:cubicBezTo>
                  <a:cubicBezTo>
                    <a:pt x="7055" y="3267"/>
                    <a:pt x="7055" y="3267"/>
                    <a:pt x="7055" y="3267"/>
                  </a:cubicBezTo>
                  <a:cubicBezTo>
                    <a:pt x="7055" y="3267"/>
                    <a:pt x="7055" y="3267"/>
                    <a:pt x="7055" y="3267"/>
                  </a:cubicBezTo>
                  <a:cubicBezTo>
                    <a:pt x="7055" y="3267"/>
                    <a:pt x="7055" y="3267"/>
                    <a:pt x="7055" y="3267"/>
                  </a:cubicBezTo>
                  <a:cubicBezTo>
                    <a:pt x="7036" y="3267"/>
                    <a:pt x="7055" y="3231"/>
                    <a:pt x="7055" y="3231"/>
                  </a:cubicBezTo>
                  <a:cubicBezTo>
                    <a:pt x="7055" y="3231"/>
                    <a:pt x="7055" y="3231"/>
                    <a:pt x="7055" y="3231"/>
                  </a:cubicBezTo>
                  <a:cubicBezTo>
                    <a:pt x="7055" y="3231"/>
                    <a:pt x="7055" y="3231"/>
                    <a:pt x="7055" y="3195"/>
                  </a:cubicBezTo>
                  <a:cubicBezTo>
                    <a:pt x="7055" y="3195"/>
                    <a:pt x="7055" y="3195"/>
                    <a:pt x="7055" y="3195"/>
                  </a:cubicBezTo>
                  <a:cubicBezTo>
                    <a:pt x="7055" y="3195"/>
                    <a:pt x="7055" y="3158"/>
                    <a:pt x="7074" y="3158"/>
                  </a:cubicBezTo>
                  <a:cubicBezTo>
                    <a:pt x="7074" y="3158"/>
                    <a:pt x="7074" y="3158"/>
                    <a:pt x="7074" y="3158"/>
                  </a:cubicBezTo>
                  <a:cubicBezTo>
                    <a:pt x="7074" y="3158"/>
                    <a:pt x="7074" y="3122"/>
                    <a:pt x="7055" y="3158"/>
                  </a:cubicBezTo>
                  <a:cubicBezTo>
                    <a:pt x="7055" y="3158"/>
                    <a:pt x="7036" y="3158"/>
                    <a:pt x="7036" y="3158"/>
                  </a:cubicBezTo>
                  <a:cubicBezTo>
                    <a:pt x="7017" y="3158"/>
                    <a:pt x="7017" y="3158"/>
                    <a:pt x="7017" y="3158"/>
                  </a:cubicBezTo>
                  <a:cubicBezTo>
                    <a:pt x="7036" y="3158"/>
                    <a:pt x="7036" y="3158"/>
                    <a:pt x="7036" y="3158"/>
                  </a:cubicBezTo>
                  <a:cubicBezTo>
                    <a:pt x="7036" y="3158"/>
                    <a:pt x="7036" y="3158"/>
                    <a:pt x="7036" y="3158"/>
                  </a:cubicBezTo>
                  <a:cubicBezTo>
                    <a:pt x="7036" y="3158"/>
                    <a:pt x="7036" y="3158"/>
                    <a:pt x="7036" y="3158"/>
                  </a:cubicBezTo>
                  <a:cubicBezTo>
                    <a:pt x="7017" y="3158"/>
                    <a:pt x="7017" y="3158"/>
                    <a:pt x="7017" y="3158"/>
                  </a:cubicBezTo>
                  <a:cubicBezTo>
                    <a:pt x="6998" y="3158"/>
                    <a:pt x="6998" y="3158"/>
                    <a:pt x="6998" y="3158"/>
                  </a:cubicBezTo>
                  <a:cubicBezTo>
                    <a:pt x="6979" y="3158"/>
                    <a:pt x="6960" y="3158"/>
                    <a:pt x="6960" y="3158"/>
                  </a:cubicBezTo>
                  <a:cubicBezTo>
                    <a:pt x="6942" y="3122"/>
                    <a:pt x="6923" y="3086"/>
                    <a:pt x="6904" y="3086"/>
                  </a:cubicBezTo>
                  <a:cubicBezTo>
                    <a:pt x="6904" y="3086"/>
                    <a:pt x="6885" y="3086"/>
                    <a:pt x="6885" y="3086"/>
                  </a:cubicBezTo>
                  <a:cubicBezTo>
                    <a:pt x="6885" y="3086"/>
                    <a:pt x="6885" y="3086"/>
                    <a:pt x="6885" y="3086"/>
                  </a:cubicBezTo>
                  <a:cubicBezTo>
                    <a:pt x="6866" y="3086"/>
                    <a:pt x="6847" y="3086"/>
                    <a:pt x="6847" y="3086"/>
                  </a:cubicBezTo>
                  <a:cubicBezTo>
                    <a:pt x="6828" y="3049"/>
                    <a:pt x="6847" y="3049"/>
                    <a:pt x="6828" y="3049"/>
                  </a:cubicBezTo>
                  <a:cubicBezTo>
                    <a:pt x="6828" y="3049"/>
                    <a:pt x="6828" y="3049"/>
                    <a:pt x="6809" y="3013"/>
                  </a:cubicBezTo>
                  <a:cubicBezTo>
                    <a:pt x="6828" y="3013"/>
                    <a:pt x="6828" y="2977"/>
                    <a:pt x="6847" y="2977"/>
                  </a:cubicBezTo>
                  <a:cubicBezTo>
                    <a:pt x="6866" y="2977"/>
                    <a:pt x="6866" y="3013"/>
                    <a:pt x="6885" y="3013"/>
                  </a:cubicBezTo>
                  <a:cubicBezTo>
                    <a:pt x="6885" y="3013"/>
                    <a:pt x="6904" y="2977"/>
                    <a:pt x="6923" y="2977"/>
                  </a:cubicBezTo>
                  <a:cubicBezTo>
                    <a:pt x="6923" y="3013"/>
                    <a:pt x="6960" y="3013"/>
                    <a:pt x="6979" y="3049"/>
                  </a:cubicBezTo>
                  <a:cubicBezTo>
                    <a:pt x="6979" y="3049"/>
                    <a:pt x="6998" y="3049"/>
                    <a:pt x="6998" y="3086"/>
                  </a:cubicBezTo>
                  <a:cubicBezTo>
                    <a:pt x="7017" y="3086"/>
                    <a:pt x="7036" y="3086"/>
                    <a:pt x="7055" y="3086"/>
                  </a:cubicBezTo>
                  <a:cubicBezTo>
                    <a:pt x="7055" y="3086"/>
                    <a:pt x="7055" y="3049"/>
                    <a:pt x="7055" y="3049"/>
                  </a:cubicBezTo>
                  <a:cubicBezTo>
                    <a:pt x="7055" y="3049"/>
                    <a:pt x="7055" y="3049"/>
                    <a:pt x="7055" y="3049"/>
                  </a:cubicBezTo>
                  <a:cubicBezTo>
                    <a:pt x="7055" y="3049"/>
                    <a:pt x="7055" y="3049"/>
                    <a:pt x="7055" y="3049"/>
                  </a:cubicBezTo>
                  <a:cubicBezTo>
                    <a:pt x="7036" y="3049"/>
                    <a:pt x="7017" y="3049"/>
                    <a:pt x="7017" y="3049"/>
                  </a:cubicBezTo>
                  <a:cubicBezTo>
                    <a:pt x="7017" y="3049"/>
                    <a:pt x="7017" y="3049"/>
                    <a:pt x="7017" y="3049"/>
                  </a:cubicBezTo>
                  <a:cubicBezTo>
                    <a:pt x="7017" y="3049"/>
                    <a:pt x="7017" y="3049"/>
                    <a:pt x="7017" y="3049"/>
                  </a:cubicBezTo>
                  <a:cubicBezTo>
                    <a:pt x="7036" y="3013"/>
                    <a:pt x="7036" y="3049"/>
                    <a:pt x="7055" y="3013"/>
                  </a:cubicBezTo>
                  <a:cubicBezTo>
                    <a:pt x="7055" y="3013"/>
                    <a:pt x="7055" y="3013"/>
                    <a:pt x="7055" y="3013"/>
                  </a:cubicBezTo>
                  <a:cubicBezTo>
                    <a:pt x="7055" y="3013"/>
                    <a:pt x="7017" y="3013"/>
                    <a:pt x="7017" y="2977"/>
                  </a:cubicBezTo>
                  <a:cubicBezTo>
                    <a:pt x="7036" y="2977"/>
                    <a:pt x="7036" y="2977"/>
                    <a:pt x="7055" y="2977"/>
                  </a:cubicBezTo>
                  <a:cubicBezTo>
                    <a:pt x="7036" y="2941"/>
                    <a:pt x="6979" y="2977"/>
                    <a:pt x="6979" y="2941"/>
                  </a:cubicBezTo>
                  <a:cubicBezTo>
                    <a:pt x="6979" y="2941"/>
                    <a:pt x="6979" y="2941"/>
                    <a:pt x="6979" y="2941"/>
                  </a:cubicBezTo>
                  <a:cubicBezTo>
                    <a:pt x="6979" y="2941"/>
                    <a:pt x="6979" y="2941"/>
                    <a:pt x="6979" y="2941"/>
                  </a:cubicBezTo>
                  <a:cubicBezTo>
                    <a:pt x="6998" y="2941"/>
                    <a:pt x="7017" y="2941"/>
                    <a:pt x="7036" y="2941"/>
                  </a:cubicBezTo>
                  <a:cubicBezTo>
                    <a:pt x="7036" y="2904"/>
                    <a:pt x="7017" y="2904"/>
                    <a:pt x="6998" y="2904"/>
                  </a:cubicBezTo>
                  <a:cubicBezTo>
                    <a:pt x="6998" y="2904"/>
                    <a:pt x="6998" y="2904"/>
                    <a:pt x="6998" y="2904"/>
                  </a:cubicBezTo>
                  <a:cubicBezTo>
                    <a:pt x="6979" y="2904"/>
                    <a:pt x="6998" y="2868"/>
                    <a:pt x="6998" y="2868"/>
                  </a:cubicBezTo>
                  <a:cubicBezTo>
                    <a:pt x="6979" y="2868"/>
                    <a:pt x="6960" y="2904"/>
                    <a:pt x="6942" y="2904"/>
                  </a:cubicBezTo>
                  <a:cubicBezTo>
                    <a:pt x="6942" y="2904"/>
                    <a:pt x="6942" y="2904"/>
                    <a:pt x="6960" y="2868"/>
                  </a:cubicBezTo>
                  <a:cubicBezTo>
                    <a:pt x="6960" y="2868"/>
                    <a:pt x="6960" y="2868"/>
                    <a:pt x="6960" y="2868"/>
                  </a:cubicBezTo>
                  <a:cubicBezTo>
                    <a:pt x="6979" y="2832"/>
                    <a:pt x="6979" y="2832"/>
                    <a:pt x="6998" y="2832"/>
                  </a:cubicBezTo>
                  <a:cubicBezTo>
                    <a:pt x="6998" y="2832"/>
                    <a:pt x="6998" y="2832"/>
                    <a:pt x="6998" y="2832"/>
                  </a:cubicBezTo>
                  <a:cubicBezTo>
                    <a:pt x="6998" y="2832"/>
                    <a:pt x="6979" y="2832"/>
                    <a:pt x="6979" y="2832"/>
                  </a:cubicBezTo>
                  <a:cubicBezTo>
                    <a:pt x="6960" y="2832"/>
                    <a:pt x="6960" y="2868"/>
                    <a:pt x="6942" y="2868"/>
                  </a:cubicBezTo>
                  <a:cubicBezTo>
                    <a:pt x="6942" y="2832"/>
                    <a:pt x="6942" y="2832"/>
                    <a:pt x="6923" y="2832"/>
                  </a:cubicBezTo>
                  <a:cubicBezTo>
                    <a:pt x="6923" y="2832"/>
                    <a:pt x="6923" y="2832"/>
                    <a:pt x="6923" y="2832"/>
                  </a:cubicBezTo>
                  <a:cubicBezTo>
                    <a:pt x="6942" y="2832"/>
                    <a:pt x="6979" y="2795"/>
                    <a:pt x="6979" y="2795"/>
                  </a:cubicBezTo>
                  <a:cubicBezTo>
                    <a:pt x="6998" y="2795"/>
                    <a:pt x="6998" y="2795"/>
                    <a:pt x="6998" y="2795"/>
                  </a:cubicBezTo>
                  <a:cubicBezTo>
                    <a:pt x="6979" y="2795"/>
                    <a:pt x="6960" y="2795"/>
                    <a:pt x="6942" y="2795"/>
                  </a:cubicBezTo>
                  <a:cubicBezTo>
                    <a:pt x="6942" y="2795"/>
                    <a:pt x="6923" y="2795"/>
                    <a:pt x="6923" y="2795"/>
                  </a:cubicBezTo>
                  <a:cubicBezTo>
                    <a:pt x="6923" y="2795"/>
                    <a:pt x="6904" y="2795"/>
                    <a:pt x="6904" y="2795"/>
                  </a:cubicBezTo>
                  <a:cubicBezTo>
                    <a:pt x="6923" y="2795"/>
                    <a:pt x="6923" y="2759"/>
                    <a:pt x="6923" y="2723"/>
                  </a:cubicBezTo>
                  <a:cubicBezTo>
                    <a:pt x="6923" y="2723"/>
                    <a:pt x="6904" y="2759"/>
                    <a:pt x="6904" y="2759"/>
                  </a:cubicBezTo>
                  <a:cubicBezTo>
                    <a:pt x="6904" y="2759"/>
                    <a:pt x="6904" y="2759"/>
                    <a:pt x="6904" y="2759"/>
                  </a:cubicBezTo>
                  <a:cubicBezTo>
                    <a:pt x="6904" y="2759"/>
                    <a:pt x="6904" y="2759"/>
                    <a:pt x="6904" y="2759"/>
                  </a:cubicBezTo>
                  <a:cubicBezTo>
                    <a:pt x="6904" y="2759"/>
                    <a:pt x="6904" y="2759"/>
                    <a:pt x="6904" y="2759"/>
                  </a:cubicBezTo>
                  <a:cubicBezTo>
                    <a:pt x="6904" y="2759"/>
                    <a:pt x="6904" y="2759"/>
                    <a:pt x="6885" y="2759"/>
                  </a:cubicBezTo>
                  <a:cubicBezTo>
                    <a:pt x="6885" y="2759"/>
                    <a:pt x="6885" y="2759"/>
                    <a:pt x="6866" y="2795"/>
                  </a:cubicBezTo>
                  <a:cubicBezTo>
                    <a:pt x="6866" y="2832"/>
                    <a:pt x="6866" y="2832"/>
                    <a:pt x="6847" y="2868"/>
                  </a:cubicBezTo>
                  <a:cubicBezTo>
                    <a:pt x="6828" y="2868"/>
                    <a:pt x="6790" y="2868"/>
                    <a:pt x="6790" y="2868"/>
                  </a:cubicBezTo>
                  <a:cubicBezTo>
                    <a:pt x="6771" y="2868"/>
                    <a:pt x="6771" y="2868"/>
                    <a:pt x="6771" y="2832"/>
                  </a:cubicBezTo>
                  <a:cubicBezTo>
                    <a:pt x="6752" y="2832"/>
                    <a:pt x="6771" y="2832"/>
                    <a:pt x="6771" y="2832"/>
                  </a:cubicBezTo>
                  <a:cubicBezTo>
                    <a:pt x="6771" y="2795"/>
                    <a:pt x="6752" y="2795"/>
                    <a:pt x="6752" y="2795"/>
                  </a:cubicBezTo>
                  <a:cubicBezTo>
                    <a:pt x="6771" y="2795"/>
                    <a:pt x="6790" y="2795"/>
                    <a:pt x="6790" y="2795"/>
                  </a:cubicBezTo>
                  <a:cubicBezTo>
                    <a:pt x="6809" y="2759"/>
                    <a:pt x="6809" y="2759"/>
                    <a:pt x="6809" y="2759"/>
                  </a:cubicBezTo>
                  <a:cubicBezTo>
                    <a:pt x="6828" y="2759"/>
                    <a:pt x="6828" y="2723"/>
                    <a:pt x="6828" y="2723"/>
                  </a:cubicBezTo>
                  <a:cubicBezTo>
                    <a:pt x="6828" y="2723"/>
                    <a:pt x="6828" y="2723"/>
                    <a:pt x="6828" y="2723"/>
                  </a:cubicBezTo>
                  <a:cubicBezTo>
                    <a:pt x="6828" y="2723"/>
                    <a:pt x="6828" y="2723"/>
                    <a:pt x="6809" y="2723"/>
                  </a:cubicBezTo>
                  <a:cubicBezTo>
                    <a:pt x="6809" y="2759"/>
                    <a:pt x="6771" y="2759"/>
                    <a:pt x="6771" y="2723"/>
                  </a:cubicBezTo>
                  <a:cubicBezTo>
                    <a:pt x="6771" y="2723"/>
                    <a:pt x="6809" y="2686"/>
                    <a:pt x="6809" y="2686"/>
                  </a:cubicBezTo>
                  <a:cubicBezTo>
                    <a:pt x="6809" y="2650"/>
                    <a:pt x="6828" y="2650"/>
                    <a:pt x="6809" y="2650"/>
                  </a:cubicBezTo>
                  <a:cubicBezTo>
                    <a:pt x="6809" y="2614"/>
                    <a:pt x="6771" y="2650"/>
                    <a:pt x="6771" y="2614"/>
                  </a:cubicBezTo>
                  <a:cubicBezTo>
                    <a:pt x="6771" y="2614"/>
                    <a:pt x="6771" y="2614"/>
                    <a:pt x="6771" y="2614"/>
                  </a:cubicBezTo>
                  <a:cubicBezTo>
                    <a:pt x="6790" y="2614"/>
                    <a:pt x="6790" y="2614"/>
                    <a:pt x="6809" y="2614"/>
                  </a:cubicBezTo>
                  <a:cubicBezTo>
                    <a:pt x="6809" y="2614"/>
                    <a:pt x="6828" y="2614"/>
                    <a:pt x="6828" y="2614"/>
                  </a:cubicBezTo>
                  <a:cubicBezTo>
                    <a:pt x="6828" y="2614"/>
                    <a:pt x="6847" y="2614"/>
                    <a:pt x="6847" y="2614"/>
                  </a:cubicBezTo>
                  <a:cubicBezTo>
                    <a:pt x="6847" y="2614"/>
                    <a:pt x="6847" y="2614"/>
                    <a:pt x="6847" y="2614"/>
                  </a:cubicBezTo>
                  <a:cubicBezTo>
                    <a:pt x="6847" y="2577"/>
                    <a:pt x="6847" y="2541"/>
                    <a:pt x="6809" y="2541"/>
                  </a:cubicBezTo>
                  <a:cubicBezTo>
                    <a:pt x="6809" y="2541"/>
                    <a:pt x="6828" y="2541"/>
                    <a:pt x="6828" y="2505"/>
                  </a:cubicBezTo>
                  <a:cubicBezTo>
                    <a:pt x="6828" y="2505"/>
                    <a:pt x="6828" y="2505"/>
                    <a:pt x="6828" y="2505"/>
                  </a:cubicBezTo>
                  <a:cubicBezTo>
                    <a:pt x="6809" y="2505"/>
                    <a:pt x="6809" y="2505"/>
                    <a:pt x="6809" y="2505"/>
                  </a:cubicBezTo>
                  <a:cubicBezTo>
                    <a:pt x="6809" y="2505"/>
                    <a:pt x="6790" y="2505"/>
                    <a:pt x="6790" y="2505"/>
                  </a:cubicBezTo>
                  <a:cubicBezTo>
                    <a:pt x="6790" y="2505"/>
                    <a:pt x="6771" y="2505"/>
                    <a:pt x="6771" y="2505"/>
                  </a:cubicBezTo>
                  <a:cubicBezTo>
                    <a:pt x="6771" y="2469"/>
                    <a:pt x="6790" y="2469"/>
                    <a:pt x="6790" y="2469"/>
                  </a:cubicBezTo>
                  <a:cubicBezTo>
                    <a:pt x="6809" y="2469"/>
                    <a:pt x="6809" y="2432"/>
                    <a:pt x="6809" y="2432"/>
                  </a:cubicBezTo>
                  <a:cubicBezTo>
                    <a:pt x="6809" y="2432"/>
                    <a:pt x="6809" y="2432"/>
                    <a:pt x="6809" y="2396"/>
                  </a:cubicBezTo>
                  <a:cubicBezTo>
                    <a:pt x="6809" y="2396"/>
                    <a:pt x="6790" y="2396"/>
                    <a:pt x="6790" y="2396"/>
                  </a:cubicBezTo>
                  <a:cubicBezTo>
                    <a:pt x="6790" y="2396"/>
                    <a:pt x="6790" y="2396"/>
                    <a:pt x="6771" y="2360"/>
                  </a:cubicBezTo>
                  <a:cubicBezTo>
                    <a:pt x="6771" y="2360"/>
                    <a:pt x="6771" y="2360"/>
                    <a:pt x="6771" y="2360"/>
                  </a:cubicBezTo>
                  <a:cubicBezTo>
                    <a:pt x="6771" y="2360"/>
                    <a:pt x="6771" y="2360"/>
                    <a:pt x="6771" y="2323"/>
                  </a:cubicBezTo>
                  <a:cubicBezTo>
                    <a:pt x="6790" y="2323"/>
                    <a:pt x="6790" y="2323"/>
                    <a:pt x="6790" y="2360"/>
                  </a:cubicBezTo>
                  <a:cubicBezTo>
                    <a:pt x="6790" y="2323"/>
                    <a:pt x="6790" y="2323"/>
                    <a:pt x="6790" y="2323"/>
                  </a:cubicBezTo>
                  <a:cubicBezTo>
                    <a:pt x="6790" y="2323"/>
                    <a:pt x="6790" y="2323"/>
                    <a:pt x="6790" y="2323"/>
                  </a:cubicBezTo>
                  <a:cubicBezTo>
                    <a:pt x="6771" y="2323"/>
                    <a:pt x="6752" y="2287"/>
                    <a:pt x="6752" y="2251"/>
                  </a:cubicBezTo>
                  <a:cubicBezTo>
                    <a:pt x="6733" y="2251"/>
                    <a:pt x="6733" y="2251"/>
                    <a:pt x="6715" y="2251"/>
                  </a:cubicBezTo>
                  <a:cubicBezTo>
                    <a:pt x="6715" y="2251"/>
                    <a:pt x="6715" y="2251"/>
                    <a:pt x="6715" y="2251"/>
                  </a:cubicBezTo>
                  <a:cubicBezTo>
                    <a:pt x="6733" y="2251"/>
                    <a:pt x="6733" y="2214"/>
                    <a:pt x="6752" y="2214"/>
                  </a:cubicBezTo>
                  <a:cubicBezTo>
                    <a:pt x="6752" y="2214"/>
                    <a:pt x="6752" y="2214"/>
                    <a:pt x="6752" y="2214"/>
                  </a:cubicBezTo>
                  <a:cubicBezTo>
                    <a:pt x="6752" y="2214"/>
                    <a:pt x="6771" y="2214"/>
                    <a:pt x="6771" y="2178"/>
                  </a:cubicBezTo>
                  <a:cubicBezTo>
                    <a:pt x="6771" y="2178"/>
                    <a:pt x="6733" y="2142"/>
                    <a:pt x="6733" y="2142"/>
                  </a:cubicBezTo>
                  <a:cubicBezTo>
                    <a:pt x="6733" y="2106"/>
                    <a:pt x="6733" y="2069"/>
                    <a:pt x="6715" y="2069"/>
                  </a:cubicBezTo>
                  <a:cubicBezTo>
                    <a:pt x="6715" y="2069"/>
                    <a:pt x="6696" y="2069"/>
                    <a:pt x="6696" y="2033"/>
                  </a:cubicBezTo>
                  <a:cubicBezTo>
                    <a:pt x="6677" y="2033"/>
                    <a:pt x="6677" y="2033"/>
                    <a:pt x="6677" y="2033"/>
                  </a:cubicBezTo>
                  <a:cubicBezTo>
                    <a:pt x="6677" y="1997"/>
                    <a:pt x="6658" y="1960"/>
                    <a:pt x="6658" y="1960"/>
                  </a:cubicBezTo>
                  <a:cubicBezTo>
                    <a:pt x="6658" y="1924"/>
                    <a:pt x="6658" y="1888"/>
                    <a:pt x="6658" y="1888"/>
                  </a:cubicBezTo>
                  <a:cubicBezTo>
                    <a:pt x="6639" y="1888"/>
                    <a:pt x="6639" y="1888"/>
                    <a:pt x="6639" y="1888"/>
                  </a:cubicBezTo>
                  <a:cubicBezTo>
                    <a:pt x="6620" y="1888"/>
                    <a:pt x="6620" y="1851"/>
                    <a:pt x="6620" y="1851"/>
                  </a:cubicBezTo>
                  <a:cubicBezTo>
                    <a:pt x="6620" y="1851"/>
                    <a:pt x="6601" y="1851"/>
                    <a:pt x="6601" y="1851"/>
                  </a:cubicBezTo>
                  <a:cubicBezTo>
                    <a:pt x="6582" y="1815"/>
                    <a:pt x="6582" y="1815"/>
                    <a:pt x="6582" y="1815"/>
                  </a:cubicBezTo>
                  <a:cubicBezTo>
                    <a:pt x="6582" y="1779"/>
                    <a:pt x="6563" y="1779"/>
                    <a:pt x="6544" y="1779"/>
                  </a:cubicBezTo>
                  <a:cubicBezTo>
                    <a:pt x="6544" y="1779"/>
                    <a:pt x="6544" y="1779"/>
                    <a:pt x="6525" y="1779"/>
                  </a:cubicBezTo>
                  <a:cubicBezTo>
                    <a:pt x="6525" y="1779"/>
                    <a:pt x="6506" y="1779"/>
                    <a:pt x="6506" y="1779"/>
                  </a:cubicBezTo>
                  <a:cubicBezTo>
                    <a:pt x="6506" y="1779"/>
                    <a:pt x="6506" y="1779"/>
                    <a:pt x="6506" y="1779"/>
                  </a:cubicBezTo>
                  <a:cubicBezTo>
                    <a:pt x="6506" y="1779"/>
                    <a:pt x="6506" y="1743"/>
                    <a:pt x="6488" y="1743"/>
                  </a:cubicBezTo>
                  <a:cubicBezTo>
                    <a:pt x="6488" y="1743"/>
                    <a:pt x="6469" y="1779"/>
                    <a:pt x="6450" y="1779"/>
                  </a:cubicBezTo>
                  <a:cubicBezTo>
                    <a:pt x="6450" y="1779"/>
                    <a:pt x="6450" y="1779"/>
                    <a:pt x="6450" y="1743"/>
                  </a:cubicBezTo>
                  <a:cubicBezTo>
                    <a:pt x="6450" y="1743"/>
                    <a:pt x="6450" y="1743"/>
                    <a:pt x="6450" y="1743"/>
                  </a:cubicBezTo>
                  <a:cubicBezTo>
                    <a:pt x="6450" y="1779"/>
                    <a:pt x="6431" y="1779"/>
                    <a:pt x="6412" y="1779"/>
                  </a:cubicBezTo>
                  <a:cubicBezTo>
                    <a:pt x="6412" y="1779"/>
                    <a:pt x="6412" y="1779"/>
                    <a:pt x="6393" y="1779"/>
                  </a:cubicBezTo>
                  <a:cubicBezTo>
                    <a:pt x="6393" y="1779"/>
                    <a:pt x="6393" y="1815"/>
                    <a:pt x="6393" y="1815"/>
                  </a:cubicBezTo>
                  <a:cubicBezTo>
                    <a:pt x="6374" y="1779"/>
                    <a:pt x="6393" y="1779"/>
                    <a:pt x="6393" y="1743"/>
                  </a:cubicBezTo>
                  <a:cubicBezTo>
                    <a:pt x="6374" y="1743"/>
                    <a:pt x="6355" y="1779"/>
                    <a:pt x="6355" y="1779"/>
                  </a:cubicBezTo>
                  <a:cubicBezTo>
                    <a:pt x="6355" y="1779"/>
                    <a:pt x="6355" y="1779"/>
                    <a:pt x="6355" y="1779"/>
                  </a:cubicBezTo>
                  <a:cubicBezTo>
                    <a:pt x="6355" y="1779"/>
                    <a:pt x="6355" y="1779"/>
                    <a:pt x="6355" y="1779"/>
                  </a:cubicBezTo>
                  <a:cubicBezTo>
                    <a:pt x="6355" y="1779"/>
                    <a:pt x="6355" y="1779"/>
                    <a:pt x="6336" y="1779"/>
                  </a:cubicBezTo>
                  <a:cubicBezTo>
                    <a:pt x="6336" y="1779"/>
                    <a:pt x="6336" y="1743"/>
                    <a:pt x="6336" y="1743"/>
                  </a:cubicBezTo>
                  <a:cubicBezTo>
                    <a:pt x="6336" y="1743"/>
                    <a:pt x="6336" y="1743"/>
                    <a:pt x="6336" y="1743"/>
                  </a:cubicBezTo>
                  <a:cubicBezTo>
                    <a:pt x="6317" y="1779"/>
                    <a:pt x="6336" y="1779"/>
                    <a:pt x="6317" y="1779"/>
                  </a:cubicBezTo>
                  <a:cubicBezTo>
                    <a:pt x="6298" y="1815"/>
                    <a:pt x="6261" y="1743"/>
                    <a:pt x="6242" y="1706"/>
                  </a:cubicBezTo>
                  <a:cubicBezTo>
                    <a:pt x="6242" y="1706"/>
                    <a:pt x="6242" y="1706"/>
                    <a:pt x="6242" y="1706"/>
                  </a:cubicBezTo>
                  <a:cubicBezTo>
                    <a:pt x="6242" y="1670"/>
                    <a:pt x="6242" y="1670"/>
                    <a:pt x="6261" y="1670"/>
                  </a:cubicBezTo>
                  <a:cubicBezTo>
                    <a:pt x="6261" y="1670"/>
                    <a:pt x="6261" y="1670"/>
                    <a:pt x="6261" y="1670"/>
                  </a:cubicBezTo>
                  <a:cubicBezTo>
                    <a:pt x="6261" y="1670"/>
                    <a:pt x="6280" y="1670"/>
                    <a:pt x="6280" y="1670"/>
                  </a:cubicBezTo>
                  <a:cubicBezTo>
                    <a:pt x="6280" y="1670"/>
                    <a:pt x="6298" y="1634"/>
                    <a:pt x="6298" y="1634"/>
                  </a:cubicBezTo>
                  <a:cubicBezTo>
                    <a:pt x="6298" y="1634"/>
                    <a:pt x="6298" y="1634"/>
                    <a:pt x="6298" y="1634"/>
                  </a:cubicBezTo>
                  <a:cubicBezTo>
                    <a:pt x="6280" y="1634"/>
                    <a:pt x="6261" y="1634"/>
                    <a:pt x="6242" y="1597"/>
                  </a:cubicBezTo>
                  <a:cubicBezTo>
                    <a:pt x="6242" y="1597"/>
                    <a:pt x="6242" y="1597"/>
                    <a:pt x="6242" y="1561"/>
                  </a:cubicBezTo>
                  <a:cubicBezTo>
                    <a:pt x="6242" y="1561"/>
                    <a:pt x="6242" y="1561"/>
                    <a:pt x="6242" y="1561"/>
                  </a:cubicBezTo>
                  <a:cubicBezTo>
                    <a:pt x="6242" y="1561"/>
                    <a:pt x="6242" y="1597"/>
                    <a:pt x="6223" y="1597"/>
                  </a:cubicBezTo>
                  <a:cubicBezTo>
                    <a:pt x="6223" y="1597"/>
                    <a:pt x="6204" y="1561"/>
                    <a:pt x="6204" y="1561"/>
                  </a:cubicBezTo>
                  <a:cubicBezTo>
                    <a:pt x="6223" y="1561"/>
                    <a:pt x="6223" y="1525"/>
                    <a:pt x="6223" y="1525"/>
                  </a:cubicBezTo>
                  <a:cubicBezTo>
                    <a:pt x="6223" y="1525"/>
                    <a:pt x="6242" y="1525"/>
                    <a:pt x="6242" y="1525"/>
                  </a:cubicBezTo>
                  <a:cubicBezTo>
                    <a:pt x="6261" y="1525"/>
                    <a:pt x="6261" y="1525"/>
                    <a:pt x="6261" y="1525"/>
                  </a:cubicBezTo>
                  <a:cubicBezTo>
                    <a:pt x="6280" y="1525"/>
                    <a:pt x="6317" y="1525"/>
                    <a:pt x="6336" y="1525"/>
                  </a:cubicBezTo>
                  <a:cubicBezTo>
                    <a:pt x="6336" y="1525"/>
                    <a:pt x="6355" y="1561"/>
                    <a:pt x="6355" y="1525"/>
                  </a:cubicBezTo>
                  <a:cubicBezTo>
                    <a:pt x="6355" y="1525"/>
                    <a:pt x="6355" y="1525"/>
                    <a:pt x="6355" y="1525"/>
                  </a:cubicBezTo>
                  <a:cubicBezTo>
                    <a:pt x="6355" y="1525"/>
                    <a:pt x="6355" y="1525"/>
                    <a:pt x="6355" y="1525"/>
                  </a:cubicBezTo>
                  <a:cubicBezTo>
                    <a:pt x="6336" y="1525"/>
                    <a:pt x="6317" y="1525"/>
                    <a:pt x="6317" y="1488"/>
                  </a:cubicBezTo>
                  <a:cubicBezTo>
                    <a:pt x="6317" y="1488"/>
                    <a:pt x="6317" y="1488"/>
                    <a:pt x="6317" y="1488"/>
                  </a:cubicBezTo>
                  <a:cubicBezTo>
                    <a:pt x="6336" y="1488"/>
                    <a:pt x="6374" y="1488"/>
                    <a:pt x="6393" y="1488"/>
                  </a:cubicBezTo>
                  <a:cubicBezTo>
                    <a:pt x="6393" y="1525"/>
                    <a:pt x="6393" y="1525"/>
                    <a:pt x="6412" y="1525"/>
                  </a:cubicBezTo>
                  <a:cubicBezTo>
                    <a:pt x="6393" y="1488"/>
                    <a:pt x="6412" y="1488"/>
                    <a:pt x="6431" y="1488"/>
                  </a:cubicBezTo>
                  <a:cubicBezTo>
                    <a:pt x="6431" y="1452"/>
                    <a:pt x="6412" y="1452"/>
                    <a:pt x="6412" y="1416"/>
                  </a:cubicBezTo>
                  <a:cubicBezTo>
                    <a:pt x="6393" y="1452"/>
                    <a:pt x="6393" y="1452"/>
                    <a:pt x="6393" y="1452"/>
                  </a:cubicBezTo>
                  <a:cubicBezTo>
                    <a:pt x="6393" y="1452"/>
                    <a:pt x="6374" y="1452"/>
                    <a:pt x="6374" y="1452"/>
                  </a:cubicBezTo>
                  <a:cubicBezTo>
                    <a:pt x="6355" y="1452"/>
                    <a:pt x="6336" y="1452"/>
                    <a:pt x="6336" y="1452"/>
                  </a:cubicBezTo>
                  <a:cubicBezTo>
                    <a:pt x="6317" y="1452"/>
                    <a:pt x="6298" y="1452"/>
                    <a:pt x="6298" y="1452"/>
                  </a:cubicBezTo>
                  <a:cubicBezTo>
                    <a:pt x="6298" y="1452"/>
                    <a:pt x="6298" y="1452"/>
                    <a:pt x="6280" y="1452"/>
                  </a:cubicBezTo>
                  <a:cubicBezTo>
                    <a:pt x="6280" y="1452"/>
                    <a:pt x="6280" y="1416"/>
                    <a:pt x="6280" y="1416"/>
                  </a:cubicBezTo>
                  <a:cubicBezTo>
                    <a:pt x="6280" y="1416"/>
                    <a:pt x="6298" y="1416"/>
                    <a:pt x="6298" y="1416"/>
                  </a:cubicBezTo>
                  <a:cubicBezTo>
                    <a:pt x="6298" y="1416"/>
                    <a:pt x="6298" y="1416"/>
                    <a:pt x="6298" y="1416"/>
                  </a:cubicBezTo>
                  <a:cubicBezTo>
                    <a:pt x="6280" y="1416"/>
                    <a:pt x="6280" y="1416"/>
                    <a:pt x="6261" y="1416"/>
                  </a:cubicBezTo>
                  <a:cubicBezTo>
                    <a:pt x="6261" y="1416"/>
                    <a:pt x="6261" y="1416"/>
                    <a:pt x="6261" y="1416"/>
                  </a:cubicBezTo>
                  <a:cubicBezTo>
                    <a:pt x="6280" y="1379"/>
                    <a:pt x="6280" y="1379"/>
                    <a:pt x="6298" y="1379"/>
                  </a:cubicBezTo>
                  <a:cubicBezTo>
                    <a:pt x="6298" y="1379"/>
                    <a:pt x="6298" y="1379"/>
                    <a:pt x="6298" y="1379"/>
                  </a:cubicBezTo>
                  <a:cubicBezTo>
                    <a:pt x="6280" y="1379"/>
                    <a:pt x="6261" y="1343"/>
                    <a:pt x="6242" y="1343"/>
                  </a:cubicBezTo>
                  <a:cubicBezTo>
                    <a:pt x="6242" y="1343"/>
                    <a:pt x="6223" y="1343"/>
                    <a:pt x="6223" y="1343"/>
                  </a:cubicBezTo>
                  <a:cubicBezTo>
                    <a:pt x="6223" y="1307"/>
                    <a:pt x="6204" y="1271"/>
                    <a:pt x="6204" y="1271"/>
                  </a:cubicBezTo>
                  <a:cubicBezTo>
                    <a:pt x="6204" y="1271"/>
                    <a:pt x="6204" y="1271"/>
                    <a:pt x="6204" y="1271"/>
                  </a:cubicBezTo>
                  <a:cubicBezTo>
                    <a:pt x="6204" y="1271"/>
                    <a:pt x="6223" y="1271"/>
                    <a:pt x="6242" y="1234"/>
                  </a:cubicBezTo>
                  <a:cubicBezTo>
                    <a:pt x="6223" y="1234"/>
                    <a:pt x="6223" y="1234"/>
                    <a:pt x="6223" y="1234"/>
                  </a:cubicBezTo>
                  <a:cubicBezTo>
                    <a:pt x="6223" y="1234"/>
                    <a:pt x="6242" y="1234"/>
                    <a:pt x="6242" y="1198"/>
                  </a:cubicBezTo>
                  <a:cubicBezTo>
                    <a:pt x="6242" y="1198"/>
                    <a:pt x="6242" y="1198"/>
                    <a:pt x="6242" y="1198"/>
                  </a:cubicBezTo>
                  <a:cubicBezTo>
                    <a:pt x="6261" y="1198"/>
                    <a:pt x="6280" y="1198"/>
                    <a:pt x="6280" y="1198"/>
                  </a:cubicBezTo>
                  <a:cubicBezTo>
                    <a:pt x="6298" y="1198"/>
                    <a:pt x="6298" y="1198"/>
                    <a:pt x="6298" y="1198"/>
                  </a:cubicBezTo>
                  <a:cubicBezTo>
                    <a:pt x="6317" y="1198"/>
                    <a:pt x="6317" y="1162"/>
                    <a:pt x="6336" y="1162"/>
                  </a:cubicBezTo>
                  <a:cubicBezTo>
                    <a:pt x="6336" y="1162"/>
                    <a:pt x="6336" y="1162"/>
                    <a:pt x="6336" y="1162"/>
                  </a:cubicBezTo>
                  <a:cubicBezTo>
                    <a:pt x="6355" y="1162"/>
                    <a:pt x="6355" y="1162"/>
                    <a:pt x="6374" y="1162"/>
                  </a:cubicBezTo>
                  <a:cubicBezTo>
                    <a:pt x="6374" y="1125"/>
                    <a:pt x="6393" y="1125"/>
                    <a:pt x="6412" y="1125"/>
                  </a:cubicBezTo>
                  <a:cubicBezTo>
                    <a:pt x="6431" y="1089"/>
                    <a:pt x="6450" y="1125"/>
                    <a:pt x="6469" y="1125"/>
                  </a:cubicBezTo>
                  <a:cubicBezTo>
                    <a:pt x="6469" y="1089"/>
                    <a:pt x="6488" y="1089"/>
                    <a:pt x="6488" y="1089"/>
                  </a:cubicBezTo>
                  <a:cubicBezTo>
                    <a:pt x="6506" y="1089"/>
                    <a:pt x="6506" y="1089"/>
                    <a:pt x="6506" y="1089"/>
                  </a:cubicBezTo>
                  <a:cubicBezTo>
                    <a:pt x="6525" y="1089"/>
                    <a:pt x="6544" y="1053"/>
                    <a:pt x="6544" y="1053"/>
                  </a:cubicBezTo>
                  <a:cubicBezTo>
                    <a:pt x="6544" y="1016"/>
                    <a:pt x="6563" y="1016"/>
                    <a:pt x="6563" y="1016"/>
                  </a:cubicBezTo>
                  <a:cubicBezTo>
                    <a:pt x="6563" y="1016"/>
                    <a:pt x="6544" y="1016"/>
                    <a:pt x="6544" y="1016"/>
                  </a:cubicBezTo>
                  <a:cubicBezTo>
                    <a:pt x="6563" y="980"/>
                    <a:pt x="6563" y="944"/>
                    <a:pt x="6582" y="944"/>
                  </a:cubicBezTo>
                  <a:cubicBezTo>
                    <a:pt x="6582" y="908"/>
                    <a:pt x="6601" y="908"/>
                    <a:pt x="6601" y="908"/>
                  </a:cubicBezTo>
                  <a:cubicBezTo>
                    <a:pt x="6601" y="908"/>
                    <a:pt x="6601" y="871"/>
                    <a:pt x="6601" y="871"/>
                  </a:cubicBezTo>
                  <a:cubicBezTo>
                    <a:pt x="6601" y="871"/>
                    <a:pt x="6601" y="871"/>
                    <a:pt x="6601" y="871"/>
                  </a:cubicBezTo>
                  <a:cubicBezTo>
                    <a:pt x="6601" y="908"/>
                    <a:pt x="6563" y="908"/>
                    <a:pt x="6525" y="908"/>
                  </a:cubicBezTo>
                  <a:cubicBezTo>
                    <a:pt x="6525" y="908"/>
                    <a:pt x="6506" y="908"/>
                    <a:pt x="6506" y="908"/>
                  </a:cubicBezTo>
                  <a:cubicBezTo>
                    <a:pt x="6506" y="871"/>
                    <a:pt x="6525" y="871"/>
                    <a:pt x="6525" y="835"/>
                  </a:cubicBezTo>
                  <a:cubicBezTo>
                    <a:pt x="6544" y="835"/>
                    <a:pt x="6525" y="835"/>
                    <a:pt x="6544" y="799"/>
                  </a:cubicBezTo>
                  <a:cubicBezTo>
                    <a:pt x="6544" y="799"/>
                    <a:pt x="6563" y="799"/>
                    <a:pt x="6563" y="762"/>
                  </a:cubicBezTo>
                  <a:cubicBezTo>
                    <a:pt x="6582" y="762"/>
                    <a:pt x="6601" y="726"/>
                    <a:pt x="6620" y="726"/>
                  </a:cubicBezTo>
                  <a:cubicBezTo>
                    <a:pt x="6620" y="726"/>
                    <a:pt x="6639" y="726"/>
                    <a:pt x="6639" y="690"/>
                  </a:cubicBezTo>
                  <a:cubicBezTo>
                    <a:pt x="6639" y="690"/>
                    <a:pt x="6639" y="690"/>
                    <a:pt x="6639" y="690"/>
                  </a:cubicBezTo>
                  <a:cubicBezTo>
                    <a:pt x="6658" y="690"/>
                    <a:pt x="6677" y="690"/>
                    <a:pt x="6696" y="690"/>
                  </a:cubicBezTo>
                  <a:cubicBezTo>
                    <a:pt x="6696" y="690"/>
                    <a:pt x="6715" y="690"/>
                    <a:pt x="6715" y="690"/>
                  </a:cubicBezTo>
                  <a:cubicBezTo>
                    <a:pt x="6715" y="690"/>
                    <a:pt x="6715" y="690"/>
                    <a:pt x="6715" y="653"/>
                  </a:cubicBezTo>
                  <a:cubicBezTo>
                    <a:pt x="6715" y="653"/>
                    <a:pt x="6715" y="653"/>
                    <a:pt x="6715" y="653"/>
                  </a:cubicBezTo>
                  <a:cubicBezTo>
                    <a:pt x="6715" y="653"/>
                    <a:pt x="6733" y="617"/>
                    <a:pt x="6733" y="617"/>
                  </a:cubicBezTo>
                  <a:cubicBezTo>
                    <a:pt x="6733" y="617"/>
                    <a:pt x="6733" y="617"/>
                    <a:pt x="6733" y="617"/>
                  </a:cubicBezTo>
                  <a:cubicBezTo>
                    <a:pt x="6733" y="581"/>
                    <a:pt x="6752" y="545"/>
                    <a:pt x="6752" y="508"/>
                  </a:cubicBezTo>
                  <a:cubicBezTo>
                    <a:pt x="6752" y="508"/>
                    <a:pt x="6771" y="508"/>
                    <a:pt x="6771" y="508"/>
                  </a:cubicBezTo>
                  <a:cubicBezTo>
                    <a:pt x="6790" y="508"/>
                    <a:pt x="6790" y="581"/>
                    <a:pt x="6809" y="581"/>
                  </a:cubicBezTo>
                  <a:cubicBezTo>
                    <a:pt x="6809" y="581"/>
                    <a:pt x="6809" y="581"/>
                    <a:pt x="6809" y="581"/>
                  </a:cubicBezTo>
                  <a:cubicBezTo>
                    <a:pt x="6809" y="581"/>
                    <a:pt x="6809" y="545"/>
                    <a:pt x="6809" y="545"/>
                  </a:cubicBezTo>
                  <a:cubicBezTo>
                    <a:pt x="6790" y="545"/>
                    <a:pt x="6790" y="508"/>
                    <a:pt x="6790" y="508"/>
                  </a:cubicBezTo>
                  <a:cubicBezTo>
                    <a:pt x="6790" y="508"/>
                    <a:pt x="6790" y="508"/>
                    <a:pt x="6790" y="508"/>
                  </a:cubicBezTo>
                  <a:cubicBezTo>
                    <a:pt x="6790" y="508"/>
                    <a:pt x="6809" y="472"/>
                    <a:pt x="6809" y="472"/>
                  </a:cubicBezTo>
                  <a:cubicBezTo>
                    <a:pt x="6828" y="472"/>
                    <a:pt x="6828" y="472"/>
                    <a:pt x="6847" y="472"/>
                  </a:cubicBezTo>
                  <a:cubicBezTo>
                    <a:pt x="6847" y="436"/>
                    <a:pt x="6847" y="436"/>
                    <a:pt x="6847" y="436"/>
                  </a:cubicBezTo>
                  <a:cubicBezTo>
                    <a:pt x="6866" y="436"/>
                    <a:pt x="6866" y="472"/>
                    <a:pt x="6885" y="472"/>
                  </a:cubicBezTo>
                  <a:cubicBezTo>
                    <a:pt x="6885" y="436"/>
                    <a:pt x="6885" y="436"/>
                    <a:pt x="6885" y="436"/>
                  </a:cubicBezTo>
                  <a:cubicBezTo>
                    <a:pt x="6923" y="363"/>
                    <a:pt x="6923" y="508"/>
                    <a:pt x="6942" y="508"/>
                  </a:cubicBezTo>
                  <a:cubicBezTo>
                    <a:pt x="6942" y="508"/>
                    <a:pt x="6942" y="508"/>
                    <a:pt x="6942" y="508"/>
                  </a:cubicBezTo>
                  <a:cubicBezTo>
                    <a:pt x="6942" y="508"/>
                    <a:pt x="6942" y="508"/>
                    <a:pt x="6942" y="508"/>
                  </a:cubicBezTo>
                  <a:cubicBezTo>
                    <a:pt x="6979" y="508"/>
                    <a:pt x="6998" y="545"/>
                    <a:pt x="7017" y="581"/>
                  </a:cubicBezTo>
                  <a:cubicBezTo>
                    <a:pt x="7017" y="581"/>
                    <a:pt x="7017" y="581"/>
                    <a:pt x="7017" y="581"/>
                  </a:cubicBezTo>
                  <a:cubicBezTo>
                    <a:pt x="7017" y="581"/>
                    <a:pt x="7036" y="545"/>
                    <a:pt x="7036" y="545"/>
                  </a:cubicBezTo>
                  <a:cubicBezTo>
                    <a:pt x="7017" y="545"/>
                    <a:pt x="7017" y="545"/>
                    <a:pt x="7017" y="545"/>
                  </a:cubicBezTo>
                  <a:cubicBezTo>
                    <a:pt x="6998" y="508"/>
                    <a:pt x="6998" y="508"/>
                    <a:pt x="6998" y="508"/>
                  </a:cubicBezTo>
                  <a:cubicBezTo>
                    <a:pt x="7017" y="508"/>
                    <a:pt x="7017" y="508"/>
                    <a:pt x="7036" y="508"/>
                  </a:cubicBezTo>
                  <a:cubicBezTo>
                    <a:pt x="7036" y="472"/>
                    <a:pt x="7017" y="472"/>
                    <a:pt x="6998" y="472"/>
                  </a:cubicBezTo>
                  <a:cubicBezTo>
                    <a:pt x="6979" y="436"/>
                    <a:pt x="6998" y="399"/>
                    <a:pt x="7017" y="399"/>
                  </a:cubicBezTo>
                  <a:cubicBezTo>
                    <a:pt x="7036" y="363"/>
                    <a:pt x="7036" y="399"/>
                    <a:pt x="7055" y="399"/>
                  </a:cubicBezTo>
                  <a:cubicBezTo>
                    <a:pt x="7055" y="399"/>
                    <a:pt x="7055" y="399"/>
                    <a:pt x="7055" y="399"/>
                  </a:cubicBezTo>
                  <a:cubicBezTo>
                    <a:pt x="7074" y="436"/>
                    <a:pt x="7074" y="436"/>
                    <a:pt x="7074" y="436"/>
                  </a:cubicBezTo>
                  <a:cubicBezTo>
                    <a:pt x="7093" y="436"/>
                    <a:pt x="7093" y="436"/>
                    <a:pt x="7112" y="436"/>
                  </a:cubicBezTo>
                  <a:cubicBezTo>
                    <a:pt x="7112" y="472"/>
                    <a:pt x="7131" y="508"/>
                    <a:pt x="7150" y="508"/>
                  </a:cubicBezTo>
                  <a:cubicBezTo>
                    <a:pt x="7150" y="508"/>
                    <a:pt x="7150" y="508"/>
                    <a:pt x="7150" y="508"/>
                  </a:cubicBezTo>
                  <a:cubicBezTo>
                    <a:pt x="7150" y="508"/>
                    <a:pt x="7168" y="508"/>
                    <a:pt x="7168" y="508"/>
                  </a:cubicBezTo>
                  <a:cubicBezTo>
                    <a:pt x="7168" y="472"/>
                    <a:pt x="7168" y="508"/>
                    <a:pt x="7168" y="472"/>
                  </a:cubicBezTo>
                  <a:cubicBezTo>
                    <a:pt x="7168" y="472"/>
                    <a:pt x="7168" y="472"/>
                    <a:pt x="7168" y="472"/>
                  </a:cubicBezTo>
                  <a:cubicBezTo>
                    <a:pt x="7168" y="472"/>
                    <a:pt x="7168" y="399"/>
                    <a:pt x="7187" y="399"/>
                  </a:cubicBezTo>
                  <a:cubicBezTo>
                    <a:pt x="7187" y="399"/>
                    <a:pt x="7187" y="399"/>
                    <a:pt x="7187" y="399"/>
                  </a:cubicBezTo>
                  <a:cubicBezTo>
                    <a:pt x="7187" y="363"/>
                    <a:pt x="7168" y="363"/>
                    <a:pt x="7168" y="363"/>
                  </a:cubicBezTo>
                  <a:cubicBezTo>
                    <a:pt x="7150" y="363"/>
                    <a:pt x="7150" y="327"/>
                    <a:pt x="7131" y="327"/>
                  </a:cubicBezTo>
                  <a:cubicBezTo>
                    <a:pt x="7131" y="327"/>
                    <a:pt x="7112" y="290"/>
                    <a:pt x="7112" y="290"/>
                  </a:cubicBezTo>
                  <a:cubicBezTo>
                    <a:pt x="7131" y="290"/>
                    <a:pt x="7168" y="290"/>
                    <a:pt x="7187" y="290"/>
                  </a:cubicBezTo>
                  <a:cubicBezTo>
                    <a:pt x="7187" y="290"/>
                    <a:pt x="7206" y="290"/>
                    <a:pt x="7206" y="290"/>
                  </a:cubicBezTo>
                  <a:cubicBezTo>
                    <a:pt x="7206" y="290"/>
                    <a:pt x="7206" y="327"/>
                    <a:pt x="7206" y="327"/>
                  </a:cubicBezTo>
                  <a:cubicBezTo>
                    <a:pt x="7206" y="327"/>
                    <a:pt x="7206" y="327"/>
                    <a:pt x="7206" y="327"/>
                  </a:cubicBezTo>
                  <a:cubicBezTo>
                    <a:pt x="7225" y="327"/>
                    <a:pt x="7225" y="290"/>
                    <a:pt x="7244" y="290"/>
                  </a:cubicBezTo>
                  <a:cubicBezTo>
                    <a:pt x="7244" y="290"/>
                    <a:pt x="7206" y="254"/>
                    <a:pt x="7187" y="254"/>
                  </a:cubicBezTo>
                  <a:cubicBezTo>
                    <a:pt x="7168" y="254"/>
                    <a:pt x="7168" y="290"/>
                    <a:pt x="7150" y="290"/>
                  </a:cubicBezTo>
                  <a:cubicBezTo>
                    <a:pt x="7131" y="290"/>
                    <a:pt x="7131" y="254"/>
                    <a:pt x="7112" y="254"/>
                  </a:cubicBezTo>
                  <a:cubicBezTo>
                    <a:pt x="7093" y="254"/>
                    <a:pt x="7093" y="254"/>
                    <a:pt x="7074" y="254"/>
                  </a:cubicBezTo>
                  <a:cubicBezTo>
                    <a:pt x="7093" y="254"/>
                    <a:pt x="7093" y="254"/>
                    <a:pt x="7112" y="254"/>
                  </a:cubicBezTo>
                  <a:cubicBezTo>
                    <a:pt x="7112" y="254"/>
                    <a:pt x="7112" y="254"/>
                    <a:pt x="7112" y="254"/>
                  </a:cubicBezTo>
                  <a:cubicBezTo>
                    <a:pt x="7112" y="254"/>
                    <a:pt x="7131" y="254"/>
                    <a:pt x="7150" y="254"/>
                  </a:cubicBezTo>
                  <a:cubicBezTo>
                    <a:pt x="7150" y="254"/>
                    <a:pt x="7150" y="254"/>
                    <a:pt x="7150" y="254"/>
                  </a:cubicBezTo>
                  <a:cubicBezTo>
                    <a:pt x="7150" y="254"/>
                    <a:pt x="7150" y="254"/>
                    <a:pt x="7150" y="254"/>
                  </a:cubicBezTo>
                  <a:cubicBezTo>
                    <a:pt x="7150" y="254"/>
                    <a:pt x="7093" y="218"/>
                    <a:pt x="7112" y="218"/>
                  </a:cubicBezTo>
                  <a:cubicBezTo>
                    <a:pt x="7131" y="218"/>
                    <a:pt x="7131" y="218"/>
                    <a:pt x="7131" y="218"/>
                  </a:cubicBezTo>
                  <a:cubicBezTo>
                    <a:pt x="7131" y="218"/>
                    <a:pt x="7131" y="218"/>
                    <a:pt x="7131" y="218"/>
                  </a:cubicBezTo>
                  <a:cubicBezTo>
                    <a:pt x="7131" y="182"/>
                    <a:pt x="7150" y="218"/>
                    <a:pt x="7150" y="218"/>
                  </a:cubicBezTo>
                  <a:cubicBezTo>
                    <a:pt x="7168" y="218"/>
                    <a:pt x="7168" y="218"/>
                    <a:pt x="7168" y="182"/>
                  </a:cubicBezTo>
                  <a:cubicBezTo>
                    <a:pt x="7168" y="182"/>
                    <a:pt x="7168" y="182"/>
                    <a:pt x="7168" y="182"/>
                  </a:cubicBezTo>
                  <a:cubicBezTo>
                    <a:pt x="7168" y="182"/>
                    <a:pt x="7187" y="182"/>
                    <a:pt x="7187" y="182"/>
                  </a:cubicBezTo>
                  <a:cubicBezTo>
                    <a:pt x="7187" y="182"/>
                    <a:pt x="7187" y="218"/>
                    <a:pt x="7187" y="218"/>
                  </a:cubicBezTo>
                  <a:cubicBezTo>
                    <a:pt x="7187" y="218"/>
                    <a:pt x="7206" y="218"/>
                    <a:pt x="7225" y="218"/>
                  </a:cubicBezTo>
                  <a:cubicBezTo>
                    <a:pt x="7225" y="218"/>
                    <a:pt x="7244" y="218"/>
                    <a:pt x="7244" y="218"/>
                  </a:cubicBezTo>
                  <a:cubicBezTo>
                    <a:pt x="7244" y="218"/>
                    <a:pt x="7263" y="218"/>
                    <a:pt x="7263" y="218"/>
                  </a:cubicBezTo>
                  <a:cubicBezTo>
                    <a:pt x="7263" y="218"/>
                    <a:pt x="7263" y="218"/>
                    <a:pt x="7263" y="218"/>
                  </a:cubicBezTo>
                  <a:cubicBezTo>
                    <a:pt x="7244" y="182"/>
                    <a:pt x="7244" y="182"/>
                    <a:pt x="7263" y="182"/>
                  </a:cubicBezTo>
                  <a:cubicBezTo>
                    <a:pt x="7263" y="145"/>
                    <a:pt x="7263" y="145"/>
                    <a:pt x="7282" y="145"/>
                  </a:cubicBezTo>
                  <a:cubicBezTo>
                    <a:pt x="7263" y="145"/>
                    <a:pt x="7244" y="109"/>
                    <a:pt x="7244" y="109"/>
                  </a:cubicBezTo>
                  <a:cubicBezTo>
                    <a:pt x="7263" y="109"/>
                    <a:pt x="7263" y="109"/>
                    <a:pt x="7263" y="109"/>
                  </a:cubicBezTo>
                  <a:cubicBezTo>
                    <a:pt x="7263" y="109"/>
                    <a:pt x="7263" y="109"/>
                    <a:pt x="7263" y="73"/>
                  </a:cubicBezTo>
                  <a:cubicBezTo>
                    <a:pt x="7282" y="73"/>
                    <a:pt x="7282" y="73"/>
                    <a:pt x="7282" y="109"/>
                  </a:cubicBezTo>
                  <a:cubicBezTo>
                    <a:pt x="7282" y="73"/>
                    <a:pt x="7282" y="73"/>
                    <a:pt x="7282" y="73"/>
                  </a:cubicBezTo>
                  <a:cubicBezTo>
                    <a:pt x="7282" y="36"/>
                    <a:pt x="7301" y="36"/>
                    <a:pt x="7301" y="36"/>
                  </a:cubicBezTo>
                  <a:cubicBezTo>
                    <a:pt x="7339" y="36"/>
                    <a:pt x="7377" y="0"/>
                    <a:pt x="7414" y="0"/>
                  </a:cubicBezTo>
                  <a:cubicBezTo>
                    <a:pt x="7433" y="0"/>
                    <a:pt x="7433" y="0"/>
                    <a:pt x="7452" y="0"/>
                  </a:cubicBezTo>
                  <a:cubicBezTo>
                    <a:pt x="7452" y="0"/>
                    <a:pt x="7452" y="0"/>
                    <a:pt x="7471" y="0"/>
                  </a:cubicBezTo>
                  <a:cubicBezTo>
                    <a:pt x="7471" y="0"/>
                    <a:pt x="7471" y="0"/>
                    <a:pt x="7471" y="0"/>
                  </a:cubicBezTo>
                  <a:cubicBezTo>
                    <a:pt x="7490" y="0"/>
                    <a:pt x="7509" y="0"/>
                    <a:pt x="7509" y="0"/>
                  </a:cubicBezTo>
                  <a:cubicBezTo>
                    <a:pt x="7490" y="36"/>
                    <a:pt x="7452" y="36"/>
                    <a:pt x="7433" y="73"/>
                  </a:cubicBezTo>
                  <a:cubicBezTo>
                    <a:pt x="7414" y="73"/>
                    <a:pt x="7414" y="109"/>
                    <a:pt x="7395" y="109"/>
                  </a:cubicBezTo>
                  <a:cubicBezTo>
                    <a:pt x="7395" y="109"/>
                    <a:pt x="7377" y="109"/>
                    <a:pt x="7377" y="109"/>
                  </a:cubicBezTo>
                  <a:cubicBezTo>
                    <a:pt x="7377" y="109"/>
                    <a:pt x="7377" y="109"/>
                    <a:pt x="7377" y="109"/>
                  </a:cubicBezTo>
                  <a:cubicBezTo>
                    <a:pt x="7377" y="109"/>
                    <a:pt x="7395" y="145"/>
                    <a:pt x="7377" y="145"/>
                  </a:cubicBezTo>
                  <a:cubicBezTo>
                    <a:pt x="7377" y="145"/>
                    <a:pt x="7377" y="145"/>
                    <a:pt x="7377" y="145"/>
                  </a:cubicBezTo>
                  <a:cubicBezTo>
                    <a:pt x="7377" y="145"/>
                    <a:pt x="7339" y="182"/>
                    <a:pt x="7339" y="182"/>
                  </a:cubicBezTo>
                  <a:cubicBezTo>
                    <a:pt x="7339" y="182"/>
                    <a:pt x="7339" y="218"/>
                    <a:pt x="7339" y="218"/>
                  </a:cubicBezTo>
                  <a:cubicBezTo>
                    <a:pt x="7339" y="218"/>
                    <a:pt x="7339" y="218"/>
                    <a:pt x="7339" y="218"/>
                  </a:cubicBezTo>
                  <a:cubicBezTo>
                    <a:pt x="7358" y="218"/>
                    <a:pt x="7339" y="182"/>
                    <a:pt x="7358" y="182"/>
                  </a:cubicBezTo>
                  <a:cubicBezTo>
                    <a:pt x="7358" y="182"/>
                    <a:pt x="7377" y="182"/>
                    <a:pt x="7377" y="182"/>
                  </a:cubicBezTo>
                  <a:cubicBezTo>
                    <a:pt x="7377" y="182"/>
                    <a:pt x="7377" y="145"/>
                    <a:pt x="7395" y="145"/>
                  </a:cubicBezTo>
                  <a:cubicBezTo>
                    <a:pt x="7414" y="145"/>
                    <a:pt x="7414" y="145"/>
                    <a:pt x="7414" y="145"/>
                  </a:cubicBezTo>
                  <a:cubicBezTo>
                    <a:pt x="7433" y="109"/>
                    <a:pt x="7433" y="109"/>
                    <a:pt x="7433" y="73"/>
                  </a:cubicBezTo>
                  <a:cubicBezTo>
                    <a:pt x="7452" y="73"/>
                    <a:pt x="7471" y="73"/>
                    <a:pt x="7471" y="73"/>
                  </a:cubicBezTo>
                  <a:cubicBezTo>
                    <a:pt x="7490" y="73"/>
                    <a:pt x="7490" y="73"/>
                    <a:pt x="7490" y="73"/>
                  </a:cubicBezTo>
                  <a:cubicBezTo>
                    <a:pt x="7509" y="73"/>
                    <a:pt x="7528" y="36"/>
                    <a:pt x="7528" y="0"/>
                  </a:cubicBezTo>
                  <a:cubicBezTo>
                    <a:pt x="7528" y="0"/>
                    <a:pt x="7528" y="0"/>
                    <a:pt x="7528" y="0"/>
                  </a:cubicBezTo>
                  <a:cubicBezTo>
                    <a:pt x="7528" y="36"/>
                    <a:pt x="7547" y="36"/>
                    <a:pt x="7547" y="36"/>
                  </a:cubicBezTo>
                  <a:cubicBezTo>
                    <a:pt x="7547" y="36"/>
                    <a:pt x="7566" y="36"/>
                    <a:pt x="7566" y="36"/>
                  </a:cubicBezTo>
                  <a:cubicBezTo>
                    <a:pt x="7566" y="36"/>
                    <a:pt x="7566" y="36"/>
                    <a:pt x="7566" y="36"/>
                  </a:cubicBezTo>
                  <a:cubicBezTo>
                    <a:pt x="7566" y="36"/>
                    <a:pt x="7566" y="73"/>
                    <a:pt x="7585" y="73"/>
                  </a:cubicBezTo>
                  <a:cubicBezTo>
                    <a:pt x="7585" y="73"/>
                    <a:pt x="7585" y="73"/>
                    <a:pt x="7585" y="73"/>
                  </a:cubicBezTo>
                  <a:cubicBezTo>
                    <a:pt x="7585" y="36"/>
                    <a:pt x="7585" y="36"/>
                    <a:pt x="7585" y="36"/>
                  </a:cubicBezTo>
                  <a:cubicBezTo>
                    <a:pt x="7585" y="36"/>
                    <a:pt x="7585" y="36"/>
                    <a:pt x="7585" y="36"/>
                  </a:cubicBezTo>
                  <a:cubicBezTo>
                    <a:pt x="7604" y="36"/>
                    <a:pt x="7622" y="73"/>
                    <a:pt x="7641" y="73"/>
                  </a:cubicBezTo>
                  <a:cubicBezTo>
                    <a:pt x="7641" y="73"/>
                    <a:pt x="7660" y="73"/>
                    <a:pt x="7660" y="73"/>
                  </a:cubicBezTo>
                  <a:cubicBezTo>
                    <a:pt x="7660" y="109"/>
                    <a:pt x="7622" y="182"/>
                    <a:pt x="7604" y="218"/>
                  </a:cubicBezTo>
                  <a:cubicBezTo>
                    <a:pt x="7604" y="218"/>
                    <a:pt x="7604" y="218"/>
                    <a:pt x="7585" y="218"/>
                  </a:cubicBezTo>
                  <a:cubicBezTo>
                    <a:pt x="7566" y="218"/>
                    <a:pt x="7566" y="218"/>
                    <a:pt x="7547" y="254"/>
                  </a:cubicBezTo>
                  <a:cubicBezTo>
                    <a:pt x="7528" y="254"/>
                    <a:pt x="7528" y="254"/>
                    <a:pt x="7528" y="254"/>
                  </a:cubicBezTo>
                  <a:cubicBezTo>
                    <a:pt x="7509" y="254"/>
                    <a:pt x="7509" y="290"/>
                    <a:pt x="7509" y="290"/>
                  </a:cubicBezTo>
                  <a:cubicBezTo>
                    <a:pt x="7509" y="290"/>
                    <a:pt x="7490" y="290"/>
                    <a:pt x="7490" y="254"/>
                  </a:cubicBezTo>
                  <a:cubicBezTo>
                    <a:pt x="7490" y="290"/>
                    <a:pt x="7490" y="327"/>
                    <a:pt x="7471" y="327"/>
                  </a:cubicBezTo>
                  <a:cubicBezTo>
                    <a:pt x="7471" y="327"/>
                    <a:pt x="7452" y="363"/>
                    <a:pt x="7452" y="399"/>
                  </a:cubicBezTo>
                  <a:cubicBezTo>
                    <a:pt x="7452" y="399"/>
                    <a:pt x="7452" y="399"/>
                    <a:pt x="7471" y="399"/>
                  </a:cubicBezTo>
                  <a:cubicBezTo>
                    <a:pt x="7471" y="399"/>
                    <a:pt x="7490" y="363"/>
                    <a:pt x="7490" y="363"/>
                  </a:cubicBezTo>
                  <a:cubicBezTo>
                    <a:pt x="7509" y="327"/>
                    <a:pt x="7509" y="327"/>
                    <a:pt x="7509" y="327"/>
                  </a:cubicBezTo>
                  <a:cubicBezTo>
                    <a:pt x="7509" y="327"/>
                    <a:pt x="7528" y="327"/>
                    <a:pt x="7528" y="327"/>
                  </a:cubicBezTo>
                  <a:cubicBezTo>
                    <a:pt x="7528" y="327"/>
                    <a:pt x="7528" y="327"/>
                    <a:pt x="7528" y="290"/>
                  </a:cubicBezTo>
                  <a:cubicBezTo>
                    <a:pt x="7528" y="290"/>
                    <a:pt x="7528" y="290"/>
                    <a:pt x="7528" y="290"/>
                  </a:cubicBezTo>
                  <a:cubicBezTo>
                    <a:pt x="7528" y="290"/>
                    <a:pt x="7547" y="290"/>
                    <a:pt x="7547" y="290"/>
                  </a:cubicBezTo>
                  <a:cubicBezTo>
                    <a:pt x="7547" y="290"/>
                    <a:pt x="7566" y="254"/>
                    <a:pt x="7585" y="254"/>
                  </a:cubicBezTo>
                  <a:cubicBezTo>
                    <a:pt x="7585" y="254"/>
                    <a:pt x="7604" y="254"/>
                    <a:pt x="7604" y="254"/>
                  </a:cubicBezTo>
                  <a:cubicBezTo>
                    <a:pt x="7604" y="254"/>
                    <a:pt x="7604" y="254"/>
                    <a:pt x="7604" y="218"/>
                  </a:cubicBezTo>
                  <a:cubicBezTo>
                    <a:pt x="7622" y="254"/>
                    <a:pt x="7622" y="254"/>
                    <a:pt x="7622" y="254"/>
                  </a:cubicBezTo>
                  <a:cubicBezTo>
                    <a:pt x="7622" y="254"/>
                    <a:pt x="7622" y="254"/>
                    <a:pt x="7641" y="254"/>
                  </a:cubicBezTo>
                  <a:cubicBezTo>
                    <a:pt x="7641" y="327"/>
                    <a:pt x="7604" y="327"/>
                    <a:pt x="7604" y="363"/>
                  </a:cubicBezTo>
                  <a:cubicBezTo>
                    <a:pt x="7604" y="363"/>
                    <a:pt x="7622" y="399"/>
                    <a:pt x="7622" y="399"/>
                  </a:cubicBezTo>
                  <a:cubicBezTo>
                    <a:pt x="7641" y="363"/>
                    <a:pt x="7641" y="290"/>
                    <a:pt x="7660" y="254"/>
                  </a:cubicBezTo>
                  <a:cubicBezTo>
                    <a:pt x="7660" y="254"/>
                    <a:pt x="7660" y="218"/>
                    <a:pt x="7641" y="218"/>
                  </a:cubicBezTo>
                  <a:cubicBezTo>
                    <a:pt x="7660" y="218"/>
                    <a:pt x="7660" y="182"/>
                    <a:pt x="7679" y="182"/>
                  </a:cubicBezTo>
                  <a:cubicBezTo>
                    <a:pt x="7698" y="182"/>
                    <a:pt x="7717" y="218"/>
                    <a:pt x="7736" y="254"/>
                  </a:cubicBezTo>
                  <a:cubicBezTo>
                    <a:pt x="7736" y="254"/>
                    <a:pt x="7717" y="290"/>
                    <a:pt x="7736" y="290"/>
                  </a:cubicBezTo>
                  <a:cubicBezTo>
                    <a:pt x="7736" y="290"/>
                    <a:pt x="7736" y="327"/>
                    <a:pt x="7755" y="363"/>
                  </a:cubicBezTo>
                  <a:cubicBezTo>
                    <a:pt x="7755" y="399"/>
                    <a:pt x="7755" y="399"/>
                    <a:pt x="7755" y="436"/>
                  </a:cubicBezTo>
                  <a:cubicBezTo>
                    <a:pt x="7755" y="436"/>
                    <a:pt x="7755" y="436"/>
                    <a:pt x="7755" y="436"/>
                  </a:cubicBezTo>
                  <a:cubicBezTo>
                    <a:pt x="7755" y="436"/>
                    <a:pt x="7755" y="399"/>
                    <a:pt x="7755" y="399"/>
                  </a:cubicBezTo>
                  <a:cubicBezTo>
                    <a:pt x="7755" y="399"/>
                    <a:pt x="7755" y="363"/>
                    <a:pt x="7755" y="363"/>
                  </a:cubicBezTo>
                  <a:cubicBezTo>
                    <a:pt x="7755" y="327"/>
                    <a:pt x="7755" y="290"/>
                    <a:pt x="7774" y="254"/>
                  </a:cubicBezTo>
                  <a:cubicBezTo>
                    <a:pt x="7774" y="254"/>
                    <a:pt x="7774" y="218"/>
                    <a:pt x="7774" y="218"/>
                  </a:cubicBezTo>
                  <a:cubicBezTo>
                    <a:pt x="7774" y="218"/>
                    <a:pt x="7793" y="218"/>
                    <a:pt x="7793" y="218"/>
                  </a:cubicBezTo>
                  <a:cubicBezTo>
                    <a:pt x="7812" y="218"/>
                    <a:pt x="7812" y="182"/>
                    <a:pt x="7812" y="182"/>
                  </a:cubicBezTo>
                  <a:cubicBezTo>
                    <a:pt x="7812" y="145"/>
                    <a:pt x="7812" y="145"/>
                    <a:pt x="7812" y="145"/>
                  </a:cubicBezTo>
                  <a:cubicBezTo>
                    <a:pt x="7812" y="109"/>
                    <a:pt x="7812" y="109"/>
                    <a:pt x="7812" y="109"/>
                  </a:cubicBezTo>
                  <a:cubicBezTo>
                    <a:pt x="7812" y="73"/>
                    <a:pt x="7830" y="73"/>
                    <a:pt x="7830" y="73"/>
                  </a:cubicBezTo>
                  <a:cubicBezTo>
                    <a:pt x="7849" y="73"/>
                    <a:pt x="7849" y="73"/>
                    <a:pt x="7849" y="36"/>
                  </a:cubicBezTo>
                  <a:cubicBezTo>
                    <a:pt x="7849" y="36"/>
                    <a:pt x="7868" y="73"/>
                    <a:pt x="7868" y="73"/>
                  </a:cubicBezTo>
                  <a:cubicBezTo>
                    <a:pt x="7887" y="73"/>
                    <a:pt x="7887" y="73"/>
                    <a:pt x="7906" y="73"/>
                  </a:cubicBezTo>
                  <a:cubicBezTo>
                    <a:pt x="7925" y="73"/>
                    <a:pt x="7944" y="73"/>
                    <a:pt x="7944" y="73"/>
                  </a:cubicBezTo>
                  <a:cubicBezTo>
                    <a:pt x="7944" y="109"/>
                    <a:pt x="7944" y="145"/>
                    <a:pt x="7944" y="145"/>
                  </a:cubicBezTo>
                  <a:cubicBezTo>
                    <a:pt x="7944" y="182"/>
                    <a:pt x="7925" y="182"/>
                    <a:pt x="7944" y="218"/>
                  </a:cubicBezTo>
                  <a:cubicBezTo>
                    <a:pt x="7944" y="218"/>
                    <a:pt x="7963" y="218"/>
                    <a:pt x="7963" y="218"/>
                  </a:cubicBezTo>
                  <a:cubicBezTo>
                    <a:pt x="7963" y="218"/>
                    <a:pt x="7944" y="290"/>
                    <a:pt x="7944" y="290"/>
                  </a:cubicBezTo>
                  <a:cubicBezTo>
                    <a:pt x="7944" y="290"/>
                    <a:pt x="7925" y="290"/>
                    <a:pt x="7925" y="290"/>
                  </a:cubicBezTo>
                  <a:cubicBezTo>
                    <a:pt x="7925" y="290"/>
                    <a:pt x="7925" y="327"/>
                    <a:pt x="7906" y="327"/>
                  </a:cubicBezTo>
                  <a:cubicBezTo>
                    <a:pt x="7906" y="327"/>
                    <a:pt x="7906" y="363"/>
                    <a:pt x="7906" y="363"/>
                  </a:cubicBezTo>
                  <a:cubicBezTo>
                    <a:pt x="7887" y="363"/>
                    <a:pt x="7868" y="363"/>
                    <a:pt x="7849" y="399"/>
                  </a:cubicBezTo>
                  <a:cubicBezTo>
                    <a:pt x="7849" y="399"/>
                    <a:pt x="7868" y="399"/>
                    <a:pt x="7868" y="399"/>
                  </a:cubicBezTo>
                  <a:cubicBezTo>
                    <a:pt x="7868" y="399"/>
                    <a:pt x="7868" y="399"/>
                    <a:pt x="7887" y="399"/>
                  </a:cubicBezTo>
                  <a:cubicBezTo>
                    <a:pt x="7887" y="363"/>
                    <a:pt x="7906" y="363"/>
                    <a:pt x="7906" y="363"/>
                  </a:cubicBezTo>
                  <a:cubicBezTo>
                    <a:pt x="7925" y="363"/>
                    <a:pt x="7925" y="327"/>
                    <a:pt x="7925" y="327"/>
                  </a:cubicBezTo>
                  <a:cubicBezTo>
                    <a:pt x="7925" y="327"/>
                    <a:pt x="7925" y="327"/>
                    <a:pt x="7925" y="327"/>
                  </a:cubicBezTo>
                  <a:cubicBezTo>
                    <a:pt x="7944" y="327"/>
                    <a:pt x="7944" y="327"/>
                    <a:pt x="7944" y="327"/>
                  </a:cubicBezTo>
                  <a:cubicBezTo>
                    <a:pt x="7963" y="327"/>
                    <a:pt x="7963" y="363"/>
                    <a:pt x="7963" y="363"/>
                  </a:cubicBezTo>
                  <a:cubicBezTo>
                    <a:pt x="7982" y="363"/>
                    <a:pt x="7944" y="436"/>
                    <a:pt x="7925" y="436"/>
                  </a:cubicBezTo>
                  <a:cubicBezTo>
                    <a:pt x="7925" y="436"/>
                    <a:pt x="7906" y="436"/>
                    <a:pt x="7906" y="472"/>
                  </a:cubicBezTo>
                  <a:cubicBezTo>
                    <a:pt x="7887" y="472"/>
                    <a:pt x="7906" y="508"/>
                    <a:pt x="7906" y="508"/>
                  </a:cubicBezTo>
                  <a:cubicBezTo>
                    <a:pt x="7906" y="508"/>
                    <a:pt x="7906" y="508"/>
                    <a:pt x="7906" y="508"/>
                  </a:cubicBezTo>
                  <a:cubicBezTo>
                    <a:pt x="7906" y="545"/>
                    <a:pt x="7925" y="545"/>
                    <a:pt x="7925" y="545"/>
                  </a:cubicBezTo>
                  <a:cubicBezTo>
                    <a:pt x="7925" y="545"/>
                    <a:pt x="7925" y="545"/>
                    <a:pt x="7944" y="545"/>
                  </a:cubicBezTo>
                  <a:cubicBezTo>
                    <a:pt x="7944" y="545"/>
                    <a:pt x="7944" y="545"/>
                    <a:pt x="7944" y="545"/>
                  </a:cubicBezTo>
                  <a:cubicBezTo>
                    <a:pt x="7944" y="508"/>
                    <a:pt x="7925" y="508"/>
                    <a:pt x="7925" y="508"/>
                  </a:cubicBezTo>
                  <a:cubicBezTo>
                    <a:pt x="7925" y="508"/>
                    <a:pt x="7925" y="508"/>
                    <a:pt x="7925" y="508"/>
                  </a:cubicBezTo>
                  <a:cubicBezTo>
                    <a:pt x="7925" y="472"/>
                    <a:pt x="7944" y="472"/>
                    <a:pt x="7944" y="472"/>
                  </a:cubicBezTo>
                  <a:cubicBezTo>
                    <a:pt x="7963" y="436"/>
                    <a:pt x="7982" y="436"/>
                    <a:pt x="7982" y="436"/>
                  </a:cubicBezTo>
                  <a:cubicBezTo>
                    <a:pt x="8001" y="436"/>
                    <a:pt x="8001" y="436"/>
                    <a:pt x="8001" y="472"/>
                  </a:cubicBezTo>
                  <a:cubicBezTo>
                    <a:pt x="8001" y="472"/>
                    <a:pt x="7982" y="508"/>
                    <a:pt x="7982" y="508"/>
                  </a:cubicBezTo>
                  <a:cubicBezTo>
                    <a:pt x="7982" y="508"/>
                    <a:pt x="7963" y="508"/>
                    <a:pt x="7963" y="545"/>
                  </a:cubicBezTo>
                  <a:cubicBezTo>
                    <a:pt x="7963" y="581"/>
                    <a:pt x="7982" y="581"/>
                    <a:pt x="8001" y="617"/>
                  </a:cubicBezTo>
                  <a:cubicBezTo>
                    <a:pt x="8001" y="617"/>
                    <a:pt x="8020" y="653"/>
                    <a:pt x="8020" y="690"/>
                  </a:cubicBezTo>
                  <a:cubicBezTo>
                    <a:pt x="8020" y="690"/>
                    <a:pt x="8020" y="690"/>
                    <a:pt x="8039" y="690"/>
                  </a:cubicBezTo>
                  <a:cubicBezTo>
                    <a:pt x="8020" y="726"/>
                    <a:pt x="8001" y="726"/>
                    <a:pt x="8001" y="762"/>
                  </a:cubicBezTo>
                  <a:cubicBezTo>
                    <a:pt x="8001" y="762"/>
                    <a:pt x="8001" y="762"/>
                    <a:pt x="8020" y="762"/>
                  </a:cubicBezTo>
                  <a:cubicBezTo>
                    <a:pt x="8020" y="762"/>
                    <a:pt x="8020" y="762"/>
                    <a:pt x="8020" y="762"/>
                  </a:cubicBezTo>
                  <a:cubicBezTo>
                    <a:pt x="8039" y="799"/>
                    <a:pt x="8020" y="799"/>
                    <a:pt x="8039" y="799"/>
                  </a:cubicBezTo>
                  <a:cubicBezTo>
                    <a:pt x="8039" y="835"/>
                    <a:pt x="8039" y="835"/>
                    <a:pt x="8039" y="871"/>
                  </a:cubicBezTo>
                  <a:cubicBezTo>
                    <a:pt x="8057" y="871"/>
                    <a:pt x="8057" y="871"/>
                    <a:pt x="8057" y="871"/>
                  </a:cubicBezTo>
                  <a:cubicBezTo>
                    <a:pt x="8057" y="871"/>
                    <a:pt x="8057" y="908"/>
                    <a:pt x="8057" y="908"/>
                  </a:cubicBezTo>
                  <a:cubicBezTo>
                    <a:pt x="8057" y="944"/>
                    <a:pt x="8076" y="944"/>
                    <a:pt x="8095" y="944"/>
                  </a:cubicBezTo>
                  <a:cubicBezTo>
                    <a:pt x="8076" y="944"/>
                    <a:pt x="8095" y="908"/>
                    <a:pt x="8114" y="871"/>
                  </a:cubicBezTo>
                  <a:cubicBezTo>
                    <a:pt x="8114" y="908"/>
                    <a:pt x="8114" y="908"/>
                    <a:pt x="8114" y="908"/>
                  </a:cubicBezTo>
                  <a:cubicBezTo>
                    <a:pt x="8114" y="871"/>
                    <a:pt x="8114" y="871"/>
                    <a:pt x="8114" y="871"/>
                  </a:cubicBezTo>
                  <a:cubicBezTo>
                    <a:pt x="8133" y="871"/>
                    <a:pt x="8133" y="871"/>
                    <a:pt x="8133" y="871"/>
                  </a:cubicBezTo>
                  <a:cubicBezTo>
                    <a:pt x="8133" y="871"/>
                    <a:pt x="8133" y="871"/>
                    <a:pt x="8133" y="871"/>
                  </a:cubicBezTo>
                  <a:cubicBezTo>
                    <a:pt x="8133" y="871"/>
                    <a:pt x="8133" y="871"/>
                    <a:pt x="8133" y="908"/>
                  </a:cubicBezTo>
                  <a:cubicBezTo>
                    <a:pt x="8171" y="871"/>
                    <a:pt x="8171" y="908"/>
                    <a:pt x="8171" y="908"/>
                  </a:cubicBezTo>
                  <a:cubicBezTo>
                    <a:pt x="8171" y="908"/>
                    <a:pt x="8171" y="908"/>
                    <a:pt x="8171" y="908"/>
                  </a:cubicBezTo>
                  <a:cubicBezTo>
                    <a:pt x="8152" y="908"/>
                    <a:pt x="8133" y="908"/>
                    <a:pt x="8114" y="944"/>
                  </a:cubicBezTo>
                  <a:cubicBezTo>
                    <a:pt x="8114" y="980"/>
                    <a:pt x="8133" y="980"/>
                    <a:pt x="8152" y="980"/>
                  </a:cubicBezTo>
                  <a:cubicBezTo>
                    <a:pt x="8152" y="980"/>
                    <a:pt x="8171" y="980"/>
                    <a:pt x="8171" y="980"/>
                  </a:cubicBezTo>
                  <a:cubicBezTo>
                    <a:pt x="8190" y="980"/>
                    <a:pt x="8190" y="980"/>
                    <a:pt x="8209" y="980"/>
                  </a:cubicBezTo>
                  <a:cubicBezTo>
                    <a:pt x="8209" y="980"/>
                    <a:pt x="8209" y="980"/>
                    <a:pt x="8209" y="980"/>
                  </a:cubicBezTo>
                  <a:cubicBezTo>
                    <a:pt x="8209" y="944"/>
                    <a:pt x="8209" y="944"/>
                    <a:pt x="8228" y="944"/>
                  </a:cubicBezTo>
                  <a:cubicBezTo>
                    <a:pt x="8228" y="944"/>
                    <a:pt x="8228" y="944"/>
                    <a:pt x="8247" y="944"/>
                  </a:cubicBezTo>
                  <a:cubicBezTo>
                    <a:pt x="8247" y="944"/>
                    <a:pt x="8247" y="944"/>
                    <a:pt x="8247" y="944"/>
                  </a:cubicBezTo>
                  <a:cubicBezTo>
                    <a:pt x="8247" y="944"/>
                    <a:pt x="8247" y="944"/>
                    <a:pt x="8247" y="980"/>
                  </a:cubicBezTo>
                  <a:cubicBezTo>
                    <a:pt x="8265" y="980"/>
                    <a:pt x="8265" y="980"/>
                    <a:pt x="8265" y="980"/>
                  </a:cubicBezTo>
                  <a:cubicBezTo>
                    <a:pt x="8265" y="980"/>
                    <a:pt x="8284" y="1016"/>
                    <a:pt x="8284" y="1016"/>
                  </a:cubicBezTo>
                  <a:cubicBezTo>
                    <a:pt x="8284" y="1053"/>
                    <a:pt x="8247" y="1053"/>
                    <a:pt x="8228" y="1053"/>
                  </a:cubicBezTo>
                  <a:cubicBezTo>
                    <a:pt x="8228" y="1053"/>
                    <a:pt x="8209" y="1053"/>
                    <a:pt x="8209" y="1053"/>
                  </a:cubicBezTo>
                  <a:cubicBezTo>
                    <a:pt x="8209" y="1053"/>
                    <a:pt x="8209" y="1053"/>
                    <a:pt x="8171" y="1089"/>
                  </a:cubicBezTo>
                  <a:cubicBezTo>
                    <a:pt x="8171" y="1089"/>
                    <a:pt x="8171" y="1089"/>
                    <a:pt x="8190" y="1089"/>
                  </a:cubicBezTo>
                  <a:cubicBezTo>
                    <a:pt x="8190" y="1089"/>
                    <a:pt x="8190" y="1089"/>
                    <a:pt x="8190" y="1089"/>
                  </a:cubicBezTo>
                  <a:cubicBezTo>
                    <a:pt x="8190" y="1089"/>
                    <a:pt x="8190" y="1089"/>
                    <a:pt x="8190" y="1089"/>
                  </a:cubicBezTo>
                  <a:cubicBezTo>
                    <a:pt x="8190" y="1089"/>
                    <a:pt x="8190" y="1125"/>
                    <a:pt x="8190" y="1125"/>
                  </a:cubicBezTo>
                  <a:cubicBezTo>
                    <a:pt x="8190" y="1125"/>
                    <a:pt x="8190" y="1162"/>
                    <a:pt x="8190" y="1162"/>
                  </a:cubicBezTo>
                  <a:cubicBezTo>
                    <a:pt x="8171" y="1162"/>
                    <a:pt x="8152" y="1125"/>
                    <a:pt x="8152" y="1125"/>
                  </a:cubicBezTo>
                  <a:cubicBezTo>
                    <a:pt x="8152" y="1125"/>
                    <a:pt x="8152" y="1125"/>
                    <a:pt x="8133" y="1125"/>
                  </a:cubicBezTo>
                  <a:cubicBezTo>
                    <a:pt x="8133" y="1162"/>
                    <a:pt x="8133" y="1162"/>
                    <a:pt x="8133" y="1162"/>
                  </a:cubicBezTo>
                  <a:cubicBezTo>
                    <a:pt x="8152" y="1162"/>
                    <a:pt x="8152" y="1198"/>
                    <a:pt x="8152" y="1198"/>
                  </a:cubicBezTo>
                  <a:cubicBezTo>
                    <a:pt x="8171" y="1198"/>
                    <a:pt x="8190" y="1198"/>
                    <a:pt x="8190" y="1198"/>
                  </a:cubicBezTo>
                  <a:cubicBezTo>
                    <a:pt x="8190" y="1198"/>
                    <a:pt x="8190" y="1198"/>
                    <a:pt x="8190" y="1198"/>
                  </a:cubicBezTo>
                  <a:cubicBezTo>
                    <a:pt x="8209" y="1198"/>
                    <a:pt x="8209" y="1198"/>
                    <a:pt x="8209" y="1234"/>
                  </a:cubicBezTo>
                  <a:cubicBezTo>
                    <a:pt x="8209" y="1234"/>
                    <a:pt x="8209" y="1234"/>
                    <a:pt x="8209" y="1234"/>
                  </a:cubicBezTo>
                  <a:cubicBezTo>
                    <a:pt x="8228" y="1234"/>
                    <a:pt x="8228" y="1198"/>
                    <a:pt x="8228" y="1198"/>
                  </a:cubicBezTo>
                  <a:cubicBezTo>
                    <a:pt x="8247" y="1198"/>
                    <a:pt x="8247" y="1198"/>
                    <a:pt x="8265" y="1198"/>
                  </a:cubicBezTo>
                  <a:cubicBezTo>
                    <a:pt x="8265" y="1198"/>
                    <a:pt x="8265" y="1198"/>
                    <a:pt x="8284" y="1198"/>
                  </a:cubicBezTo>
                  <a:cubicBezTo>
                    <a:pt x="8284" y="1162"/>
                    <a:pt x="8303" y="1198"/>
                    <a:pt x="8303" y="1198"/>
                  </a:cubicBezTo>
                  <a:cubicBezTo>
                    <a:pt x="8303" y="1198"/>
                    <a:pt x="8303" y="1198"/>
                    <a:pt x="8303" y="1234"/>
                  </a:cubicBezTo>
                  <a:cubicBezTo>
                    <a:pt x="8284" y="1234"/>
                    <a:pt x="8284" y="1234"/>
                    <a:pt x="8265" y="1234"/>
                  </a:cubicBezTo>
                  <a:cubicBezTo>
                    <a:pt x="8265" y="1271"/>
                    <a:pt x="8265" y="1271"/>
                    <a:pt x="8247" y="1271"/>
                  </a:cubicBezTo>
                  <a:cubicBezTo>
                    <a:pt x="8247" y="1271"/>
                    <a:pt x="8247" y="1271"/>
                    <a:pt x="8247" y="1271"/>
                  </a:cubicBezTo>
                  <a:cubicBezTo>
                    <a:pt x="8247" y="1271"/>
                    <a:pt x="8265" y="1271"/>
                    <a:pt x="8265" y="1271"/>
                  </a:cubicBezTo>
                  <a:cubicBezTo>
                    <a:pt x="8284" y="1271"/>
                    <a:pt x="8284" y="1271"/>
                    <a:pt x="8284" y="1234"/>
                  </a:cubicBezTo>
                  <a:cubicBezTo>
                    <a:pt x="8303" y="1271"/>
                    <a:pt x="8303" y="1271"/>
                    <a:pt x="8303" y="1271"/>
                  </a:cubicBezTo>
                  <a:cubicBezTo>
                    <a:pt x="8322" y="1234"/>
                    <a:pt x="8341" y="1234"/>
                    <a:pt x="8341" y="1271"/>
                  </a:cubicBezTo>
                  <a:cubicBezTo>
                    <a:pt x="8360" y="1271"/>
                    <a:pt x="8341" y="1271"/>
                    <a:pt x="8360" y="1271"/>
                  </a:cubicBezTo>
                  <a:cubicBezTo>
                    <a:pt x="8360" y="1307"/>
                    <a:pt x="8379" y="1307"/>
                    <a:pt x="8398" y="1343"/>
                  </a:cubicBezTo>
                  <a:cubicBezTo>
                    <a:pt x="8398" y="1343"/>
                    <a:pt x="8398" y="1379"/>
                    <a:pt x="8379" y="1379"/>
                  </a:cubicBezTo>
                  <a:cubicBezTo>
                    <a:pt x="8379" y="1379"/>
                    <a:pt x="8379" y="1343"/>
                    <a:pt x="8360" y="1343"/>
                  </a:cubicBezTo>
                  <a:cubicBezTo>
                    <a:pt x="8360" y="1343"/>
                    <a:pt x="8341" y="1379"/>
                    <a:pt x="8341" y="1379"/>
                  </a:cubicBezTo>
                  <a:cubicBezTo>
                    <a:pt x="8322" y="1379"/>
                    <a:pt x="8303" y="1379"/>
                    <a:pt x="8303" y="1379"/>
                  </a:cubicBezTo>
                  <a:cubicBezTo>
                    <a:pt x="8284" y="1343"/>
                    <a:pt x="8265" y="1343"/>
                    <a:pt x="8247" y="1343"/>
                  </a:cubicBezTo>
                  <a:cubicBezTo>
                    <a:pt x="8247" y="1343"/>
                    <a:pt x="8247" y="1343"/>
                    <a:pt x="8247" y="1343"/>
                  </a:cubicBezTo>
                  <a:cubicBezTo>
                    <a:pt x="8265" y="1379"/>
                    <a:pt x="8284" y="1379"/>
                    <a:pt x="8284" y="1379"/>
                  </a:cubicBezTo>
                  <a:cubicBezTo>
                    <a:pt x="8284" y="1379"/>
                    <a:pt x="8265" y="1379"/>
                    <a:pt x="8265" y="1379"/>
                  </a:cubicBezTo>
                  <a:cubicBezTo>
                    <a:pt x="8265" y="1416"/>
                    <a:pt x="8284" y="1379"/>
                    <a:pt x="8303" y="1379"/>
                  </a:cubicBezTo>
                  <a:cubicBezTo>
                    <a:pt x="8322" y="1379"/>
                    <a:pt x="8322" y="1379"/>
                    <a:pt x="8341" y="1416"/>
                  </a:cubicBezTo>
                  <a:cubicBezTo>
                    <a:pt x="8341" y="1416"/>
                    <a:pt x="8341" y="1416"/>
                    <a:pt x="8341" y="1416"/>
                  </a:cubicBezTo>
                  <a:cubicBezTo>
                    <a:pt x="8341" y="1416"/>
                    <a:pt x="8341" y="1416"/>
                    <a:pt x="8341" y="1416"/>
                  </a:cubicBezTo>
                  <a:cubicBezTo>
                    <a:pt x="8341" y="1416"/>
                    <a:pt x="8341" y="1416"/>
                    <a:pt x="8322" y="1452"/>
                  </a:cubicBezTo>
                  <a:cubicBezTo>
                    <a:pt x="8322" y="1452"/>
                    <a:pt x="8322" y="1452"/>
                    <a:pt x="8322" y="1452"/>
                  </a:cubicBezTo>
                  <a:cubicBezTo>
                    <a:pt x="8322" y="1452"/>
                    <a:pt x="8322" y="1452"/>
                    <a:pt x="8322" y="1452"/>
                  </a:cubicBezTo>
                  <a:cubicBezTo>
                    <a:pt x="8303" y="1452"/>
                    <a:pt x="8284" y="1452"/>
                    <a:pt x="8284" y="1452"/>
                  </a:cubicBezTo>
                  <a:cubicBezTo>
                    <a:pt x="8303" y="1452"/>
                    <a:pt x="8322" y="1488"/>
                    <a:pt x="8341" y="1452"/>
                  </a:cubicBezTo>
                  <a:cubicBezTo>
                    <a:pt x="8341" y="1452"/>
                    <a:pt x="8341" y="1416"/>
                    <a:pt x="8360" y="1416"/>
                  </a:cubicBezTo>
                  <a:cubicBezTo>
                    <a:pt x="8360" y="1416"/>
                    <a:pt x="8379" y="1452"/>
                    <a:pt x="8379" y="1452"/>
                  </a:cubicBezTo>
                  <a:cubicBezTo>
                    <a:pt x="8379" y="1488"/>
                    <a:pt x="8379" y="1488"/>
                    <a:pt x="8379" y="1488"/>
                  </a:cubicBezTo>
                  <a:cubicBezTo>
                    <a:pt x="8398" y="1488"/>
                    <a:pt x="8398" y="1488"/>
                    <a:pt x="8398" y="1488"/>
                  </a:cubicBezTo>
                  <a:cubicBezTo>
                    <a:pt x="8417" y="1452"/>
                    <a:pt x="8436" y="1452"/>
                    <a:pt x="8455" y="1452"/>
                  </a:cubicBezTo>
                  <a:cubicBezTo>
                    <a:pt x="8455" y="1452"/>
                    <a:pt x="8474" y="1452"/>
                    <a:pt x="8474" y="1452"/>
                  </a:cubicBezTo>
                  <a:cubicBezTo>
                    <a:pt x="8492" y="1488"/>
                    <a:pt x="8474" y="1525"/>
                    <a:pt x="8455" y="1525"/>
                  </a:cubicBezTo>
                  <a:cubicBezTo>
                    <a:pt x="8455" y="1525"/>
                    <a:pt x="8455" y="1525"/>
                    <a:pt x="8455" y="1525"/>
                  </a:cubicBezTo>
                  <a:cubicBezTo>
                    <a:pt x="8436" y="1525"/>
                    <a:pt x="8436" y="1525"/>
                    <a:pt x="8417" y="1525"/>
                  </a:cubicBezTo>
                  <a:cubicBezTo>
                    <a:pt x="8398" y="1525"/>
                    <a:pt x="8398" y="1561"/>
                    <a:pt x="8379" y="1561"/>
                  </a:cubicBezTo>
                  <a:cubicBezTo>
                    <a:pt x="8360" y="1561"/>
                    <a:pt x="8360" y="1561"/>
                    <a:pt x="8341" y="1561"/>
                  </a:cubicBezTo>
                  <a:cubicBezTo>
                    <a:pt x="8341" y="1561"/>
                    <a:pt x="8341" y="1561"/>
                    <a:pt x="8341" y="1561"/>
                  </a:cubicBezTo>
                  <a:cubicBezTo>
                    <a:pt x="8360" y="1561"/>
                    <a:pt x="8379" y="1597"/>
                    <a:pt x="8360" y="1597"/>
                  </a:cubicBezTo>
                  <a:cubicBezTo>
                    <a:pt x="8360" y="1597"/>
                    <a:pt x="8360" y="1597"/>
                    <a:pt x="8360" y="1597"/>
                  </a:cubicBezTo>
                  <a:cubicBezTo>
                    <a:pt x="8360" y="1597"/>
                    <a:pt x="8379" y="1597"/>
                    <a:pt x="8379" y="1597"/>
                  </a:cubicBezTo>
                  <a:cubicBezTo>
                    <a:pt x="8379" y="1634"/>
                    <a:pt x="8379" y="1634"/>
                    <a:pt x="8379" y="1670"/>
                  </a:cubicBezTo>
                  <a:cubicBezTo>
                    <a:pt x="8379" y="1670"/>
                    <a:pt x="8379" y="1670"/>
                    <a:pt x="8379" y="1670"/>
                  </a:cubicBezTo>
                  <a:cubicBezTo>
                    <a:pt x="8379" y="1670"/>
                    <a:pt x="8398" y="1670"/>
                    <a:pt x="8417" y="1670"/>
                  </a:cubicBezTo>
                  <a:cubicBezTo>
                    <a:pt x="8417" y="1670"/>
                    <a:pt x="8417" y="1670"/>
                    <a:pt x="8417" y="1670"/>
                  </a:cubicBezTo>
                  <a:cubicBezTo>
                    <a:pt x="8398" y="1670"/>
                    <a:pt x="8398" y="1634"/>
                    <a:pt x="8398" y="1634"/>
                  </a:cubicBezTo>
                  <a:cubicBezTo>
                    <a:pt x="8417" y="1597"/>
                    <a:pt x="8455" y="1634"/>
                    <a:pt x="8455" y="1634"/>
                  </a:cubicBezTo>
                  <a:cubicBezTo>
                    <a:pt x="8474" y="1634"/>
                    <a:pt x="8474" y="1634"/>
                    <a:pt x="8474" y="1634"/>
                  </a:cubicBezTo>
                  <a:cubicBezTo>
                    <a:pt x="8492" y="1634"/>
                    <a:pt x="8511" y="1706"/>
                    <a:pt x="8511" y="1706"/>
                  </a:cubicBezTo>
                  <a:cubicBezTo>
                    <a:pt x="8511" y="1706"/>
                    <a:pt x="8492" y="1743"/>
                    <a:pt x="8474" y="1743"/>
                  </a:cubicBezTo>
                  <a:cubicBezTo>
                    <a:pt x="8474" y="1743"/>
                    <a:pt x="8474" y="1743"/>
                    <a:pt x="8474" y="1743"/>
                  </a:cubicBezTo>
                  <a:cubicBezTo>
                    <a:pt x="8455" y="1779"/>
                    <a:pt x="8455" y="1779"/>
                    <a:pt x="8436" y="1815"/>
                  </a:cubicBezTo>
                  <a:cubicBezTo>
                    <a:pt x="8436" y="1815"/>
                    <a:pt x="8436" y="1815"/>
                    <a:pt x="8417" y="1815"/>
                  </a:cubicBezTo>
                  <a:cubicBezTo>
                    <a:pt x="8417" y="1815"/>
                    <a:pt x="8398" y="1815"/>
                    <a:pt x="8379" y="1815"/>
                  </a:cubicBezTo>
                  <a:cubicBezTo>
                    <a:pt x="8360" y="1815"/>
                    <a:pt x="8360" y="1815"/>
                    <a:pt x="8341" y="1779"/>
                  </a:cubicBezTo>
                  <a:cubicBezTo>
                    <a:pt x="8341" y="1779"/>
                    <a:pt x="8341" y="1779"/>
                    <a:pt x="8341" y="1779"/>
                  </a:cubicBezTo>
                  <a:cubicBezTo>
                    <a:pt x="8360" y="1779"/>
                    <a:pt x="8398" y="1779"/>
                    <a:pt x="8398" y="1779"/>
                  </a:cubicBezTo>
                  <a:cubicBezTo>
                    <a:pt x="8398" y="1779"/>
                    <a:pt x="8417" y="1779"/>
                    <a:pt x="8417" y="1743"/>
                  </a:cubicBezTo>
                  <a:cubicBezTo>
                    <a:pt x="8417" y="1743"/>
                    <a:pt x="8398" y="1743"/>
                    <a:pt x="8398" y="1743"/>
                  </a:cubicBezTo>
                  <a:cubicBezTo>
                    <a:pt x="8398" y="1779"/>
                    <a:pt x="8398" y="1779"/>
                    <a:pt x="8379" y="1779"/>
                  </a:cubicBezTo>
                  <a:cubicBezTo>
                    <a:pt x="8379" y="1779"/>
                    <a:pt x="8379" y="1779"/>
                    <a:pt x="8379" y="1779"/>
                  </a:cubicBezTo>
                  <a:cubicBezTo>
                    <a:pt x="8360" y="1779"/>
                    <a:pt x="8322" y="1779"/>
                    <a:pt x="8322" y="1815"/>
                  </a:cubicBezTo>
                  <a:cubicBezTo>
                    <a:pt x="8322" y="1815"/>
                    <a:pt x="8322" y="1815"/>
                    <a:pt x="8322" y="1815"/>
                  </a:cubicBezTo>
                  <a:cubicBezTo>
                    <a:pt x="8322" y="1815"/>
                    <a:pt x="8303" y="1815"/>
                    <a:pt x="8284" y="1815"/>
                  </a:cubicBezTo>
                  <a:cubicBezTo>
                    <a:pt x="8303" y="1815"/>
                    <a:pt x="8303" y="1851"/>
                    <a:pt x="8322" y="1851"/>
                  </a:cubicBezTo>
                  <a:cubicBezTo>
                    <a:pt x="8322" y="1851"/>
                    <a:pt x="8322" y="1851"/>
                    <a:pt x="8322" y="1851"/>
                  </a:cubicBezTo>
                  <a:cubicBezTo>
                    <a:pt x="8303" y="1851"/>
                    <a:pt x="8303" y="1851"/>
                    <a:pt x="8284" y="1888"/>
                  </a:cubicBezTo>
                  <a:cubicBezTo>
                    <a:pt x="8284" y="1888"/>
                    <a:pt x="8284" y="1888"/>
                    <a:pt x="8284" y="1888"/>
                  </a:cubicBezTo>
                  <a:cubicBezTo>
                    <a:pt x="8284" y="1888"/>
                    <a:pt x="8284" y="1924"/>
                    <a:pt x="8265" y="1924"/>
                  </a:cubicBezTo>
                  <a:cubicBezTo>
                    <a:pt x="8265" y="1924"/>
                    <a:pt x="8247" y="1924"/>
                    <a:pt x="8228" y="1960"/>
                  </a:cubicBezTo>
                  <a:cubicBezTo>
                    <a:pt x="8228" y="1960"/>
                    <a:pt x="8228" y="1960"/>
                    <a:pt x="8228" y="1960"/>
                  </a:cubicBezTo>
                  <a:cubicBezTo>
                    <a:pt x="8228" y="1960"/>
                    <a:pt x="8228" y="1960"/>
                    <a:pt x="8228" y="1960"/>
                  </a:cubicBezTo>
                  <a:cubicBezTo>
                    <a:pt x="8228" y="1960"/>
                    <a:pt x="8247" y="1960"/>
                    <a:pt x="8247" y="1960"/>
                  </a:cubicBezTo>
                  <a:cubicBezTo>
                    <a:pt x="8247" y="1997"/>
                    <a:pt x="8190" y="1997"/>
                    <a:pt x="8228" y="2033"/>
                  </a:cubicBezTo>
                  <a:cubicBezTo>
                    <a:pt x="8228" y="2033"/>
                    <a:pt x="8228" y="2033"/>
                    <a:pt x="8228" y="2033"/>
                  </a:cubicBezTo>
                  <a:cubicBezTo>
                    <a:pt x="8228" y="1997"/>
                    <a:pt x="8247" y="1997"/>
                    <a:pt x="8247" y="1960"/>
                  </a:cubicBezTo>
                  <a:cubicBezTo>
                    <a:pt x="8265" y="1960"/>
                    <a:pt x="8265" y="1960"/>
                    <a:pt x="8265" y="1960"/>
                  </a:cubicBezTo>
                  <a:cubicBezTo>
                    <a:pt x="8284" y="1960"/>
                    <a:pt x="8284" y="1960"/>
                    <a:pt x="8284" y="1960"/>
                  </a:cubicBezTo>
                  <a:cubicBezTo>
                    <a:pt x="8303" y="1960"/>
                    <a:pt x="8322" y="1960"/>
                    <a:pt x="8341" y="1960"/>
                  </a:cubicBezTo>
                  <a:cubicBezTo>
                    <a:pt x="8341" y="1960"/>
                    <a:pt x="8341" y="1960"/>
                    <a:pt x="8341" y="1960"/>
                  </a:cubicBezTo>
                  <a:cubicBezTo>
                    <a:pt x="8322" y="1997"/>
                    <a:pt x="8322" y="2033"/>
                    <a:pt x="8303" y="2033"/>
                  </a:cubicBezTo>
                  <a:cubicBezTo>
                    <a:pt x="8303" y="2033"/>
                    <a:pt x="8284" y="2033"/>
                    <a:pt x="8284" y="2033"/>
                  </a:cubicBezTo>
                  <a:cubicBezTo>
                    <a:pt x="8284" y="2033"/>
                    <a:pt x="8284" y="2033"/>
                    <a:pt x="8284" y="2033"/>
                  </a:cubicBezTo>
                  <a:cubicBezTo>
                    <a:pt x="8284" y="2033"/>
                    <a:pt x="8303" y="2069"/>
                    <a:pt x="8303" y="2069"/>
                  </a:cubicBezTo>
                  <a:cubicBezTo>
                    <a:pt x="8303" y="2069"/>
                    <a:pt x="8303" y="2069"/>
                    <a:pt x="8303" y="2069"/>
                  </a:cubicBezTo>
                  <a:cubicBezTo>
                    <a:pt x="8322" y="2069"/>
                    <a:pt x="8322" y="2033"/>
                    <a:pt x="8322" y="2033"/>
                  </a:cubicBezTo>
                  <a:cubicBezTo>
                    <a:pt x="8322" y="2033"/>
                    <a:pt x="8322" y="2033"/>
                    <a:pt x="8341" y="1997"/>
                  </a:cubicBezTo>
                  <a:cubicBezTo>
                    <a:pt x="8341" y="1997"/>
                    <a:pt x="8341" y="1997"/>
                    <a:pt x="8341" y="1997"/>
                  </a:cubicBezTo>
                  <a:cubicBezTo>
                    <a:pt x="8360" y="1997"/>
                    <a:pt x="8360" y="1997"/>
                    <a:pt x="8379" y="1997"/>
                  </a:cubicBezTo>
                  <a:cubicBezTo>
                    <a:pt x="8379" y="1997"/>
                    <a:pt x="8398" y="1997"/>
                    <a:pt x="8398" y="2033"/>
                  </a:cubicBezTo>
                  <a:cubicBezTo>
                    <a:pt x="8398" y="2033"/>
                    <a:pt x="8379" y="2069"/>
                    <a:pt x="8379" y="2069"/>
                  </a:cubicBezTo>
                  <a:cubicBezTo>
                    <a:pt x="8379" y="2069"/>
                    <a:pt x="8379" y="2069"/>
                    <a:pt x="8379" y="2069"/>
                  </a:cubicBezTo>
                  <a:cubicBezTo>
                    <a:pt x="8360" y="2106"/>
                    <a:pt x="8379" y="2106"/>
                    <a:pt x="8398" y="2142"/>
                  </a:cubicBezTo>
                  <a:cubicBezTo>
                    <a:pt x="8398" y="2142"/>
                    <a:pt x="8398" y="2106"/>
                    <a:pt x="8398" y="2106"/>
                  </a:cubicBezTo>
                  <a:cubicBezTo>
                    <a:pt x="8398" y="2106"/>
                    <a:pt x="8398" y="2106"/>
                    <a:pt x="8398" y="2106"/>
                  </a:cubicBezTo>
                  <a:cubicBezTo>
                    <a:pt x="8417" y="2069"/>
                    <a:pt x="8417" y="2069"/>
                    <a:pt x="8417" y="2033"/>
                  </a:cubicBezTo>
                  <a:cubicBezTo>
                    <a:pt x="8417" y="2033"/>
                    <a:pt x="8455" y="2033"/>
                    <a:pt x="8474" y="2033"/>
                  </a:cubicBezTo>
                  <a:cubicBezTo>
                    <a:pt x="8474" y="2069"/>
                    <a:pt x="8492" y="2069"/>
                    <a:pt x="8511" y="2069"/>
                  </a:cubicBezTo>
                  <a:cubicBezTo>
                    <a:pt x="8530" y="2069"/>
                    <a:pt x="8530" y="2069"/>
                    <a:pt x="8549" y="2069"/>
                  </a:cubicBezTo>
                  <a:cubicBezTo>
                    <a:pt x="8549" y="2069"/>
                    <a:pt x="8549" y="2069"/>
                    <a:pt x="8549" y="2069"/>
                  </a:cubicBezTo>
                  <a:cubicBezTo>
                    <a:pt x="8549" y="2069"/>
                    <a:pt x="8549" y="2069"/>
                    <a:pt x="8549" y="2069"/>
                  </a:cubicBezTo>
                  <a:cubicBezTo>
                    <a:pt x="8549" y="2069"/>
                    <a:pt x="8549" y="2069"/>
                    <a:pt x="8549" y="2069"/>
                  </a:cubicBezTo>
                  <a:cubicBezTo>
                    <a:pt x="8549" y="2069"/>
                    <a:pt x="8549" y="2069"/>
                    <a:pt x="8549" y="2106"/>
                  </a:cubicBezTo>
                  <a:cubicBezTo>
                    <a:pt x="8568" y="2106"/>
                    <a:pt x="8568" y="2106"/>
                    <a:pt x="8568" y="2106"/>
                  </a:cubicBezTo>
                  <a:cubicBezTo>
                    <a:pt x="8587" y="2106"/>
                    <a:pt x="8587" y="2106"/>
                    <a:pt x="8587" y="2106"/>
                  </a:cubicBezTo>
                  <a:cubicBezTo>
                    <a:pt x="8587" y="2106"/>
                    <a:pt x="8587" y="2106"/>
                    <a:pt x="8606" y="2069"/>
                  </a:cubicBezTo>
                  <a:cubicBezTo>
                    <a:pt x="8606" y="2106"/>
                    <a:pt x="8606" y="2106"/>
                    <a:pt x="8606" y="2142"/>
                  </a:cubicBezTo>
                  <a:cubicBezTo>
                    <a:pt x="8606" y="2142"/>
                    <a:pt x="8606" y="2178"/>
                    <a:pt x="8606" y="2178"/>
                  </a:cubicBezTo>
                  <a:cubicBezTo>
                    <a:pt x="8625" y="2178"/>
                    <a:pt x="8625" y="2178"/>
                    <a:pt x="8625" y="2178"/>
                  </a:cubicBezTo>
                  <a:cubicBezTo>
                    <a:pt x="8625" y="2178"/>
                    <a:pt x="8625" y="2178"/>
                    <a:pt x="8625" y="2178"/>
                  </a:cubicBezTo>
                  <a:cubicBezTo>
                    <a:pt x="8625" y="2142"/>
                    <a:pt x="8625" y="2142"/>
                    <a:pt x="8625" y="2106"/>
                  </a:cubicBezTo>
                  <a:cubicBezTo>
                    <a:pt x="8625" y="2106"/>
                    <a:pt x="8625" y="2106"/>
                    <a:pt x="8625" y="2106"/>
                  </a:cubicBezTo>
                  <a:cubicBezTo>
                    <a:pt x="8663" y="2142"/>
                    <a:pt x="8663" y="2142"/>
                    <a:pt x="8663" y="2178"/>
                  </a:cubicBezTo>
                  <a:cubicBezTo>
                    <a:pt x="8663" y="2178"/>
                    <a:pt x="8663" y="2178"/>
                    <a:pt x="8663" y="2178"/>
                  </a:cubicBezTo>
                  <a:cubicBezTo>
                    <a:pt x="8663" y="2178"/>
                    <a:pt x="8663" y="2178"/>
                    <a:pt x="8682" y="2178"/>
                  </a:cubicBezTo>
                  <a:cubicBezTo>
                    <a:pt x="8682" y="2214"/>
                    <a:pt x="8682" y="2214"/>
                    <a:pt x="8663" y="2214"/>
                  </a:cubicBezTo>
                  <a:cubicBezTo>
                    <a:pt x="8701" y="2214"/>
                    <a:pt x="8682" y="2214"/>
                    <a:pt x="8682" y="2251"/>
                  </a:cubicBezTo>
                  <a:cubicBezTo>
                    <a:pt x="8701" y="2251"/>
                    <a:pt x="8701" y="2251"/>
                    <a:pt x="8701" y="2251"/>
                  </a:cubicBezTo>
                  <a:cubicBezTo>
                    <a:pt x="8701" y="2251"/>
                    <a:pt x="8701" y="2251"/>
                    <a:pt x="8701" y="2251"/>
                  </a:cubicBezTo>
                  <a:cubicBezTo>
                    <a:pt x="8701" y="2251"/>
                    <a:pt x="8701" y="2251"/>
                    <a:pt x="8701" y="2251"/>
                  </a:cubicBezTo>
                  <a:cubicBezTo>
                    <a:pt x="8719" y="2287"/>
                    <a:pt x="8738" y="2287"/>
                    <a:pt x="8719" y="2323"/>
                  </a:cubicBezTo>
                  <a:cubicBezTo>
                    <a:pt x="8719" y="2323"/>
                    <a:pt x="8719" y="2323"/>
                    <a:pt x="8719" y="2323"/>
                  </a:cubicBezTo>
                  <a:cubicBezTo>
                    <a:pt x="8719" y="2323"/>
                    <a:pt x="8701" y="2323"/>
                    <a:pt x="8701" y="2323"/>
                  </a:cubicBezTo>
                  <a:cubicBezTo>
                    <a:pt x="8701" y="2323"/>
                    <a:pt x="8663" y="2287"/>
                    <a:pt x="8663" y="2287"/>
                  </a:cubicBezTo>
                  <a:cubicBezTo>
                    <a:pt x="8663" y="2287"/>
                    <a:pt x="8644" y="2287"/>
                    <a:pt x="8644" y="2287"/>
                  </a:cubicBezTo>
                  <a:cubicBezTo>
                    <a:pt x="8644" y="2287"/>
                    <a:pt x="8682" y="2323"/>
                    <a:pt x="8682" y="2323"/>
                  </a:cubicBezTo>
                  <a:cubicBezTo>
                    <a:pt x="8682" y="2360"/>
                    <a:pt x="8663" y="2360"/>
                    <a:pt x="8663" y="2360"/>
                  </a:cubicBezTo>
                  <a:cubicBezTo>
                    <a:pt x="8644" y="2360"/>
                    <a:pt x="8625" y="2360"/>
                    <a:pt x="8606" y="2360"/>
                  </a:cubicBezTo>
                  <a:cubicBezTo>
                    <a:pt x="8587" y="2360"/>
                    <a:pt x="8568" y="2360"/>
                    <a:pt x="8568" y="2360"/>
                  </a:cubicBezTo>
                  <a:cubicBezTo>
                    <a:pt x="8568" y="2323"/>
                    <a:pt x="8568" y="2323"/>
                    <a:pt x="8549" y="2323"/>
                  </a:cubicBezTo>
                  <a:cubicBezTo>
                    <a:pt x="8549" y="2323"/>
                    <a:pt x="8549" y="2323"/>
                    <a:pt x="8549" y="2323"/>
                  </a:cubicBezTo>
                  <a:cubicBezTo>
                    <a:pt x="8549" y="2287"/>
                    <a:pt x="8549" y="2287"/>
                    <a:pt x="8530" y="2287"/>
                  </a:cubicBezTo>
                  <a:cubicBezTo>
                    <a:pt x="8530" y="2287"/>
                    <a:pt x="8530" y="2287"/>
                    <a:pt x="8530" y="2287"/>
                  </a:cubicBezTo>
                  <a:cubicBezTo>
                    <a:pt x="8511" y="2287"/>
                    <a:pt x="8511" y="2251"/>
                    <a:pt x="8492" y="2251"/>
                  </a:cubicBezTo>
                  <a:cubicBezTo>
                    <a:pt x="8492" y="2251"/>
                    <a:pt x="8492" y="2251"/>
                    <a:pt x="8474" y="2287"/>
                  </a:cubicBezTo>
                  <a:cubicBezTo>
                    <a:pt x="8455" y="2251"/>
                    <a:pt x="8436" y="2251"/>
                    <a:pt x="8417" y="2251"/>
                  </a:cubicBezTo>
                  <a:cubicBezTo>
                    <a:pt x="8398" y="2251"/>
                    <a:pt x="8379" y="2287"/>
                    <a:pt x="8360" y="2287"/>
                  </a:cubicBezTo>
                  <a:cubicBezTo>
                    <a:pt x="8341" y="2251"/>
                    <a:pt x="8303" y="2251"/>
                    <a:pt x="8284" y="2251"/>
                  </a:cubicBezTo>
                  <a:cubicBezTo>
                    <a:pt x="8284" y="2251"/>
                    <a:pt x="8265" y="2251"/>
                    <a:pt x="8247" y="2251"/>
                  </a:cubicBezTo>
                  <a:cubicBezTo>
                    <a:pt x="8247" y="2251"/>
                    <a:pt x="8247" y="2251"/>
                    <a:pt x="8228" y="2251"/>
                  </a:cubicBezTo>
                  <a:cubicBezTo>
                    <a:pt x="8247" y="2251"/>
                    <a:pt x="8247" y="2287"/>
                    <a:pt x="8265" y="2287"/>
                  </a:cubicBezTo>
                  <a:cubicBezTo>
                    <a:pt x="8265" y="2251"/>
                    <a:pt x="8284" y="2251"/>
                    <a:pt x="8284" y="2251"/>
                  </a:cubicBezTo>
                  <a:cubicBezTo>
                    <a:pt x="8303" y="2251"/>
                    <a:pt x="8322" y="2287"/>
                    <a:pt x="8322" y="2287"/>
                  </a:cubicBezTo>
                  <a:cubicBezTo>
                    <a:pt x="8322" y="2287"/>
                    <a:pt x="8303" y="2323"/>
                    <a:pt x="8303" y="2323"/>
                  </a:cubicBezTo>
                  <a:cubicBezTo>
                    <a:pt x="8303" y="2323"/>
                    <a:pt x="8303" y="2323"/>
                    <a:pt x="8303" y="2323"/>
                  </a:cubicBezTo>
                  <a:cubicBezTo>
                    <a:pt x="8303" y="2323"/>
                    <a:pt x="8303" y="2323"/>
                    <a:pt x="8303" y="2323"/>
                  </a:cubicBezTo>
                  <a:cubicBezTo>
                    <a:pt x="8303" y="2323"/>
                    <a:pt x="8322" y="2323"/>
                    <a:pt x="8322" y="2323"/>
                  </a:cubicBezTo>
                  <a:cubicBezTo>
                    <a:pt x="8341" y="2323"/>
                    <a:pt x="8341" y="2323"/>
                    <a:pt x="8360" y="2323"/>
                  </a:cubicBezTo>
                  <a:cubicBezTo>
                    <a:pt x="8360" y="2287"/>
                    <a:pt x="8379" y="2287"/>
                    <a:pt x="8398" y="2287"/>
                  </a:cubicBezTo>
                  <a:cubicBezTo>
                    <a:pt x="8417" y="2287"/>
                    <a:pt x="8417" y="2251"/>
                    <a:pt x="8436" y="2287"/>
                  </a:cubicBezTo>
                  <a:cubicBezTo>
                    <a:pt x="8436" y="2287"/>
                    <a:pt x="8455" y="2287"/>
                    <a:pt x="8455" y="2287"/>
                  </a:cubicBezTo>
                  <a:cubicBezTo>
                    <a:pt x="8455" y="2287"/>
                    <a:pt x="8455" y="2287"/>
                    <a:pt x="8455" y="2323"/>
                  </a:cubicBezTo>
                  <a:cubicBezTo>
                    <a:pt x="8455" y="2323"/>
                    <a:pt x="8436" y="2396"/>
                    <a:pt x="8436" y="2396"/>
                  </a:cubicBezTo>
                  <a:cubicBezTo>
                    <a:pt x="8417" y="2396"/>
                    <a:pt x="8417" y="2396"/>
                    <a:pt x="8398" y="2432"/>
                  </a:cubicBezTo>
                  <a:cubicBezTo>
                    <a:pt x="8398" y="2432"/>
                    <a:pt x="8398" y="2432"/>
                    <a:pt x="8398" y="2432"/>
                  </a:cubicBezTo>
                  <a:cubicBezTo>
                    <a:pt x="8379" y="2432"/>
                    <a:pt x="8360" y="2432"/>
                    <a:pt x="8322" y="2469"/>
                  </a:cubicBezTo>
                  <a:cubicBezTo>
                    <a:pt x="8341" y="2469"/>
                    <a:pt x="8341" y="2469"/>
                    <a:pt x="8360" y="2469"/>
                  </a:cubicBezTo>
                  <a:cubicBezTo>
                    <a:pt x="8379" y="2505"/>
                    <a:pt x="8322" y="2577"/>
                    <a:pt x="8322" y="2614"/>
                  </a:cubicBezTo>
                  <a:cubicBezTo>
                    <a:pt x="8322" y="2614"/>
                    <a:pt x="8322" y="2614"/>
                    <a:pt x="8322" y="2614"/>
                  </a:cubicBezTo>
                  <a:cubicBezTo>
                    <a:pt x="8322" y="2614"/>
                    <a:pt x="8322" y="2614"/>
                    <a:pt x="8322" y="2614"/>
                  </a:cubicBezTo>
                  <a:cubicBezTo>
                    <a:pt x="8341" y="2577"/>
                    <a:pt x="8341" y="2541"/>
                    <a:pt x="8360" y="2541"/>
                  </a:cubicBezTo>
                  <a:cubicBezTo>
                    <a:pt x="8360" y="2541"/>
                    <a:pt x="8360" y="2577"/>
                    <a:pt x="8360" y="2577"/>
                  </a:cubicBezTo>
                  <a:cubicBezTo>
                    <a:pt x="8398" y="2577"/>
                    <a:pt x="8417" y="2541"/>
                    <a:pt x="8436" y="2541"/>
                  </a:cubicBezTo>
                  <a:cubicBezTo>
                    <a:pt x="8436" y="2505"/>
                    <a:pt x="8455" y="2505"/>
                    <a:pt x="8455" y="2505"/>
                  </a:cubicBezTo>
                  <a:cubicBezTo>
                    <a:pt x="8455" y="2505"/>
                    <a:pt x="8455" y="2505"/>
                    <a:pt x="8474" y="2505"/>
                  </a:cubicBezTo>
                  <a:cubicBezTo>
                    <a:pt x="8474" y="2505"/>
                    <a:pt x="8474" y="2505"/>
                    <a:pt x="8474" y="2505"/>
                  </a:cubicBezTo>
                  <a:cubicBezTo>
                    <a:pt x="8474" y="2541"/>
                    <a:pt x="8455" y="2541"/>
                    <a:pt x="8436" y="2541"/>
                  </a:cubicBezTo>
                  <a:cubicBezTo>
                    <a:pt x="8436" y="2577"/>
                    <a:pt x="8436" y="2577"/>
                    <a:pt x="8417" y="2614"/>
                  </a:cubicBezTo>
                  <a:cubicBezTo>
                    <a:pt x="8417" y="2614"/>
                    <a:pt x="8417" y="2614"/>
                    <a:pt x="8398" y="2614"/>
                  </a:cubicBezTo>
                  <a:cubicBezTo>
                    <a:pt x="8398" y="2614"/>
                    <a:pt x="8379" y="2614"/>
                    <a:pt x="8379" y="2650"/>
                  </a:cubicBezTo>
                  <a:cubicBezTo>
                    <a:pt x="8379" y="2650"/>
                    <a:pt x="8379" y="2650"/>
                    <a:pt x="8379" y="2650"/>
                  </a:cubicBezTo>
                  <a:cubicBezTo>
                    <a:pt x="8398" y="2650"/>
                    <a:pt x="8398" y="2614"/>
                    <a:pt x="8417" y="2650"/>
                  </a:cubicBezTo>
                  <a:cubicBezTo>
                    <a:pt x="8417" y="2650"/>
                    <a:pt x="8417" y="2650"/>
                    <a:pt x="8417" y="2650"/>
                  </a:cubicBezTo>
                  <a:cubicBezTo>
                    <a:pt x="8436" y="2614"/>
                    <a:pt x="8436" y="2650"/>
                    <a:pt x="8455" y="2614"/>
                  </a:cubicBezTo>
                  <a:cubicBezTo>
                    <a:pt x="8474" y="2614"/>
                    <a:pt x="8474" y="2577"/>
                    <a:pt x="8474" y="2577"/>
                  </a:cubicBezTo>
                  <a:cubicBezTo>
                    <a:pt x="8492" y="2577"/>
                    <a:pt x="8492" y="2541"/>
                    <a:pt x="8492" y="2541"/>
                  </a:cubicBezTo>
                  <a:cubicBezTo>
                    <a:pt x="8511" y="2505"/>
                    <a:pt x="8530" y="2469"/>
                    <a:pt x="8530" y="2469"/>
                  </a:cubicBezTo>
                  <a:cubicBezTo>
                    <a:pt x="8530" y="2469"/>
                    <a:pt x="8530" y="2469"/>
                    <a:pt x="8530" y="2469"/>
                  </a:cubicBezTo>
                  <a:cubicBezTo>
                    <a:pt x="8549" y="2469"/>
                    <a:pt x="8549" y="2469"/>
                    <a:pt x="8549" y="2469"/>
                  </a:cubicBezTo>
                  <a:cubicBezTo>
                    <a:pt x="8568" y="2469"/>
                    <a:pt x="8587" y="2469"/>
                    <a:pt x="8606" y="2469"/>
                  </a:cubicBezTo>
                  <a:cubicBezTo>
                    <a:pt x="8625" y="2469"/>
                    <a:pt x="8625" y="2469"/>
                    <a:pt x="8644" y="2469"/>
                  </a:cubicBezTo>
                  <a:cubicBezTo>
                    <a:pt x="8644" y="2469"/>
                    <a:pt x="8682" y="2432"/>
                    <a:pt x="8682" y="2432"/>
                  </a:cubicBezTo>
                  <a:cubicBezTo>
                    <a:pt x="8701" y="2432"/>
                    <a:pt x="8701" y="2396"/>
                    <a:pt x="8719" y="2396"/>
                  </a:cubicBezTo>
                  <a:cubicBezTo>
                    <a:pt x="8719" y="2396"/>
                    <a:pt x="8719" y="2396"/>
                    <a:pt x="8738" y="2360"/>
                  </a:cubicBezTo>
                  <a:cubicBezTo>
                    <a:pt x="8738" y="2396"/>
                    <a:pt x="8738" y="2396"/>
                    <a:pt x="8738" y="2432"/>
                  </a:cubicBezTo>
                  <a:cubicBezTo>
                    <a:pt x="8738" y="2432"/>
                    <a:pt x="8719" y="2432"/>
                    <a:pt x="8719" y="2432"/>
                  </a:cubicBezTo>
                  <a:cubicBezTo>
                    <a:pt x="8719" y="2432"/>
                    <a:pt x="8701" y="2432"/>
                    <a:pt x="8701" y="2469"/>
                  </a:cubicBezTo>
                  <a:close/>
                  <a:moveTo>
                    <a:pt x="8379" y="1670"/>
                  </a:moveTo>
                  <a:cubicBezTo>
                    <a:pt x="8379" y="1670"/>
                    <a:pt x="8379" y="1670"/>
                    <a:pt x="8379" y="1670"/>
                  </a:cubicBezTo>
                  <a:cubicBezTo>
                    <a:pt x="8379" y="1670"/>
                    <a:pt x="8379" y="1670"/>
                    <a:pt x="8379" y="1670"/>
                  </a:cubicBezTo>
                  <a:cubicBezTo>
                    <a:pt x="8379" y="1670"/>
                    <a:pt x="8379" y="1670"/>
                    <a:pt x="8379" y="1670"/>
                  </a:cubicBezTo>
                  <a:cubicBezTo>
                    <a:pt x="8379" y="1670"/>
                    <a:pt x="8379" y="1670"/>
                    <a:pt x="8379" y="1670"/>
                  </a:cubicBezTo>
                  <a:close/>
                  <a:moveTo>
                    <a:pt x="8322" y="1888"/>
                  </a:moveTo>
                  <a:cubicBezTo>
                    <a:pt x="8341" y="1888"/>
                    <a:pt x="8341" y="1851"/>
                    <a:pt x="8341" y="1851"/>
                  </a:cubicBezTo>
                  <a:cubicBezTo>
                    <a:pt x="8360" y="1851"/>
                    <a:pt x="8360" y="1851"/>
                    <a:pt x="8379" y="1851"/>
                  </a:cubicBezTo>
                  <a:cubicBezTo>
                    <a:pt x="8379" y="1851"/>
                    <a:pt x="8398" y="1851"/>
                    <a:pt x="8398" y="1851"/>
                  </a:cubicBezTo>
                  <a:cubicBezTo>
                    <a:pt x="8398" y="1851"/>
                    <a:pt x="8341" y="1888"/>
                    <a:pt x="8322" y="1888"/>
                  </a:cubicBezTo>
                  <a:close/>
                  <a:moveTo>
                    <a:pt x="8492" y="1851"/>
                  </a:moveTo>
                  <a:cubicBezTo>
                    <a:pt x="8492" y="1851"/>
                    <a:pt x="8492" y="1851"/>
                    <a:pt x="8492" y="1851"/>
                  </a:cubicBezTo>
                  <a:cubicBezTo>
                    <a:pt x="8474" y="1888"/>
                    <a:pt x="8474" y="1888"/>
                    <a:pt x="8455" y="1888"/>
                  </a:cubicBezTo>
                  <a:cubicBezTo>
                    <a:pt x="8455" y="1888"/>
                    <a:pt x="8436" y="1924"/>
                    <a:pt x="8436" y="1924"/>
                  </a:cubicBezTo>
                  <a:cubicBezTo>
                    <a:pt x="8417" y="1924"/>
                    <a:pt x="8417" y="1924"/>
                    <a:pt x="8398" y="1924"/>
                  </a:cubicBezTo>
                  <a:cubicBezTo>
                    <a:pt x="8398" y="1924"/>
                    <a:pt x="8379" y="1924"/>
                    <a:pt x="8379" y="1924"/>
                  </a:cubicBezTo>
                  <a:cubicBezTo>
                    <a:pt x="8379" y="1924"/>
                    <a:pt x="8379" y="1924"/>
                    <a:pt x="8379" y="1924"/>
                  </a:cubicBezTo>
                  <a:cubicBezTo>
                    <a:pt x="8379" y="1924"/>
                    <a:pt x="8379" y="1924"/>
                    <a:pt x="8379" y="1924"/>
                  </a:cubicBezTo>
                  <a:cubicBezTo>
                    <a:pt x="8398" y="1888"/>
                    <a:pt x="8417" y="1888"/>
                    <a:pt x="8436" y="1888"/>
                  </a:cubicBezTo>
                  <a:cubicBezTo>
                    <a:pt x="8455" y="1888"/>
                    <a:pt x="8474" y="1851"/>
                    <a:pt x="8492" y="1851"/>
                  </a:cubicBezTo>
                  <a:close/>
                  <a:moveTo>
                    <a:pt x="8568" y="1997"/>
                  </a:moveTo>
                  <a:cubicBezTo>
                    <a:pt x="8568" y="1997"/>
                    <a:pt x="8568" y="1997"/>
                    <a:pt x="8568" y="1997"/>
                  </a:cubicBezTo>
                  <a:cubicBezTo>
                    <a:pt x="8549" y="1997"/>
                    <a:pt x="8549" y="2033"/>
                    <a:pt x="8530" y="2033"/>
                  </a:cubicBezTo>
                  <a:cubicBezTo>
                    <a:pt x="8530" y="2033"/>
                    <a:pt x="8530" y="2033"/>
                    <a:pt x="8530" y="1997"/>
                  </a:cubicBezTo>
                  <a:cubicBezTo>
                    <a:pt x="8530" y="1997"/>
                    <a:pt x="8511" y="1997"/>
                    <a:pt x="8511" y="1997"/>
                  </a:cubicBezTo>
                  <a:cubicBezTo>
                    <a:pt x="8474" y="1997"/>
                    <a:pt x="8436" y="1997"/>
                    <a:pt x="8417" y="1997"/>
                  </a:cubicBezTo>
                  <a:cubicBezTo>
                    <a:pt x="8398" y="1997"/>
                    <a:pt x="8379" y="1997"/>
                    <a:pt x="8379" y="1960"/>
                  </a:cubicBezTo>
                  <a:cubicBezTo>
                    <a:pt x="8398" y="1960"/>
                    <a:pt x="8436" y="1924"/>
                    <a:pt x="8436" y="1924"/>
                  </a:cubicBezTo>
                  <a:cubicBezTo>
                    <a:pt x="8474" y="1924"/>
                    <a:pt x="8492" y="1960"/>
                    <a:pt x="8530" y="1960"/>
                  </a:cubicBezTo>
                  <a:cubicBezTo>
                    <a:pt x="8530" y="1960"/>
                    <a:pt x="8530" y="1960"/>
                    <a:pt x="8530" y="1960"/>
                  </a:cubicBezTo>
                  <a:cubicBezTo>
                    <a:pt x="8530" y="1960"/>
                    <a:pt x="8530" y="1960"/>
                    <a:pt x="8530" y="1960"/>
                  </a:cubicBezTo>
                  <a:cubicBezTo>
                    <a:pt x="8530" y="1960"/>
                    <a:pt x="8530" y="1960"/>
                    <a:pt x="8530" y="1960"/>
                  </a:cubicBezTo>
                  <a:cubicBezTo>
                    <a:pt x="8530" y="1960"/>
                    <a:pt x="8511" y="1960"/>
                    <a:pt x="8511" y="1960"/>
                  </a:cubicBezTo>
                  <a:cubicBezTo>
                    <a:pt x="8511" y="1997"/>
                    <a:pt x="8549" y="1997"/>
                    <a:pt x="8568" y="1997"/>
                  </a:cubicBezTo>
                  <a:close/>
                  <a:moveTo>
                    <a:pt x="8417" y="1452"/>
                  </a:moveTo>
                  <a:cubicBezTo>
                    <a:pt x="8398" y="1452"/>
                    <a:pt x="8379" y="1416"/>
                    <a:pt x="8379" y="1416"/>
                  </a:cubicBezTo>
                  <a:cubicBezTo>
                    <a:pt x="8379" y="1416"/>
                    <a:pt x="8379" y="1416"/>
                    <a:pt x="8379" y="1416"/>
                  </a:cubicBezTo>
                  <a:cubicBezTo>
                    <a:pt x="8398" y="1416"/>
                    <a:pt x="8398" y="1416"/>
                    <a:pt x="8398" y="1416"/>
                  </a:cubicBezTo>
                  <a:cubicBezTo>
                    <a:pt x="8417" y="1416"/>
                    <a:pt x="8417" y="1452"/>
                    <a:pt x="8417" y="1452"/>
                  </a:cubicBezTo>
                  <a:close/>
                  <a:moveTo>
                    <a:pt x="8436" y="1379"/>
                  </a:moveTo>
                  <a:cubicBezTo>
                    <a:pt x="8436" y="1379"/>
                    <a:pt x="8436" y="1343"/>
                    <a:pt x="8417" y="1343"/>
                  </a:cubicBezTo>
                  <a:cubicBezTo>
                    <a:pt x="8417" y="1343"/>
                    <a:pt x="8398" y="1307"/>
                    <a:pt x="8398" y="1307"/>
                  </a:cubicBezTo>
                  <a:cubicBezTo>
                    <a:pt x="8417" y="1307"/>
                    <a:pt x="8436" y="1271"/>
                    <a:pt x="8436" y="1271"/>
                  </a:cubicBezTo>
                  <a:cubicBezTo>
                    <a:pt x="8436" y="1271"/>
                    <a:pt x="8455" y="1307"/>
                    <a:pt x="8474" y="1307"/>
                  </a:cubicBezTo>
                  <a:cubicBezTo>
                    <a:pt x="8474" y="1307"/>
                    <a:pt x="8474" y="1271"/>
                    <a:pt x="8492" y="1307"/>
                  </a:cubicBezTo>
                  <a:cubicBezTo>
                    <a:pt x="8492" y="1307"/>
                    <a:pt x="8492" y="1307"/>
                    <a:pt x="8492" y="1307"/>
                  </a:cubicBezTo>
                  <a:cubicBezTo>
                    <a:pt x="8474" y="1307"/>
                    <a:pt x="8436" y="1379"/>
                    <a:pt x="8436" y="1379"/>
                  </a:cubicBezTo>
                  <a:close/>
                  <a:moveTo>
                    <a:pt x="8360" y="1198"/>
                  </a:moveTo>
                  <a:cubicBezTo>
                    <a:pt x="8360" y="1198"/>
                    <a:pt x="8341" y="1162"/>
                    <a:pt x="8341" y="1162"/>
                  </a:cubicBezTo>
                  <a:cubicBezTo>
                    <a:pt x="8341" y="1162"/>
                    <a:pt x="8322" y="1162"/>
                    <a:pt x="8322" y="1162"/>
                  </a:cubicBezTo>
                  <a:cubicBezTo>
                    <a:pt x="8322" y="1162"/>
                    <a:pt x="8303" y="1125"/>
                    <a:pt x="8303" y="1125"/>
                  </a:cubicBezTo>
                  <a:cubicBezTo>
                    <a:pt x="8303" y="1125"/>
                    <a:pt x="8284" y="1125"/>
                    <a:pt x="8284" y="1125"/>
                  </a:cubicBezTo>
                  <a:cubicBezTo>
                    <a:pt x="8284" y="1089"/>
                    <a:pt x="8284" y="1089"/>
                    <a:pt x="8284" y="1089"/>
                  </a:cubicBezTo>
                  <a:cubicBezTo>
                    <a:pt x="8284" y="1089"/>
                    <a:pt x="8303" y="1089"/>
                    <a:pt x="8303" y="1089"/>
                  </a:cubicBezTo>
                  <a:cubicBezTo>
                    <a:pt x="8322" y="1125"/>
                    <a:pt x="8341" y="1125"/>
                    <a:pt x="8341" y="1162"/>
                  </a:cubicBezTo>
                  <a:cubicBezTo>
                    <a:pt x="8360" y="1162"/>
                    <a:pt x="8360" y="1162"/>
                    <a:pt x="8360" y="1198"/>
                  </a:cubicBezTo>
                  <a:cubicBezTo>
                    <a:pt x="8360" y="1198"/>
                    <a:pt x="8360" y="1198"/>
                    <a:pt x="8360" y="1198"/>
                  </a:cubicBezTo>
                  <a:cubicBezTo>
                    <a:pt x="8360" y="1198"/>
                    <a:pt x="8360" y="1198"/>
                    <a:pt x="8360" y="1198"/>
                  </a:cubicBezTo>
                  <a:close/>
                  <a:moveTo>
                    <a:pt x="7150" y="436"/>
                  </a:moveTo>
                  <a:cubicBezTo>
                    <a:pt x="7131" y="436"/>
                    <a:pt x="7131" y="436"/>
                    <a:pt x="7131" y="436"/>
                  </a:cubicBezTo>
                  <a:cubicBezTo>
                    <a:pt x="7093" y="399"/>
                    <a:pt x="7074" y="399"/>
                    <a:pt x="7074" y="327"/>
                  </a:cubicBezTo>
                  <a:cubicBezTo>
                    <a:pt x="7074" y="327"/>
                    <a:pt x="7093" y="327"/>
                    <a:pt x="7093" y="327"/>
                  </a:cubicBezTo>
                  <a:cubicBezTo>
                    <a:pt x="7112" y="327"/>
                    <a:pt x="7112" y="327"/>
                    <a:pt x="7112" y="327"/>
                  </a:cubicBezTo>
                  <a:cubicBezTo>
                    <a:pt x="7131" y="363"/>
                    <a:pt x="7150" y="363"/>
                    <a:pt x="7150" y="399"/>
                  </a:cubicBezTo>
                  <a:cubicBezTo>
                    <a:pt x="7150" y="399"/>
                    <a:pt x="7150" y="399"/>
                    <a:pt x="7150" y="436"/>
                  </a:cubicBezTo>
                  <a:cubicBezTo>
                    <a:pt x="7150" y="436"/>
                    <a:pt x="7150" y="436"/>
                    <a:pt x="7150" y="436"/>
                  </a:cubicBezTo>
                  <a:cubicBezTo>
                    <a:pt x="7150" y="436"/>
                    <a:pt x="7150" y="436"/>
                    <a:pt x="7150" y="436"/>
                  </a:cubicBezTo>
                  <a:close/>
                  <a:moveTo>
                    <a:pt x="6942" y="472"/>
                  </a:moveTo>
                  <a:cubicBezTo>
                    <a:pt x="6942" y="436"/>
                    <a:pt x="6942" y="436"/>
                    <a:pt x="6960" y="436"/>
                  </a:cubicBezTo>
                  <a:cubicBezTo>
                    <a:pt x="6960" y="436"/>
                    <a:pt x="6960" y="436"/>
                    <a:pt x="6960" y="436"/>
                  </a:cubicBezTo>
                  <a:cubicBezTo>
                    <a:pt x="6960" y="472"/>
                    <a:pt x="6979" y="472"/>
                    <a:pt x="6979" y="472"/>
                  </a:cubicBezTo>
                  <a:cubicBezTo>
                    <a:pt x="6979" y="472"/>
                    <a:pt x="6979" y="472"/>
                    <a:pt x="6979" y="472"/>
                  </a:cubicBezTo>
                  <a:cubicBezTo>
                    <a:pt x="6979" y="508"/>
                    <a:pt x="6942" y="472"/>
                    <a:pt x="6942" y="472"/>
                  </a:cubicBezTo>
                  <a:close/>
                  <a:moveTo>
                    <a:pt x="6450" y="799"/>
                  </a:moveTo>
                  <a:cubicBezTo>
                    <a:pt x="6431" y="799"/>
                    <a:pt x="6393" y="799"/>
                    <a:pt x="6374" y="799"/>
                  </a:cubicBezTo>
                  <a:cubicBezTo>
                    <a:pt x="6298" y="762"/>
                    <a:pt x="6261" y="799"/>
                    <a:pt x="6223" y="835"/>
                  </a:cubicBezTo>
                  <a:cubicBezTo>
                    <a:pt x="6223" y="835"/>
                    <a:pt x="6204" y="871"/>
                    <a:pt x="6223" y="871"/>
                  </a:cubicBezTo>
                  <a:cubicBezTo>
                    <a:pt x="6223" y="908"/>
                    <a:pt x="6223" y="908"/>
                    <a:pt x="6242" y="944"/>
                  </a:cubicBezTo>
                  <a:cubicBezTo>
                    <a:pt x="6280" y="944"/>
                    <a:pt x="6298" y="908"/>
                    <a:pt x="6355" y="908"/>
                  </a:cubicBezTo>
                  <a:cubicBezTo>
                    <a:pt x="6355" y="908"/>
                    <a:pt x="6355" y="944"/>
                    <a:pt x="6374" y="944"/>
                  </a:cubicBezTo>
                  <a:cubicBezTo>
                    <a:pt x="6374" y="944"/>
                    <a:pt x="6374" y="980"/>
                    <a:pt x="6374" y="980"/>
                  </a:cubicBezTo>
                  <a:cubicBezTo>
                    <a:pt x="6298" y="980"/>
                    <a:pt x="6261" y="1053"/>
                    <a:pt x="6204" y="1089"/>
                  </a:cubicBezTo>
                  <a:cubicBezTo>
                    <a:pt x="6204" y="1125"/>
                    <a:pt x="6185" y="1125"/>
                    <a:pt x="6166" y="1125"/>
                  </a:cubicBezTo>
                  <a:cubicBezTo>
                    <a:pt x="6128" y="1198"/>
                    <a:pt x="6128" y="1234"/>
                    <a:pt x="6053" y="1234"/>
                  </a:cubicBezTo>
                  <a:cubicBezTo>
                    <a:pt x="6053" y="1271"/>
                    <a:pt x="6053" y="1307"/>
                    <a:pt x="6071" y="1343"/>
                  </a:cubicBezTo>
                  <a:cubicBezTo>
                    <a:pt x="6053" y="1343"/>
                    <a:pt x="6053" y="1343"/>
                    <a:pt x="6034" y="1379"/>
                  </a:cubicBezTo>
                  <a:cubicBezTo>
                    <a:pt x="5958" y="1452"/>
                    <a:pt x="5901" y="1379"/>
                    <a:pt x="5807" y="1343"/>
                  </a:cubicBezTo>
                  <a:cubicBezTo>
                    <a:pt x="5807" y="1379"/>
                    <a:pt x="5807" y="1379"/>
                    <a:pt x="5807" y="1416"/>
                  </a:cubicBezTo>
                  <a:cubicBezTo>
                    <a:pt x="5826" y="1416"/>
                    <a:pt x="5844" y="1452"/>
                    <a:pt x="5863" y="1488"/>
                  </a:cubicBezTo>
                  <a:cubicBezTo>
                    <a:pt x="5863" y="1488"/>
                    <a:pt x="5863" y="1488"/>
                    <a:pt x="5863" y="1488"/>
                  </a:cubicBezTo>
                  <a:cubicBezTo>
                    <a:pt x="5807" y="1525"/>
                    <a:pt x="5750" y="1488"/>
                    <a:pt x="5693" y="1488"/>
                  </a:cubicBezTo>
                  <a:cubicBezTo>
                    <a:pt x="5674" y="1488"/>
                    <a:pt x="5655" y="1488"/>
                    <a:pt x="5636" y="1488"/>
                  </a:cubicBezTo>
                  <a:cubicBezTo>
                    <a:pt x="5636" y="1488"/>
                    <a:pt x="5636" y="1525"/>
                    <a:pt x="5636" y="1561"/>
                  </a:cubicBezTo>
                  <a:cubicBezTo>
                    <a:pt x="5674" y="1561"/>
                    <a:pt x="5750" y="1561"/>
                    <a:pt x="5769" y="1597"/>
                  </a:cubicBezTo>
                  <a:cubicBezTo>
                    <a:pt x="5769" y="1634"/>
                    <a:pt x="5769" y="1670"/>
                    <a:pt x="5769" y="1670"/>
                  </a:cubicBezTo>
                  <a:cubicBezTo>
                    <a:pt x="5769" y="1706"/>
                    <a:pt x="5750" y="1706"/>
                    <a:pt x="5731" y="1706"/>
                  </a:cubicBezTo>
                  <a:cubicBezTo>
                    <a:pt x="5731" y="1743"/>
                    <a:pt x="5731" y="1779"/>
                    <a:pt x="5731" y="1815"/>
                  </a:cubicBezTo>
                  <a:cubicBezTo>
                    <a:pt x="5712" y="1815"/>
                    <a:pt x="5693" y="1815"/>
                    <a:pt x="5674" y="1815"/>
                  </a:cubicBezTo>
                  <a:cubicBezTo>
                    <a:pt x="5674" y="1815"/>
                    <a:pt x="5674" y="1815"/>
                    <a:pt x="5674" y="1815"/>
                  </a:cubicBezTo>
                  <a:cubicBezTo>
                    <a:pt x="5674" y="1851"/>
                    <a:pt x="5693" y="1888"/>
                    <a:pt x="5693" y="1888"/>
                  </a:cubicBezTo>
                  <a:cubicBezTo>
                    <a:pt x="5674" y="1888"/>
                    <a:pt x="5636" y="1924"/>
                    <a:pt x="5618" y="1888"/>
                  </a:cubicBezTo>
                  <a:cubicBezTo>
                    <a:pt x="5599" y="1888"/>
                    <a:pt x="5580" y="1888"/>
                    <a:pt x="5561" y="1888"/>
                  </a:cubicBezTo>
                  <a:cubicBezTo>
                    <a:pt x="5561" y="1924"/>
                    <a:pt x="5580" y="1960"/>
                    <a:pt x="5580" y="1997"/>
                  </a:cubicBezTo>
                  <a:cubicBezTo>
                    <a:pt x="5561" y="2069"/>
                    <a:pt x="5504" y="2069"/>
                    <a:pt x="5466" y="2033"/>
                  </a:cubicBezTo>
                  <a:cubicBezTo>
                    <a:pt x="5409" y="2033"/>
                    <a:pt x="5372" y="1960"/>
                    <a:pt x="5334" y="2069"/>
                  </a:cubicBezTo>
                  <a:cubicBezTo>
                    <a:pt x="5334" y="2069"/>
                    <a:pt x="5334" y="2069"/>
                    <a:pt x="5334" y="2069"/>
                  </a:cubicBezTo>
                  <a:cubicBezTo>
                    <a:pt x="5372" y="2106"/>
                    <a:pt x="5466" y="2106"/>
                    <a:pt x="5523" y="2142"/>
                  </a:cubicBezTo>
                  <a:cubicBezTo>
                    <a:pt x="5542" y="2142"/>
                    <a:pt x="5561" y="2142"/>
                    <a:pt x="5580" y="2142"/>
                  </a:cubicBezTo>
                  <a:cubicBezTo>
                    <a:pt x="5580" y="2142"/>
                    <a:pt x="5599" y="2178"/>
                    <a:pt x="5599" y="2178"/>
                  </a:cubicBezTo>
                  <a:cubicBezTo>
                    <a:pt x="5599" y="2178"/>
                    <a:pt x="5599" y="2214"/>
                    <a:pt x="5599" y="2214"/>
                  </a:cubicBezTo>
                  <a:cubicBezTo>
                    <a:pt x="5580" y="2214"/>
                    <a:pt x="5580" y="2251"/>
                    <a:pt x="5580" y="2251"/>
                  </a:cubicBezTo>
                  <a:cubicBezTo>
                    <a:pt x="5542" y="2287"/>
                    <a:pt x="5504" y="2287"/>
                    <a:pt x="5485" y="2287"/>
                  </a:cubicBezTo>
                  <a:cubicBezTo>
                    <a:pt x="5447" y="2323"/>
                    <a:pt x="5447" y="2323"/>
                    <a:pt x="5409" y="2323"/>
                  </a:cubicBezTo>
                  <a:cubicBezTo>
                    <a:pt x="5409" y="2323"/>
                    <a:pt x="5372" y="2214"/>
                    <a:pt x="5372" y="2214"/>
                  </a:cubicBezTo>
                  <a:cubicBezTo>
                    <a:pt x="5372" y="2251"/>
                    <a:pt x="5353" y="2251"/>
                    <a:pt x="5334" y="2251"/>
                  </a:cubicBezTo>
                  <a:cubicBezTo>
                    <a:pt x="5334" y="2214"/>
                    <a:pt x="5315" y="2214"/>
                    <a:pt x="5296" y="2214"/>
                  </a:cubicBezTo>
                  <a:cubicBezTo>
                    <a:pt x="5296" y="2214"/>
                    <a:pt x="5296" y="2214"/>
                    <a:pt x="5296" y="2214"/>
                  </a:cubicBezTo>
                  <a:cubicBezTo>
                    <a:pt x="5315" y="2251"/>
                    <a:pt x="5315" y="2251"/>
                    <a:pt x="5315" y="2287"/>
                  </a:cubicBezTo>
                  <a:cubicBezTo>
                    <a:pt x="5239" y="2287"/>
                    <a:pt x="5220" y="2251"/>
                    <a:pt x="5182" y="2178"/>
                  </a:cubicBezTo>
                  <a:cubicBezTo>
                    <a:pt x="5182" y="2178"/>
                    <a:pt x="5164" y="2178"/>
                    <a:pt x="5164" y="2178"/>
                  </a:cubicBezTo>
                  <a:cubicBezTo>
                    <a:pt x="5164" y="2214"/>
                    <a:pt x="5182" y="2251"/>
                    <a:pt x="5182" y="2251"/>
                  </a:cubicBezTo>
                  <a:cubicBezTo>
                    <a:pt x="5182" y="2287"/>
                    <a:pt x="5164" y="2287"/>
                    <a:pt x="5145" y="2287"/>
                  </a:cubicBezTo>
                  <a:cubicBezTo>
                    <a:pt x="5107" y="2287"/>
                    <a:pt x="5050" y="2287"/>
                    <a:pt x="5012" y="2287"/>
                  </a:cubicBezTo>
                  <a:cubicBezTo>
                    <a:pt x="4993" y="2251"/>
                    <a:pt x="4974" y="2214"/>
                    <a:pt x="4956" y="2214"/>
                  </a:cubicBezTo>
                  <a:cubicBezTo>
                    <a:pt x="4937" y="2251"/>
                    <a:pt x="4956" y="2251"/>
                    <a:pt x="4937" y="2287"/>
                  </a:cubicBezTo>
                  <a:cubicBezTo>
                    <a:pt x="4918" y="2251"/>
                    <a:pt x="4899" y="2251"/>
                    <a:pt x="4880" y="2251"/>
                  </a:cubicBezTo>
                  <a:cubicBezTo>
                    <a:pt x="4880" y="2214"/>
                    <a:pt x="4880" y="2178"/>
                    <a:pt x="4899" y="2142"/>
                  </a:cubicBezTo>
                  <a:cubicBezTo>
                    <a:pt x="4937" y="2142"/>
                    <a:pt x="4937" y="2106"/>
                    <a:pt x="4974" y="2106"/>
                  </a:cubicBezTo>
                  <a:cubicBezTo>
                    <a:pt x="4993" y="2069"/>
                    <a:pt x="5012" y="2106"/>
                    <a:pt x="5031" y="2069"/>
                  </a:cubicBezTo>
                  <a:cubicBezTo>
                    <a:pt x="5031" y="2069"/>
                    <a:pt x="5012" y="2069"/>
                    <a:pt x="5012" y="2069"/>
                  </a:cubicBezTo>
                  <a:cubicBezTo>
                    <a:pt x="4993" y="2069"/>
                    <a:pt x="4974" y="1997"/>
                    <a:pt x="4956" y="1924"/>
                  </a:cubicBezTo>
                  <a:cubicBezTo>
                    <a:pt x="4974" y="1924"/>
                    <a:pt x="4974" y="1924"/>
                    <a:pt x="4974" y="1924"/>
                  </a:cubicBezTo>
                  <a:cubicBezTo>
                    <a:pt x="4974" y="1924"/>
                    <a:pt x="4993" y="1924"/>
                    <a:pt x="5012" y="1924"/>
                  </a:cubicBezTo>
                  <a:cubicBezTo>
                    <a:pt x="5031" y="1924"/>
                    <a:pt x="5069" y="1924"/>
                    <a:pt x="5088" y="1960"/>
                  </a:cubicBezTo>
                  <a:cubicBezTo>
                    <a:pt x="5107" y="1997"/>
                    <a:pt x="5126" y="2033"/>
                    <a:pt x="5164" y="2069"/>
                  </a:cubicBezTo>
                  <a:cubicBezTo>
                    <a:pt x="5182" y="2069"/>
                    <a:pt x="5239" y="2069"/>
                    <a:pt x="5258" y="2069"/>
                  </a:cubicBezTo>
                  <a:cubicBezTo>
                    <a:pt x="5258" y="2069"/>
                    <a:pt x="5258" y="2069"/>
                    <a:pt x="5258" y="2069"/>
                  </a:cubicBezTo>
                  <a:cubicBezTo>
                    <a:pt x="5258" y="2033"/>
                    <a:pt x="5258" y="2033"/>
                    <a:pt x="5258" y="2033"/>
                  </a:cubicBezTo>
                  <a:cubicBezTo>
                    <a:pt x="5258" y="1997"/>
                    <a:pt x="5258" y="1997"/>
                    <a:pt x="5277" y="1997"/>
                  </a:cubicBezTo>
                  <a:cubicBezTo>
                    <a:pt x="5277" y="1997"/>
                    <a:pt x="5277" y="1997"/>
                    <a:pt x="5277" y="1997"/>
                  </a:cubicBezTo>
                  <a:cubicBezTo>
                    <a:pt x="5239" y="1997"/>
                    <a:pt x="5182" y="1997"/>
                    <a:pt x="5164" y="1960"/>
                  </a:cubicBezTo>
                  <a:cubicBezTo>
                    <a:pt x="5164" y="1924"/>
                    <a:pt x="5164" y="1888"/>
                    <a:pt x="5164" y="1851"/>
                  </a:cubicBezTo>
                  <a:cubicBezTo>
                    <a:pt x="5164" y="1851"/>
                    <a:pt x="5164" y="1851"/>
                    <a:pt x="5164" y="1851"/>
                  </a:cubicBezTo>
                  <a:cubicBezTo>
                    <a:pt x="5126" y="1851"/>
                    <a:pt x="5069" y="1815"/>
                    <a:pt x="5031" y="1815"/>
                  </a:cubicBezTo>
                  <a:cubicBezTo>
                    <a:pt x="5031" y="1815"/>
                    <a:pt x="5031" y="1815"/>
                    <a:pt x="5031" y="1815"/>
                  </a:cubicBezTo>
                  <a:cubicBezTo>
                    <a:pt x="5050" y="1743"/>
                    <a:pt x="5050" y="1706"/>
                    <a:pt x="5069" y="1670"/>
                  </a:cubicBezTo>
                  <a:cubicBezTo>
                    <a:pt x="5088" y="1634"/>
                    <a:pt x="5182" y="1670"/>
                    <a:pt x="5220" y="1670"/>
                  </a:cubicBezTo>
                  <a:cubicBezTo>
                    <a:pt x="5258" y="1670"/>
                    <a:pt x="5277" y="1706"/>
                    <a:pt x="5315" y="1706"/>
                  </a:cubicBezTo>
                  <a:cubicBezTo>
                    <a:pt x="5315" y="1706"/>
                    <a:pt x="5334" y="1706"/>
                    <a:pt x="5334" y="1706"/>
                  </a:cubicBezTo>
                  <a:cubicBezTo>
                    <a:pt x="5334" y="1706"/>
                    <a:pt x="5353" y="1706"/>
                    <a:pt x="5353" y="1706"/>
                  </a:cubicBezTo>
                  <a:cubicBezTo>
                    <a:pt x="5334" y="1670"/>
                    <a:pt x="5296" y="1634"/>
                    <a:pt x="5258" y="1597"/>
                  </a:cubicBezTo>
                  <a:cubicBezTo>
                    <a:pt x="5258" y="1597"/>
                    <a:pt x="5239" y="1561"/>
                    <a:pt x="5220" y="1561"/>
                  </a:cubicBezTo>
                  <a:cubicBezTo>
                    <a:pt x="5182" y="1525"/>
                    <a:pt x="5145" y="1452"/>
                    <a:pt x="5126" y="1416"/>
                  </a:cubicBezTo>
                  <a:cubicBezTo>
                    <a:pt x="5126" y="1416"/>
                    <a:pt x="5107" y="1452"/>
                    <a:pt x="5107" y="1452"/>
                  </a:cubicBezTo>
                  <a:cubicBezTo>
                    <a:pt x="5107" y="1452"/>
                    <a:pt x="5107" y="1452"/>
                    <a:pt x="5107" y="1452"/>
                  </a:cubicBezTo>
                  <a:cubicBezTo>
                    <a:pt x="5088" y="1416"/>
                    <a:pt x="5088" y="1379"/>
                    <a:pt x="5069" y="1343"/>
                  </a:cubicBezTo>
                  <a:cubicBezTo>
                    <a:pt x="5069" y="1343"/>
                    <a:pt x="5069" y="1307"/>
                    <a:pt x="5069" y="1307"/>
                  </a:cubicBezTo>
                  <a:cubicBezTo>
                    <a:pt x="5069" y="1307"/>
                    <a:pt x="5069" y="1307"/>
                    <a:pt x="5069" y="1307"/>
                  </a:cubicBezTo>
                  <a:cubicBezTo>
                    <a:pt x="5107" y="1307"/>
                    <a:pt x="5126" y="1307"/>
                    <a:pt x="5164" y="1307"/>
                  </a:cubicBezTo>
                  <a:cubicBezTo>
                    <a:pt x="5182" y="1307"/>
                    <a:pt x="5220" y="1307"/>
                    <a:pt x="5239" y="1307"/>
                  </a:cubicBezTo>
                  <a:cubicBezTo>
                    <a:pt x="5277" y="1343"/>
                    <a:pt x="5315" y="1416"/>
                    <a:pt x="5353" y="1452"/>
                  </a:cubicBezTo>
                  <a:cubicBezTo>
                    <a:pt x="5372" y="1452"/>
                    <a:pt x="5391" y="1452"/>
                    <a:pt x="5409" y="1452"/>
                  </a:cubicBezTo>
                  <a:cubicBezTo>
                    <a:pt x="5409" y="1452"/>
                    <a:pt x="5391" y="1416"/>
                    <a:pt x="5391" y="1416"/>
                  </a:cubicBezTo>
                  <a:cubicBezTo>
                    <a:pt x="5372" y="1379"/>
                    <a:pt x="5334" y="1379"/>
                    <a:pt x="5315" y="1343"/>
                  </a:cubicBezTo>
                  <a:cubicBezTo>
                    <a:pt x="5334" y="1307"/>
                    <a:pt x="5353" y="1307"/>
                    <a:pt x="5353" y="1271"/>
                  </a:cubicBezTo>
                  <a:cubicBezTo>
                    <a:pt x="5372" y="1234"/>
                    <a:pt x="5391" y="1234"/>
                    <a:pt x="5391" y="1234"/>
                  </a:cubicBezTo>
                  <a:cubicBezTo>
                    <a:pt x="5409" y="1234"/>
                    <a:pt x="5428" y="1234"/>
                    <a:pt x="5447" y="1234"/>
                  </a:cubicBezTo>
                  <a:cubicBezTo>
                    <a:pt x="5466" y="1198"/>
                    <a:pt x="5466" y="1198"/>
                    <a:pt x="5485" y="1198"/>
                  </a:cubicBezTo>
                  <a:cubicBezTo>
                    <a:pt x="5523" y="1198"/>
                    <a:pt x="5580" y="1162"/>
                    <a:pt x="5618" y="1162"/>
                  </a:cubicBezTo>
                  <a:cubicBezTo>
                    <a:pt x="5618" y="1162"/>
                    <a:pt x="5618" y="1162"/>
                    <a:pt x="5618" y="1162"/>
                  </a:cubicBezTo>
                  <a:cubicBezTo>
                    <a:pt x="5599" y="1125"/>
                    <a:pt x="5580" y="1125"/>
                    <a:pt x="5561" y="1089"/>
                  </a:cubicBezTo>
                  <a:cubicBezTo>
                    <a:pt x="5542" y="1089"/>
                    <a:pt x="5485" y="1089"/>
                    <a:pt x="5447" y="1089"/>
                  </a:cubicBezTo>
                  <a:cubicBezTo>
                    <a:pt x="5428" y="1125"/>
                    <a:pt x="5391" y="1162"/>
                    <a:pt x="5353" y="1162"/>
                  </a:cubicBezTo>
                  <a:cubicBezTo>
                    <a:pt x="5334" y="1162"/>
                    <a:pt x="5315" y="1162"/>
                    <a:pt x="5315" y="1162"/>
                  </a:cubicBezTo>
                  <a:cubicBezTo>
                    <a:pt x="5296" y="1162"/>
                    <a:pt x="5296" y="1162"/>
                    <a:pt x="5296" y="1162"/>
                  </a:cubicBezTo>
                  <a:cubicBezTo>
                    <a:pt x="5277" y="1162"/>
                    <a:pt x="5258" y="1162"/>
                    <a:pt x="5239" y="1125"/>
                  </a:cubicBezTo>
                  <a:cubicBezTo>
                    <a:pt x="5239" y="1162"/>
                    <a:pt x="5220" y="1162"/>
                    <a:pt x="5201" y="1162"/>
                  </a:cubicBezTo>
                  <a:cubicBezTo>
                    <a:pt x="5182" y="1162"/>
                    <a:pt x="5182" y="1162"/>
                    <a:pt x="5164" y="1162"/>
                  </a:cubicBezTo>
                  <a:cubicBezTo>
                    <a:pt x="5145" y="1162"/>
                    <a:pt x="5145" y="1198"/>
                    <a:pt x="5126" y="1198"/>
                  </a:cubicBezTo>
                  <a:cubicBezTo>
                    <a:pt x="5126" y="1162"/>
                    <a:pt x="5126" y="1125"/>
                    <a:pt x="5126" y="1089"/>
                  </a:cubicBezTo>
                  <a:cubicBezTo>
                    <a:pt x="5145" y="1089"/>
                    <a:pt x="5145" y="1089"/>
                    <a:pt x="5164" y="1053"/>
                  </a:cubicBezTo>
                  <a:cubicBezTo>
                    <a:pt x="5164" y="1053"/>
                    <a:pt x="5164" y="1053"/>
                    <a:pt x="5164" y="1016"/>
                  </a:cubicBezTo>
                  <a:cubicBezTo>
                    <a:pt x="5145" y="1016"/>
                    <a:pt x="5145" y="1016"/>
                    <a:pt x="5145" y="1016"/>
                  </a:cubicBezTo>
                  <a:cubicBezTo>
                    <a:pt x="5107" y="944"/>
                    <a:pt x="4974" y="1016"/>
                    <a:pt x="4956" y="1053"/>
                  </a:cubicBezTo>
                  <a:cubicBezTo>
                    <a:pt x="4937" y="1089"/>
                    <a:pt x="4918" y="1089"/>
                    <a:pt x="4899" y="1125"/>
                  </a:cubicBezTo>
                  <a:cubicBezTo>
                    <a:pt x="4880" y="1125"/>
                    <a:pt x="4880" y="1089"/>
                    <a:pt x="4861" y="1089"/>
                  </a:cubicBezTo>
                  <a:cubicBezTo>
                    <a:pt x="4861" y="1089"/>
                    <a:pt x="4861" y="1089"/>
                    <a:pt x="4861" y="1089"/>
                  </a:cubicBezTo>
                  <a:cubicBezTo>
                    <a:pt x="4880" y="1053"/>
                    <a:pt x="4899" y="1089"/>
                    <a:pt x="4899" y="1053"/>
                  </a:cubicBezTo>
                  <a:cubicBezTo>
                    <a:pt x="4880" y="1016"/>
                    <a:pt x="4880" y="1016"/>
                    <a:pt x="4880" y="980"/>
                  </a:cubicBezTo>
                  <a:cubicBezTo>
                    <a:pt x="4842" y="980"/>
                    <a:pt x="4804" y="944"/>
                    <a:pt x="4785" y="944"/>
                  </a:cubicBezTo>
                  <a:cubicBezTo>
                    <a:pt x="4766" y="908"/>
                    <a:pt x="4766" y="871"/>
                    <a:pt x="4766" y="871"/>
                  </a:cubicBezTo>
                  <a:cubicBezTo>
                    <a:pt x="4785" y="835"/>
                    <a:pt x="4785" y="835"/>
                    <a:pt x="4785" y="835"/>
                  </a:cubicBezTo>
                  <a:cubicBezTo>
                    <a:pt x="4823" y="799"/>
                    <a:pt x="4880" y="799"/>
                    <a:pt x="4937" y="799"/>
                  </a:cubicBezTo>
                  <a:cubicBezTo>
                    <a:pt x="4956" y="799"/>
                    <a:pt x="4974" y="762"/>
                    <a:pt x="5012" y="762"/>
                  </a:cubicBezTo>
                  <a:cubicBezTo>
                    <a:pt x="5012" y="762"/>
                    <a:pt x="5031" y="799"/>
                    <a:pt x="5050" y="799"/>
                  </a:cubicBezTo>
                  <a:cubicBezTo>
                    <a:pt x="5069" y="799"/>
                    <a:pt x="5069" y="762"/>
                    <a:pt x="5069" y="762"/>
                  </a:cubicBezTo>
                  <a:cubicBezTo>
                    <a:pt x="5088" y="726"/>
                    <a:pt x="5126" y="690"/>
                    <a:pt x="5164" y="690"/>
                  </a:cubicBezTo>
                  <a:cubicBezTo>
                    <a:pt x="5164" y="726"/>
                    <a:pt x="5182" y="726"/>
                    <a:pt x="5201" y="726"/>
                  </a:cubicBezTo>
                  <a:cubicBezTo>
                    <a:pt x="5239" y="762"/>
                    <a:pt x="5277" y="726"/>
                    <a:pt x="5315" y="762"/>
                  </a:cubicBezTo>
                  <a:cubicBezTo>
                    <a:pt x="5334" y="762"/>
                    <a:pt x="5447" y="835"/>
                    <a:pt x="5466" y="835"/>
                  </a:cubicBezTo>
                  <a:cubicBezTo>
                    <a:pt x="5466" y="799"/>
                    <a:pt x="5466" y="799"/>
                    <a:pt x="5466" y="799"/>
                  </a:cubicBezTo>
                  <a:cubicBezTo>
                    <a:pt x="5466" y="799"/>
                    <a:pt x="5466" y="799"/>
                    <a:pt x="5466" y="799"/>
                  </a:cubicBezTo>
                  <a:cubicBezTo>
                    <a:pt x="5447" y="762"/>
                    <a:pt x="5447" y="762"/>
                    <a:pt x="5428" y="762"/>
                  </a:cubicBezTo>
                  <a:cubicBezTo>
                    <a:pt x="5391" y="726"/>
                    <a:pt x="5372" y="690"/>
                    <a:pt x="5353" y="653"/>
                  </a:cubicBezTo>
                  <a:cubicBezTo>
                    <a:pt x="5353" y="653"/>
                    <a:pt x="5372" y="617"/>
                    <a:pt x="5372" y="617"/>
                  </a:cubicBezTo>
                  <a:cubicBezTo>
                    <a:pt x="5391" y="617"/>
                    <a:pt x="5409" y="581"/>
                    <a:pt x="5428" y="545"/>
                  </a:cubicBezTo>
                  <a:cubicBezTo>
                    <a:pt x="5466" y="545"/>
                    <a:pt x="5485" y="545"/>
                    <a:pt x="5504" y="545"/>
                  </a:cubicBezTo>
                  <a:cubicBezTo>
                    <a:pt x="5523" y="545"/>
                    <a:pt x="5542" y="508"/>
                    <a:pt x="5542" y="508"/>
                  </a:cubicBezTo>
                  <a:cubicBezTo>
                    <a:pt x="5580" y="545"/>
                    <a:pt x="5618" y="545"/>
                    <a:pt x="5636" y="545"/>
                  </a:cubicBezTo>
                  <a:cubicBezTo>
                    <a:pt x="5674" y="581"/>
                    <a:pt x="5693" y="653"/>
                    <a:pt x="5712" y="653"/>
                  </a:cubicBezTo>
                  <a:cubicBezTo>
                    <a:pt x="5712" y="653"/>
                    <a:pt x="5712" y="617"/>
                    <a:pt x="5712" y="617"/>
                  </a:cubicBezTo>
                  <a:cubicBezTo>
                    <a:pt x="5712" y="581"/>
                    <a:pt x="5674" y="508"/>
                    <a:pt x="5674" y="508"/>
                  </a:cubicBezTo>
                  <a:cubicBezTo>
                    <a:pt x="5674" y="508"/>
                    <a:pt x="5674" y="472"/>
                    <a:pt x="5693" y="472"/>
                  </a:cubicBezTo>
                  <a:cubicBezTo>
                    <a:pt x="5712" y="472"/>
                    <a:pt x="5750" y="508"/>
                    <a:pt x="5769" y="508"/>
                  </a:cubicBezTo>
                  <a:cubicBezTo>
                    <a:pt x="5788" y="508"/>
                    <a:pt x="5807" y="508"/>
                    <a:pt x="5826" y="508"/>
                  </a:cubicBezTo>
                  <a:cubicBezTo>
                    <a:pt x="5844" y="545"/>
                    <a:pt x="5844" y="581"/>
                    <a:pt x="5882" y="581"/>
                  </a:cubicBezTo>
                  <a:cubicBezTo>
                    <a:pt x="5882" y="545"/>
                    <a:pt x="5882" y="508"/>
                    <a:pt x="5863" y="508"/>
                  </a:cubicBezTo>
                  <a:cubicBezTo>
                    <a:pt x="5863" y="508"/>
                    <a:pt x="5863" y="508"/>
                    <a:pt x="5863" y="508"/>
                  </a:cubicBezTo>
                  <a:cubicBezTo>
                    <a:pt x="5901" y="508"/>
                    <a:pt x="5939" y="508"/>
                    <a:pt x="5958" y="508"/>
                  </a:cubicBezTo>
                  <a:cubicBezTo>
                    <a:pt x="5977" y="508"/>
                    <a:pt x="5996" y="545"/>
                    <a:pt x="6015" y="581"/>
                  </a:cubicBezTo>
                  <a:cubicBezTo>
                    <a:pt x="6015" y="581"/>
                    <a:pt x="6015" y="581"/>
                    <a:pt x="6015" y="581"/>
                  </a:cubicBezTo>
                  <a:cubicBezTo>
                    <a:pt x="6015" y="545"/>
                    <a:pt x="6015" y="508"/>
                    <a:pt x="6015" y="472"/>
                  </a:cubicBezTo>
                  <a:cubicBezTo>
                    <a:pt x="6090" y="472"/>
                    <a:pt x="6147" y="545"/>
                    <a:pt x="6223" y="545"/>
                  </a:cubicBezTo>
                  <a:cubicBezTo>
                    <a:pt x="6242" y="545"/>
                    <a:pt x="6242" y="545"/>
                    <a:pt x="6261" y="545"/>
                  </a:cubicBezTo>
                  <a:cubicBezTo>
                    <a:pt x="6298" y="545"/>
                    <a:pt x="6336" y="545"/>
                    <a:pt x="6374" y="545"/>
                  </a:cubicBezTo>
                  <a:cubicBezTo>
                    <a:pt x="6374" y="545"/>
                    <a:pt x="6393" y="581"/>
                    <a:pt x="6412" y="581"/>
                  </a:cubicBezTo>
                  <a:cubicBezTo>
                    <a:pt x="6431" y="581"/>
                    <a:pt x="6431" y="581"/>
                    <a:pt x="6450" y="581"/>
                  </a:cubicBezTo>
                  <a:cubicBezTo>
                    <a:pt x="6469" y="581"/>
                    <a:pt x="6488" y="617"/>
                    <a:pt x="6488" y="617"/>
                  </a:cubicBezTo>
                  <a:cubicBezTo>
                    <a:pt x="6506" y="617"/>
                    <a:pt x="6525" y="617"/>
                    <a:pt x="6544" y="617"/>
                  </a:cubicBezTo>
                  <a:cubicBezTo>
                    <a:pt x="6563" y="653"/>
                    <a:pt x="6563" y="653"/>
                    <a:pt x="6582" y="690"/>
                  </a:cubicBezTo>
                  <a:cubicBezTo>
                    <a:pt x="6582" y="690"/>
                    <a:pt x="6582" y="690"/>
                    <a:pt x="6563" y="726"/>
                  </a:cubicBezTo>
                  <a:cubicBezTo>
                    <a:pt x="6525" y="726"/>
                    <a:pt x="6506" y="799"/>
                    <a:pt x="6450" y="799"/>
                  </a:cubicBezTo>
                  <a:close/>
                  <a:moveTo>
                    <a:pt x="4861" y="1162"/>
                  </a:moveTo>
                  <a:cubicBezTo>
                    <a:pt x="4861" y="1198"/>
                    <a:pt x="4880" y="1198"/>
                    <a:pt x="4880" y="1198"/>
                  </a:cubicBezTo>
                  <a:cubicBezTo>
                    <a:pt x="4880" y="1234"/>
                    <a:pt x="4899" y="1271"/>
                    <a:pt x="4899" y="1307"/>
                  </a:cubicBezTo>
                  <a:cubicBezTo>
                    <a:pt x="4918" y="1343"/>
                    <a:pt x="4937" y="1343"/>
                    <a:pt x="4937" y="1343"/>
                  </a:cubicBezTo>
                  <a:cubicBezTo>
                    <a:pt x="4956" y="1307"/>
                    <a:pt x="4956" y="1271"/>
                    <a:pt x="4956" y="1271"/>
                  </a:cubicBezTo>
                  <a:cubicBezTo>
                    <a:pt x="4956" y="1234"/>
                    <a:pt x="4956" y="1234"/>
                    <a:pt x="4956" y="1234"/>
                  </a:cubicBezTo>
                  <a:cubicBezTo>
                    <a:pt x="4974" y="1271"/>
                    <a:pt x="5012" y="1307"/>
                    <a:pt x="5012" y="1343"/>
                  </a:cubicBezTo>
                  <a:cubicBezTo>
                    <a:pt x="5012" y="1379"/>
                    <a:pt x="5012" y="1416"/>
                    <a:pt x="5012" y="1452"/>
                  </a:cubicBezTo>
                  <a:cubicBezTo>
                    <a:pt x="5012" y="1488"/>
                    <a:pt x="5031" y="1488"/>
                    <a:pt x="5031" y="1525"/>
                  </a:cubicBezTo>
                  <a:cubicBezTo>
                    <a:pt x="5088" y="1525"/>
                    <a:pt x="5107" y="1488"/>
                    <a:pt x="5126" y="1561"/>
                  </a:cubicBezTo>
                  <a:cubicBezTo>
                    <a:pt x="5126" y="1561"/>
                    <a:pt x="5107" y="1561"/>
                    <a:pt x="5107" y="1525"/>
                  </a:cubicBezTo>
                  <a:cubicBezTo>
                    <a:pt x="5050" y="1597"/>
                    <a:pt x="4993" y="1561"/>
                    <a:pt x="4974" y="1706"/>
                  </a:cubicBezTo>
                  <a:cubicBezTo>
                    <a:pt x="4956" y="1706"/>
                    <a:pt x="4937" y="1670"/>
                    <a:pt x="4918" y="1670"/>
                  </a:cubicBezTo>
                  <a:cubicBezTo>
                    <a:pt x="4918" y="1670"/>
                    <a:pt x="4918" y="1706"/>
                    <a:pt x="4918" y="1706"/>
                  </a:cubicBezTo>
                  <a:cubicBezTo>
                    <a:pt x="4918" y="1706"/>
                    <a:pt x="4918" y="1743"/>
                    <a:pt x="4918" y="1779"/>
                  </a:cubicBezTo>
                  <a:cubicBezTo>
                    <a:pt x="4918" y="1779"/>
                    <a:pt x="4918" y="1815"/>
                    <a:pt x="4899" y="1815"/>
                  </a:cubicBezTo>
                  <a:cubicBezTo>
                    <a:pt x="4880" y="1779"/>
                    <a:pt x="4861" y="1743"/>
                    <a:pt x="4842" y="1743"/>
                  </a:cubicBezTo>
                  <a:cubicBezTo>
                    <a:pt x="4842" y="1779"/>
                    <a:pt x="4842" y="1815"/>
                    <a:pt x="4823" y="1815"/>
                  </a:cubicBezTo>
                  <a:cubicBezTo>
                    <a:pt x="4785" y="1815"/>
                    <a:pt x="4729" y="1815"/>
                    <a:pt x="4691" y="1779"/>
                  </a:cubicBezTo>
                  <a:cubicBezTo>
                    <a:pt x="4691" y="1779"/>
                    <a:pt x="4691" y="1779"/>
                    <a:pt x="4672" y="1779"/>
                  </a:cubicBezTo>
                  <a:cubicBezTo>
                    <a:pt x="4653" y="1743"/>
                    <a:pt x="4653" y="1706"/>
                    <a:pt x="4634" y="1706"/>
                  </a:cubicBezTo>
                  <a:cubicBezTo>
                    <a:pt x="4615" y="1670"/>
                    <a:pt x="4596" y="1634"/>
                    <a:pt x="4596" y="1597"/>
                  </a:cubicBezTo>
                  <a:cubicBezTo>
                    <a:pt x="4596" y="1597"/>
                    <a:pt x="4615" y="1561"/>
                    <a:pt x="4634" y="1561"/>
                  </a:cubicBezTo>
                  <a:cubicBezTo>
                    <a:pt x="4672" y="1561"/>
                    <a:pt x="4766" y="1597"/>
                    <a:pt x="4804" y="1597"/>
                  </a:cubicBezTo>
                  <a:cubicBezTo>
                    <a:pt x="4785" y="1561"/>
                    <a:pt x="4691" y="1488"/>
                    <a:pt x="4653" y="1488"/>
                  </a:cubicBezTo>
                  <a:cubicBezTo>
                    <a:pt x="4634" y="1488"/>
                    <a:pt x="4634" y="1488"/>
                    <a:pt x="4615" y="1525"/>
                  </a:cubicBezTo>
                  <a:cubicBezTo>
                    <a:pt x="4615" y="1525"/>
                    <a:pt x="4596" y="1488"/>
                    <a:pt x="4577" y="1488"/>
                  </a:cubicBezTo>
                  <a:cubicBezTo>
                    <a:pt x="4558" y="1525"/>
                    <a:pt x="4539" y="1561"/>
                    <a:pt x="4539" y="1525"/>
                  </a:cubicBezTo>
                  <a:cubicBezTo>
                    <a:pt x="4502" y="1525"/>
                    <a:pt x="4502" y="1452"/>
                    <a:pt x="4483" y="1452"/>
                  </a:cubicBezTo>
                  <a:cubicBezTo>
                    <a:pt x="4464" y="1416"/>
                    <a:pt x="4464" y="1416"/>
                    <a:pt x="4445" y="1379"/>
                  </a:cubicBezTo>
                  <a:cubicBezTo>
                    <a:pt x="4445" y="1379"/>
                    <a:pt x="4445" y="1343"/>
                    <a:pt x="4445" y="1343"/>
                  </a:cubicBezTo>
                  <a:cubicBezTo>
                    <a:pt x="4445" y="1343"/>
                    <a:pt x="4445" y="1343"/>
                    <a:pt x="4445" y="1343"/>
                  </a:cubicBezTo>
                  <a:cubicBezTo>
                    <a:pt x="4483" y="1379"/>
                    <a:pt x="4520" y="1343"/>
                    <a:pt x="4558" y="1343"/>
                  </a:cubicBezTo>
                  <a:cubicBezTo>
                    <a:pt x="4539" y="1307"/>
                    <a:pt x="4520" y="1307"/>
                    <a:pt x="4502" y="1271"/>
                  </a:cubicBezTo>
                  <a:cubicBezTo>
                    <a:pt x="4502" y="1234"/>
                    <a:pt x="4502" y="1234"/>
                    <a:pt x="4520" y="1234"/>
                  </a:cubicBezTo>
                  <a:cubicBezTo>
                    <a:pt x="4520" y="1198"/>
                    <a:pt x="4577" y="1234"/>
                    <a:pt x="4577" y="1198"/>
                  </a:cubicBezTo>
                  <a:cubicBezTo>
                    <a:pt x="4577" y="1198"/>
                    <a:pt x="4577" y="1198"/>
                    <a:pt x="4577" y="1198"/>
                  </a:cubicBezTo>
                  <a:cubicBezTo>
                    <a:pt x="4558" y="1162"/>
                    <a:pt x="4558" y="1125"/>
                    <a:pt x="4539" y="1089"/>
                  </a:cubicBezTo>
                  <a:cubicBezTo>
                    <a:pt x="4539" y="1089"/>
                    <a:pt x="4539" y="1089"/>
                    <a:pt x="4539" y="1089"/>
                  </a:cubicBezTo>
                  <a:cubicBezTo>
                    <a:pt x="4558" y="1089"/>
                    <a:pt x="4577" y="1053"/>
                    <a:pt x="4596" y="1053"/>
                  </a:cubicBezTo>
                  <a:cubicBezTo>
                    <a:pt x="4615" y="1053"/>
                    <a:pt x="4634" y="1053"/>
                    <a:pt x="4653" y="1053"/>
                  </a:cubicBezTo>
                  <a:cubicBezTo>
                    <a:pt x="4653" y="1016"/>
                    <a:pt x="4634" y="1016"/>
                    <a:pt x="4634" y="980"/>
                  </a:cubicBezTo>
                  <a:cubicBezTo>
                    <a:pt x="4710" y="980"/>
                    <a:pt x="4729" y="1016"/>
                    <a:pt x="4766" y="1125"/>
                  </a:cubicBezTo>
                  <a:cubicBezTo>
                    <a:pt x="4766" y="1162"/>
                    <a:pt x="4785" y="1162"/>
                    <a:pt x="4804" y="1198"/>
                  </a:cubicBezTo>
                  <a:cubicBezTo>
                    <a:pt x="4823" y="1198"/>
                    <a:pt x="4842" y="1198"/>
                    <a:pt x="4861" y="1162"/>
                  </a:cubicBezTo>
                  <a:close/>
                  <a:moveTo>
                    <a:pt x="4539" y="1815"/>
                  </a:moveTo>
                  <a:cubicBezTo>
                    <a:pt x="4520" y="1815"/>
                    <a:pt x="4520" y="1851"/>
                    <a:pt x="4520" y="1851"/>
                  </a:cubicBezTo>
                  <a:cubicBezTo>
                    <a:pt x="4426" y="1888"/>
                    <a:pt x="4388" y="1924"/>
                    <a:pt x="4350" y="1779"/>
                  </a:cubicBezTo>
                  <a:cubicBezTo>
                    <a:pt x="4331" y="1743"/>
                    <a:pt x="4331" y="1743"/>
                    <a:pt x="4331" y="1706"/>
                  </a:cubicBezTo>
                  <a:cubicBezTo>
                    <a:pt x="4331" y="1706"/>
                    <a:pt x="4331" y="1706"/>
                    <a:pt x="4331" y="1670"/>
                  </a:cubicBezTo>
                  <a:cubicBezTo>
                    <a:pt x="4350" y="1670"/>
                    <a:pt x="4350" y="1670"/>
                    <a:pt x="4369" y="1670"/>
                  </a:cubicBezTo>
                  <a:cubicBezTo>
                    <a:pt x="4426" y="1670"/>
                    <a:pt x="4464" y="1743"/>
                    <a:pt x="4502" y="1743"/>
                  </a:cubicBezTo>
                  <a:cubicBezTo>
                    <a:pt x="4520" y="1779"/>
                    <a:pt x="4539" y="1779"/>
                    <a:pt x="4539" y="1815"/>
                  </a:cubicBezTo>
                  <a:close/>
                  <a:moveTo>
                    <a:pt x="4369" y="2323"/>
                  </a:moveTo>
                  <a:cubicBezTo>
                    <a:pt x="4369" y="2360"/>
                    <a:pt x="4369" y="2396"/>
                    <a:pt x="4369" y="2432"/>
                  </a:cubicBezTo>
                  <a:cubicBezTo>
                    <a:pt x="4369" y="2469"/>
                    <a:pt x="4350" y="2469"/>
                    <a:pt x="4350" y="2505"/>
                  </a:cubicBezTo>
                  <a:cubicBezTo>
                    <a:pt x="4331" y="2505"/>
                    <a:pt x="4350" y="2577"/>
                    <a:pt x="4350" y="2614"/>
                  </a:cubicBezTo>
                  <a:cubicBezTo>
                    <a:pt x="4350" y="2614"/>
                    <a:pt x="4350" y="2614"/>
                    <a:pt x="4350" y="2614"/>
                  </a:cubicBezTo>
                  <a:cubicBezTo>
                    <a:pt x="4331" y="2614"/>
                    <a:pt x="4312" y="2614"/>
                    <a:pt x="4294" y="2614"/>
                  </a:cubicBezTo>
                  <a:cubicBezTo>
                    <a:pt x="4256" y="2614"/>
                    <a:pt x="4199" y="2650"/>
                    <a:pt x="4199" y="2541"/>
                  </a:cubicBezTo>
                  <a:cubicBezTo>
                    <a:pt x="4218" y="2541"/>
                    <a:pt x="4218" y="2505"/>
                    <a:pt x="4237" y="2505"/>
                  </a:cubicBezTo>
                  <a:cubicBezTo>
                    <a:pt x="4237" y="2505"/>
                    <a:pt x="4237" y="2505"/>
                    <a:pt x="4237" y="2469"/>
                  </a:cubicBezTo>
                  <a:cubicBezTo>
                    <a:pt x="4237" y="2469"/>
                    <a:pt x="4218" y="2469"/>
                    <a:pt x="4218" y="2469"/>
                  </a:cubicBezTo>
                  <a:cubicBezTo>
                    <a:pt x="4199" y="2432"/>
                    <a:pt x="4123" y="2469"/>
                    <a:pt x="4104" y="2469"/>
                  </a:cubicBezTo>
                  <a:cubicBezTo>
                    <a:pt x="4085" y="2469"/>
                    <a:pt x="4085" y="2469"/>
                    <a:pt x="4067" y="2469"/>
                  </a:cubicBezTo>
                  <a:cubicBezTo>
                    <a:pt x="4067" y="2432"/>
                    <a:pt x="4067" y="2432"/>
                    <a:pt x="4067" y="2396"/>
                  </a:cubicBezTo>
                  <a:cubicBezTo>
                    <a:pt x="4104" y="2396"/>
                    <a:pt x="4104" y="2396"/>
                    <a:pt x="4123" y="2360"/>
                  </a:cubicBezTo>
                  <a:cubicBezTo>
                    <a:pt x="4123" y="2360"/>
                    <a:pt x="4123" y="2360"/>
                    <a:pt x="4123" y="2360"/>
                  </a:cubicBezTo>
                  <a:cubicBezTo>
                    <a:pt x="4104" y="2323"/>
                    <a:pt x="4123" y="2287"/>
                    <a:pt x="4123" y="2251"/>
                  </a:cubicBezTo>
                  <a:cubicBezTo>
                    <a:pt x="4180" y="2251"/>
                    <a:pt x="4180" y="2360"/>
                    <a:pt x="4237" y="2396"/>
                  </a:cubicBezTo>
                  <a:cubicBezTo>
                    <a:pt x="4237" y="2396"/>
                    <a:pt x="4237" y="2396"/>
                    <a:pt x="4237" y="2396"/>
                  </a:cubicBezTo>
                  <a:cubicBezTo>
                    <a:pt x="4237" y="2323"/>
                    <a:pt x="4199" y="2287"/>
                    <a:pt x="4180" y="2251"/>
                  </a:cubicBezTo>
                  <a:cubicBezTo>
                    <a:pt x="4180" y="2251"/>
                    <a:pt x="4180" y="2251"/>
                    <a:pt x="4180" y="2251"/>
                  </a:cubicBezTo>
                  <a:cubicBezTo>
                    <a:pt x="4237" y="2178"/>
                    <a:pt x="4256" y="2287"/>
                    <a:pt x="4294" y="2287"/>
                  </a:cubicBezTo>
                  <a:cubicBezTo>
                    <a:pt x="4294" y="2287"/>
                    <a:pt x="4294" y="2251"/>
                    <a:pt x="4294" y="2251"/>
                  </a:cubicBezTo>
                  <a:cubicBezTo>
                    <a:pt x="4312" y="2251"/>
                    <a:pt x="4312" y="2214"/>
                    <a:pt x="4312" y="2214"/>
                  </a:cubicBezTo>
                  <a:cubicBezTo>
                    <a:pt x="4350" y="2251"/>
                    <a:pt x="4369" y="2251"/>
                    <a:pt x="4369" y="2323"/>
                  </a:cubicBezTo>
                  <a:close/>
                  <a:moveTo>
                    <a:pt x="4218" y="1960"/>
                  </a:moveTo>
                  <a:cubicBezTo>
                    <a:pt x="4180" y="1924"/>
                    <a:pt x="4180" y="1851"/>
                    <a:pt x="4161" y="1815"/>
                  </a:cubicBezTo>
                  <a:cubicBezTo>
                    <a:pt x="4142" y="1815"/>
                    <a:pt x="4142" y="1815"/>
                    <a:pt x="4123" y="1815"/>
                  </a:cubicBezTo>
                  <a:cubicBezTo>
                    <a:pt x="4048" y="1815"/>
                    <a:pt x="3934" y="1851"/>
                    <a:pt x="3915" y="1743"/>
                  </a:cubicBezTo>
                  <a:cubicBezTo>
                    <a:pt x="3915" y="1743"/>
                    <a:pt x="3934" y="1706"/>
                    <a:pt x="3934" y="1706"/>
                  </a:cubicBezTo>
                  <a:cubicBezTo>
                    <a:pt x="3972" y="1706"/>
                    <a:pt x="3991" y="1743"/>
                    <a:pt x="4029" y="1743"/>
                  </a:cubicBezTo>
                  <a:cubicBezTo>
                    <a:pt x="4010" y="1634"/>
                    <a:pt x="3934" y="1597"/>
                    <a:pt x="3896" y="1561"/>
                  </a:cubicBezTo>
                  <a:cubicBezTo>
                    <a:pt x="3896" y="1561"/>
                    <a:pt x="3896" y="1561"/>
                    <a:pt x="3896" y="1561"/>
                  </a:cubicBezTo>
                  <a:cubicBezTo>
                    <a:pt x="3896" y="1561"/>
                    <a:pt x="3896" y="1525"/>
                    <a:pt x="3896" y="1525"/>
                  </a:cubicBezTo>
                  <a:cubicBezTo>
                    <a:pt x="3934" y="1525"/>
                    <a:pt x="3991" y="1488"/>
                    <a:pt x="4029" y="1525"/>
                  </a:cubicBezTo>
                  <a:cubicBezTo>
                    <a:pt x="4048" y="1561"/>
                    <a:pt x="4048" y="1634"/>
                    <a:pt x="4067" y="1634"/>
                  </a:cubicBezTo>
                  <a:cubicBezTo>
                    <a:pt x="4085" y="1634"/>
                    <a:pt x="4104" y="1634"/>
                    <a:pt x="4123" y="1634"/>
                  </a:cubicBezTo>
                  <a:cubicBezTo>
                    <a:pt x="4199" y="1670"/>
                    <a:pt x="4218" y="1670"/>
                    <a:pt x="4256" y="1779"/>
                  </a:cubicBezTo>
                  <a:cubicBezTo>
                    <a:pt x="4275" y="1815"/>
                    <a:pt x="4294" y="1851"/>
                    <a:pt x="4294" y="1924"/>
                  </a:cubicBezTo>
                  <a:cubicBezTo>
                    <a:pt x="4275" y="1924"/>
                    <a:pt x="4256" y="1960"/>
                    <a:pt x="4218" y="1960"/>
                  </a:cubicBezTo>
                  <a:close/>
                  <a:moveTo>
                    <a:pt x="3858" y="2614"/>
                  </a:moveTo>
                  <a:cubicBezTo>
                    <a:pt x="3840" y="2614"/>
                    <a:pt x="3821" y="2614"/>
                    <a:pt x="3802" y="2614"/>
                  </a:cubicBezTo>
                  <a:cubicBezTo>
                    <a:pt x="3802" y="2614"/>
                    <a:pt x="3783" y="2614"/>
                    <a:pt x="3764" y="2614"/>
                  </a:cubicBezTo>
                  <a:cubicBezTo>
                    <a:pt x="3726" y="2614"/>
                    <a:pt x="3707" y="2614"/>
                    <a:pt x="3669" y="2614"/>
                  </a:cubicBezTo>
                  <a:cubicBezTo>
                    <a:pt x="3594" y="2650"/>
                    <a:pt x="3518" y="2795"/>
                    <a:pt x="3423" y="2759"/>
                  </a:cubicBezTo>
                  <a:cubicBezTo>
                    <a:pt x="3386" y="2723"/>
                    <a:pt x="3386" y="2723"/>
                    <a:pt x="3367" y="2723"/>
                  </a:cubicBezTo>
                  <a:cubicBezTo>
                    <a:pt x="3348" y="2686"/>
                    <a:pt x="3348" y="2686"/>
                    <a:pt x="3348" y="2686"/>
                  </a:cubicBezTo>
                  <a:cubicBezTo>
                    <a:pt x="3348" y="2650"/>
                    <a:pt x="3348" y="2650"/>
                    <a:pt x="3348" y="2650"/>
                  </a:cubicBezTo>
                  <a:cubicBezTo>
                    <a:pt x="3367" y="2650"/>
                    <a:pt x="3386" y="2650"/>
                    <a:pt x="3405" y="2650"/>
                  </a:cubicBezTo>
                  <a:cubicBezTo>
                    <a:pt x="3405" y="2650"/>
                    <a:pt x="3423" y="2650"/>
                    <a:pt x="3423" y="2650"/>
                  </a:cubicBezTo>
                  <a:cubicBezTo>
                    <a:pt x="3461" y="2614"/>
                    <a:pt x="3499" y="2614"/>
                    <a:pt x="3518" y="2614"/>
                  </a:cubicBezTo>
                  <a:cubicBezTo>
                    <a:pt x="3537" y="2577"/>
                    <a:pt x="3537" y="2577"/>
                    <a:pt x="3537" y="2541"/>
                  </a:cubicBezTo>
                  <a:cubicBezTo>
                    <a:pt x="3537" y="2541"/>
                    <a:pt x="3537" y="2541"/>
                    <a:pt x="3537" y="2541"/>
                  </a:cubicBezTo>
                  <a:cubicBezTo>
                    <a:pt x="3499" y="2541"/>
                    <a:pt x="3480" y="2541"/>
                    <a:pt x="3442" y="2541"/>
                  </a:cubicBezTo>
                  <a:cubicBezTo>
                    <a:pt x="3423" y="2541"/>
                    <a:pt x="3405" y="2541"/>
                    <a:pt x="3386" y="2577"/>
                  </a:cubicBezTo>
                  <a:cubicBezTo>
                    <a:pt x="3367" y="2577"/>
                    <a:pt x="3348" y="2577"/>
                    <a:pt x="3310" y="2577"/>
                  </a:cubicBezTo>
                  <a:cubicBezTo>
                    <a:pt x="3310" y="2577"/>
                    <a:pt x="3291" y="2577"/>
                    <a:pt x="3291" y="2614"/>
                  </a:cubicBezTo>
                  <a:cubicBezTo>
                    <a:pt x="3272" y="2577"/>
                    <a:pt x="3253" y="2577"/>
                    <a:pt x="3253" y="2577"/>
                  </a:cubicBezTo>
                  <a:cubicBezTo>
                    <a:pt x="3215" y="2614"/>
                    <a:pt x="3178" y="2577"/>
                    <a:pt x="3159" y="2541"/>
                  </a:cubicBezTo>
                  <a:cubicBezTo>
                    <a:pt x="3159" y="2541"/>
                    <a:pt x="3159" y="2541"/>
                    <a:pt x="3159" y="2505"/>
                  </a:cubicBezTo>
                  <a:cubicBezTo>
                    <a:pt x="3159" y="2505"/>
                    <a:pt x="3178" y="2505"/>
                    <a:pt x="3178" y="2469"/>
                  </a:cubicBezTo>
                  <a:cubicBezTo>
                    <a:pt x="3215" y="2432"/>
                    <a:pt x="3272" y="2505"/>
                    <a:pt x="3291" y="2469"/>
                  </a:cubicBezTo>
                  <a:cubicBezTo>
                    <a:pt x="3272" y="2432"/>
                    <a:pt x="3253" y="2432"/>
                    <a:pt x="3234" y="2396"/>
                  </a:cubicBezTo>
                  <a:cubicBezTo>
                    <a:pt x="3234" y="2396"/>
                    <a:pt x="3234" y="2360"/>
                    <a:pt x="3215" y="2323"/>
                  </a:cubicBezTo>
                  <a:cubicBezTo>
                    <a:pt x="3253" y="2323"/>
                    <a:pt x="3310" y="2251"/>
                    <a:pt x="3348" y="2287"/>
                  </a:cubicBezTo>
                  <a:cubicBezTo>
                    <a:pt x="3367" y="2287"/>
                    <a:pt x="3367" y="2323"/>
                    <a:pt x="3386" y="2360"/>
                  </a:cubicBezTo>
                  <a:cubicBezTo>
                    <a:pt x="3405" y="2360"/>
                    <a:pt x="3423" y="2360"/>
                    <a:pt x="3442" y="2323"/>
                  </a:cubicBezTo>
                  <a:cubicBezTo>
                    <a:pt x="3461" y="2360"/>
                    <a:pt x="3499" y="2469"/>
                    <a:pt x="3518" y="2469"/>
                  </a:cubicBezTo>
                  <a:cubicBezTo>
                    <a:pt x="3537" y="2469"/>
                    <a:pt x="3556" y="2469"/>
                    <a:pt x="3575" y="2469"/>
                  </a:cubicBezTo>
                  <a:cubicBezTo>
                    <a:pt x="3594" y="2469"/>
                    <a:pt x="3594" y="2469"/>
                    <a:pt x="3613" y="2469"/>
                  </a:cubicBezTo>
                  <a:cubicBezTo>
                    <a:pt x="3632" y="2469"/>
                    <a:pt x="3650" y="2469"/>
                    <a:pt x="3669" y="2469"/>
                  </a:cubicBezTo>
                  <a:cubicBezTo>
                    <a:pt x="3669" y="2360"/>
                    <a:pt x="3632" y="2323"/>
                    <a:pt x="3594" y="2287"/>
                  </a:cubicBezTo>
                  <a:cubicBezTo>
                    <a:pt x="3594" y="2287"/>
                    <a:pt x="3594" y="2287"/>
                    <a:pt x="3594" y="2287"/>
                  </a:cubicBezTo>
                  <a:cubicBezTo>
                    <a:pt x="3613" y="2251"/>
                    <a:pt x="3613" y="2214"/>
                    <a:pt x="3632" y="2214"/>
                  </a:cubicBezTo>
                  <a:cubicBezTo>
                    <a:pt x="3650" y="2214"/>
                    <a:pt x="3650" y="2178"/>
                    <a:pt x="3669" y="2178"/>
                  </a:cubicBezTo>
                  <a:cubicBezTo>
                    <a:pt x="3688" y="2178"/>
                    <a:pt x="3688" y="2178"/>
                    <a:pt x="3688" y="2178"/>
                  </a:cubicBezTo>
                  <a:cubicBezTo>
                    <a:pt x="3707" y="2214"/>
                    <a:pt x="3707" y="2323"/>
                    <a:pt x="3726" y="2396"/>
                  </a:cubicBezTo>
                  <a:cubicBezTo>
                    <a:pt x="3764" y="2396"/>
                    <a:pt x="3783" y="2432"/>
                    <a:pt x="3821" y="2469"/>
                  </a:cubicBezTo>
                  <a:cubicBezTo>
                    <a:pt x="3802" y="2432"/>
                    <a:pt x="3802" y="2396"/>
                    <a:pt x="3802" y="2360"/>
                  </a:cubicBezTo>
                  <a:cubicBezTo>
                    <a:pt x="3840" y="2360"/>
                    <a:pt x="3858" y="2396"/>
                    <a:pt x="3896" y="2432"/>
                  </a:cubicBezTo>
                  <a:cubicBezTo>
                    <a:pt x="3877" y="2469"/>
                    <a:pt x="3877" y="2577"/>
                    <a:pt x="3858" y="2614"/>
                  </a:cubicBezTo>
                  <a:close/>
                  <a:moveTo>
                    <a:pt x="3575" y="1997"/>
                  </a:moveTo>
                  <a:cubicBezTo>
                    <a:pt x="3537" y="2033"/>
                    <a:pt x="3442" y="2033"/>
                    <a:pt x="3423" y="1997"/>
                  </a:cubicBezTo>
                  <a:cubicBezTo>
                    <a:pt x="3423" y="1960"/>
                    <a:pt x="3423" y="1960"/>
                    <a:pt x="3423" y="1960"/>
                  </a:cubicBezTo>
                  <a:cubicBezTo>
                    <a:pt x="3423" y="1924"/>
                    <a:pt x="3423" y="1924"/>
                    <a:pt x="3423" y="1924"/>
                  </a:cubicBezTo>
                  <a:cubicBezTo>
                    <a:pt x="3442" y="1924"/>
                    <a:pt x="3442" y="1888"/>
                    <a:pt x="3461" y="1888"/>
                  </a:cubicBezTo>
                  <a:cubicBezTo>
                    <a:pt x="3480" y="1888"/>
                    <a:pt x="3518" y="1924"/>
                    <a:pt x="3556" y="1888"/>
                  </a:cubicBezTo>
                  <a:cubicBezTo>
                    <a:pt x="3575" y="1888"/>
                    <a:pt x="3613" y="1888"/>
                    <a:pt x="3632" y="1888"/>
                  </a:cubicBezTo>
                  <a:cubicBezTo>
                    <a:pt x="3632" y="1924"/>
                    <a:pt x="3632" y="1924"/>
                    <a:pt x="3632" y="1924"/>
                  </a:cubicBezTo>
                  <a:cubicBezTo>
                    <a:pt x="3613" y="1960"/>
                    <a:pt x="3594" y="1997"/>
                    <a:pt x="3575" y="1997"/>
                  </a:cubicBezTo>
                  <a:close/>
                  <a:moveTo>
                    <a:pt x="3215" y="2106"/>
                  </a:moveTo>
                  <a:cubicBezTo>
                    <a:pt x="3196" y="2142"/>
                    <a:pt x="3215" y="2178"/>
                    <a:pt x="3234" y="2214"/>
                  </a:cubicBezTo>
                  <a:cubicBezTo>
                    <a:pt x="3215" y="2214"/>
                    <a:pt x="3196" y="2214"/>
                    <a:pt x="3178" y="2214"/>
                  </a:cubicBezTo>
                  <a:cubicBezTo>
                    <a:pt x="3178" y="2251"/>
                    <a:pt x="3159" y="2251"/>
                    <a:pt x="3159" y="2287"/>
                  </a:cubicBezTo>
                  <a:cubicBezTo>
                    <a:pt x="3140" y="2287"/>
                    <a:pt x="3140" y="2287"/>
                    <a:pt x="3121" y="2287"/>
                  </a:cubicBezTo>
                  <a:cubicBezTo>
                    <a:pt x="3121" y="2251"/>
                    <a:pt x="3102" y="2142"/>
                    <a:pt x="3083" y="2178"/>
                  </a:cubicBezTo>
                  <a:cubicBezTo>
                    <a:pt x="3083" y="2178"/>
                    <a:pt x="3083" y="2178"/>
                    <a:pt x="3083" y="2178"/>
                  </a:cubicBezTo>
                  <a:cubicBezTo>
                    <a:pt x="3064" y="2214"/>
                    <a:pt x="3045" y="2251"/>
                    <a:pt x="3045" y="2287"/>
                  </a:cubicBezTo>
                  <a:cubicBezTo>
                    <a:pt x="3026" y="2287"/>
                    <a:pt x="3026" y="2323"/>
                    <a:pt x="3007" y="2323"/>
                  </a:cubicBezTo>
                  <a:cubicBezTo>
                    <a:pt x="3007" y="2323"/>
                    <a:pt x="3007" y="2360"/>
                    <a:pt x="3007" y="2360"/>
                  </a:cubicBezTo>
                  <a:cubicBezTo>
                    <a:pt x="3007" y="2360"/>
                    <a:pt x="2988" y="2396"/>
                    <a:pt x="2988" y="2396"/>
                  </a:cubicBezTo>
                  <a:cubicBezTo>
                    <a:pt x="2951" y="2396"/>
                    <a:pt x="2951" y="2360"/>
                    <a:pt x="2913" y="2323"/>
                  </a:cubicBezTo>
                  <a:cubicBezTo>
                    <a:pt x="2875" y="2323"/>
                    <a:pt x="2875" y="2396"/>
                    <a:pt x="2837" y="2323"/>
                  </a:cubicBezTo>
                  <a:cubicBezTo>
                    <a:pt x="2818" y="2287"/>
                    <a:pt x="2818" y="2287"/>
                    <a:pt x="2837" y="2251"/>
                  </a:cubicBezTo>
                  <a:cubicBezTo>
                    <a:pt x="2856" y="2251"/>
                    <a:pt x="2875" y="2251"/>
                    <a:pt x="2894" y="2214"/>
                  </a:cubicBezTo>
                  <a:cubicBezTo>
                    <a:pt x="2913" y="2214"/>
                    <a:pt x="2913" y="2178"/>
                    <a:pt x="2932" y="2178"/>
                  </a:cubicBezTo>
                  <a:cubicBezTo>
                    <a:pt x="2932" y="2178"/>
                    <a:pt x="2951" y="2142"/>
                    <a:pt x="2970" y="2142"/>
                  </a:cubicBezTo>
                  <a:cubicBezTo>
                    <a:pt x="2988" y="2106"/>
                    <a:pt x="2988" y="2069"/>
                    <a:pt x="3007" y="2069"/>
                  </a:cubicBezTo>
                  <a:cubicBezTo>
                    <a:pt x="3045" y="2069"/>
                    <a:pt x="3083" y="2033"/>
                    <a:pt x="3121" y="2033"/>
                  </a:cubicBezTo>
                  <a:cubicBezTo>
                    <a:pt x="3140" y="2033"/>
                    <a:pt x="3159" y="2033"/>
                    <a:pt x="3159" y="2033"/>
                  </a:cubicBezTo>
                  <a:cubicBezTo>
                    <a:pt x="3178" y="2033"/>
                    <a:pt x="3178" y="2033"/>
                    <a:pt x="3196" y="1997"/>
                  </a:cubicBezTo>
                  <a:cubicBezTo>
                    <a:pt x="3196" y="1997"/>
                    <a:pt x="3196" y="1997"/>
                    <a:pt x="3215" y="1997"/>
                  </a:cubicBezTo>
                  <a:cubicBezTo>
                    <a:pt x="3234" y="1997"/>
                    <a:pt x="3253" y="2033"/>
                    <a:pt x="3253" y="2069"/>
                  </a:cubicBezTo>
                  <a:cubicBezTo>
                    <a:pt x="3253" y="2069"/>
                    <a:pt x="3215" y="2069"/>
                    <a:pt x="3215" y="2106"/>
                  </a:cubicBezTo>
                  <a:close/>
                  <a:moveTo>
                    <a:pt x="2913" y="2723"/>
                  </a:moveTo>
                  <a:cubicBezTo>
                    <a:pt x="2951" y="2723"/>
                    <a:pt x="2988" y="2795"/>
                    <a:pt x="3026" y="2832"/>
                  </a:cubicBezTo>
                  <a:cubicBezTo>
                    <a:pt x="3064" y="2868"/>
                    <a:pt x="3102" y="2795"/>
                    <a:pt x="3140" y="2832"/>
                  </a:cubicBezTo>
                  <a:cubicBezTo>
                    <a:pt x="3178" y="2832"/>
                    <a:pt x="3234" y="2904"/>
                    <a:pt x="3272" y="2941"/>
                  </a:cubicBezTo>
                  <a:cubicBezTo>
                    <a:pt x="3253" y="2941"/>
                    <a:pt x="3253" y="2977"/>
                    <a:pt x="3253" y="2977"/>
                  </a:cubicBezTo>
                  <a:cubicBezTo>
                    <a:pt x="3215" y="2977"/>
                    <a:pt x="3102" y="3049"/>
                    <a:pt x="3083" y="3122"/>
                  </a:cubicBezTo>
                  <a:cubicBezTo>
                    <a:pt x="3064" y="3122"/>
                    <a:pt x="3045" y="3195"/>
                    <a:pt x="3007" y="3231"/>
                  </a:cubicBezTo>
                  <a:cubicBezTo>
                    <a:pt x="2988" y="3231"/>
                    <a:pt x="2988" y="3231"/>
                    <a:pt x="2970" y="3267"/>
                  </a:cubicBezTo>
                  <a:cubicBezTo>
                    <a:pt x="2970" y="3412"/>
                    <a:pt x="2951" y="3449"/>
                    <a:pt x="2875" y="3412"/>
                  </a:cubicBezTo>
                  <a:cubicBezTo>
                    <a:pt x="2856" y="3485"/>
                    <a:pt x="2837" y="3521"/>
                    <a:pt x="2780" y="3485"/>
                  </a:cubicBezTo>
                  <a:cubicBezTo>
                    <a:pt x="2761" y="3412"/>
                    <a:pt x="2743" y="3376"/>
                    <a:pt x="2705" y="3340"/>
                  </a:cubicBezTo>
                  <a:cubicBezTo>
                    <a:pt x="2686" y="3304"/>
                    <a:pt x="2648" y="3340"/>
                    <a:pt x="2629" y="3267"/>
                  </a:cubicBezTo>
                  <a:cubicBezTo>
                    <a:pt x="2648" y="3267"/>
                    <a:pt x="2667" y="3231"/>
                    <a:pt x="2686" y="3231"/>
                  </a:cubicBezTo>
                  <a:cubicBezTo>
                    <a:pt x="2686" y="3158"/>
                    <a:pt x="2667" y="3158"/>
                    <a:pt x="2667" y="3086"/>
                  </a:cubicBezTo>
                  <a:cubicBezTo>
                    <a:pt x="2705" y="3086"/>
                    <a:pt x="2686" y="3086"/>
                    <a:pt x="2705" y="3049"/>
                  </a:cubicBezTo>
                  <a:cubicBezTo>
                    <a:pt x="2724" y="3013"/>
                    <a:pt x="2761" y="2977"/>
                    <a:pt x="2743" y="2904"/>
                  </a:cubicBezTo>
                  <a:cubicBezTo>
                    <a:pt x="2724" y="2868"/>
                    <a:pt x="2705" y="2832"/>
                    <a:pt x="2686" y="2759"/>
                  </a:cubicBezTo>
                  <a:cubicBezTo>
                    <a:pt x="2686" y="2759"/>
                    <a:pt x="2686" y="2759"/>
                    <a:pt x="2686" y="2759"/>
                  </a:cubicBezTo>
                  <a:cubicBezTo>
                    <a:pt x="2761" y="2759"/>
                    <a:pt x="2818" y="2759"/>
                    <a:pt x="2875" y="2759"/>
                  </a:cubicBezTo>
                  <a:cubicBezTo>
                    <a:pt x="2894" y="2723"/>
                    <a:pt x="2894" y="2723"/>
                    <a:pt x="2913" y="2723"/>
                  </a:cubicBezTo>
                  <a:close/>
                  <a:moveTo>
                    <a:pt x="5712" y="4102"/>
                  </a:moveTo>
                  <a:cubicBezTo>
                    <a:pt x="5731" y="4102"/>
                    <a:pt x="5750" y="4138"/>
                    <a:pt x="5769" y="4138"/>
                  </a:cubicBezTo>
                  <a:cubicBezTo>
                    <a:pt x="5769" y="4175"/>
                    <a:pt x="5769" y="4211"/>
                    <a:pt x="5769" y="4247"/>
                  </a:cubicBezTo>
                  <a:cubicBezTo>
                    <a:pt x="5750" y="4284"/>
                    <a:pt x="5674" y="4356"/>
                    <a:pt x="5636" y="4320"/>
                  </a:cubicBezTo>
                  <a:cubicBezTo>
                    <a:pt x="5618" y="4247"/>
                    <a:pt x="5655" y="4138"/>
                    <a:pt x="5674" y="4102"/>
                  </a:cubicBezTo>
                  <a:cubicBezTo>
                    <a:pt x="5693" y="4102"/>
                    <a:pt x="5693" y="4102"/>
                    <a:pt x="5712" y="4102"/>
                  </a:cubicBezTo>
                  <a:close/>
                  <a:moveTo>
                    <a:pt x="5447" y="5010"/>
                  </a:moveTo>
                  <a:cubicBezTo>
                    <a:pt x="5447" y="5010"/>
                    <a:pt x="5447" y="5010"/>
                    <a:pt x="5447" y="5010"/>
                  </a:cubicBezTo>
                  <a:cubicBezTo>
                    <a:pt x="5428" y="5010"/>
                    <a:pt x="5428" y="5010"/>
                    <a:pt x="5409" y="5046"/>
                  </a:cubicBezTo>
                  <a:cubicBezTo>
                    <a:pt x="5391" y="5046"/>
                    <a:pt x="5353" y="5046"/>
                    <a:pt x="5334" y="5010"/>
                  </a:cubicBezTo>
                  <a:cubicBezTo>
                    <a:pt x="5296" y="4973"/>
                    <a:pt x="5315" y="4901"/>
                    <a:pt x="5258" y="4901"/>
                  </a:cubicBezTo>
                  <a:cubicBezTo>
                    <a:pt x="5239" y="4937"/>
                    <a:pt x="5239" y="4937"/>
                    <a:pt x="5239" y="4937"/>
                  </a:cubicBezTo>
                  <a:cubicBezTo>
                    <a:pt x="5239" y="4973"/>
                    <a:pt x="5239" y="4973"/>
                    <a:pt x="5258" y="4973"/>
                  </a:cubicBezTo>
                  <a:cubicBezTo>
                    <a:pt x="5239" y="5010"/>
                    <a:pt x="5239" y="5010"/>
                    <a:pt x="5239" y="5010"/>
                  </a:cubicBezTo>
                  <a:cubicBezTo>
                    <a:pt x="5182" y="5010"/>
                    <a:pt x="5182" y="5082"/>
                    <a:pt x="5126" y="5082"/>
                  </a:cubicBezTo>
                  <a:cubicBezTo>
                    <a:pt x="5126" y="5046"/>
                    <a:pt x="5126" y="5010"/>
                    <a:pt x="5126" y="5010"/>
                  </a:cubicBezTo>
                  <a:cubicBezTo>
                    <a:pt x="5088" y="5010"/>
                    <a:pt x="5050" y="5010"/>
                    <a:pt x="5031" y="5046"/>
                  </a:cubicBezTo>
                  <a:cubicBezTo>
                    <a:pt x="5031" y="5046"/>
                    <a:pt x="5031" y="5010"/>
                    <a:pt x="5031" y="5010"/>
                  </a:cubicBezTo>
                  <a:cubicBezTo>
                    <a:pt x="5031" y="4973"/>
                    <a:pt x="5069" y="4937"/>
                    <a:pt x="5088" y="4937"/>
                  </a:cubicBezTo>
                  <a:cubicBezTo>
                    <a:pt x="5069" y="4828"/>
                    <a:pt x="5107" y="4683"/>
                    <a:pt x="5126" y="4574"/>
                  </a:cubicBezTo>
                  <a:cubicBezTo>
                    <a:pt x="5126" y="4610"/>
                    <a:pt x="5145" y="4610"/>
                    <a:pt x="5145" y="4647"/>
                  </a:cubicBezTo>
                  <a:cubicBezTo>
                    <a:pt x="5145" y="4647"/>
                    <a:pt x="5145" y="4683"/>
                    <a:pt x="5145" y="4683"/>
                  </a:cubicBezTo>
                  <a:cubicBezTo>
                    <a:pt x="5145" y="4719"/>
                    <a:pt x="5164" y="4719"/>
                    <a:pt x="5182" y="4719"/>
                  </a:cubicBezTo>
                  <a:cubicBezTo>
                    <a:pt x="5182" y="4719"/>
                    <a:pt x="5182" y="4683"/>
                    <a:pt x="5182" y="4683"/>
                  </a:cubicBezTo>
                  <a:cubicBezTo>
                    <a:pt x="5220" y="4719"/>
                    <a:pt x="5239" y="4756"/>
                    <a:pt x="5277" y="4792"/>
                  </a:cubicBezTo>
                  <a:cubicBezTo>
                    <a:pt x="5315" y="4828"/>
                    <a:pt x="5353" y="4792"/>
                    <a:pt x="5353" y="4937"/>
                  </a:cubicBezTo>
                  <a:cubicBezTo>
                    <a:pt x="5372" y="4937"/>
                    <a:pt x="5391" y="4937"/>
                    <a:pt x="5428" y="4973"/>
                  </a:cubicBezTo>
                  <a:cubicBezTo>
                    <a:pt x="5428" y="4973"/>
                    <a:pt x="5447" y="4973"/>
                    <a:pt x="5447" y="5010"/>
                  </a:cubicBezTo>
                  <a:close/>
                  <a:moveTo>
                    <a:pt x="4823" y="2904"/>
                  </a:moveTo>
                  <a:cubicBezTo>
                    <a:pt x="4823" y="2904"/>
                    <a:pt x="4823" y="2904"/>
                    <a:pt x="4823" y="2904"/>
                  </a:cubicBezTo>
                  <a:cubicBezTo>
                    <a:pt x="4785" y="2977"/>
                    <a:pt x="4766" y="3086"/>
                    <a:pt x="4729" y="3122"/>
                  </a:cubicBezTo>
                  <a:cubicBezTo>
                    <a:pt x="4691" y="3122"/>
                    <a:pt x="4615" y="3122"/>
                    <a:pt x="4577" y="3122"/>
                  </a:cubicBezTo>
                  <a:cubicBezTo>
                    <a:pt x="4596" y="3122"/>
                    <a:pt x="4596" y="3158"/>
                    <a:pt x="4596" y="3158"/>
                  </a:cubicBezTo>
                  <a:cubicBezTo>
                    <a:pt x="4596" y="3158"/>
                    <a:pt x="4615" y="3195"/>
                    <a:pt x="4615" y="3195"/>
                  </a:cubicBezTo>
                  <a:cubicBezTo>
                    <a:pt x="4615" y="3267"/>
                    <a:pt x="4577" y="3304"/>
                    <a:pt x="4539" y="3267"/>
                  </a:cubicBezTo>
                  <a:cubicBezTo>
                    <a:pt x="4539" y="3195"/>
                    <a:pt x="4520" y="3158"/>
                    <a:pt x="4502" y="3122"/>
                  </a:cubicBezTo>
                  <a:cubicBezTo>
                    <a:pt x="4483" y="3049"/>
                    <a:pt x="4502" y="2977"/>
                    <a:pt x="4520" y="2904"/>
                  </a:cubicBezTo>
                  <a:cubicBezTo>
                    <a:pt x="4520" y="2941"/>
                    <a:pt x="4539" y="2941"/>
                    <a:pt x="4558" y="2941"/>
                  </a:cubicBezTo>
                  <a:cubicBezTo>
                    <a:pt x="4539" y="2904"/>
                    <a:pt x="4539" y="2868"/>
                    <a:pt x="4539" y="2832"/>
                  </a:cubicBezTo>
                  <a:cubicBezTo>
                    <a:pt x="4539" y="2832"/>
                    <a:pt x="4577" y="2832"/>
                    <a:pt x="4596" y="2832"/>
                  </a:cubicBezTo>
                  <a:cubicBezTo>
                    <a:pt x="4653" y="2832"/>
                    <a:pt x="4672" y="2868"/>
                    <a:pt x="4710" y="2868"/>
                  </a:cubicBezTo>
                  <a:cubicBezTo>
                    <a:pt x="4747" y="2868"/>
                    <a:pt x="4785" y="2832"/>
                    <a:pt x="4823" y="2904"/>
                  </a:cubicBezTo>
                  <a:close/>
                  <a:moveTo>
                    <a:pt x="4483" y="2142"/>
                  </a:moveTo>
                  <a:cubicBezTo>
                    <a:pt x="4502" y="2142"/>
                    <a:pt x="4520" y="2142"/>
                    <a:pt x="4539" y="2178"/>
                  </a:cubicBezTo>
                  <a:cubicBezTo>
                    <a:pt x="4558" y="2178"/>
                    <a:pt x="4577" y="2178"/>
                    <a:pt x="4577" y="2178"/>
                  </a:cubicBezTo>
                  <a:cubicBezTo>
                    <a:pt x="4596" y="2178"/>
                    <a:pt x="4596" y="2214"/>
                    <a:pt x="4615" y="2214"/>
                  </a:cubicBezTo>
                  <a:cubicBezTo>
                    <a:pt x="4615" y="2251"/>
                    <a:pt x="4615" y="2287"/>
                    <a:pt x="4596" y="2287"/>
                  </a:cubicBezTo>
                  <a:cubicBezTo>
                    <a:pt x="4577" y="2287"/>
                    <a:pt x="4539" y="2287"/>
                    <a:pt x="4520" y="2287"/>
                  </a:cubicBezTo>
                  <a:cubicBezTo>
                    <a:pt x="4502" y="2287"/>
                    <a:pt x="4502" y="2287"/>
                    <a:pt x="4483" y="2287"/>
                  </a:cubicBezTo>
                  <a:cubicBezTo>
                    <a:pt x="4483" y="2287"/>
                    <a:pt x="4483" y="2287"/>
                    <a:pt x="4483" y="2287"/>
                  </a:cubicBezTo>
                  <a:cubicBezTo>
                    <a:pt x="4483" y="2287"/>
                    <a:pt x="4426" y="2178"/>
                    <a:pt x="4426" y="2178"/>
                  </a:cubicBezTo>
                  <a:cubicBezTo>
                    <a:pt x="4426" y="2106"/>
                    <a:pt x="4464" y="2142"/>
                    <a:pt x="4483" y="2142"/>
                  </a:cubicBezTo>
                  <a:close/>
                  <a:moveTo>
                    <a:pt x="4331" y="3884"/>
                  </a:moveTo>
                  <a:cubicBezTo>
                    <a:pt x="4331" y="3884"/>
                    <a:pt x="4331" y="3812"/>
                    <a:pt x="4350" y="3775"/>
                  </a:cubicBezTo>
                  <a:cubicBezTo>
                    <a:pt x="4350" y="3775"/>
                    <a:pt x="4350" y="3775"/>
                    <a:pt x="4369" y="3775"/>
                  </a:cubicBezTo>
                  <a:cubicBezTo>
                    <a:pt x="4369" y="3775"/>
                    <a:pt x="4464" y="3884"/>
                    <a:pt x="4464" y="3884"/>
                  </a:cubicBezTo>
                  <a:cubicBezTo>
                    <a:pt x="4483" y="3957"/>
                    <a:pt x="4483" y="3957"/>
                    <a:pt x="4502" y="3993"/>
                  </a:cubicBezTo>
                  <a:cubicBezTo>
                    <a:pt x="4502" y="3993"/>
                    <a:pt x="4502" y="3993"/>
                    <a:pt x="4502" y="3993"/>
                  </a:cubicBezTo>
                  <a:cubicBezTo>
                    <a:pt x="4483" y="4030"/>
                    <a:pt x="4483" y="4030"/>
                    <a:pt x="4464" y="4066"/>
                  </a:cubicBezTo>
                  <a:cubicBezTo>
                    <a:pt x="4426" y="4066"/>
                    <a:pt x="4350" y="3993"/>
                    <a:pt x="4312" y="3993"/>
                  </a:cubicBezTo>
                  <a:cubicBezTo>
                    <a:pt x="4294" y="3993"/>
                    <a:pt x="4275" y="3993"/>
                    <a:pt x="4275" y="3957"/>
                  </a:cubicBezTo>
                  <a:cubicBezTo>
                    <a:pt x="4275" y="3957"/>
                    <a:pt x="4275" y="3957"/>
                    <a:pt x="4275" y="3957"/>
                  </a:cubicBezTo>
                  <a:cubicBezTo>
                    <a:pt x="4275" y="3921"/>
                    <a:pt x="4312" y="3921"/>
                    <a:pt x="4331" y="3884"/>
                  </a:cubicBezTo>
                  <a:close/>
                  <a:moveTo>
                    <a:pt x="4010" y="3630"/>
                  </a:moveTo>
                  <a:cubicBezTo>
                    <a:pt x="4067" y="3667"/>
                    <a:pt x="4161" y="3667"/>
                    <a:pt x="4180" y="3812"/>
                  </a:cubicBezTo>
                  <a:cubicBezTo>
                    <a:pt x="4180" y="3812"/>
                    <a:pt x="4180" y="3812"/>
                    <a:pt x="4161" y="3812"/>
                  </a:cubicBezTo>
                  <a:cubicBezTo>
                    <a:pt x="4142" y="3812"/>
                    <a:pt x="4104" y="3812"/>
                    <a:pt x="4085" y="3775"/>
                  </a:cubicBezTo>
                  <a:cubicBezTo>
                    <a:pt x="4067" y="3812"/>
                    <a:pt x="4048" y="3812"/>
                    <a:pt x="4029" y="3812"/>
                  </a:cubicBezTo>
                  <a:cubicBezTo>
                    <a:pt x="4029" y="3812"/>
                    <a:pt x="4029" y="3812"/>
                    <a:pt x="4029" y="3812"/>
                  </a:cubicBezTo>
                  <a:cubicBezTo>
                    <a:pt x="4029" y="3848"/>
                    <a:pt x="4029" y="3884"/>
                    <a:pt x="4029" y="3884"/>
                  </a:cubicBezTo>
                  <a:cubicBezTo>
                    <a:pt x="4048" y="3884"/>
                    <a:pt x="4085" y="3848"/>
                    <a:pt x="4104" y="3848"/>
                  </a:cubicBezTo>
                  <a:cubicBezTo>
                    <a:pt x="4104" y="3884"/>
                    <a:pt x="4123" y="3884"/>
                    <a:pt x="4123" y="3921"/>
                  </a:cubicBezTo>
                  <a:cubicBezTo>
                    <a:pt x="4104" y="3957"/>
                    <a:pt x="4085" y="3957"/>
                    <a:pt x="4067" y="3993"/>
                  </a:cubicBezTo>
                  <a:cubicBezTo>
                    <a:pt x="3991" y="3993"/>
                    <a:pt x="3915" y="3957"/>
                    <a:pt x="3858" y="3921"/>
                  </a:cubicBezTo>
                  <a:cubicBezTo>
                    <a:pt x="3858" y="3884"/>
                    <a:pt x="3840" y="3884"/>
                    <a:pt x="3840" y="3848"/>
                  </a:cubicBezTo>
                  <a:cubicBezTo>
                    <a:pt x="3821" y="3848"/>
                    <a:pt x="3821" y="3848"/>
                    <a:pt x="3802" y="3884"/>
                  </a:cubicBezTo>
                  <a:cubicBezTo>
                    <a:pt x="3802" y="3921"/>
                    <a:pt x="3764" y="3957"/>
                    <a:pt x="3726" y="3957"/>
                  </a:cubicBezTo>
                  <a:cubicBezTo>
                    <a:pt x="3726" y="3957"/>
                    <a:pt x="3707" y="3957"/>
                    <a:pt x="3688" y="3957"/>
                  </a:cubicBezTo>
                  <a:cubicBezTo>
                    <a:pt x="3688" y="3957"/>
                    <a:pt x="3669" y="3993"/>
                    <a:pt x="3669" y="3993"/>
                  </a:cubicBezTo>
                  <a:cubicBezTo>
                    <a:pt x="3632" y="4030"/>
                    <a:pt x="3556" y="4066"/>
                    <a:pt x="3499" y="4030"/>
                  </a:cubicBezTo>
                  <a:cubicBezTo>
                    <a:pt x="3461" y="4030"/>
                    <a:pt x="3405" y="4066"/>
                    <a:pt x="3386" y="3993"/>
                  </a:cubicBezTo>
                  <a:cubicBezTo>
                    <a:pt x="3386" y="3993"/>
                    <a:pt x="3405" y="3957"/>
                    <a:pt x="3386" y="3921"/>
                  </a:cubicBezTo>
                  <a:cubicBezTo>
                    <a:pt x="3367" y="3884"/>
                    <a:pt x="3291" y="3921"/>
                    <a:pt x="3253" y="3884"/>
                  </a:cubicBezTo>
                  <a:cubicBezTo>
                    <a:pt x="3215" y="3884"/>
                    <a:pt x="3178" y="3812"/>
                    <a:pt x="3140" y="3739"/>
                  </a:cubicBezTo>
                  <a:cubicBezTo>
                    <a:pt x="3140" y="3739"/>
                    <a:pt x="3140" y="3739"/>
                    <a:pt x="3140" y="3739"/>
                  </a:cubicBezTo>
                  <a:cubicBezTo>
                    <a:pt x="3159" y="3739"/>
                    <a:pt x="3159" y="3739"/>
                    <a:pt x="3178" y="3703"/>
                  </a:cubicBezTo>
                  <a:cubicBezTo>
                    <a:pt x="3178" y="3703"/>
                    <a:pt x="3196" y="3703"/>
                    <a:pt x="3196" y="3703"/>
                  </a:cubicBezTo>
                  <a:cubicBezTo>
                    <a:pt x="3215" y="3703"/>
                    <a:pt x="3215" y="3703"/>
                    <a:pt x="3234" y="3703"/>
                  </a:cubicBezTo>
                  <a:cubicBezTo>
                    <a:pt x="3253" y="3703"/>
                    <a:pt x="3272" y="3703"/>
                    <a:pt x="3291" y="3703"/>
                  </a:cubicBezTo>
                  <a:cubicBezTo>
                    <a:pt x="3310" y="3703"/>
                    <a:pt x="3329" y="3703"/>
                    <a:pt x="3348" y="3703"/>
                  </a:cubicBezTo>
                  <a:cubicBezTo>
                    <a:pt x="3386" y="3703"/>
                    <a:pt x="3499" y="3703"/>
                    <a:pt x="3518" y="3667"/>
                  </a:cubicBezTo>
                  <a:cubicBezTo>
                    <a:pt x="3461" y="3558"/>
                    <a:pt x="3310" y="3594"/>
                    <a:pt x="3196" y="3594"/>
                  </a:cubicBezTo>
                  <a:cubicBezTo>
                    <a:pt x="3159" y="3594"/>
                    <a:pt x="3083" y="3594"/>
                    <a:pt x="3083" y="3521"/>
                  </a:cubicBezTo>
                  <a:cubicBezTo>
                    <a:pt x="3102" y="3485"/>
                    <a:pt x="3234" y="3521"/>
                    <a:pt x="3272" y="3449"/>
                  </a:cubicBezTo>
                  <a:cubicBezTo>
                    <a:pt x="3272" y="3449"/>
                    <a:pt x="3272" y="3449"/>
                    <a:pt x="3272" y="3449"/>
                  </a:cubicBezTo>
                  <a:cubicBezTo>
                    <a:pt x="3272" y="3449"/>
                    <a:pt x="3272" y="3412"/>
                    <a:pt x="3253" y="3412"/>
                  </a:cubicBezTo>
                  <a:cubicBezTo>
                    <a:pt x="3215" y="3412"/>
                    <a:pt x="3196" y="3412"/>
                    <a:pt x="3159" y="3449"/>
                  </a:cubicBezTo>
                  <a:cubicBezTo>
                    <a:pt x="3140" y="3412"/>
                    <a:pt x="3121" y="3376"/>
                    <a:pt x="3121" y="3376"/>
                  </a:cubicBezTo>
                  <a:cubicBezTo>
                    <a:pt x="3102" y="3340"/>
                    <a:pt x="3102" y="3376"/>
                    <a:pt x="3083" y="3376"/>
                  </a:cubicBezTo>
                  <a:cubicBezTo>
                    <a:pt x="3064" y="3340"/>
                    <a:pt x="3064" y="3340"/>
                    <a:pt x="3064" y="3340"/>
                  </a:cubicBezTo>
                  <a:cubicBezTo>
                    <a:pt x="3064" y="3195"/>
                    <a:pt x="3178" y="3086"/>
                    <a:pt x="3234" y="3049"/>
                  </a:cubicBezTo>
                  <a:cubicBezTo>
                    <a:pt x="3272" y="3049"/>
                    <a:pt x="3348" y="2977"/>
                    <a:pt x="3348" y="3049"/>
                  </a:cubicBezTo>
                  <a:cubicBezTo>
                    <a:pt x="3348" y="3086"/>
                    <a:pt x="3329" y="3086"/>
                    <a:pt x="3329" y="3195"/>
                  </a:cubicBezTo>
                  <a:cubicBezTo>
                    <a:pt x="3386" y="3158"/>
                    <a:pt x="3386" y="3122"/>
                    <a:pt x="3405" y="3122"/>
                  </a:cubicBezTo>
                  <a:cubicBezTo>
                    <a:pt x="3442" y="3086"/>
                    <a:pt x="3499" y="3122"/>
                    <a:pt x="3518" y="3158"/>
                  </a:cubicBezTo>
                  <a:cubicBezTo>
                    <a:pt x="3518" y="3195"/>
                    <a:pt x="3499" y="3231"/>
                    <a:pt x="3499" y="3231"/>
                  </a:cubicBezTo>
                  <a:cubicBezTo>
                    <a:pt x="3537" y="3231"/>
                    <a:pt x="3556" y="3195"/>
                    <a:pt x="3575" y="3195"/>
                  </a:cubicBezTo>
                  <a:cubicBezTo>
                    <a:pt x="3594" y="3195"/>
                    <a:pt x="3594" y="3195"/>
                    <a:pt x="3613" y="3195"/>
                  </a:cubicBezTo>
                  <a:cubicBezTo>
                    <a:pt x="3594" y="3158"/>
                    <a:pt x="3575" y="3122"/>
                    <a:pt x="3575" y="3086"/>
                  </a:cubicBezTo>
                  <a:cubicBezTo>
                    <a:pt x="3575" y="3086"/>
                    <a:pt x="3575" y="3086"/>
                    <a:pt x="3575" y="3086"/>
                  </a:cubicBezTo>
                  <a:cubicBezTo>
                    <a:pt x="3613" y="3086"/>
                    <a:pt x="3650" y="3122"/>
                    <a:pt x="3669" y="3158"/>
                  </a:cubicBezTo>
                  <a:cubicBezTo>
                    <a:pt x="3688" y="3158"/>
                    <a:pt x="3688" y="3195"/>
                    <a:pt x="3688" y="3231"/>
                  </a:cubicBezTo>
                  <a:cubicBezTo>
                    <a:pt x="3688" y="3267"/>
                    <a:pt x="3707" y="3340"/>
                    <a:pt x="3726" y="3376"/>
                  </a:cubicBezTo>
                  <a:cubicBezTo>
                    <a:pt x="3745" y="3376"/>
                    <a:pt x="3745" y="3340"/>
                    <a:pt x="3764" y="3340"/>
                  </a:cubicBezTo>
                  <a:cubicBezTo>
                    <a:pt x="3764" y="3304"/>
                    <a:pt x="3745" y="3231"/>
                    <a:pt x="3726" y="3195"/>
                  </a:cubicBezTo>
                  <a:cubicBezTo>
                    <a:pt x="3726" y="3122"/>
                    <a:pt x="3726" y="3049"/>
                    <a:pt x="3726" y="3013"/>
                  </a:cubicBezTo>
                  <a:cubicBezTo>
                    <a:pt x="3783" y="3013"/>
                    <a:pt x="3858" y="3049"/>
                    <a:pt x="3896" y="3122"/>
                  </a:cubicBezTo>
                  <a:cubicBezTo>
                    <a:pt x="3896" y="3158"/>
                    <a:pt x="3896" y="3195"/>
                    <a:pt x="3915" y="3267"/>
                  </a:cubicBezTo>
                  <a:cubicBezTo>
                    <a:pt x="3915" y="3304"/>
                    <a:pt x="3934" y="3340"/>
                    <a:pt x="3953" y="3376"/>
                  </a:cubicBezTo>
                  <a:cubicBezTo>
                    <a:pt x="3953" y="3449"/>
                    <a:pt x="3934" y="3485"/>
                    <a:pt x="3953" y="3521"/>
                  </a:cubicBezTo>
                  <a:cubicBezTo>
                    <a:pt x="3972" y="3558"/>
                    <a:pt x="3972" y="3594"/>
                    <a:pt x="4010" y="3630"/>
                  </a:cubicBezTo>
                  <a:close/>
                  <a:moveTo>
                    <a:pt x="4369" y="3086"/>
                  </a:moveTo>
                  <a:cubicBezTo>
                    <a:pt x="4388" y="3086"/>
                    <a:pt x="4445" y="3158"/>
                    <a:pt x="4445" y="3158"/>
                  </a:cubicBezTo>
                  <a:cubicBezTo>
                    <a:pt x="4445" y="3158"/>
                    <a:pt x="4445" y="3195"/>
                    <a:pt x="4445" y="3195"/>
                  </a:cubicBezTo>
                  <a:cubicBezTo>
                    <a:pt x="4445" y="3231"/>
                    <a:pt x="4445" y="3231"/>
                    <a:pt x="4426" y="3231"/>
                  </a:cubicBezTo>
                  <a:cubicBezTo>
                    <a:pt x="4426" y="3304"/>
                    <a:pt x="4426" y="3412"/>
                    <a:pt x="4369" y="3412"/>
                  </a:cubicBezTo>
                  <a:cubicBezTo>
                    <a:pt x="4350" y="3376"/>
                    <a:pt x="4350" y="3340"/>
                    <a:pt x="4331" y="3340"/>
                  </a:cubicBezTo>
                  <a:cubicBezTo>
                    <a:pt x="4331" y="3340"/>
                    <a:pt x="4331" y="3340"/>
                    <a:pt x="4331" y="3376"/>
                  </a:cubicBezTo>
                  <a:cubicBezTo>
                    <a:pt x="4331" y="3376"/>
                    <a:pt x="4350" y="3412"/>
                    <a:pt x="4350" y="3412"/>
                  </a:cubicBezTo>
                  <a:cubicBezTo>
                    <a:pt x="4350" y="3412"/>
                    <a:pt x="4331" y="3449"/>
                    <a:pt x="4331" y="3449"/>
                  </a:cubicBezTo>
                  <a:cubicBezTo>
                    <a:pt x="4256" y="3449"/>
                    <a:pt x="4256" y="3340"/>
                    <a:pt x="4218" y="3304"/>
                  </a:cubicBezTo>
                  <a:cubicBezTo>
                    <a:pt x="4199" y="3267"/>
                    <a:pt x="4161" y="3267"/>
                    <a:pt x="4142" y="3267"/>
                  </a:cubicBezTo>
                  <a:cubicBezTo>
                    <a:pt x="4123" y="3231"/>
                    <a:pt x="4085" y="3158"/>
                    <a:pt x="4067" y="3122"/>
                  </a:cubicBezTo>
                  <a:cubicBezTo>
                    <a:pt x="4067" y="3122"/>
                    <a:pt x="4085" y="3086"/>
                    <a:pt x="4085" y="3049"/>
                  </a:cubicBezTo>
                  <a:cubicBezTo>
                    <a:pt x="4123" y="3086"/>
                    <a:pt x="4142" y="3158"/>
                    <a:pt x="4180" y="3158"/>
                  </a:cubicBezTo>
                  <a:cubicBezTo>
                    <a:pt x="4199" y="3122"/>
                    <a:pt x="4218" y="3086"/>
                    <a:pt x="4237" y="3049"/>
                  </a:cubicBezTo>
                  <a:cubicBezTo>
                    <a:pt x="4237" y="3049"/>
                    <a:pt x="4237" y="3049"/>
                    <a:pt x="4237" y="3049"/>
                  </a:cubicBezTo>
                  <a:cubicBezTo>
                    <a:pt x="4218" y="3013"/>
                    <a:pt x="4180" y="2941"/>
                    <a:pt x="4180" y="2941"/>
                  </a:cubicBezTo>
                  <a:cubicBezTo>
                    <a:pt x="4161" y="2941"/>
                    <a:pt x="4161" y="2904"/>
                    <a:pt x="4161" y="2904"/>
                  </a:cubicBezTo>
                  <a:cubicBezTo>
                    <a:pt x="4161" y="2904"/>
                    <a:pt x="4161" y="2904"/>
                    <a:pt x="4180" y="2904"/>
                  </a:cubicBezTo>
                  <a:cubicBezTo>
                    <a:pt x="4180" y="2904"/>
                    <a:pt x="4199" y="2904"/>
                    <a:pt x="4218" y="2904"/>
                  </a:cubicBezTo>
                  <a:cubicBezTo>
                    <a:pt x="4237" y="2904"/>
                    <a:pt x="4237" y="2868"/>
                    <a:pt x="4256" y="2904"/>
                  </a:cubicBezTo>
                  <a:cubicBezTo>
                    <a:pt x="4256" y="2904"/>
                    <a:pt x="4275" y="2904"/>
                    <a:pt x="4275" y="2941"/>
                  </a:cubicBezTo>
                  <a:cubicBezTo>
                    <a:pt x="4294" y="2941"/>
                    <a:pt x="4350" y="2904"/>
                    <a:pt x="4350" y="2868"/>
                  </a:cubicBezTo>
                  <a:cubicBezTo>
                    <a:pt x="4388" y="2868"/>
                    <a:pt x="4407" y="2904"/>
                    <a:pt x="4426" y="2904"/>
                  </a:cubicBezTo>
                  <a:cubicBezTo>
                    <a:pt x="4407" y="2904"/>
                    <a:pt x="4407" y="2941"/>
                    <a:pt x="4407" y="2941"/>
                  </a:cubicBezTo>
                  <a:cubicBezTo>
                    <a:pt x="4407" y="2941"/>
                    <a:pt x="4407" y="2941"/>
                    <a:pt x="4388" y="2941"/>
                  </a:cubicBezTo>
                  <a:cubicBezTo>
                    <a:pt x="4388" y="2977"/>
                    <a:pt x="4388" y="2977"/>
                    <a:pt x="4388" y="2977"/>
                  </a:cubicBezTo>
                  <a:cubicBezTo>
                    <a:pt x="4369" y="3013"/>
                    <a:pt x="4350" y="3013"/>
                    <a:pt x="4331" y="3049"/>
                  </a:cubicBezTo>
                  <a:cubicBezTo>
                    <a:pt x="4331" y="3049"/>
                    <a:pt x="4331" y="3086"/>
                    <a:pt x="4331" y="3086"/>
                  </a:cubicBezTo>
                  <a:cubicBezTo>
                    <a:pt x="4350" y="3086"/>
                    <a:pt x="4350" y="3086"/>
                    <a:pt x="4369" y="3086"/>
                  </a:cubicBezTo>
                  <a:close/>
                  <a:moveTo>
                    <a:pt x="4899" y="2541"/>
                  </a:moveTo>
                  <a:cubicBezTo>
                    <a:pt x="4918" y="2541"/>
                    <a:pt x="4918" y="2541"/>
                    <a:pt x="4937" y="2505"/>
                  </a:cubicBezTo>
                  <a:cubicBezTo>
                    <a:pt x="4937" y="2469"/>
                    <a:pt x="4956" y="2469"/>
                    <a:pt x="4974" y="2469"/>
                  </a:cubicBezTo>
                  <a:cubicBezTo>
                    <a:pt x="4974" y="2469"/>
                    <a:pt x="4974" y="2469"/>
                    <a:pt x="4993" y="2469"/>
                  </a:cubicBezTo>
                  <a:cubicBezTo>
                    <a:pt x="5031" y="2469"/>
                    <a:pt x="5031" y="2541"/>
                    <a:pt x="5088" y="2541"/>
                  </a:cubicBezTo>
                  <a:cubicBezTo>
                    <a:pt x="5088" y="2505"/>
                    <a:pt x="5088" y="2505"/>
                    <a:pt x="5107" y="2469"/>
                  </a:cubicBezTo>
                  <a:cubicBezTo>
                    <a:pt x="5145" y="2432"/>
                    <a:pt x="5296" y="2396"/>
                    <a:pt x="5353" y="2432"/>
                  </a:cubicBezTo>
                  <a:cubicBezTo>
                    <a:pt x="5372" y="2432"/>
                    <a:pt x="5391" y="2469"/>
                    <a:pt x="5409" y="2505"/>
                  </a:cubicBezTo>
                  <a:cubicBezTo>
                    <a:pt x="5447" y="2505"/>
                    <a:pt x="5466" y="2505"/>
                    <a:pt x="5485" y="2577"/>
                  </a:cubicBezTo>
                  <a:cubicBezTo>
                    <a:pt x="5485" y="2577"/>
                    <a:pt x="5485" y="2577"/>
                    <a:pt x="5485" y="2577"/>
                  </a:cubicBezTo>
                  <a:cubicBezTo>
                    <a:pt x="5485" y="2577"/>
                    <a:pt x="5428" y="2614"/>
                    <a:pt x="5428" y="2650"/>
                  </a:cubicBezTo>
                  <a:cubicBezTo>
                    <a:pt x="5428" y="2686"/>
                    <a:pt x="5428" y="2686"/>
                    <a:pt x="5447" y="2723"/>
                  </a:cubicBezTo>
                  <a:cubicBezTo>
                    <a:pt x="5409" y="2723"/>
                    <a:pt x="5334" y="2759"/>
                    <a:pt x="5315" y="2723"/>
                  </a:cubicBezTo>
                  <a:cubicBezTo>
                    <a:pt x="5296" y="2723"/>
                    <a:pt x="5296" y="2723"/>
                    <a:pt x="5277" y="2723"/>
                  </a:cubicBezTo>
                  <a:cubicBezTo>
                    <a:pt x="5277" y="2686"/>
                    <a:pt x="5277" y="2650"/>
                    <a:pt x="5277" y="2650"/>
                  </a:cubicBezTo>
                  <a:cubicBezTo>
                    <a:pt x="5258" y="2614"/>
                    <a:pt x="5258" y="2614"/>
                    <a:pt x="5239" y="2614"/>
                  </a:cubicBezTo>
                  <a:cubicBezTo>
                    <a:pt x="5239" y="2614"/>
                    <a:pt x="5239" y="2614"/>
                    <a:pt x="5239" y="2614"/>
                  </a:cubicBezTo>
                  <a:cubicBezTo>
                    <a:pt x="5239" y="2650"/>
                    <a:pt x="5239" y="2686"/>
                    <a:pt x="5239" y="2686"/>
                  </a:cubicBezTo>
                  <a:cubicBezTo>
                    <a:pt x="5220" y="2723"/>
                    <a:pt x="5164" y="2723"/>
                    <a:pt x="5145" y="2723"/>
                  </a:cubicBezTo>
                  <a:cubicBezTo>
                    <a:pt x="5126" y="2723"/>
                    <a:pt x="5107" y="2686"/>
                    <a:pt x="5069" y="2686"/>
                  </a:cubicBezTo>
                  <a:cubicBezTo>
                    <a:pt x="5069" y="2686"/>
                    <a:pt x="5069" y="2723"/>
                    <a:pt x="5069" y="2723"/>
                  </a:cubicBezTo>
                  <a:cubicBezTo>
                    <a:pt x="5031" y="2723"/>
                    <a:pt x="4993" y="2759"/>
                    <a:pt x="4956" y="2723"/>
                  </a:cubicBezTo>
                  <a:cubicBezTo>
                    <a:pt x="4956" y="2723"/>
                    <a:pt x="4937" y="2686"/>
                    <a:pt x="4937" y="2650"/>
                  </a:cubicBezTo>
                  <a:cubicBezTo>
                    <a:pt x="4918" y="2650"/>
                    <a:pt x="4899" y="2650"/>
                    <a:pt x="4899" y="2686"/>
                  </a:cubicBezTo>
                  <a:cubicBezTo>
                    <a:pt x="4899" y="2686"/>
                    <a:pt x="4899" y="2686"/>
                    <a:pt x="4880" y="2723"/>
                  </a:cubicBezTo>
                  <a:cubicBezTo>
                    <a:pt x="4842" y="2759"/>
                    <a:pt x="4804" y="2686"/>
                    <a:pt x="4785" y="2650"/>
                  </a:cubicBezTo>
                  <a:cubicBezTo>
                    <a:pt x="4785" y="2650"/>
                    <a:pt x="4785" y="2650"/>
                    <a:pt x="4785" y="2650"/>
                  </a:cubicBezTo>
                  <a:cubicBezTo>
                    <a:pt x="4766" y="2650"/>
                    <a:pt x="4766" y="2686"/>
                    <a:pt x="4766" y="2686"/>
                  </a:cubicBezTo>
                  <a:cubicBezTo>
                    <a:pt x="4747" y="2686"/>
                    <a:pt x="4747" y="2686"/>
                    <a:pt x="4729" y="2686"/>
                  </a:cubicBezTo>
                  <a:cubicBezTo>
                    <a:pt x="4729" y="2614"/>
                    <a:pt x="4710" y="2577"/>
                    <a:pt x="4691" y="2541"/>
                  </a:cubicBezTo>
                  <a:cubicBezTo>
                    <a:pt x="4747" y="2432"/>
                    <a:pt x="4691" y="2396"/>
                    <a:pt x="4672" y="2323"/>
                  </a:cubicBezTo>
                  <a:cubicBezTo>
                    <a:pt x="4672" y="2323"/>
                    <a:pt x="4653" y="2287"/>
                    <a:pt x="4653" y="2251"/>
                  </a:cubicBezTo>
                  <a:cubicBezTo>
                    <a:pt x="4672" y="2251"/>
                    <a:pt x="4691" y="2251"/>
                    <a:pt x="4710" y="2251"/>
                  </a:cubicBezTo>
                  <a:cubicBezTo>
                    <a:pt x="4729" y="2251"/>
                    <a:pt x="4747" y="2251"/>
                    <a:pt x="4785" y="2251"/>
                  </a:cubicBezTo>
                  <a:cubicBezTo>
                    <a:pt x="4804" y="2251"/>
                    <a:pt x="4823" y="2287"/>
                    <a:pt x="4861" y="2287"/>
                  </a:cubicBezTo>
                  <a:cubicBezTo>
                    <a:pt x="4861" y="2287"/>
                    <a:pt x="4861" y="2287"/>
                    <a:pt x="4861" y="2287"/>
                  </a:cubicBezTo>
                  <a:cubicBezTo>
                    <a:pt x="4842" y="2323"/>
                    <a:pt x="4785" y="2323"/>
                    <a:pt x="4785" y="2360"/>
                  </a:cubicBezTo>
                  <a:cubicBezTo>
                    <a:pt x="4785" y="2360"/>
                    <a:pt x="4785" y="2396"/>
                    <a:pt x="4766" y="2396"/>
                  </a:cubicBezTo>
                  <a:cubicBezTo>
                    <a:pt x="4823" y="2396"/>
                    <a:pt x="4842" y="2396"/>
                    <a:pt x="4880" y="2432"/>
                  </a:cubicBezTo>
                  <a:cubicBezTo>
                    <a:pt x="4880" y="2469"/>
                    <a:pt x="4899" y="2505"/>
                    <a:pt x="4899" y="2541"/>
                  </a:cubicBezTo>
                  <a:close/>
                  <a:moveTo>
                    <a:pt x="6563" y="4356"/>
                  </a:moveTo>
                  <a:cubicBezTo>
                    <a:pt x="6582" y="4393"/>
                    <a:pt x="6601" y="4429"/>
                    <a:pt x="6620" y="4429"/>
                  </a:cubicBezTo>
                  <a:cubicBezTo>
                    <a:pt x="6620" y="4429"/>
                    <a:pt x="6620" y="4429"/>
                    <a:pt x="6620" y="4429"/>
                  </a:cubicBezTo>
                  <a:cubicBezTo>
                    <a:pt x="6620" y="4465"/>
                    <a:pt x="6601" y="4502"/>
                    <a:pt x="6601" y="4502"/>
                  </a:cubicBezTo>
                  <a:cubicBezTo>
                    <a:pt x="6563" y="4538"/>
                    <a:pt x="6563" y="4465"/>
                    <a:pt x="6525" y="4502"/>
                  </a:cubicBezTo>
                  <a:cubicBezTo>
                    <a:pt x="6525" y="4502"/>
                    <a:pt x="6525" y="4502"/>
                    <a:pt x="6525" y="4502"/>
                  </a:cubicBezTo>
                  <a:cubicBezTo>
                    <a:pt x="6544" y="4502"/>
                    <a:pt x="6563" y="4538"/>
                    <a:pt x="6563" y="4574"/>
                  </a:cubicBezTo>
                  <a:cubicBezTo>
                    <a:pt x="6544" y="4574"/>
                    <a:pt x="6525" y="4610"/>
                    <a:pt x="6525" y="4647"/>
                  </a:cubicBezTo>
                  <a:cubicBezTo>
                    <a:pt x="6506" y="4647"/>
                    <a:pt x="6488" y="4610"/>
                    <a:pt x="6488" y="4574"/>
                  </a:cubicBezTo>
                  <a:cubicBezTo>
                    <a:pt x="6488" y="4574"/>
                    <a:pt x="6488" y="4574"/>
                    <a:pt x="6488" y="4574"/>
                  </a:cubicBezTo>
                  <a:cubicBezTo>
                    <a:pt x="6488" y="4610"/>
                    <a:pt x="6488" y="4647"/>
                    <a:pt x="6469" y="4683"/>
                  </a:cubicBezTo>
                  <a:cubicBezTo>
                    <a:pt x="6488" y="4719"/>
                    <a:pt x="6488" y="4719"/>
                    <a:pt x="6488" y="4756"/>
                  </a:cubicBezTo>
                  <a:cubicBezTo>
                    <a:pt x="6488" y="4756"/>
                    <a:pt x="6488" y="4756"/>
                    <a:pt x="6488" y="4756"/>
                  </a:cubicBezTo>
                  <a:cubicBezTo>
                    <a:pt x="6469" y="4756"/>
                    <a:pt x="6431" y="4719"/>
                    <a:pt x="6431" y="4719"/>
                  </a:cubicBezTo>
                  <a:cubicBezTo>
                    <a:pt x="6431" y="4683"/>
                    <a:pt x="6431" y="4683"/>
                    <a:pt x="6412" y="4647"/>
                  </a:cubicBezTo>
                  <a:cubicBezTo>
                    <a:pt x="6412" y="4683"/>
                    <a:pt x="6412" y="4683"/>
                    <a:pt x="6393" y="4683"/>
                  </a:cubicBezTo>
                  <a:cubicBezTo>
                    <a:pt x="6393" y="4647"/>
                    <a:pt x="6374" y="4647"/>
                    <a:pt x="6374" y="4610"/>
                  </a:cubicBezTo>
                  <a:cubicBezTo>
                    <a:pt x="6374" y="4610"/>
                    <a:pt x="6374" y="4574"/>
                    <a:pt x="6374" y="4574"/>
                  </a:cubicBezTo>
                  <a:cubicBezTo>
                    <a:pt x="6374" y="4574"/>
                    <a:pt x="6355" y="4574"/>
                    <a:pt x="6336" y="4538"/>
                  </a:cubicBezTo>
                  <a:cubicBezTo>
                    <a:pt x="6298" y="4538"/>
                    <a:pt x="6298" y="4465"/>
                    <a:pt x="6242" y="4429"/>
                  </a:cubicBezTo>
                  <a:cubicBezTo>
                    <a:pt x="6242" y="4465"/>
                    <a:pt x="6223" y="4465"/>
                    <a:pt x="6223" y="4502"/>
                  </a:cubicBezTo>
                  <a:cubicBezTo>
                    <a:pt x="6223" y="4502"/>
                    <a:pt x="6242" y="4538"/>
                    <a:pt x="6261" y="4574"/>
                  </a:cubicBezTo>
                  <a:cubicBezTo>
                    <a:pt x="6242" y="4574"/>
                    <a:pt x="6242" y="4574"/>
                    <a:pt x="6242" y="4574"/>
                  </a:cubicBezTo>
                  <a:cubicBezTo>
                    <a:pt x="6242" y="4574"/>
                    <a:pt x="6223" y="4574"/>
                    <a:pt x="6223" y="4574"/>
                  </a:cubicBezTo>
                  <a:cubicBezTo>
                    <a:pt x="6223" y="4538"/>
                    <a:pt x="6204" y="4538"/>
                    <a:pt x="6185" y="4502"/>
                  </a:cubicBezTo>
                  <a:cubicBezTo>
                    <a:pt x="6185" y="4574"/>
                    <a:pt x="6204" y="4574"/>
                    <a:pt x="6204" y="4647"/>
                  </a:cubicBezTo>
                  <a:cubicBezTo>
                    <a:pt x="6223" y="4647"/>
                    <a:pt x="6223" y="4647"/>
                    <a:pt x="6242" y="4647"/>
                  </a:cubicBezTo>
                  <a:cubicBezTo>
                    <a:pt x="6261" y="4683"/>
                    <a:pt x="6280" y="4756"/>
                    <a:pt x="6280" y="4792"/>
                  </a:cubicBezTo>
                  <a:cubicBezTo>
                    <a:pt x="6280" y="4792"/>
                    <a:pt x="6298" y="4792"/>
                    <a:pt x="6298" y="4792"/>
                  </a:cubicBezTo>
                  <a:cubicBezTo>
                    <a:pt x="6298" y="4792"/>
                    <a:pt x="6298" y="4792"/>
                    <a:pt x="6298" y="4792"/>
                  </a:cubicBezTo>
                  <a:cubicBezTo>
                    <a:pt x="6317" y="4792"/>
                    <a:pt x="6336" y="4828"/>
                    <a:pt x="6336" y="4828"/>
                  </a:cubicBezTo>
                  <a:cubicBezTo>
                    <a:pt x="6355" y="4865"/>
                    <a:pt x="6374" y="4865"/>
                    <a:pt x="6374" y="4865"/>
                  </a:cubicBezTo>
                  <a:cubicBezTo>
                    <a:pt x="6374" y="4865"/>
                    <a:pt x="6374" y="4865"/>
                    <a:pt x="6374" y="4865"/>
                  </a:cubicBezTo>
                  <a:cubicBezTo>
                    <a:pt x="6374" y="4865"/>
                    <a:pt x="6374" y="4865"/>
                    <a:pt x="6374" y="4865"/>
                  </a:cubicBezTo>
                  <a:cubicBezTo>
                    <a:pt x="6355" y="4901"/>
                    <a:pt x="6355" y="4901"/>
                    <a:pt x="6355" y="4901"/>
                  </a:cubicBezTo>
                  <a:cubicBezTo>
                    <a:pt x="6393" y="4973"/>
                    <a:pt x="6431" y="4937"/>
                    <a:pt x="6431" y="5082"/>
                  </a:cubicBezTo>
                  <a:cubicBezTo>
                    <a:pt x="6412" y="5082"/>
                    <a:pt x="6412" y="5082"/>
                    <a:pt x="6412" y="5082"/>
                  </a:cubicBezTo>
                  <a:cubicBezTo>
                    <a:pt x="6412" y="5046"/>
                    <a:pt x="6393" y="5010"/>
                    <a:pt x="6374" y="4973"/>
                  </a:cubicBezTo>
                  <a:cubicBezTo>
                    <a:pt x="6374" y="5046"/>
                    <a:pt x="6393" y="5082"/>
                    <a:pt x="6412" y="5155"/>
                  </a:cubicBezTo>
                  <a:cubicBezTo>
                    <a:pt x="6412" y="5155"/>
                    <a:pt x="6412" y="5155"/>
                    <a:pt x="6393" y="5155"/>
                  </a:cubicBezTo>
                  <a:cubicBezTo>
                    <a:pt x="6393" y="5155"/>
                    <a:pt x="6393" y="5155"/>
                    <a:pt x="6374" y="5155"/>
                  </a:cubicBezTo>
                  <a:cubicBezTo>
                    <a:pt x="6393" y="5155"/>
                    <a:pt x="6393" y="5191"/>
                    <a:pt x="6393" y="5228"/>
                  </a:cubicBezTo>
                  <a:cubicBezTo>
                    <a:pt x="6374" y="5228"/>
                    <a:pt x="6355" y="5191"/>
                    <a:pt x="6336" y="5119"/>
                  </a:cubicBezTo>
                  <a:cubicBezTo>
                    <a:pt x="6280" y="5155"/>
                    <a:pt x="6261" y="5046"/>
                    <a:pt x="6223" y="4973"/>
                  </a:cubicBezTo>
                  <a:cubicBezTo>
                    <a:pt x="6223" y="5010"/>
                    <a:pt x="6223" y="5046"/>
                    <a:pt x="6223" y="5046"/>
                  </a:cubicBezTo>
                  <a:cubicBezTo>
                    <a:pt x="6204" y="5046"/>
                    <a:pt x="6185" y="5010"/>
                    <a:pt x="6147" y="5010"/>
                  </a:cubicBezTo>
                  <a:cubicBezTo>
                    <a:pt x="6147" y="5082"/>
                    <a:pt x="6223" y="5119"/>
                    <a:pt x="6242" y="5155"/>
                  </a:cubicBezTo>
                  <a:cubicBezTo>
                    <a:pt x="6280" y="5191"/>
                    <a:pt x="6317" y="5264"/>
                    <a:pt x="6336" y="5373"/>
                  </a:cubicBezTo>
                  <a:cubicBezTo>
                    <a:pt x="6280" y="5336"/>
                    <a:pt x="6242" y="5300"/>
                    <a:pt x="6204" y="5264"/>
                  </a:cubicBezTo>
                  <a:cubicBezTo>
                    <a:pt x="6166" y="5264"/>
                    <a:pt x="6147" y="5264"/>
                    <a:pt x="6128" y="5228"/>
                  </a:cubicBezTo>
                  <a:cubicBezTo>
                    <a:pt x="6128" y="5228"/>
                    <a:pt x="6109" y="5191"/>
                    <a:pt x="6109" y="5191"/>
                  </a:cubicBezTo>
                  <a:cubicBezTo>
                    <a:pt x="6090" y="5191"/>
                    <a:pt x="6090" y="5191"/>
                    <a:pt x="6071" y="5191"/>
                  </a:cubicBezTo>
                  <a:cubicBezTo>
                    <a:pt x="6071" y="5191"/>
                    <a:pt x="6053" y="5155"/>
                    <a:pt x="6053" y="5155"/>
                  </a:cubicBezTo>
                  <a:cubicBezTo>
                    <a:pt x="6053" y="5155"/>
                    <a:pt x="6034" y="5155"/>
                    <a:pt x="6034" y="5155"/>
                  </a:cubicBezTo>
                  <a:cubicBezTo>
                    <a:pt x="6015" y="5119"/>
                    <a:pt x="5977" y="5119"/>
                    <a:pt x="5977" y="5082"/>
                  </a:cubicBezTo>
                  <a:cubicBezTo>
                    <a:pt x="5977" y="5046"/>
                    <a:pt x="5996" y="5046"/>
                    <a:pt x="5996" y="5010"/>
                  </a:cubicBezTo>
                  <a:cubicBezTo>
                    <a:pt x="5996" y="5010"/>
                    <a:pt x="5977" y="5010"/>
                    <a:pt x="5958" y="4973"/>
                  </a:cubicBezTo>
                  <a:cubicBezTo>
                    <a:pt x="5958" y="4973"/>
                    <a:pt x="5939" y="4973"/>
                    <a:pt x="5939" y="4973"/>
                  </a:cubicBezTo>
                  <a:cubicBezTo>
                    <a:pt x="5901" y="4937"/>
                    <a:pt x="5882" y="4901"/>
                    <a:pt x="5882" y="4828"/>
                  </a:cubicBezTo>
                  <a:cubicBezTo>
                    <a:pt x="5844" y="4828"/>
                    <a:pt x="5826" y="4792"/>
                    <a:pt x="5807" y="4792"/>
                  </a:cubicBezTo>
                  <a:cubicBezTo>
                    <a:pt x="5807" y="4792"/>
                    <a:pt x="5807" y="4792"/>
                    <a:pt x="5807" y="4792"/>
                  </a:cubicBezTo>
                  <a:cubicBezTo>
                    <a:pt x="5807" y="4828"/>
                    <a:pt x="5807" y="4865"/>
                    <a:pt x="5807" y="4865"/>
                  </a:cubicBezTo>
                  <a:cubicBezTo>
                    <a:pt x="5807" y="4865"/>
                    <a:pt x="5807" y="4865"/>
                    <a:pt x="5788" y="4865"/>
                  </a:cubicBezTo>
                  <a:cubicBezTo>
                    <a:pt x="5769" y="4865"/>
                    <a:pt x="5750" y="4865"/>
                    <a:pt x="5731" y="4828"/>
                  </a:cubicBezTo>
                  <a:cubicBezTo>
                    <a:pt x="5731" y="4865"/>
                    <a:pt x="5712" y="4865"/>
                    <a:pt x="5712" y="4901"/>
                  </a:cubicBezTo>
                  <a:cubicBezTo>
                    <a:pt x="5655" y="4901"/>
                    <a:pt x="5618" y="4865"/>
                    <a:pt x="5580" y="4865"/>
                  </a:cubicBezTo>
                  <a:cubicBezTo>
                    <a:pt x="5580" y="4792"/>
                    <a:pt x="5580" y="4756"/>
                    <a:pt x="5618" y="4756"/>
                  </a:cubicBezTo>
                  <a:cubicBezTo>
                    <a:pt x="5618" y="4719"/>
                    <a:pt x="5618" y="4683"/>
                    <a:pt x="5618" y="4683"/>
                  </a:cubicBezTo>
                  <a:cubicBezTo>
                    <a:pt x="5636" y="4683"/>
                    <a:pt x="5712" y="4719"/>
                    <a:pt x="5731" y="4719"/>
                  </a:cubicBezTo>
                  <a:cubicBezTo>
                    <a:pt x="5731" y="4719"/>
                    <a:pt x="5731" y="4756"/>
                    <a:pt x="5750" y="4756"/>
                  </a:cubicBezTo>
                  <a:cubicBezTo>
                    <a:pt x="5750" y="4756"/>
                    <a:pt x="5750" y="4756"/>
                    <a:pt x="5750" y="4756"/>
                  </a:cubicBezTo>
                  <a:cubicBezTo>
                    <a:pt x="5750" y="4756"/>
                    <a:pt x="5750" y="4719"/>
                    <a:pt x="5750" y="4719"/>
                  </a:cubicBezTo>
                  <a:cubicBezTo>
                    <a:pt x="5788" y="4719"/>
                    <a:pt x="5807" y="4683"/>
                    <a:pt x="5826" y="4683"/>
                  </a:cubicBezTo>
                  <a:cubicBezTo>
                    <a:pt x="5844" y="4683"/>
                    <a:pt x="5844" y="4683"/>
                    <a:pt x="5863" y="4683"/>
                  </a:cubicBezTo>
                  <a:cubicBezTo>
                    <a:pt x="5863" y="4683"/>
                    <a:pt x="5863" y="4683"/>
                    <a:pt x="5863" y="4683"/>
                  </a:cubicBezTo>
                  <a:cubicBezTo>
                    <a:pt x="5863" y="4647"/>
                    <a:pt x="5863" y="4647"/>
                    <a:pt x="5863" y="4647"/>
                  </a:cubicBezTo>
                  <a:cubicBezTo>
                    <a:pt x="5863" y="4647"/>
                    <a:pt x="5807" y="4538"/>
                    <a:pt x="5807" y="4538"/>
                  </a:cubicBezTo>
                  <a:cubicBezTo>
                    <a:pt x="5826" y="4502"/>
                    <a:pt x="5882" y="4465"/>
                    <a:pt x="5882" y="4429"/>
                  </a:cubicBezTo>
                  <a:cubicBezTo>
                    <a:pt x="5901" y="4429"/>
                    <a:pt x="5901" y="4393"/>
                    <a:pt x="5901" y="4393"/>
                  </a:cubicBezTo>
                  <a:cubicBezTo>
                    <a:pt x="5920" y="4356"/>
                    <a:pt x="5920" y="4320"/>
                    <a:pt x="5939" y="4320"/>
                  </a:cubicBezTo>
                  <a:cubicBezTo>
                    <a:pt x="5939" y="4247"/>
                    <a:pt x="5901" y="4138"/>
                    <a:pt x="5882" y="4102"/>
                  </a:cubicBezTo>
                  <a:cubicBezTo>
                    <a:pt x="5844" y="4066"/>
                    <a:pt x="5826" y="4066"/>
                    <a:pt x="5807" y="4030"/>
                  </a:cubicBezTo>
                  <a:cubicBezTo>
                    <a:pt x="5807" y="4030"/>
                    <a:pt x="5788" y="3957"/>
                    <a:pt x="5788" y="3957"/>
                  </a:cubicBezTo>
                  <a:cubicBezTo>
                    <a:pt x="5769" y="3957"/>
                    <a:pt x="5769" y="3993"/>
                    <a:pt x="5750" y="3993"/>
                  </a:cubicBezTo>
                  <a:cubicBezTo>
                    <a:pt x="5750" y="3993"/>
                    <a:pt x="5750" y="3993"/>
                    <a:pt x="5731" y="3993"/>
                  </a:cubicBezTo>
                  <a:cubicBezTo>
                    <a:pt x="5712" y="3993"/>
                    <a:pt x="5693" y="3993"/>
                    <a:pt x="5674" y="4030"/>
                  </a:cubicBezTo>
                  <a:cubicBezTo>
                    <a:pt x="5674" y="4030"/>
                    <a:pt x="5674" y="4030"/>
                    <a:pt x="5674" y="4030"/>
                  </a:cubicBezTo>
                  <a:cubicBezTo>
                    <a:pt x="5674" y="3993"/>
                    <a:pt x="5674" y="3957"/>
                    <a:pt x="5674" y="3957"/>
                  </a:cubicBezTo>
                  <a:cubicBezTo>
                    <a:pt x="5693" y="3957"/>
                    <a:pt x="5712" y="3957"/>
                    <a:pt x="5731" y="3921"/>
                  </a:cubicBezTo>
                  <a:cubicBezTo>
                    <a:pt x="5731" y="3921"/>
                    <a:pt x="5731" y="3921"/>
                    <a:pt x="5731" y="3921"/>
                  </a:cubicBezTo>
                  <a:cubicBezTo>
                    <a:pt x="5712" y="3884"/>
                    <a:pt x="5674" y="3848"/>
                    <a:pt x="5655" y="3812"/>
                  </a:cubicBezTo>
                  <a:cubicBezTo>
                    <a:pt x="5636" y="3812"/>
                    <a:pt x="5636" y="3775"/>
                    <a:pt x="5618" y="3775"/>
                  </a:cubicBezTo>
                  <a:cubicBezTo>
                    <a:pt x="5618" y="3775"/>
                    <a:pt x="5618" y="3775"/>
                    <a:pt x="5599" y="3775"/>
                  </a:cubicBezTo>
                  <a:cubicBezTo>
                    <a:pt x="5599" y="3703"/>
                    <a:pt x="5580" y="3703"/>
                    <a:pt x="5542" y="3667"/>
                  </a:cubicBezTo>
                  <a:cubicBezTo>
                    <a:pt x="5542" y="3630"/>
                    <a:pt x="5523" y="3630"/>
                    <a:pt x="5523" y="3594"/>
                  </a:cubicBezTo>
                  <a:cubicBezTo>
                    <a:pt x="5504" y="3630"/>
                    <a:pt x="5504" y="3630"/>
                    <a:pt x="5504" y="3630"/>
                  </a:cubicBezTo>
                  <a:cubicBezTo>
                    <a:pt x="5485" y="3630"/>
                    <a:pt x="5447" y="3558"/>
                    <a:pt x="5428" y="3594"/>
                  </a:cubicBezTo>
                  <a:cubicBezTo>
                    <a:pt x="5428" y="3594"/>
                    <a:pt x="5428" y="3594"/>
                    <a:pt x="5428" y="3594"/>
                  </a:cubicBezTo>
                  <a:cubicBezTo>
                    <a:pt x="5428" y="3594"/>
                    <a:pt x="5428" y="3594"/>
                    <a:pt x="5428" y="3594"/>
                  </a:cubicBezTo>
                  <a:cubicBezTo>
                    <a:pt x="5447" y="3667"/>
                    <a:pt x="5523" y="3630"/>
                    <a:pt x="5542" y="3703"/>
                  </a:cubicBezTo>
                  <a:cubicBezTo>
                    <a:pt x="5542" y="3739"/>
                    <a:pt x="5542" y="3739"/>
                    <a:pt x="5542" y="3739"/>
                  </a:cubicBezTo>
                  <a:cubicBezTo>
                    <a:pt x="5523" y="3775"/>
                    <a:pt x="5523" y="3775"/>
                    <a:pt x="5504" y="3775"/>
                  </a:cubicBezTo>
                  <a:cubicBezTo>
                    <a:pt x="5466" y="3775"/>
                    <a:pt x="5428" y="3703"/>
                    <a:pt x="5391" y="3739"/>
                  </a:cubicBezTo>
                  <a:cubicBezTo>
                    <a:pt x="5391" y="3739"/>
                    <a:pt x="5391" y="3739"/>
                    <a:pt x="5391" y="3739"/>
                  </a:cubicBezTo>
                  <a:cubicBezTo>
                    <a:pt x="5391" y="3775"/>
                    <a:pt x="5409" y="3775"/>
                    <a:pt x="5409" y="3812"/>
                  </a:cubicBezTo>
                  <a:cubicBezTo>
                    <a:pt x="5391" y="3812"/>
                    <a:pt x="5372" y="3739"/>
                    <a:pt x="5353" y="3739"/>
                  </a:cubicBezTo>
                  <a:cubicBezTo>
                    <a:pt x="5334" y="3775"/>
                    <a:pt x="5334" y="3775"/>
                    <a:pt x="5315" y="3775"/>
                  </a:cubicBezTo>
                  <a:cubicBezTo>
                    <a:pt x="5315" y="3775"/>
                    <a:pt x="5296" y="3739"/>
                    <a:pt x="5277" y="3739"/>
                  </a:cubicBezTo>
                  <a:cubicBezTo>
                    <a:pt x="5277" y="3739"/>
                    <a:pt x="5258" y="3739"/>
                    <a:pt x="5258" y="3775"/>
                  </a:cubicBezTo>
                  <a:cubicBezTo>
                    <a:pt x="5220" y="3739"/>
                    <a:pt x="5201" y="3739"/>
                    <a:pt x="5164" y="3739"/>
                  </a:cubicBezTo>
                  <a:cubicBezTo>
                    <a:pt x="5145" y="3739"/>
                    <a:pt x="5126" y="3739"/>
                    <a:pt x="5088" y="3739"/>
                  </a:cubicBezTo>
                  <a:cubicBezTo>
                    <a:pt x="5088" y="3739"/>
                    <a:pt x="5069" y="3703"/>
                    <a:pt x="5069" y="3703"/>
                  </a:cubicBezTo>
                  <a:cubicBezTo>
                    <a:pt x="5069" y="3703"/>
                    <a:pt x="5069" y="3667"/>
                    <a:pt x="5069" y="3630"/>
                  </a:cubicBezTo>
                  <a:cubicBezTo>
                    <a:pt x="5050" y="3630"/>
                    <a:pt x="5050" y="3630"/>
                    <a:pt x="5031" y="3630"/>
                  </a:cubicBezTo>
                  <a:cubicBezTo>
                    <a:pt x="5031" y="3630"/>
                    <a:pt x="5031" y="3667"/>
                    <a:pt x="5031" y="3667"/>
                  </a:cubicBezTo>
                  <a:cubicBezTo>
                    <a:pt x="4974" y="3667"/>
                    <a:pt x="4880" y="3630"/>
                    <a:pt x="4899" y="3558"/>
                  </a:cubicBezTo>
                  <a:cubicBezTo>
                    <a:pt x="4918" y="3558"/>
                    <a:pt x="5012" y="3558"/>
                    <a:pt x="5012" y="3521"/>
                  </a:cubicBezTo>
                  <a:cubicBezTo>
                    <a:pt x="4974" y="3412"/>
                    <a:pt x="4918" y="3449"/>
                    <a:pt x="4842" y="3412"/>
                  </a:cubicBezTo>
                  <a:cubicBezTo>
                    <a:pt x="4842" y="3340"/>
                    <a:pt x="4842" y="3340"/>
                    <a:pt x="4880" y="3304"/>
                  </a:cubicBezTo>
                  <a:cubicBezTo>
                    <a:pt x="4880" y="3304"/>
                    <a:pt x="4880" y="3267"/>
                    <a:pt x="4880" y="3267"/>
                  </a:cubicBezTo>
                  <a:cubicBezTo>
                    <a:pt x="4880" y="3267"/>
                    <a:pt x="4861" y="3267"/>
                    <a:pt x="4861" y="3231"/>
                  </a:cubicBezTo>
                  <a:cubicBezTo>
                    <a:pt x="4842" y="3049"/>
                    <a:pt x="5031" y="2832"/>
                    <a:pt x="5145" y="2904"/>
                  </a:cubicBezTo>
                  <a:cubicBezTo>
                    <a:pt x="5126" y="2904"/>
                    <a:pt x="5126" y="2941"/>
                    <a:pt x="5126" y="2941"/>
                  </a:cubicBezTo>
                  <a:cubicBezTo>
                    <a:pt x="5107" y="2941"/>
                    <a:pt x="5050" y="3086"/>
                    <a:pt x="5031" y="3122"/>
                  </a:cubicBezTo>
                  <a:cubicBezTo>
                    <a:pt x="5031" y="3122"/>
                    <a:pt x="5050" y="3158"/>
                    <a:pt x="5050" y="3158"/>
                  </a:cubicBezTo>
                  <a:cubicBezTo>
                    <a:pt x="5050" y="3195"/>
                    <a:pt x="5069" y="3195"/>
                    <a:pt x="5069" y="3231"/>
                  </a:cubicBezTo>
                  <a:cubicBezTo>
                    <a:pt x="5031" y="3340"/>
                    <a:pt x="5107" y="3376"/>
                    <a:pt x="5145" y="3449"/>
                  </a:cubicBezTo>
                  <a:cubicBezTo>
                    <a:pt x="5145" y="3449"/>
                    <a:pt x="5126" y="3449"/>
                    <a:pt x="5126" y="3449"/>
                  </a:cubicBezTo>
                  <a:cubicBezTo>
                    <a:pt x="5126" y="3449"/>
                    <a:pt x="5107" y="3485"/>
                    <a:pt x="5107" y="3485"/>
                  </a:cubicBezTo>
                  <a:cubicBezTo>
                    <a:pt x="5107" y="3485"/>
                    <a:pt x="5107" y="3485"/>
                    <a:pt x="5107" y="3521"/>
                  </a:cubicBezTo>
                  <a:cubicBezTo>
                    <a:pt x="5126" y="3521"/>
                    <a:pt x="5145" y="3521"/>
                    <a:pt x="5164" y="3521"/>
                  </a:cubicBezTo>
                  <a:cubicBezTo>
                    <a:pt x="5182" y="3485"/>
                    <a:pt x="5182" y="3449"/>
                    <a:pt x="5182" y="3412"/>
                  </a:cubicBezTo>
                  <a:cubicBezTo>
                    <a:pt x="5182" y="3376"/>
                    <a:pt x="5164" y="3376"/>
                    <a:pt x="5145" y="3376"/>
                  </a:cubicBezTo>
                  <a:cubicBezTo>
                    <a:pt x="5126" y="3340"/>
                    <a:pt x="5126" y="3340"/>
                    <a:pt x="5126" y="3304"/>
                  </a:cubicBezTo>
                  <a:cubicBezTo>
                    <a:pt x="5126" y="3304"/>
                    <a:pt x="5126" y="3267"/>
                    <a:pt x="5145" y="3267"/>
                  </a:cubicBezTo>
                  <a:cubicBezTo>
                    <a:pt x="5164" y="3267"/>
                    <a:pt x="5182" y="3267"/>
                    <a:pt x="5201" y="3267"/>
                  </a:cubicBezTo>
                  <a:cubicBezTo>
                    <a:pt x="5201" y="3267"/>
                    <a:pt x="5201" y="3267"/>
                    <a:pt x="5201" y="3267"/>
                  </a:cubicBezTo>
                  <a:cubicBezTo>
                    <a:pt x="5182" y="3231"/>
                    <a:pt x="5182" y="3231"/>
                    <a:pt x="5164" y="3231"/>
                  </a:cubicBezTo>
                  <a:cubicBezTo>
                    <a:pt x="5164" y="3231"/>
                    <a:pt x="5145" y="3231"/>
                    <a:pt x="5145" y="3231"/>
                  </a:cubicBezTo>
                  <a:cubicBezTo>
                    <a:pt x="5145" y="3195"/>
                    <a:pt x="5126" y="3195"/>
                    <a:pt x="5126" y="3195"/>
                  </a:cubicBezTo>
                  <a:cubicBezTo>
                    <a:pt x="5126" y="3158"/>
                    <a:pt x="5126" y="3122"/>
                    <a:pt x="5126" y="3086"/>
                  </a:cubicBezTo>
                  <a:cubicBezTo>
                    <a:pt x="5126" y="3086"/>
                    <a:pt x="5145" y="3086"/>
                    <a:pt x="5145" y="3086"/>
                  </a:cubicBezTo>
                  <a:cubicBezTo>
                    <a:pt x="5164" y="3086"/>
                    <a:pt x="5201" y="3086"/>
                    <a:pt x="5220" y="3086"/>
                  </a:cubicBezTo>
                  <a:cubicBezTo>
                    <a:pt x="5220" y="3086"/>
                    <a:pt x="5220" y="3086"/>
                    <a:pt x="5220" y="3086"/>
                  </a:cubicBezTo>
                  <a:cubicBezTo>
                    <a:pt x="5201" y="3049"/>
                    <a:pt x="5182" y="3049"/>
                    <a:pt x="5164" y="3013"/>
                  </a:cubicBezTo>
                  <a:cubicBezTo>
                    <a:pt x="5164" y="3013"/>
                    <a:pt x="5164" y="3013"/>
                    <a:pt x="5164" y="3013"/>
                  </a:cubicBezTo>
                  <a:cubicBezTo>
                    <a:pt x="5201" y="2977"/>
                    <a:pt x="5315" y="2868"/>
                    <a:pt x="5372" y="2941"/>
                  </a:cubicBezTo>
                  <a:cubicBezTo>
                    <a:pt x="5372" y="2977"/>
                    <a:pt x="5391" y="2977"/>
                    <a:pt x="5409" y="3013"/>
                  </a:cubicBezTo>
                  <a:cubicBezTo>
                    <a:pt x="5409" y="3049"/>
                    <a:pt x="5428" y="3049"/>
                    <a:pt x="5428" y="3086"/>
                  </a:cubicBezTo>
                  <a:cubicBezTo>
                    <a:pt x="5428" y="3122"/>
                    <a:pt x="5409" y="3195"/>
                    <a:pt x="5391" y="3231"/>
                  </a:cubicBezTo>
                  <a:cubicBezTo>
                    <a:pt x="5391" y="3267"/>
                    <a:pt x="5391" y="3267"/>
                    <a:pt x="5391" y="3304"/>
                  </a:cubicBezTo>
                  <a:cubicBezTo>
                    <a:pt x="5428" y="3340"/>
                    <a:pt x="5466" y="3304"/>
                    <a:pt x="5466" y="3231"/>
                  </a:cubicBezTo>
                  <a:cubicBezTo>
                    <a:pt x="5485" y="3231"/>
                    <a:pt x="5504" y="3231"/>
                    <a:pt x="5523" y="3267"/>
                  </a:cubicBezTo>
                  <a:cubicBezTo>
                    <a:pt x="5523" y="3267"/>
                    <a:pt x="5523" y="3304"/>
                    <a:pt x="5523" y="3340"/>
                  </a:cubicBezTo>
                  <a:cubicBezTo>
                    <a:pt x="5523" y="3340"/>
                    <a:pt x="5542" y="3340"/>
                    <a:pt x="5542" y="3340"/>
                  </a:cubicBezTo>
                  <a:cubicBezTo>
                    <a:pt x="5542" y="3340"/>
                    <a:pt x="5542" y="3340"/>
                    <a:pt x="5542" y="3340"/>
                  </a:cubicBezTo>
                  <a:cubicBezTo>
                    <a:pt x="5542" y="3304"/>
                    <a:pt x="5542" y="3267"/>
                    <a:pt x="5542" y="3231"/>
                  </a:cubicBezTo>
                  <a:cubicBezTo>
                    <a:pt x="5580" y="3086"/>
                    <a:pt x="5636" y="3158"/>
                    <a:pt x="5693" y="3195"/>
                  </a:cubicBezTo>
                  <a:cubicBezTo>
                    <a:pt x="5712" y="3195"/>
                    <a:pt x="5731" y="3158"/>
                    <a:pt x="5750" y="3195"/>
                  </a:cubicBezTo>
                  <a:cubicBezTo>
                    <a:pt x="5769" y="3195"/>
                    <a:pt x="5769" y="3231"/>
                    <a:pt x="5769" y="3267"/>
                  </a:cubicBezTo>
                  <a:cubicBezTo>
                    <a:pt x="5788" y="3267"/>
                    <a:pt x="5807" y="3304"/>
                    <a:pt x="5807" y="3304"/>
                  </a:cubicBezTo>
                  <a:cubicBezTo>
                    <a:pt x="5807" y="3304"/>
                    <a:pt x="5807" y="3340"/>
                    <a:pt x="5807" y="3340"/>
                  </a:cubicBezTo>
                  <a:cubicBezTo>
                    <a:pt x="5788" y="3340"/>
                    <a:pt x="5769" y="3376"/>
                    <a:pt x="5750" y="3412"/>
                  </a:cubicBezTo>
                  <a:cubicBezTo>
                    <a:pt x="5769" y="3412"/>
                    <a:pt x="5769" y="3412"/>
                    <a:pt x="5769" y="3449"/>
                  </a:cubicBezTo>
                  <a:cubicBezTo>
                    <a:pt x="5769" y="3449"/>
                    <a:pt x="5769" y="3449"/>
                    <a:pt x="5788" y="3449"/>
                  </a:cubicBezTo>
                  <a:cubicBezTo>
                    <a:pt x="5788" y="3412"/>
                    <a:pt x="5807" y="3376"/>
                    <a:pt x="5844" y="3376"/>
                  </a:cubicBezTo>
                  <a:cubicBezTo>
                    <a:pt x="5844" y="3412"/>
                    <a:pt x="5863" y="3449"/>
                    <a:pt x="5882" y="3485"/>
                  </a:cubicBezTo>
                  <a:cubicBezTo>
                    <a:pt x="5882" y="3485"/>
                    <a:pt x="5882" y="3485"/>
                    <a:pt x="5882" y="3485"/>
                  </a:cubicBezTo>
                  <a:cubicBezTo>
                    <a:pt x="5882" y="3449"/>
                    <a:pt x="5901" y="3412"/>
                    <a:pt x="5920" y="3412"/>
                  </a:cubicBezTo>
                  <a:cubicBezTo>
                    <a:pt x="5958" y="3412"/>
                    <a:pt x="5977" y="3412"/>
                    <a:pt x="5996" y="3449"/>
                  </a:cubicBezTo>
                  <a:cubicBezTo>
                    <a:pt x="5996" y="3449"/>
                    <a:pt x="5996" y="3449"/>
                    <a:pt x="5996" y="3449"/>
                  </a:cubicBezTo>
                  <a:cubicBezTo>
                    <a:pt x="5996" y="3485"/>
                    <a:pt x="5977" y="3521"/>
                    <a:pt x="5958" y="3558"/>
                  </a:cubicBezTo>
                  <a:cubicBezTo>
                    <a:pt x="5996" y="3558"/>
                    <a:pt x="6015" y="3521"/>
                    <a:pt x="6034" y="3521"/>
                  </a:cubicBezTo>
                  <a:cubicBezTo>
                    <a:pt x="6034" y="3558"/>
                    <a:pt x="6034" y="3558"/>
                    <a:pt x="6034" y="3594"/>
                  </a:cubicBezTo>
                  <a:cubicBezTo>
                    <a:pt x="6053" y="3594"/>
                    <a:pt x="6053" y="3594"/>
                    <a:pt x="6053" y="3630"/>
                  </a:cubicBezTo>
                  <a:cubicBezTo>
                    <a:pt x="6109" y="3594"/>
                    <a:pt x="6128" y="3558"/>
                    <a:pt x="6166" y="3630"/>
                  </a:cubicBezTo>
                  <a:cubicBezTo>
                    <a:pt x="6166" y="3703"/>
                    <a:pt x="6128" y="3667"/>
                    <a:pt x="6109" y="3703"/>
                  </a:cubicBezTo>
                  <a:cubicBezTo>
                    <a:pt x="6109" y="3703"/>
                    <a:pt x="6090" y="3739"/>
                    <a:pt x="6090" y="3739"/>
                  </a:cubicBezTo>
                  <a:cubicBezTo>
                    <a:pt x="6109" y="3739"/>
                    <a:pt x="6109" y="3739"/>
                    <a:pt x="6109" y="3739"/>
                  </a:cubicBezTo>
                  <a:cubicBezTo>
                    <a:pt x="6128" y="3739"/>
                    <a:pt x="6128" y="3739"/>
                    <a:pt x="6147" y="3739"/>
                  </a:cubicBezTo>
                  <a:cubicBezTo>
                    <a:pt x="6166" y="3739"/>
                    <a:pt x="6166" y="3739"/>
                    <a:pt x="6185" y="3739"/>
                  </a:cubicBezTo>
                  <a:cubicBezTo>
                    <a:pt x="6185" y="3703"/>
                    <a:pt x="6185" y="3703"/>
                    <a:pt x="6204" y="3703"/>
                  </a:cubicBezTo>
                  <a:cubicBezTo>
                    <a:pt x="6223" y="3703"/>
                    <a:pt x="6261" y="3739"/>
                    <a:pt x="6261" y="3775"/>
                  </a:cubicBezTo>
                  <a:cubicBezTo>
                    <a:pt x="6242" y="3775"/>
                    <a:pt x="6204" y="3812"/>
                    <a:pt x="6185" y="3812"/>
                  </a:cubicBezTo>
                  <a:cubicBezTo>
                    <a:pt x="6185" y="3812"/>
                    <a:pt x="6185" y="3812"/>
                    <a:pt x="6185" y="3812"/>
                  </a:cubicBezTo>
                  <a:cubicBezTo>
                    <a:pt x="6204" y="3848"/>
                    <a:pt x="6242" y="3848"/>
                    <a:pt x="6261" y="3884"/>
                  </a:cubicBezTo>
                  <a:cubicBezTo>
                    <a:pt x="6280" y="3884"/>
                    <a:pt x="6280" y="3884"/>
                    <a:pt x="6280" y="3921"/>
                  </a:cubicBezTo>
                  <a:cubicBezTo>
                    <a:pt x="6280" y="3921"/>
                    <a:pt x="6280" y="3921"/>
                    <a:pt x="6280" y="3921"/>
                  </a:cubicBezTo>
                  <a:cubicBezTo>
                    <a:pt x="6261" y="3921"/>
                    <a:pt x="6242" y="3921"/>
                    <a:pt x="6223" y="3921"/>
                  </a:cubicBezTo>
                  <a:cubicBezTo>
                    <a:pt x="6223" y="3921"/>
                    <a:pt x="6204" y="3884"/>
                    <a:pt x="6185" y="3884"/>
                  </a:cubicBezTo>
                  <a:cubicBezTo>
                    <a:pt x="6166" y="3884"/>
                    <a:pt x="6166" y="3884"/>
                    <a:pt x="6166" y="3921"/>
                  </a:cubicBezTo>
                  <a:cubicBezTo>
                    <a:pt x="6166" y="3921"/>
                    <a:pt x="6166" y="3921"/>
                    <a:pt x="6166" y="3921"/>
                  </a:cubicBezTo>
                  <a:cubicBezTo>
                    <a:pt x="6185" y="3921"/>
                    <a:pt x="6185" y="3957"/>
                    <a:pt x="6204" y="3957"/>
                  </a:cubicBezTo>
                  <a:cubicBezTo>
                    <a:pt x="6204" y="3957"/>
                    <a:pt x="6204" y="3957"/>
                    <a:pt x="6204" y="3993"/>
                  </a:cubicBezTo>
                  <a:cubicBezTo>
                    <a:pt x="6185" y="3993"/>
                    <a:pt x="6166" y="3993"/>
                    <a:pt x="6147" y="3993"/>
                  </a:cubicBezTo>
                  <a:cubicBezTo>
                    <a:pt x="6166" y="4066"/>
                    <a:pt x="6223" y="4066"/>
                    <a:pt x="6261" y="4102"/>
                  </a:cubicBezTo>
                  <a:cubicBezTo>
                    <a:pt x="6261" y="4102"/>
                    <a:pt x="6280" y="4175"/>
                    <a:pt x="6280" y="4175"/>
                  </a:cubicBezTo>
                  <a:cubicBezTo>
                    <a:pt x="6317" y="4138"/>
                    <a:pt x="6317" y="4175"/>
                    <a:pt x="6355" y="4175"/>
                  </a:cubicBezTo>
                  <a:cubicBezTo>
                    <a:pt x="6374" y="4211"/>
                    <a:pt x="6374" y="4175"/>
                    <a:pt x="6393" y="4175"/>
                  </a:cubicBezTo>
                  <a:cubicBezTo>
                    <a:pt x="6412" y="4175"/>
                    <a:pt x="6450" y="4247"/>
                    <a:pt x="6450" y="4284"/>
                  </a:cubicBezTo>
                  <a:cubicBezTo>
                    <a:pt x="6450" y="4284"/>
                    <a:pt x="6450" y="4284"/>
                    <a:pt x="6450" y="4284"/>
                  </a:cubicBezTo>
                  <a:cubicBezTo>
                    <a:pt x="6431" y="4284"/>
                    <a:pt x="6431" y="4284"/>
                    <a:pt x="6412" y="4320"/>
                  </a:cubicBezTo>
                  <a:cubicBezTo>
                    <a:pt x="6412" y="4320"/>
                    <a:pt x="6412" y="4320"/>
                    <a:pt x="6412" y="4356"/>
                  </a:cubicBezTo>
                  <a:cubicBezTo>
                    <a:pt x="6450" y="4356"/>
                    <a:pt x="6488" y="4320"/>
                    <a:pt x="6506" y="4320"/>
                  </a:cubicBezTo>
                  <a:cubicBezTo>
                    <a:pt x="6506" y="4356"/>
                    <a:pt x="6506" y="4356"/>
                    <a:pt x="6506" y="4393"/>
                  </a:cubicBezTo>
                  <a:cubicBezTo>
                    <a:pt x="6525" y="4393"/>
                    <a:pt x="6544" y="4393"/>
                    <a:pt x="6563" y="4356"/>
                  </a:cubicBezTo>
                  <a:close/>
                  <a:moveTo>
                    <a:pt x="6696" y="2432"/>
                  </a:moveTo>
                  <a:cubicBezTo>
                    <a:pt x="6715" y="2432"/>
                    <a:pt x="6715" y="2432"/>
                    <a:pt x="6715" y="2396"/>
                  </a:cubicBezTo>
                  <a:cubicBezTo>
                    <a:pt x="6715" y="2396"/>
                    <a:pt x="6715" y="2396"/>
                    <a:pt x="6715" y="2396"/>
                  </a:cubicBezTo>
                  <a:cubicBezTo>
                    <a:pt x="6733" y="2432"/>
                    <a:pt x="6733" y="2432"/>
                    <a:pt x="6733" y="2469"/>
                  </a:cubicBezTo>
                  <a:cubicBezTo>
                    <a:pt x="6715" y="2469"/>
                    <a:pt x="6715" y="2469"/>
                    <a:pt x="6696" y="2432"/>
                  </a:cubicBezTo>
                  <a:close/>
                  <a:moveTo>
                    <a:pt x="6790" y="3158"/>
                  </a:moveTo>
                  <a:cubicBezTo>
                    <a:pt x="6809" y="3122"/>
                    <a:pt x="6809" y="3122"/>
                    <a:pt x="6828" y="3122"/>
                  </a:cubicBezTo>
                  <a:cubicBezTo>
                    <a:pt x="6866" y="3086"/>
                    <a:pt x="6885" y="3122"/>
                    <a:pt x="6904" y="3158"/>
                  </a:cubicBezTo>
                  <a:cubicBezTo>
                    <a:pt x="6923" y="3158"/>
                    <a:pt x="6923" y="3195"/>
                    <a:pt x="6942" y="3195"/>
                  </a:cubicBezTo>
                  <a:cubicBezTo>
                    <a:pt x="6960" y="3195"/>
                    <a:pt x="6998" y="3231"/>
                    <a:pt x="6979" y="3267"/>
                  </a:cubicBezTo>
                  <a:cubicBezTo>
                    <a:pt x="6979" y="3267"/>
                    <a:pt x="6960" y="3304"/>
                    <a:pt x="6942" y="3304"/>
                  </a:cubicBezTo>
                  <a:cubicBezTo>
                    <a:pt x="6923" y="3304"/>
                    <a:pt x="6904" y="3304"/>
                    <a:pt x="6904" y="3340"/>
                  </a:cubicBezTo>
                  <a:cubicBezTo>
                    <a:pt x="6885" y="3340"/>
                    <a:pt x="6885" y="3340"/>
                    <a:pt x="6866" y="3340"/>
                  </a:cubicBezTo>
                  <a:cubicBezTo>
                    <a:pt x="6866" y="3340"/>
                    <a:pt x="6828" y="3304"/>
                    <a:pt x="6828" y="3304"/>
                  </a:cubicBezTo>
                  <a:cubicBezTo>
                    <a:pt x="6828" y="3304"/>
                    <a:pt x="6847" y="3304"/>
                    <a:pt x="6847" y="3267"/>
                  </a:cubicBezTo>
                  <a:cubicBezTo>
                    <a:pt x="6866" y="3304"/>
                    <a:pt x="6866" y="3304"/>
                    <a:pt x="6866" y="3267"/>
                  </a:cubicBezTo>
                  <a:cubicBezTo>
                    <a:pt x="6866" y="3267"/>
                    <a:pt x="6866" y="3267"/>
                    <a:pt x="6866" y="3267"/>
                  </a:cubicBezTo>
                  <a:cubicBezTo>
                    <a:pt x="6866" y="3267"/>
                    <a:pt x="6866" y="3267"/>
                    <a:pt x="6847" y="3267"/>
                  </a:cubicBezTo>
                  <a:cubicBezTo>
                    <a:pt x="6847" y="3267"/>
                    <a:pt x="6847" y="3267"/>
                    <a:pt x="6847" y="3267"/>
                  </a:cubicBezTo>
                  <a:cubicBezTo>
                    <a:pt x="6847" y="3267"/>
                    <a:pt x="6847" y="3267"/>
                    <a:pt x="6847" y="3267"/>
                  </a:cubicBezTo>
                  <a:cubicBezTo>
                    <a:pt x="6847" y="3267"/>
                    <a:pt x="6847" y="3267"/>
                    <a:pt x="6828" y="3267"/>
                  </a:cubicBezTo>
                  <a:cubicBezTo>
                    <a:pt x="6828" y="3267"/>
                    <a:pt x="6828" y="3267"/>
                    <a:pt x="6809" y="3267"/>
                  </a:cubicBezTo>
                  <a:cubicBezTo>
                    <a:pt x="6809" y="3267"/>
                    <a:pt x="6790" y="3267"/>
                    <a:pt x="6790" y="3267"/>
                  </a:cubicBezTo>
                  <a:cubicBezTo>
                    <a:pt x="6790" y="3267"/>
                    <a:pt x="6790" y="3267"/>
                    <a:pt x="6790" y="3231"/>
                  </a:cubicBezTo>
                  <a:cubicBezTo>
                    <a:pt x="6790" y="3231"/>
                    <a:pt x="6809" y="3231"/>
                    <a:pt x="6828" y="3231"/>
                  </a:cubicBezTo>
                  <a:cubicBezTo>
                    <a:pt x="6809" y="3231"/>
                    <a:pt x="6809" y="3231"/>
                    <a:pt x="6790" y="3195"/>
                  </a:cubicBezTo>
                  <a:cubicBezTo>
                    <a:pt x="6790" y="3195"/>
                    <a:pt x="6790" y="3195"/>
                    <a:pt x="6809" y="3195"/>
                  </a:cubicBezTo>
                  <a:cubicBezTo>
                    <a:pt x="6809" y="3195"/>
                    <a:pt x="6809" y="3195"/>
                    <a:pt x="6809" y="3195"/>
                  </a:cubicBezTo>
                  <a:cubicBezTo>
                    <a:pt x="6809" y="3158"/>
                    <a:pt x="6809" y="3158"/>
                    <a:pt x="6790" y="3158"/>
                  </a:cubicBezTo>
                  <a:close/>
                  <a:moveTo>
                    <a:pt x="5674" y="11653"/>
                  </a:moveTo>
                  <a:cubicBezTo>
                    <a:pt x="5674" y="11653"/>
                    <a:pt x="5674" y="11653"/>
                    <a:pt x="5674" y="11653"/>
                  </a:cubicBezTo>
                  <a:cubicBezTo>
                    <a:pt x="5655" y="11653"/>
                    <a:pt x="5655" y="11653"/>
                    <a:pt x="5655" y="11653"/>
                  </a:cubicBezTo>
                  <a:cubicBezTo>
                    <a:pt x="5636" y="11617"/>
                    <a:pt x="5636" y="11653"/>
                    <a:pt x="5618" y="11653"/>
                  </a:cubicBezTo>
                  <a:cubicBezTo>
                    <a:pt x="5599" y="11653"/>
                    <a:pt x="5561" y="11617"/>
                    <a:pt x="5561" y="11617"/>
                  </a:cubicBezTo>
                  <a:cubicBezTo>
                    <a:pt x="5561" y="11581"/>
                    <a:pt x="5561" y="11581"/>
                    <a:pt x="5561" y="11581"/>
                  </a:cubicBezTo>
                  <a:cubicBezTo>
                    <a:pt x="5599" y="11581"/>
                    <a:pt x="5655" y="11581"/>
                    <a:pt x="5674" y="11653"/>
                  </a:cubicBezTo>
                  <a:close/>
                  <a:moveTo>
                    <a:pt x="5712" y="9293"/>
                  </a:moveTo>
                  <a:cubicBezTo>
                    <a:pt x="5712" y="9293"/>
                    <a:pt x="5712" y="9293"/>
                    <a:pt x="5731" y="9293"/>
                  </a:cubicBezTo>
                  <a:cubicBezTo>
                    <a:pt x="5712" y="9293"/>
                    <a:pt x="5712" y="9293"/>
                    <a:pt x="5712" y="9293"/>
                  </a:cubicBezTo>
                  <a:cubicBezTo>
                    <a:pt x="5712" y="9293"/>
                    <a:pt x="5712" y="9293"/>
                    <a:pt x="5712" y="9293"/>
                  </a:cubicBezTo>
                  <a:close/>
                  <a:moveTo>
                    <a:pt x="5712" y="9257"/>
                  </a:moveTo>
                  <a:cubicBezTo>
                    <a:pt x="5712" y="9257"/>
                    <a:pt x="5712" y="9293"/>
                    <a:pt x="5712" y="9293"/>
                  </a:cubicBezTo>
                  <a:cubicBezTo>
                    <a:pt x="5712" y="9293"/>
                    <a:pt x="5712" y="9293"/>
                    <a:pt x="5712" y="9293"/>
                  </a:cubicBezTo>
                  <a:cubicBezTo>
                    <a:pt x="5712" y="9293"/>
                    <a:pt x="5712" y="9257"/>
                    <a:pt x="5712" y="9257"/>
                  </a:cubicBezTo>
                  <a:close/>
                  <a:moveTo>
                    <a:pt x="5731" y="9366"/>
                  </a:moveTo>
                  <a:cubicBezTo>
                    <a:pt x="5731" y="9366"/>
                    <a:pt x="5731" y="9366"/>
                    <a:pt x="5731" y="9366"/>
                  </a:cubicBezTo>
                  <a:cubicBezTo>
                    <a:pt x="5731" y="9330"/>
                    <a:pt x="5731" y="9330"/>
                    <a:pt x="5731" y="9293"/>
                  </a:cubicBezTo>
                  <a:cubicBezTo>
                    <a:pt x="5731" y="9330"/>
                    <a:pt x="5731" y="9330"/>
                    <a:pt x="5731" y="9366"/>
                  </a:cubicBezTo>
                  <a:close/>
                  <a:moveTo>
                    <a:pt x="5807" y="11363"/>
                  </a:moveTo>
                  <a:cubicBezTo>
                    <a:pt x="5807" y="11363"/>
                    <a:pt x="5807" y="11363"/>
                    <a:pt x="5807" y="11363"/>
                  </a:cubicBezTo>
                  <a:cubicBezTo>
                    <a:pt x="5788" y="11399"/>
                    <a:pt x="5769" y="11399"/>
                    <a:pt x="5731" y="11399"/>
                  </a:cubicBezTo>
                  <a:cubicBezTo>
                    <a:pt x="5712" y="11399"/>
                    <a:pt x="5693" y="11399"/>
                    <a:pt x="5674" y="11399"/>
                  </a:cubicBezTo>
                  <a:cubicBezTo>
                    <a:pt x="5655" y="11399"/>
                    <a:pt x="5618" y="11399"/>
                    <a:pt x="5599" y="11399"/>
                  </a:cubicBezTo>
                  <a:cubicBezTo>
                    <a:pt x="5599" y="11399"/>
                    <a:pt x="5599" y="11399"/>
                    <a:pt x="5599" y="11399"/>
                  </a:cubicBezTo>
                  <a:cubicBezTo>
                    <a:pt x="5599" y="11399"/>
                    <a:pt x="5599" y="11399"/>
                    <a:pt x="5599" y="11363"/>
                  </a:cubicBezTo>
                  <a:cubicBezTo>
                    <a:pt x="5618" y="11363"/>
                    <a:pt x="5618" y="11363"/>
                    <a:pt x="5618" y="11326"/>
                  </a:cubicBezTo>
                  <a:cubicBezTo>
                    <a:pt x="5599" y="11290"/>
                    <a:pt x="5561" y="11290"/>
                    <a:pt x="5542" y="11290"/>
                  </a:cubicBezTo>
                  <a:cubicBezTo>
                    <a:pt x="5542" y="11254"/>
                    <a:pt x="5542" y="11217"/>
                    <a:pt x="5523" y="11217"/>
                  </a:cubicBezTo>
                  <a:cubicBezTo>
                    <a:pt x="5523" y="11181"/>
                    <a:pt x="5485" y="11217"/>
                    <a:pt x="5466" y="11181"/>
                  </a:cubicBezTo>
                  <a:cubicBezTo>
                    <a:pt x="5447" y="11181"/>
                    <a:pt x="5428" y="11145"/>
                    <a:pt x="5409" y="11145"/>
                  </a:cubicBezTo>
                  <a:cubicBezTo>
                    <a:pt x="5372" y="11109"/>
                    <a:pt x="5334" y="11145"/>
                    <a:pt x="5315" y="11109"/>
                  </a:cubicBezTo>
                  <a:cubicBezTo>
                    <a:pt x="5334" y="11109"/>
                    <a:pt x="5334" y="11109"/>
                    <a:pt x="5353" y="11072"/>
                  </a:cubicBezTo>
                  <a:cubicBezTo>
                    <a:pt x="5353" y="11072"/>
                    <a:pt x="5353" y="11072"/>
                    <a:pt x="5353" y="11072"/>
                  </a:cubicBezTo>
                  <a:cubicBezTo>
                    <a:pt x="5353" y="11072"/>
                    <a:pt x="5334" y="11072"/>
                    <a:pt x="5334" y="11072"/>
                  </a:cubicBezTo>
                  <a:cubicBezTo>
                    <a:pt x="5277" y="11036"/>
                    <a:pt x="5277" y="11072"/>
                    <a:pt x="5239" y="11109"/>
                  </a:cubicBezTo>
                  <a:cubicBezTo>
                    <a:pt x="5239" y="11145"/>
                    <a:pt x="5220" y="11109"/>
                    <a:pt x="5201" y="11145"/>
                  </a:cubicBezTo>
                  <a:cubicBezTo>
                    <a:pt x="5201" y="11145"/>
                    <a:pt x="5182" y="11181"/>
                    <a:pt x="5164" y="11181"/>
                  </a:cubicBezTo>
                  <a:cubicBezTo>
                    <a:pt x="5164" y="11181"/>
                    <a:pt x="5164" y="11181"/>
                    <a:pt x="5164" y="11181"/>
                  </a:cubicBezTo>
                  <a:cubicBezTo>
                    <a:pt x="5164" y="11145"/>
                    <a:pt x="5182" y="11145"/>
                    <a:pt x="5182" y="11145"/>
                  </a:cubicBezTo>
                  <a:cubicBezTo>
                    <a:pt x="5182" y="11109"/>
                    <a:pt x="5182" y="11109"/>
                    <a:pt x="5182" y="11072"/>
                  </a:cubicBezTo>
                  <a:cubicBezTo>
                    <a:pt x="5201" y="11072"/>
                    <a:pt x="5239" y="11036"/>
                    <a:pt x="5258" y="11036"/>
                  </a:cubicBezTo>
                  <a:cubicBezTo>
                    <a:pt x="5277" y="11000"/>
                    <a:pt x="5296" y="11000"/>
                    <a:pt x="5315" y="11000"/>
                  </a:cubicBezTo>
                  <a:cubicBezTo>
                    <a:pt x="5372" y="11000"/>
                    <a:pt x="5409" y="11036"/>
                    <a:pt x="5428" y="11036"/>
                  </a:cubicBezTo>
                  <a:cubicBezTo>
                    <a:pt x="5447" y="11036"/>
                    <a:pt x="5447" y="11036"/>
                    <a:pt x="5447" y="11036"/>
                  </a:cubicBezTo>
                  <a:cubicBezTo>
                    <a:pt x="5466" y="11072"/>
                    <a:pt x="5485" y="11072"/>
                    <a:pt x="5485" y="11109"/>
                  </a:cubicBezTo>
                  <a:cubicBezTo>
                    <a:pt x="5523" y="11145"/>
                    <a:pt x="5561" y="11109"/>
                    <a:pt x="5599" y="11145"/>
                  </a:cubicBezTo>
                  <a:cubicBezTo>
                    <a:pt x="5599" y="11181"/>
                    <a:pt x="5618" y="11181"/>
                    <a:pt x="5618" y="11217"/>
                  </a:cubicBezTo>
                  <a:cubicBezTo>
                    <a:pt x="5636" y="11254"/>
                    <a:pt x="5712" y="11254"/>
                    <a:pt x="5712" y="11290"/>
                  </a:cubicBezTo>
                  <a:cubicBezTo>
                    <a:pt x="5712" y="11290"/>
                    <a:pt x="5712" y="11290"/>
                    <a:pt x="5712" y="11290"/>
                  </a:cubicBezTo>
                  <a:cubicBezTo>
                    <a:pt x="5712" y="11326"/>
                    <a:pt x="5712" y="11326"/>
                    <a:pt x="5712" y="11326"/>
                  </a:cubicBezTo>
                  <a:cubicBezTo>
                    <a:pt x="5769" y="11326"/>
                    <a:pt x="5788" y="11326"/>
                    <a:pt x="5807" y="11363"/>
                  </a:cubicBezTo>
                  <a:close/>
                  <a:moveTo>
                    <a:pt x="5844" y="11435"/>
                  </a:moveTo>
                  <a:cubicBezTo>
                    <a:pt x="5844" y="11435"/>
                    <a:pt x="5844" y="11435"/>
                    <a:pt x="5844" y="11435"/>
                  </a:cubicBezTo>
                  <a:cubicBezTo>
                    <a:pt x="5844" y="11399"/>
                    <a:pt x="5844" y="11399"/>
                    <a:pt x="5863" y="11399"/>
                  </a:cubicBezTo>
                  <a:cubicBezTo>
                    <a:pt x="5863" y="11399"/>
                    <a:pt x="5863" y="11399"/>
                    <a:pt x="5863" y="11399"/>
                  </a:cubicBezTo>
                  <a:cubicBezTo>
                    <a:pt x="5901" y="11399"/>
                    <a:pt x="5920" y="11435"/>
                    <a:pt x="5939" y="11435"/>
                  </a:cubicBezTo>
                  <a:cubicBezTo>
                    <a:pt x="5958" y="11435"/>
                    <a:pt x="5958" y="11399"/>
                    <a:pt x="5977" y="11399"/>
                  </a:cubicBezTo>
                  <a:cubicBezTo>
                    <a:pt x="5977" y="11399"/>
                    <a:pt x="5977" y="11399"/>
                    <a:pt x="5996" y="11399"/>
                  </a:cubicBezTo>
                  <a:cubicBezTo>
                    <a:pt x="5996" y="11399"/>
                    <a:pt x="5996" y="11399"/>
                    <a:pt x="6015" y="11399"/>
                  </a:cubicBezTo>
                  <a:cubicBezTo>
                    <a:pt x="6015" y="11435"/>
                    <a:pt x="6053" y="11435"/>
                    <a:pt x="6071" y="11435"/>
                  </a:cubicBezTo>
                  <a:cubicBezTo>
                    <a:pt x="6071" y="11508"/>
                    <a:pt x="6147" y="11508"/>
                    <a:pt x="6166" y="11581"/>
                  </a:cubicBezTo>
                  <a:cubicBezTo>
                    <a:pt x="6166" y="11581"/>
                    <a:pt x="6147" y="11617"/>
                    <a:pt x="6147" y="11617"/>
                  </a:cubicBezTo>
                  <a:cubicBezTo>
                    <a:pt x="6128" y="11617"/>
                    <a:pt x="6128" y="11544"/>
                    <a:pt x="6090" y="11581"/>
                  </a:cubicBezTo>
                  <a:cubicBezTo>
                    <a:pt x="6090" y="11581"/>
                    <a:pt x="6090" y="11581"/>
                    <a:pt x="6071" y="11581"/>
                  </a:cubicBezTo>
                  <a:cubicBezTo>
                    <a:pt x="6053" y="11581"/>
                    <a:pt x="6053" y="11617"/>
                    <a:pt x="6034" y="11617"/>
                  </a:cubicBezTo>
                  <a:cubicBezTo>
                    <a:pt x="6034" y="11581"/>
                    <a:pt x="6034" y="11581"/>
                    <a:pt x="6015" y="11581"/>
                  </a:cubicBezTo>
                  <a:cubicBezTo>
                    <a:pt x="5996" y="11617"/>
                    <a:pt x="5996" y="11617"/>
                    <a:pt x="5977" y="11689"/>
                  </a:cubicBezTo>
                  <a:cubicBezTo>
                    <a:pt x="5958" y="11653"/>
                    <a:pt x="5958" y="11617"/>
                    <a:pt x="5939" y="11617"/>
                  </a:cubicBezTo>
                  <a:cubicBezTo>
                    <a:pt x="5920" y="11617"/>
                    <a:pt x="5901" y="11617"/>
                    <a:pt x="5901" y="11617"/>
                  </a:cubicBezTo>
                  <a:cubicBezTo>
                    <a:pt x="5882" y="11617"/>
                    <a:pt x="5863" y="11617"/>
                    <a:pt x="5844" y="11617"/>
                  </a:cubicBezTo>
                  <a:cubicBezTo>
                    <a:pt x="5826" y="11617"/>
                    <a:pt x="5826" y="11617"/>
                    <a:pt x="5826" y="11617"/>
                  </a:cubicBezTo>
                  <a:cubicBezTo>
                    <a:pt x="5807" y="11617"/>
                    <a:pt x="5807" y="11617"/>
                    <a:pt x="5788" y="11581"/>
                  </a:cubicBezTo>
                  <a:cubicBezTo>
                    <a:pt x="5788" y="11581"/>
                    <a:pt x="5788" y="11581"/>
                    <a:pt x="5788" y="11581"/>
                  </a:cubicBezTo>
                  <a:cubicBezTo>
                    <a:pt x="5788" y="11581"/>
                    <a:pt x="5807" y="11544"/>
                    <a:pt x="5807" y="11544"/>
                  </a:cubicBezTo>
                  <a:cubicBezTo>
                    <a:pt x="5844" y="11581"/>
                    <a:pt x="5901" y="11581"/>
                    <a:pt x="5920" y="11544"/>
                  </a:cubicBezTo>
                  <a:cubicBezTo>
                    <a:pt x="5920" y="11544"/>
                    <a:pt x="5920" y="11544"/>
                    <a:pt x="5920" y="11544"/>
                  </a:cubicBezTo>
                  <a:cubicBezTo>
                    <a:pt x="5882" y="11544"/>
                    <a:pt x="5901" y="11508"/>
                    <a:pt x="5901" y="11472"/>
                  </a:cubicBezTo>
                  <a:cubicBezTo>
                    <a:pt x="5882" y="11435"/>
                    <a:pt x="5863" y="11435"/>
                    <a:pt x="5844" y="11435"/>
                  </a:cubicBezTo>
                  <a:close/>
                  <a:moveTo>
                    <a:pt x="6242" y="11581"/>
                  </a:moveTo>
                  <a:cubicBezTo>
                    <a:pt x="6242" y="11581"/>
                    <a:pt x="6242" y="11581"/>
                    <a:pt x="6242" y="11581"/>
                  </a:cubicBezTo>
                  <a:cubicBezTo>
                    <a:pt x="6261" y="11581"/>
                    <a:pt x="6317" y="11581"/>
                    <a:pt x="6336" y="11581"/>
                  </a:cubicBezTo>
                  <a:cubicBezTo>
                    <a:pt x="6317" y="11653"/>
                    <a:pt x="6298" y="11617"/>
                    <a:pt x="6280" y="11653"/>
                  </a:cubicBezTo>
                  <a:cubicBezTo>
                    <a:pt x="6261" y="11653"/>
                    <a:pt x="6261" y="11653"/>
                    <a:pt x="6242" y="11653"/>
                  </a:cubicBezTo>
                  <a:cubicBezTo>
                    <a:pt x="6242" y="11617"/>
                    <a:pt x="6242" y="11617"/>
                    <a:pt x="6242" y="11581"/>
                  </a:cubicBezTo>
                  <a:close/>
                  <a:moveTo>
                    <a:pt x="6261" y="13033"/>
                  </a:moveTo>
                  <a:cubicBezTo>
                    <a:pt x="6261" y="13033"/>
                    <a:pt x="6261" y="13033"/>
                    <a:pt x="6261" y="13033"/>
                  </a:cubicBezTo>
                  <a:cubicBezTo>
                    <a:pt x="6280" y="13033"/>
                    <a:pt x="6280" y="13033"/>
                    <a:pt x="6298" y="13033"/>
                  </a:cubicBezTo>
                  <a:cubicBezTo>
                    <a:pt x="6298" y="13033"/>
                    <a:pt x="6298" y="13033"/>
                    <a:pt x="6298" y="13033"/>
                  </a:cubicBezTo>
                  <a:cubicBezTo>
                    <a:pt x="6298" y="13033"/>
                    <a:pt x="6298" y="13033"/>
                    <a:pt x="6298" y="13033"/>
                  </a:cubicBezTo>
                  <a:cubicBezTo>
                    <a:pt x="6298" y="13033"/>
                    <a:pt x="6298" y="13069"/>
                    <a:pt x="6298" y="13105"/>
                  </a:cubicBezTo>
                  <a:cubicBezTo>
                    <a:pt x="6280" y="13105"/>
                    <a:pt x="6261" y="13105"/>
                    <a:pt x="6242" y="13105"/>
                  </a:cubicBezTo>
                  <a:cubicBezTo>
                    <a:pt x="6242" y="13105"/>
                    <a:pt x="6242" y="13105"/>
                    <a:pt x="6242" y="13105"/>
                  </a:cubicBezTo>
                  <a:cubicBezTo>
                    <a:pt x="6242" y="13105"/>
                    <a:pt x="6242" y="13105"/>
                    <a:pt x="6242" y="13105"/>
                  </a:cubicBezTo>
                  <a:cubicBezTo>
                    <a:pt x="6261" y="13105"/>
                    <a:pt x="6261" y="13105"/>
                    <a:pt x="6280" y="13069"/>
                  </a:cubicBezTo>
                  <a:cubicBezTo>
                    <a:pt x="6261" y="13069"/>
                    <a:pt x="6261" y="13069"/>
                    <a:pt x="6280" y="13069"/>
                  </a:cubicBezTo>
                  <a:cubicBezTo>
                    <a:pt x="6261" y="13033"/>
                    <a:pt x="6261" y="13033"/>
                    <a:pt x="6261" y="13033"/>
                  </a:cubicBezTo>
                  <a:close/>
                  <a:moveTo>
                    <a:pt x="6639" y="7950"/>
                  </a:moveTo>
                  <a:cubicBezTo>
                    <a:pt x="6658" y="7950"/>
                    <a:pt x="6677" y="7841"/>
                    <a:pt x="6715" y="7914"/>
                  </a:cubicBezTo>
                  <a:cubicBezTo>
                    <a:pt x="6696" y="7987"/>
                    <a:pt x="6620" y="8023"/>
                    <a:pt x="6601" y="7914"/>
                  </a:cubicBezTo>
                  <a:cubicBezTo>
                    <a:pt x="6601" y="7878"/>
                    <a:pt x="6639" y="7805"/>
                    <a:pt x="6658" y="7769"/>
                  </a:cubicBezTo>
                  <a:cubicBezTo>
                    <a:pt x="6658" y="7769"/>
                    <a:pt x="6677" y="7769"/>
                    <a:pt x="6677" y="7805"/>
                  </a:cubicBezTo>
                  <a:cubicBezTo>
                    <a:pt x="6677" y="7805"/>
                    <a:pt x="6677" y="7841"/>
                    <a:pt x="6658" y="7878"/>
                  </a:cubicBezTo>
                  <a:cubicBezTo>
                    <a:pt x="6639" y="7914"/>
                    <a:pt x="6620" y="7914"/>
                    <a:pt x="6639" y="7950"/>
                  </a:cubicBezTo>
                  <a:cubicBezTo>
                    <a:pt x="6639" y="7950"/>
                    <a:pt x="6639" y="7950"/>
                    <a:pt x="6639" y="7950"/>
                  </a:cubicBezTo>
                  <a:close/>
                  <a:moveTo>
                    <a:pt x="7093" y="14339"/>
                  </a:moveTo>
                  <a:cubicBezTo>
                    <a:pt x="7074" y="14376"/>
                    <a:pt x="7074" y="14448"/>
                    <a:pt x="7074" y="14448"/>
                  </a:cubicBezTo>
                  <a:cubicBezTo>
                    <a:pt x="7055" y="14485"/>
                    <a:pt x="6998" y="14521"/>
                    <a:pt x="6960" y="14521"/>
                  </a:cubicBezTo>
                  <a:cubicBezTo>
                    <a:pt x="6942" y="14448"/>
                    <a:pt x="6942" y="14376"/>
                    <a:pt x="6960" y="14339"/>
                  </a:cubicBezTo>
                  <a:cubicBezTo>
                    <a:pt x="6998" y="14339"/>
                    <a:pt x="7074" y="14339"/>
                    <a:pt x="7093" y="14339"/>
                  </a:cubicBezTo>
                  <a:close/>
                  <a:moveTo>
                    <a:pt x="7150" y="7696"/>
                  </a:moveTo>
                  <a:cubicBezTo>
                    <a:pt x="7150" y="7732"/>
                    <a:pt x="7131" y="7769"/>
                    <a:pt x="7131" y="7805"/>
                  </a:cubicBezTo>
                  <a:cubicBezTo>
                    <a:pt x="7112" y="7805"/>
                    <a:pt x="7093" y="7805"/>
                    <a:pt x="7093" y="7805"/>
                  </a:cubicBezTo>
                  <a:cubicBezTo>
                    <a:pt x="7093" y="7805"/>
                    <a:pt x="7093" y="7769"/>
                    <a:pt x="7093" y="7769"/>
                  </a:cubicBezTo>
                  <a:cubicBezTo>
                    <a:pt x="7074" y="7769"/>
                    <a:pt x="7074" y="7769"/>
                    <a:pt x="7074" y="7769"/>
                  </a:cubicBezTo>
                  <a:cubicBezTo>
                    <a:pt x="7074" y="7769"/>
                    <a:pt x="7055" y="7769"/>
                    <a:pt x="7055" y="7769"/>
                  </a:cubicBezTo>
                  <a:cubicBezTo>
                    <a:pt x="7055" y="7769"/>
                    <a:pt x="7055" y="7769"/>
                    <a:pt x="7055" y="7769"/>
                  </a:cubicBezTo>
                  <a:cubicBezTo>
                    <a:pt x="7055" y="7732"/>
                    <a:pt x="7074" y="7732"/>
                    <a:pt x="7074" y="7696"/>
                  </a:cubicBezTo>
                  <a:cubicBezTo>
                    <a:pt x="7074" y="7696"/>
                    <a:pt x="7055" y="7696"/>
                    <a:pt x="7055" y="7660"/>
                  </a:cubicBezTo>
                  <a:cubicBezTo>
                    <a:pt x="7055" y="7660"/>
                    <a:pt x="7055" y="7660"/>
                    <a:pt x="7055" y="7660"/>
                  </a:cubicBezTo>
                  <a:cubicBezTo>
                    <a:pt x="7036" y="7696"/>
                    <a:pt x="6998" y="7732"/>
                    <a:pt x="6979" y="7805"/>
                  </a:cubicBezTo>
                  <a:cubicBezTo>
                    <a:pt x="6960" y="7805"/>
                    <a:pt x="6960" y="7805"/>
                    <a:pt x="6942" y="7769"/>
                  </a:cubicBezTo>
                  <a:cubicBezTo>
                    <a:pt x="6942" y="7769"/>
                    <a:pt x="6942" y="7769"/>
                    <a:pt x="6942" y="7769"/>
                  </a:cubicBezTo>
                  <a:cubicBezTo>
                    <a:pt x="6979" y="7732"/>
                    <a:pt x="6998" y="7696"/>
                    <a:pt x="7017" y="7696"/>
                  </a:cubicBezTo>
                  <a:cubicBezTo>
                    <a:pt x="7017" y="7660"/>
                    <a:pt x="7017" y="7660"/>
                    <a:pt x="7017" y="7660"/>
                  </a:cubicBezTo>
                  <a:cubicBezTo>
                    <a:pt x="6998" y="7660"/>
                    <a:pt x="6998" y="7660"/>
                    <a:pt x="6979" y="7660"/>
                  </a:cubicBezTo>
                  <a:cubicBezTo>
                    <a:pt x="6979" y="7696"/>
                    <a:pt x="6979" y="7696"/>
                    <a:pt x="6960" y="7696"/>
                  </a:cubicBezTo>
                  <a:cubicBezTo>
                    <a:pt x="6960" y="7696"/>
                    <a:pt x="6960" y="7696"/>
                    <a:pt x="6960" y="7696"/>
                  </a:cubicBezTo>
                  <a:cubicBezTo>
                    <a:pt x="6960" y="7696"/>
                    <a:pt x="6960" y="7696"/>
                    <a:pt x="6960" y="7696"/>
                  </a:cubicBezTo>
                  <a:cubicBezTo>
                    <a:pt x="6960" y="7660"/>
                    <a:pt x="6960" y="7660"/>
                    <a:pt x="6960" y="7660"/>
                  </a:cubicBezTo>
                  <a:cubicBezTo>
                    <a:pt x="6942" y="7660"/>
                    <a:pt x="6942" y="7660"/>
                    <a:pt x="6942" y="7660"/>
                  </a:cubicBezTo>
                  <a:cubicBezTo>
                    <a:pt x="6923" y="7696"/>
                    <a:pt x="6904" y="7696"/>
                    <a:pt x="6885" y="7696"/>
                  </a:cubicBezTo>
                  <a:cubicBezTo>
                    <a:pt x="6866" y="7696"/>
                    <a:pt x="6828" y="7660"/>
                    <a:pt x="6809" y="7660"/>
                  </a:cubicBezTo>
                  <a:cubicBezTo>
                    <a:pt x="6790" y="7660"/>
                    <a:pt x="6771" y="7660"/>
                    <a:pt x="6752" y="7696"/>
                  </a:cubicBezTo>
                  <a:cubicBezTo>
                    <a:pt x="6733" y="7660"/>
                    <a:pt x="6733" y="7660"/>
                    <a:pt x="6733" y="7624"/>
                  </a:cubicBezTo>
                  <a:cubicBezTo>
                    <a:pt x="6752" y="7587"/>
                    <a:pt x="6790" y="7587"/>
                    <a:pt x="6809" y="7551"/>
                  </a:cubicBezTo>
                  <a:cubicBezTo>
                    <a:pt x="6790" y="7551"/>
                    <a:pt x="6790" y="7515"/>
                    <a:pt x="6771" y="7515"/>
                  </a:cubicBezTo>
                  <a:cubicBezTo>
                    <a:pt x="6771" y="7515"/>
                    <a:pt x="6771" y="7515"/>
                    <a:pt x="6771" y="7515"/>
                  </a:cubicBezTo>
                  <a:cubicBezTo>
                    <a:pt x="6790" y="7442"/>
                    <a:pt x="6809" y="7478"/>
                    <a:pt x="6828" y="7442"/>
                  </a:cubicBezTo>
                  <a:cubicBezTo>
                    <a:pt x="6828" y="7442"/>
                    <a:pt x="6809" y="7406"/>
                    <a:pt x="6809" y="7406"/>
                  </a:cubicBezTo>
                  <a:cubicBezTo>
                    <a:pt x="6828" y="7297"/>
                    <a:pt x="6885" y="7152"/>
                    <a:pt x="6923" y="7115"/>
                  </a:cubicBezTo>
                  <a:cubicBezTo>
                    <a:pt x="6942" y="7115"/>
                    <a:pt x="6942" y="7079"/>
                    <a:pt x="6960" y="7079"/>
                  </a:cubicBezTo>
                  <a:cubicBezTo>
                    <a:pt x="6960" y="7079"/>
                    <a:pt x="6979" y="7079"/>
                    <a:pt x="6979" y="7079"/>
                  </a:cubicBezTo>
                  <a:cubicBezTo>
                    <a:pt x="6979" y="7079"/>
                    <a:pt x="6979" y="7115"/>
                    <a:pt x="6979" y="7115"/>
                  </a:cubicBezTo>
                  <a:cubicBezTo>
                    <a:pt x="6979" y="7115"/>
                    <a:pt x="6979" y="7115"/>
                    <a:pt x="6979" y="7115"/>
                  </a:cubicBezTo>
                  <a:cubicBezTo>
                    <a:pt x="6960" y="7115"/>
                    <a:pt x="6960" y="7115"/>
                    <a:pt x="6942" y="7115"/>
                  </a:cubicBezTo>
                  <a:cubicBezTo>
                    <a:pt x="6960" y="7224"/>
                    <a:pt x="6885" y="7261"/>
                    <a:pt x="6904" y="7369"/>
                  </a:cubicBezTo>
                  <a:cubicBezTo>
                    <a:pt x="6923" y="7369"/>
                    <a:pt x="6923" y="7333"/>
                    <a:pt x="6942" y="7297"/>
                  </a:cubicBezTo>
                  <a:cubicBezTo>
                    <a:pt x="6942" y="7333"/>
                    <a:pt x="6960" y="7333"/>
                    <a:pt x="6960" y="7333"/>
                  </a:cubicBezTo>
                  <a:cubicBezTo>
                    <a:pt x="6960" y="7333"/>
                    <a:pt x="6960" y="7369"/>
                    <a:pt x="6942" y="7369"/>
                  </a:cubicBezTo>
                  <a:cubicBezTo>
                    <a:pt x="6942" y="7369"/>
                    <a:pt x="6942" y="7369"/>
                    <a:pt x="6942" y="7369"/>
                  </a:cubicBezTo>
                  <a:cubicBezTo>
                    <a:pt x="6942" y="7369"/>
                    <a:pt x="6942" y="7369"/>
                    <a:pt x="6942" y="7369"/>
                  </a:cubicBezTo>
                  <a:cubicBezTo>
                    <a:pt x="6960" y="7406"/>
                    <a:pt x="6979" y="7442"/>
                    <a:pt x="7017" y="7442"/>
                  </a:cubicBezTo>
                  <a:cubicBezTo>
                    <a:pt x="7017" y="7442"/>
                    <a:pt x="7017" y="7406"/>
                    <a:pt x="7017" y="7406"/>
                  </a:cubicBezTo>
                  <a:cubicBezTo>
                    <a:pt x="7055" y="7406"/>
                    <a:pt x="7074" y="7406"/>
                    <a:pt x="7093" y="7442"/>
                  </a:cubicBezTo>
                  <a:cubicBezTo>
                    <a:pt x="7093" y="7442"/>
                    <a:pt x="7093" y="7442"/>
                    <a:pt x="7093" y="7442"/>
                  </a:cubicBezTo>
                  <a:cubicBezTo>
                    <a:pt x="7074" y="7478"/>
                    <a:pt x="7074" y="7478"/>
                    <a:pt x="7055" y="7515"/>
                  </a:cubicBezTo>
                  <a:cubicBezTo>
                    <a:pt x="7055" y="7515"/>
                    <a:pt x="7055" y="7515"/>
                    <a:pt x="7055" y="7515"/>
                  </a:cubicBezTo>
                  <a:cubicBezTo>
                    <a:pt x="7055" y="7515"/>
                    <a:pt x="7074" y="7551"/>
                    <a:pt x="7074" y="7551"/>
                  </a:cubicBezTo>
                  <a:cubicBezTo>
                    <a:pt x="7093" y="7551"/>
                    <a:pt x="7093" y="7551"/>
                    <a:pt x="7112" y="7551"/>
                  </a:cubicBezTo>
                  <a:cubicBezTo>
                    <a:pt x="7112" y="7551"/>
                    <a:pt x="7112" y="7551"/>
                    <a:pt x="7112" y="7551"/>
                  </a:cubicBezTo>
                  <a:cubicBezTo>
                    <a:pt x="7112" y="7551"/>
                    <a:pt x="7112" y="7551"/>
                    <a:pt x="7112" y="7551"/>
                  </a:cubicBezTo>
                  <a:cubicBezTo>
                    <a:pt x="7093" y="7587"/>
                    <a:pt x="7093" y="7587"/>
                    <a:pt x="7074" y="7587"/>
                  </a:cubicBezTo>
                  <a:cubicBezTo>
                    <a:pt x="7074" y="7587"/>
                    <a:pt x="7074" y="7587"/>
                    <a:pt x="7074" y="7587"/>
                  </a:cubicBezTo>
                  <a:cubicBezTo>
                    <a:pt x="7074" y="7624"/>
                    <a:pt x="7074" y="7660"/>
                    <a:pt x="7093" y="7660"/>
                  </a:cubicBezTo>
                  <a:cubicBezTo>
                    <a:pt x="7093" y="7660"/>
                    <a:pt x="7093" y="7660"/>
                    <a:pt x="7093" y="7660"/>
                  </a:cubicBezTo>
                  <a:cubicBezTo>
                    <a:pt x="7093" y="7660"/>
                    <a:pt x="7093" y="7660"/>
                    <a:pt x="7112" y="7624"/>
                  </a:cubicBezTo>
                  <a:cubicBezTo>
                    <a:pt x="7112" y="7660"/>
                    <a:pt x="7112" y="7660"/>
                    <a:pt x="7112" y="7660"/>
                  </a:cubicBezTo>
                  <a:cubicBezTo>
                    <a:pt x="7112" y="7660"/>
                    <a:pt x="7112" y="7660"/>
                    <a:pt x="7112" y="7660"/>
                  </a:cubicBezTo>
                  <a:cubicBezTo>
                    <a:pt x="7112" y="7696"/>
                    <a:pt x="7112" y="7696"/>
                    <a:pt x="7150" y="7696"/>
                  </a:cubicBezTo>
                  <a:close/>
                  <a:moveTo>
                    <a:pt x="7452" y="5119"/>
                  </a:moveTo>
                  <a:cubicBezTo>
                    <a:pt x="7452" y="5119"/>
                    <a:pt x="7471" y="5119"/>
                    <a:pt x="7471" y="5082"/>
                  </a:cubicBezTo>
                  <a:cubicBezTo>
                    <a:pt x="7471" y="5082"/>
                    <a:pt x="7471" y="5082"/>
                    <a:pt x="7490" y="5082"/>
                  </a:cubicBezTo>
                  <a:cubicBezTo>
                    <a:pt x="7490" y="5119"/>
                    <a:pt x="7490" y="5119"/>
                    <a:pt x="7490" y="5119"/>
                  </a:cubicBezTo>
                  <a:cubicBezTo>
                    <a:pt x="7471" y="5119"/>
                    <a:pt x="7471" y="5119"/>
                    <a:pt x="7452" y="5119"/>
                  </a:cubicBezTo>
                  <a:cubicBezTo>
                    <a:pt x="7452" y="5119"/>
                    <a:pt x="7452" y="5119"/>
                    <a:pt x="7452" y="5119"/>
                  </a:cubicBezTo>
                  <a:close/>
                  <a:moveTo>
                    <a:pt x="5523" y="19785"/>
                  </a:moveTo>
                  <a:cubicBezTo>
                    <a:pt x="5523" y="19785"/>
                    <a:pt x="5523" y="19785"/>
                    <a:pt x="5523" y="19785"/>
                  </a:cubicBezTo>
                  <a:cubicBezTo>
                    <a:pt x="5504" y="19785"/>
                    <a:pt x="5504" y="19785"/>
                    <a:pt x="5485" y="19785"/>
                  </a:cubicBezTo>
                  <a:cubicBezTo>
                    <a:pt x="5504" y="19712"/>
                    <a:pt x="5504" y="19640"/>
                    <a:pt x="5504" y="19603"/>
                  </a:cubicBezTo>
                  <a:cubicBezTo>
                    <a:pt x="5523" y="19567"/>
                    <a:pt x="5523" y="19567"/>
                    <a:pt x="5523" y="19567"/>
                  </a:cubicBezTo>
                  <a:cubicBezTo>
                    <a:pt x="5523" y="19567"/>
                    <a:pt x="5523" y="19567"/>
                    <a:pt x="5542" y="19603"/>
                  </a:cubicBezTo>
                  <a:cubicBezTo>
                    <a:pt x="5542" y="19603"/>
                    <a:pt x="5542" y="19603"/>
                    <a:pt x="5542" y="19640"/>
                  </a:cubicBezTo>
                  <a:cubicBezTo>
                    <a:pt x="5542" y="19640"/>
                    <a:pt x="5523" y="19640"/>
                    <a:pt x="5523" y="19676"/>
                  </a:cubicBezTo>
                  <a:cubicBezTo>
                    <a:pt x="5523" y="19676"/>
                    <a:pt x="5523" y="19712"/>
                    <a:pt x="5542" y="19712"/>
                  </a:cubicBezTo>
                  <a:cubicBezTo>
                    <a:pt x="5523" y="19749"/>
                    <a:pt x="5523" y="19785"/>
                    <a:pt x="5523" y="19785"/>
                  </a:cubicBezTo>
                  <a:close/>
                  <a:moveTo>
                    <a:pt x="2667" y="3884"/>
                  </a:moveTo>
                  <a:cubicBezTo>
                    <a:pt x="2667" y="3848"/>
                    <a:pt x="2648" y="3812"/>
                    <a:pt x="2667" y="3775"/>
                  </a:cubicBezTo>
                  <a:cubicBezTo>
                    <a:pt x="2686" y="3775"/>
                    <a:pt x="2705" y="3775"/>
                    <a:pt x="2705" y="3775"/>
                  </a:cubicBezTo>
                  <a:cubicBezTo>
                    <a:pt x="2724" y="3812"/>
                    <a:pt x="2724" y="3812"/>
                    <a:pt x="2705" y="3848"/>
                  </a:cubicBezTo>
                  <a:cubicBezTo>
                    <a:pt x="2761" y="3921"/>
                    <a:pt x="2799" y="3812"/>
                    <a:pt x="2818" y="3775"/>
                  </a:cubicBezTo>
                  <a:cubicBezTo>
                    <a:pt x="2837" y="3739"/>
                    <a:pt x="2913" y="3812"/>
                    <a:pt x="2932" y="3812"/>
                  </a:cubicBezTo>
                  <a:cubicBezTo>
                    <a:pt x="3007" y="3884"/>
                    <a:pt x="3140" y="3993"/>
                    <a:pt x="3253" y="3957"/>
                  </a:cubicBezTo>
                  <a:cubicBezTo>
                    <a:pt x="3291" y="3957"/>
                    <a:pt x="3348" y="4030"/>
                    <a:pt x="3367" y="4102"/>
                  </a:cubicBezTo>
                  <a:cubicBezTo>
                    <a:pt x="3329" y="4102"/>
                    <a:pt x="3310" y="4102"/>
                    <a:pt x="3272" y="4138"/>
                  </a:cubicBezTo>
                  <a:cubicBezTo>
                    <a:pt x="3272" y="4138"/>
                    <a:pt x="3272" y="4175"/>
                    <a:pt x="3272" y="4175"/>
                  </a:cubicBezTo>
                  <a:cubicBezTo>
                    <a:pt x="3329" y="4211"/>
                    <a:pt x="3386" y="4247"/>
                    <a:pt x="3461" y="4211"/>
                  </a:cubicBezTo>
                  <a:cubicBezTo>
                    <a:pt x="3499" y="4211"/>
                    <a:pt x="3537" y="4175"/>
                    <a:pt x="3575" y="4175"/>
                  </a:cubicBezTo>
                  <a:cubicBezTo>
                    <a:pt x="3613" y="4175"/>
                    <a:pt x="3632" y="4211"/>
                    <a:pt x="3650" y="4211"/>
                  </a:cubicBezTo>
                  <a:cubicBezTo>
                    <a:pt x="3669" y="4247"/>
                    <a:pt x="3707" y="4247"/>
                    <a:pt x="3726" y="4284"/>
                  </a:cubicBezTo>
                  <a:cubicBezTo>
                    <a:pt x="3726" y="4320"/>
                    <a:pt x="3726" y="4320"/>
                    <a:pt x="3726" y="4320"/>
                  </a:cubicBezTo>
                  <a:cubicBezTo>
                    <a:pt x="3707" y="4320"/>
                    <a:pt x="3707" y="4356"/>
                    <a:pt x="3707" y="4356"/>
                  </a:cubicBezTo>
                  <a:cubicBezTo>
                    <a:pt x="3726" y="4393"/>
                    <a:pt x="3745" y="4429"/>
                    <a:pt x="3764" y="4465"/>
                  </a:cubicBezTo>
                  <a:cubicBezTo>
                    <a:pt x="3764" y="4429"/>
                    <a:pt x="3764" y="4393"/>
                    <a:pt x="3764" y="4393"/>
                  </a:cubicBezTo>
                  <a:cubicBezTo>
                    <a:pt x="3764" y="4393"/>
                    <a:pt x="3783" y="4393"/>
                    <a:pt x="3783" y="4393"/>
                  </a:cubicBezTo>
                  <a:cubicBezTo>
                    <a:pt x="3783" y="4284"/>
                    <a:pt x="3745" y="4320"/>
                    <a:pt x="3764" y="4175"/>
                  </a:cubicBezTo>
                  <a:cubicBezTo>
                    <a:pt x="3783" y="4175"/>
                    <a:pt x="3821" y="4175"/>
                    <a:pt x="3840" y="4138"/>
                  </a:cubicBezTo>
                  <a:cubicBezTo>
                    <a:pt x="3858" y="4102"/>
                    <a:pt x="3858" y="4102"/>
                    <a:pt x="3858" y="4102"/>
                  </a:cubicBezTo>
                  <a:cubicBezTo>
                    <a:pt x="3915" y="4102"/>
                    <a:pt x="3934" y="4175"/>
                    <a:pt x="4010" y="4138"/>
                  </a:cubicBezTo>
                  <a:cubicBezTo>
                    <a:pt x="4029" y="4175"/>
                    <a:pt x="4085" y="4247"/>
                    <a:pt x="4142" y="4211"/>
                  </a:cubicBezTo>
                  <a:cubicBezTo>
                    <a:pt x="4161" y="4211"/>
                    <a:pt x="4161" y="4211"/>
                    <a:pt x="4180" y="4211"/>
                  </a:cubicBezTo>
                  <a:cubicBezTo>
                    <a:pt x="4237" y="4211"/>
                    <a:pt x="4294" y="4211"/>
                    <a:pt x="4331" y="4175"/>
                  </a:cubicBezTo>
                  <a:cubicBezTo>
                    <a:pt x="4350" y="4211"/>
                    <a:pt x="4369" y="4247"/>
                    <a:pt x="4388" y="4247"/>
                  </a:cubicBezTo>
                  <a:cubicBezTo>
                    <a:pt x="4407" y="4211"/>
                    <a:pt x="4407" y="4175"/>
                    <a:pt x="4407" y="4175"/>
                  </a:cubicBezTo>
                  <a:cubicBezTo>
                    <a:pt x="4388" y="4138"/>
                    <a:pt x="4350" y="4138"/>
                    <a:pt x="4331" y="4138"/>
                  </a:cubicBezTo>
                  <a:cubicBezTo>
                    <a:pt x="4331" y="4102"/>
                    <a:pt x="4331" y="4102"/>
                    <a:pt x="4331" y="4102"/>
                  </a:cubicBezTo>
                  <a:cubicBezTo>
                    <a:pt x="4369" y="4066"/>
                    <a:pt x="4388" y="4102"/>
                    <a:pt x="4426" y="4138"/>
                  </a:cubicBezTo>
                  <a:cubicBezTo>
                    <a:pt x="4445" y="4138"/>
                    <a:pt x="4445" y="4138"/>
                    <a:pt x="4464" y="4138"/>
                  </a:cubicBezTo>
                  <a:cubicBezTo>
                    <a:pt x="4464" y="4175"/>
                    <a:pt x="4464" y="4211"/>
                    <a:pt x="4445" y="4247"/>
                  </a:cubicBezTo>
                  <a:cubicBezTo>
                    <a:pt x="4445" y="4320"/>
                    <a:pt x="4502" y="4356"/>
                    <a:pt x="4520" y="4356"/>
                  </a:cubicBezTo>
                  <a:cubicBezTo>
                    <a:pt x="4520" y="4284"/>
                    <a:pt x="4483" y="4211"/>
                    <a:pt x="4520" y="4138"/>
                  </a:cubicBezTo>
                  <a:cubicBezTo>
                    <a:pt x="4520" y="4138"/>
                    <a:pt x="4558" y="4138"/>
                    <a:pt x="4558" y="4138"/>
                  </a:cubicBezTo>
                  <a:cubicBezTo>
                    <a:pt x="4577" y="4138"/>
                    <a:pt x="4577" y="4102"/>
                    <a:pt x="4596" y="4066"/>
                  </a:cubicBezTo>
                  <a:cubicBezTo>
                    <a:pt x="4615" y="4066"/>
                    <a:pt x="4615" y="4066"/>
                    <a:pt x="4634" y="4030"/>
                  </a:cubicBezTo>
                  <a:cubicBezTo>
                    <a:pt x="4634" y="4030"/>
                    <a:pt x="4634" y="3957"/>
                    <a:pt x="4615" y="3957"/>
                  </a:cubicBezTo>
                  <a:cubicBezTo>
                    <a:pt x="4596" y="3993"/>
                    <a:pt x="4577" y="3993"/>
                    <a:pt x="4558" y="3993"/>
                  </a:cubicBezTo>
                  <a:cubicBezTo>
                    <a:pt x="4558" y="3993"/>
                    <a:pt x="4558" y="3993"/>
                    <a:pt x="4558" y="3993"/>
                  </a:cubicBezTo>
                  <a:cubicBezTo>
                    <a:pt x="4577" y="3957"/>
                    <a:pt x="4577" y="3957"/>
                    <a:pt x="4577" y="3921"/>
                  </a:cubicBezTo>
                  <a:cubicBezTo>
                    <a:pt x="4596" y="3921"/>
                    <a:pt x="4596" y="3921"/>
                    <a:pt x="4634" y="3921"/>
                  </a:cubicBezTo>
                  <a:cubicBezTo>
                    <a:pt x="4634" y="3921"/>
                    <a:pt x="4653" y="3957"/>
                    <a:pt x="4653" y="3957"/>
                  </a:cubicBezTo>
                  <a:cubicBezTo>
                    <a:pt x="4653" y="3921"/>
                    <a:pt x="4653" y="3884"/>
                    <a:pt x="4653" y="3848"/>
                  </a:cubicBezTo>
                  <a:cubicBezTo>
                    <a:pt x="4653" y="3848"/>
                    <a:pt x="4653" y="3848"/>
                    <a:pt x="4653" y="3848"/>
                  </a:cubicBezTo>
                  <a:cubicBezTo>
                    <a:pt x="4615" y="3884"/>
                    <a:pt x="4596" y="3812"/>
                    <a:pt x="4577" y="3812"/>
                  </a:cubicBezTo>
                  <a:cubicBezTo>
                    <a:pt x="4558" y="3812"/>
                    <a:pt x="4558" y="3812"/>
                    <a:pt x="4558" y="3812"/>
                  </a:cubicBezTo>
                  <a:cubicBezTo>
                    <a:pt x="4520" y="3812"/>
                    <a:pt x="4445" y="3775"/>
                    <a:pt x="4445" y="3667"/>
                  </a:cubicBezTo>
                  <a:cubicBezTo>
                    <a:pt x="4464" y="3667"/>
                    <a:pt x="4464" y="3667"/>
                    <a:pt x="4483" y="3630"/>
                  </a:cubicBezTo>
                  <a:cubicBezTo>
                    <a:pt x="4464" y="3594"/>
                    <a:pt x="4445" y="3594"/>
                    <a:pt x="4426" y="3558"/>
                  </a:cubicBezTo>
                  <a:cubicBezTo>
                    <a:pt x="4445" y="3521"/>
                    <a:pt x="4445" y="3485"/>
                    <a:pt x="4464" y="3449"/>
                  </a:cubicBezTo>
                  <a:cubicBezTo>
                    <a:pt x="4483" y="3449"/>
                    <a:pt x="4502" y="3485"/>
                    <a:pt x="4520" y="3485"/>
                  </a:cubicBezTo>
                  <a:cubicBezTo>
                    <a:pt x="4520" y="3485"/>
                    <a:pt x="4520" y="3449"/>
                    <a:pt x="4520" y="3449"/>
                  </a:cubicBezTo>
                  <a:cubicBezTo>
                    <a:pt x="4502" y="3412"/>
                    <a:pt x="4502" y="3412"/>
                    <a:pt x="4483" y="3376"/>
                  </a:cubicBezTo>
                  <a:cubicBezTo>
                    <a:pt x="4502" y="3376"/>
                    <a:pt x="4502" y="3340"/>
                    <a:pt x="4520" y="3340"/>
                  </a:cubicBezTo>
                  <a:cubicBezTo>
                    <a:pt x="4577" y="3304"/>
                    <a:pt x="4634" y="3376"/>
                    <a:pt x="4653" y="3449"/>
                  </a:cubicBezTo>
                  <a:cubicBezTo>
                    <a:pt x="4672" y="3485"/>
                    <a:pt x="4653" y="3521"/>
                    <a:pt x="4653" y="3558"/>
                  </a:cubicBezTo>
                  <a:cubicBezTo>
                    <a:pt x="4672" y="3558"/>
                    <a:pt x="4729" y="3667"/>
                    <a:pt x="4747" y="3703"/>
                  </a:cubicBezTo>
                  <a:cubicBezTo>
                    <a:pt x="4747" y="3703"/>
                    <a:pt x="4729" y="3703"/>
                    <a:pt x="4729" y="3739"/>
                  </a:cubicBezTo>
                  <a:cubicBezTo>
                    <a:pt x="4710" y="3739"/>
                    <a:pt x="4710" y="3739"/>
                    <a:pt x="4691" y="3739"/>
                  </a:cubicBezTo>
                  <a:cubicBezTo>
                    <a:pt x="4691" y="3775"/>
                    <a:pt x="4691" y="3775"/>
                    <a:pt x="4691" y="3812"/>
                  </a:cubicBezTo>
                  <a:cubicBezTo>
                    <a:pt x="4691" y="3812"/>
                    <a:pt x="4710" y="3812"/>
                    <a:pt x="4729" y="3848"/>
                  </a:cubicBezTo>
                  <a:cubicBezTo>
                    <a:pt x="4747" y="3848"/>
                    <a:pt x="4747" y="3812"/>
                    <a:pt x="4747" y="3812"/>
                  </a:cubicBezTo>
                  <a:cubicBezTo>
                    <a:pt x="4766" y="3812"/>
                    <a:pt x="4804" y="3848"/>
                    <a:pt x="4804" y="3848"/>
                  </a:cubicBezTo>
                  <a:cubicBezTo>
                    <a:pt x="4804" y="3884"/>
                    <a:pt x="4804" y="3884"/>
                    <a:pt x="4785" y="3921"/>
                  </a:cubicBezTo>
                  <a:cubicBezTo>
                    <a:pt x="4785" y="3957"/>
                    <a:pt x="4804" y="3957"/>
                    <a:pt x="4804" y="3957"/>
                  </a:cubicBezTo>
                  <a:cubicBezTo>
                    <a:pt x="4823" y="3993"/>
                    <a:pt x="4823" y="4066"/>
                    <a:pt x="4823" y="4102"/>
                  </a:cubicBezTo>
                  <a:cubicBezTo>
                    <a:pt x="4880" y="4066"/>
                    <a:pt x="4861" y="3957"/>
                    <a:pt x="4899" y="3921"/>
                  </a:cubicBezTo>
                  <a:cubicBezTo>
                    <a:pt x="4937" y="3921"/>
                    <a:pt x="4993" y="4030"/>
                    <a:pt x="4974" y="4102"/>
                  </a:cubicBezTo>
                  <a:cubicBezTo>
                    <a:pt x="4974" y="4102"/>
                    <a:pt x="4956" y="4102"/>
                    <a:pt x="4937" y="4102"/>
                  </a:cubicBezTo>
                  <a:cubicBezTo>
                    <a:pt x="4937" y="4102"/>
                    <a:pt x="4937" y="4138"/>
                    <a:pt x="4937" y="4175"/>
                  </a:cubicBezTo>
                  <a:cubicBezTo>
                    <a:pt x="4937" y="4211"/>
                    <a:pt x="4993" y="4320"/>
                    <a:pt x="5012" y="4320"/>
                  </a:cubicBezTo>
                  <a:cubicBezTo>
                    <a:pt x="5031" y="4320"/>
                    <a:pt x="5050" y="4320"/>
                    <a:pt x="5069" y="4284"/>
                  </a:cubicBezTo>
                  <a:cubicBezTo>
                    <a:pt x="5069" y="4211"/>
                    <a:pt x="5088" y="4211"/>
                    <a:pt x="5107" y="4138"/>
                  </a:cubicBezTo>
                  <a:cubicBezTo>
                    <a:pt x="5126" y="4102"/>
                    <a:pt x="5107" y="4030"/>
                    <a:pt x="5126" y="3993"/>
                  </a:cubicBezTo>
                  <a:cubicBezTo>
                    <a:pt x="5145" y="3993"/>
                    <a:pt x="5164" y="4030"/>
                    <a:pt x="5182" y="3993"/>
                  </a:cubicBezTo>
                  <a:cubicBezTo>
                    <a:pt x="5182" y="3993"/>
                    <a:pt x="5182" y="3993"/>
                    <a:pt x="5182" y="3957"/>
                  </a:cubicBezTo>
                  <a:cubicBezTo>
                    <a:pt x="5164" y="3957"/>
                    <a:pt x="5145" y="3921"/>
                    <a:pt x="5126" y="3884"/>
                  </a:cubicBezTo>
                  <a:cubicBezTo>
                    <a:pt x="5126" y="3884"/>
                    <a:pt x="5126" y="3848"/>
                    <a:pt x="5126" y="3812"/>
                  </a:cubicBezTo>
                  <a:cubicBezTo>
                    <a:pt x="5126" y="3812"/>
                    <a:pt x="5145" y="3812"/>
                    <a:pt x="5145" y="3775"/>
                  </a:cubicBezTo>
                  <a:cubicBezTo>
                    <a:pt x="5201" y="3775"/>
                    <a:pt x="5220" y="3812"/>
                    <a:pt x="5258" y="3812"/>
                  </a:cubicBezTo>
                  <a:cubicBezTo>
                    <a:pt x="5258" y="3848"/>
                    <a:pt x="5277" y="3848"/>
                    <a:pt x="5296" y="3848"/>
                  </a:cubicBezTo>
                  <a:cubicBezTo>
                    <a:pt x="5296" y="3848"/>
                    <a:pt x="5315" y="3884"/>
                    <a:pt x="5334" y="3921"/>
                  </a:cubicBezTo>
                  <a:cubicBezTo>
                    <a:pt x="5353" y="3921"/>
                    <a:pt x="5353" y="3884"/>
                    <a:pt x="5353" y="3921"/>
                  </a:cubicBezTo>
                  <a:cubicBezTo>
                    <a:pt x="5372" y="3921"/>
                    <a:pt x="5372" y="4030"/>
                    <a:pt x="5372" y="4030"/>
                  </a:cubicBezTo>
                  <a:cubicBezTo>
                    <a:pt x="5372" y="4030"/>
                    <a:pt x="5353" y="4030"/>
                    <a:pt x="5353" y="4066"/>
                  </a:cubicBezTo>
                  <a:cubicBezTo>
                    <a:pt x="5334" y="4030"/>
                    <a:pt x="5334" y="4030"/>
                    <a:pt x="5334" y="3993"/>
                  </a:cubicBezTo>
                  <a:cubicBezTo>
                    <a:pt x="5315" y="3993"/>
                    <a:pt x="5315" y="4030"/>
                    <a:pt x="5296" y="4030"/>
                  </a:cubicBezTo>
                  <a:cubicBezTo>
                    <a:pt x="5296" y="4138"/>
                    <a:pt x="5353" y="4175"/>
                    <a:pt x="5391" y="4284"/>
                  </a:cubicBezTo>
                  <a:cubicBezTo>
                    <a:pt x="5391" y="4320"/>
                    <a:pt x="5334" y="4429"/>
                    <a:pt x="5315" y="4429"/>
                  </a:cubicBezTo>
                  <a:cubicBezTo>
                    <a:pt x="5296" y="4465"/>
                    <a:pt x="5277" y="4465"/>
                    <a:pt x="5277" y="4502"/>
                  </a:cubicBezTo>
                  <a:cubicBezTo>
                    <a:pt x="5220" y="4465"/>
                    <a:pt x="5220" y="4356"/>
                    <a:pt x="5164" y="4356"/>
                  </a:cubicBezTo>
                  <a:cubicBezTo>
                    <a:pt x="5164" y="4356"/>
                    <a:pt x="5164" y="4356"/>
                    <a:pt x="5145" y="4393"/>
                  </a:cubicBezTo>
                  <a:cubicBezTo>
                    <a:pt x="5164" y="4393"/>
                    <a:pt x="5164" y="4393"/>
                    <a:pt x="5164" y="4393"/>
                  </a:cubicBezTo>
                  <a:cubicBezTo>
                    <a:pt x="5182" y="4393"/>
                    <a:pt x="5220" y="4465"/>
                    <a:pt x="5239" y="4502"/>
                  </a:cubicBezTo>
                  <a:cubicBezTo>
                    <a:pt x="5220" y="4502"/>
                    <a:pt x="5201" y="4502"/>
                    <a:pt x="5182" y="4502"/>
                  </a:cubicBezTo>
                  <a:cubicBezTo>
                    <a:pt x="5145" y="4502"/>
                    <a:pt x="5145" y="4502"/>
                    <a:pt x="5126" y="4429"/>
                  </a:cubicBezTo>
                  <a:cubicBezTo>
                    <a:pt x="5107" y="4429"/>
                    <a:pt x="5069" y="4429"/>
                    <a:pt x="5050" y="4465"/>
                  </a:cubicBezTo>
                  <a:cubicBezTo>
                    <a:pt x="5050" y="4465"/>
                    <a:pt x="5031" y="4465"/>
                    <a:pt x="5031" y="4465"/>
                  </a:cubicBezTo>
                  <a:cubicBezTo>
                    <a:pt x="5031" y="4465"/>
                    <a:pt x="5031" y="4465"/>
                    <a:pt x="5050" y="4465"/>
                  </a:cubicBezTo>
                  <a:cubicBezTo>
                    <a:pt x="5050" y="4502"/>
                    <a:pt x="5069" y="4502"/>
                    <a:pt x="5088" y="4538"/>
                  </a:cubicBezTo>
                  <a:cubicBezTo>
                    <a:pt x="5088" y="4574"/>
                    <a:pt x="5012" y="4719"/>
                    <a:pt x="4974" y="4683"/>
                  </a:cubicBezTo>
                  <a:cubicBezTo>
                    <a:pt x="4956" y="4683"/>
                    <a:pt x="4956" y="4647"/>
                    <a:pt x="4937" y="4610"/>
                  </a:cubicBezTo>
                  <a:cubicBezTo>
                    <a:pt x="4918" y="4610"/>
                    <a:pt x="4899" y="4610"/>
                    <a:pt x="4899" y="4610"/>
                  </a:cubicBezTo>
                  <a:cubicBezTo>
                    <a:pt x="4880" y="4574"/>
                    <a:pt x="4880" y="4574"/>
                    <a:pt x="4861" y="4574"/>
                  </a:cubicBezTo>
                  <a:cubicBezTo>
                    <a:pt x="4842" y="4574"/>
                    <a:pt x="4804" y="4574"/>
                    <a:pt x="4785" y="4574"/>
                  </a:cubicBezTo>
                  <a:cubicBezTo>
                    <a:pt x="4785" y="4574"/>
                    <a:pt x="4804" y="4574"/>
                    <a:pt x="4804" y="4574"/>
                  </a:cubicBezTo>
                  <a:cubicBezTo>
                    <a:pt x="4823" y="4610"/>
                    <a:pt x="4842" y="4610"/>
                    <a:pt x="4861" y="4610"/>
                  </a:cubicBezTo>
                  <a:cubicBezTo>
                    <a:pt x="4880" y="4647"/>
                    <a:pt x="4899" y="4683"/>
                    <a:pt x="4918" y="4683"/>
                  </a:cubicBezTo>
                  <a:cubicBezTo>
                    <a:pt x="4937" y="4719"/>
                    <a:pt x="4974" y="4756"/>
                    <a:pt x="5012" y="4756"/>
                  </a:cubicBezTo>
                  <a:cubicBezTo>
                    <a:pt x="5012" y="4756"/>
                    <a:pt x="5012" y="4756"/>
                    <a:pt x="5012" y="4756"/>
                  </a:cubicBezTo>
                  <a:cubicBezTo>
                    <a:pt x="5012" y="4792"/>
                    <a:pt x="5012" y="4792"/>
                    <a:pt x="5012" y="4828"/>
                  </a:cubicBezTo>
                  <a:cubicBezTo>
                    <a:pt x="4993" y="4865"/>
                    <a:pt x="4937" y="4973"/>
                    <a:pt x="4899" y="4937"/>
                  </a:cubicBezTo>
                  <a:cubicBezTo>
                    <a:pt x="4880" y="4937"/>
                    <a:pt x="4861" y="4937"/>
                    <a:pt x="4842" y="4901"/>
                  </a:cubicBezTo>
                  <a:cubicBezTo>
                    <a:pt x="4842" y="4973"/>
                    <a:pt x="4861" y="5010"/>
                    <a:pt x="4861" y="5046"/>
                  </a:cubicBezTo>
                  <a:cubicBezTo>
                    <a:pt x="4804" y="5046"/>
                    <a:pt x="4785" y="5010"/>
                    <a:pt x="4747" y="4973"/>
                  </a:cubicBezTo>
                  <a:cubicBezTo>
                    <a:pt x="4710" y="4973"/>
                    <a:pt x="4672" y="4973"/>
                    <a:pt x="4634" y="4937"/>
                  </a:cubicBezTo>
                  <a:cubicBezTo>
                    <a:pt x="4634" y="4937"/>
                    <a:pt x="4634" y="4973"/>
                    <a:pt x="4634" y="4973"/>
                  </a:cubicBezTo>
                  <a:cubicBezTo>
                    <a:pt x="4634" y="4973"/>
                    <a:pt x="4634" y="4973"/>
                    <a:pt x="4653" y="4973"/>
                  </a:cubicBezTo>
                  <a:cubicBezTo>
                    <a:pt x="4672" y="4973"/>
                    <a:pt x="4691" y="5010"/>
                    <a:pt x="4710" y="5010"/>
                  </a:cubicBezTo>
                  <a:cubicBezTo>
                    <a:pt x="4747" y="5046"/>
                    <a:pt x="4785" y="5046"/>
                    <a:pt x="4804" y="5082"/>
                  </a:cubicBezTo>
                  <a:cubicBezTo>
                    <a:pt x="4804" y="5119"/>
                    <a:pt x="4804" y="5119"/>
                    <a:pt x="4804" y="5119"/>
                  </a:cubicBezTo>
                  <a:cubicBezTo>
                    <a:pt x="4785" y="5155"/>
                    <a:pt x="4785" y="5155"/>
                    <a:pt x="4766" y="5155"/>
                  </a:cubicBezTo>
                  <a:cubicBezTo>
                    <a:pt x="4729" y="5155"/>
                    <a:pt x="4710" y="5155"/>
                    <a:pt x="4691" y="5155"/>
                  </a:cubicBezTo>
                  <a:cubicBezTo>
                    <a:pt x="4691" y="5155"/>
                    <a:pt x="4691" y="5155"/>
                    <a:pt x="4691" y="5155"/>
                  </a:cubicBezTo>
                  <a:cubicBezTo>
                    <a:pt x="4691" y="5155"/>
                    <a:pt x="4691" y="5155"/>
                    <a:pt x="4691" y="5155"/>
                  </a:cubicBezTo>
                  <a:cubicBezTo>
                    <a:pt x="4710" y="5191"/>
                    <a:pt x="4710" y="5191"/>
                    <a:pt x="4729" y="5191"/>
                  </a:cubicBezTo>
                  <a:cubicBezTo>
                    <a:pt x="4729" y="5228"/>
                    <a:pt x="4729" y="5228"/>
                    <a:pt x="4729" y="5228"/>
                  </a:cubicBezTo>
                  <a:cubicBezTo>
                    <a:pt x="4710" y="5264"/>
                    <a:pt x="4653" y="5300"/>
                    <a:pt x="4634" y="5336"/>
                  </a:cubicBezTo>
                  <a:cubicBezTo>
                    <a:pt x="4634" y="5373"/>
                    <a:pt x="4634" y="5409"/>
                    <a:pt x="4634" y="5409"/>
                  </a:cubicBezTo>
                  <a:cubicBezTo>
                    <a:pt x="4634" y="5445"/>
                    <a:pt x="4615" y="5409"/>
                    <a:pt x="4596" y="5445"/>
                  </a:cubicBezTo>
                  <a:cubicBezTo>
                    <a:pt x="4577" y="5518"/>
                    <a:pt x="4520" y="5772"/>
                    <a:pt x="4558" y="5881"/>
                  </a:cubicBezTo>
                  <a:cubicBezTo>
                    <a:pt x="4596" y="5917"/>
                    <a:pt x="4615" y="5881"/>
                    <a:pt x="4653" y="5917"/>
                  </a:cubicBezTo>
                  <a:cubicBezTo>
                    <a:pt x="4672" y="5954"/>
                    <a:pt x="4691" y="6063"/>
                    <a:pt x="4691" y="6135"/>
                  </a:cubicBezTo>
                  <a:cubicBezTo>
                    <a:pt x="4691" y="6135"/>
                    <a:pt x="4691" y="6171"/>
                    <a:pt x="4691" y="6208"/>
                  </a:cubicBezTo>
                  <a:cubicBezTo>
                    <a:pt x="4729" y="6208"/>
                    <a:pt x="4747" y="6135"/>
                    <a:pt x="4804" y="6171"/>
                  </a:cubicBezTo>
                  <a:cubicBezTo>
                    <a:pt x="4861" y="6171"/>
                    <a:pt x="4937" y="6244"/>
                    <a:pt x="4974" y="6317"/>
                  </a:cubicBezTo>
                  <a:cubicBezTo>
                    <a:pt x="4974" y="6317"/>
                    <a:pt x="4993" y="6353"/>
                    <a:pt x="4993" y="6389"/>
                  </a:cubicBezTo>
                  <a:cubicBezTo>
                    <a:pt x="5031" y="6389"/>
                    <a:pt x="5069" y="6426"/>
                    <a:pt x="5088" y="6426"/>
                  </a:cubicBezTo>
                  <a:cubicBezTo>
                    <a:pt x="5107" y="6426"/>
                    <a:pt x="5126" y="6462"/>
                    <a:pt x="5145" y="6462"/>
                  </a:cubicBezTo>
                  <a:cubicBezTo>
                    <a:pt x="5182" y="6498"/>
                    <a:pt x="5296" y="6462"/>
                    <a:pt x="5334" y="6534"/>
                  </a:cubicBezTo>
                  <a:cubicBezTo>
                    <a:pt x="5315" y="6571"/>
                    <a:pt x="5315" y="6607"/>
                    <a:pt x="5315" y="6643"/>
                  </a:cubicBezTo>
                  <a:cubicBezTo>
                    <a:pt x="5315" y="6680"/>
                    <a:pt x="5315" y="6680"/>
                    <a:pt x="5334" y="6716"/>
                  </a:cubicBezTo>
                  <a:cubicBezTo>
                    <a:pt x="5334" y="6789"/>
                    <a:pt x="5315" y="6825"/>
                    <a:pt x="5315" y="6861"/>
                  </a:cubicBezTo>
                  <a:cubicBezTo>
                    <a:pt x="5334" y="6897"/>
                    <a:pt x="5353" y="6897"/>
                    <a:pt x="5353" y="7006"/>
                  </a:cubicBezTo>
                  <a:cubicBezTo>
                    <a:pt x="5391" y="7006"/>
                    <a:pt x="5428" y="7043"/>
                    <a:pt x="5447" y="7115"/>
                  </a:cubicBezTo>
                  <a:cubicBezTo>
                    <a:pt x="5466" y="7115"/>
                    <a:pt x="5485" y="7188"/>
                    <a:pt x="5504" y="7188"/>
                  </a:cubicBezTo>
                  <a:cubicBezTo>
                    <a:pt x="5504" y="7152"/>
                    <a:pt x="5485" y="7152"/>
                    <a:pt x="5485" y="7115"/>
                  </a:cubicBezTo>
                  <a:cubicBezTo>
                    <a:pt x="5485" y="7115"/>
                    <a:pt x="5504" y="7079"/>
                    <a:pt x="5504" y="7079"/>
                  </a:cubicBezTo>
                  <a:cubicBezTo>
                    <a:pt x="5523" y="7079"/>
                    <a:pt x="5523" y="7115"/>
                    <a:pt x="5542" y="7152"/>
                  </a:cubicBezTo>
                  <a:cubicBezTo>
                    <a:pt x="5542" y="7115"/>
                    <a:pt x="5542" y="7079"/>
                    <a:pt x="5542" y="7043"/>
                  </a:cubicBezTo>
                  <a:cubicBezTo>
                    <a:pt x="5580" y="7006"/>
                    <a:pt x="5542" y="6934"/>
                    <a:pt x="5542" y="6861"/>
                  </a:cubicBezTo>
                  <a:cubicBezTo>
                    <a:pt x="5542" y="6825"/>
                    <a:pt x="5542" y="6825"/>
                    <a:pt x="5542" y="6825"/>
                  </a:cubicBezTo>
                  <a:cubicBezTo>
                    <a:pt x="5523" y="6789"/>
                    <a:pt x="5523" y="6752"/>
                    <a:pt x="5523" y="6716"/>
                  </a:cubicBezTo>
                  <a:cubicBezTo>
                    <a:pt x="5523" y="6716"/>
                    <a:pt x="5523" y="6716"/>
                    <a:pt x="5542" y="6716"/>
                  </a:cubicBezTo>
                  <a:cubicBezTo>
                    <a:pt x="5542" y="6680"/>
                    <a:pt x="5523" y="6680"/>
                    <a:pt x="5504" y="6680"/>
                  </a:cubicBezTo>
                  <a:cubicBezTo>
                    <a:pt x="5504" y="6643"/>
                    <a:pt x="5485" y="6607"/>
                    <a:pt x="5485" y="6571"/>
                  </a:cubicBezTo>
                  <a:cubicBezTo>
                    <a:pt x="5580" y="6534"/>
                    <a:pt x="5750" y="6317"/>
                    <a:pt x="5655" y="6063"/>
                  </a:cubicBezTo>
                  <a:cubicBezTo>
                    <a:pt x="5636" y="6026"/>
                    <a:pt x="5561" y="5954"/>
                    <a:pt x="5561" y="5917"/>
                  </a:cubicBezTo>
                  <a:cubicBezTo>
                    <a:pt x="5580" y="5881"/>
                    <a:pt x="5580" y="5845"/>
                    <a:pt x="5599" y="5808"/>
                  </a:cubicBezTo>
                  <a:cubicBezTo>
                    <a:pt x="5599" y="5772"/>
                    <a:pt x="5599" y="5772"/>
                    <a:pt x="5599" y="5736"/>
                  </a:cubicBezTo>
                  <a:cubicBezTo>
                    <a:pt x="5618" y="5736"/>
                    <a:pt x="5618" y="5736"/>
                    <a:pt x="5636" y="5736"/>
                  </a:cubicBezTo>
                  <a:cubicBezTo>
                    <a:pt x="5636" y="5699"/>
                    <a:pt x="5636" y="5663"/>
                    <a:pt x="5618" y="5663"/>
                  </a:cubicBezTo>
                  <a:cubicBezTo>
                    <a:pt x="5618" y="5627"/>
                    <a:pt x="5618" y="5627"/>
                    <a:pt x="5618" y="5627"/>
                  </a:cubicBezTo>
                  <a:cubicBezTo>
                    <a:pt x="5618" y="5591"/>
                    <a:pt x="5618" y="5591"/>
                    <a:pt x="5618" y="5554"/>
                  </a:cubicBezTo>
                  <a:cubicBezTo>
                    <a:pt x="5599" y="5554"/>
                    <a:pt x="5599" y="5554"/>
                    <a:pt x="5580" y="5554"/>
                  </a:cubicBezTo>
                  <a:cubicBezTo>
                    <a:pt x="5580" y="5554"/>
                    <a:pt x="5580" y="5554"/>
                    <a:pt x="5580" y="5554"/>
                  </a:cubicBezTo>
                  <a:cubicBezTo>
                    <a:pt x="5580" y="5518"/>
                    <a:pt x="5618" y="5482"/>
                    <a:pt x="5618" y="5409"/>
                  </a:cubicBezTo>
                  <a:cubicBezTo>
                    <a:pt x="5599" y="5373"/>
                    <a:pt x="5599" y="5373"/>
                    <a:pt x="5580" y="5336"/>
                  </a:cubicBezTo>
                  <a:cubicBezTo>
                    <a:pt x="5580" y="5300"/>
                    <a:pt x="5599" y="5228"/>
                    <a:pt x="5636" y="5228"/>
                  </a:cubicBezTo>
                  <a:cubicBezTo>
                    <a:pt x="5674" y="5228"/>
                    <a:pt x="5712" y="5264"/>
                    <a:pt x="5750" y="5300"/>
                  </a:cubicBezTo>
                  <a:cubicBezTo>
                    <a:pt x="5788" y="5300"/>
                    <a:pt x="5844" y="5228"/>
                    <a:pt x="5863" y="5264"/>
                  </a:cubicBezTo>
                  <a:cubicBezTo>
                    <a:pt x="5901" y="5264"/>
                    <a:pt x="5939" y="5373"/>
                    <a:pt x="5977" y="5409"/>
                  </a:cubicBezTo>
                  <a:cubicBezTo>
                    <a:pt x="5958" y="5445"/>
                    <a:pt x="5958" y="5445"/>
                    <a:pt x="5977" y="5445"/>
                  </a:cubicBezTo>
                  <a:cubicBezTo>
                    <a:pt x="6015" y="5482"/>
                    <a:pt x="6034" y="5518"/>
                    <a:pt x="6071" y="5518"/>
                  </a:cubicBezTo>
                  <a:cubicBezTo>
                    <a:pt x="6090" y="5518"/>
                    <a:pt x="6109" y="5518"/>
                    <a:pt x="6109" y="5518"/>
                  </a:cubicBezTo>
                  <a:cubicBezTo>
                    <a:pt x="6109" y="5518"/>
                    <a:pt x="6109" y="5518"/>
                    <a:pt x="6109" y="5518"/>
                  </a:cubicBezTo>
                  <a:cubicBezTo>
                    <a:pt x="6109" y="5554"/>
                    <a:pt x="6109" y="5554"/>
                    <a:pt x="6109" y="5554"/>
                  </a:cubicBezTo>
                  <a:cubicBezTo>
                    <a:pt x="6071" y="5591"/>
                    <a:pt x="6128" y="5808"/>
                    <a:pt x="6109" y="5845"/>
                  </a:cubicBezTo>
                  <a:cubicBezTo>
                    <a:pt x="6109" y="5845"/>
                    <a:pt x="6090" y="5845"/>
                    <a:pt x="6090" y="5845"/>
                  </a:cubicBezTo>
                  <a:cubicBezTo>
                    <a:pt x="6090" y="5881"/>
                    <a:pt x="6090" y="5917"/>
                    <a:pt x="6090" y="5917"/>
                  </a:cubicBezTo>
                  <a:cubicBezTo>
                    <a:pt x="6090" y="5917"/>
                    <a:pt x="6090" y="5917"/>
                    <a:pt x="6090" y="5917"/>
                  </a:cubicBezTo>
                  <a:cubicBezTo>
                    <a:pt x="6147" y="5881"/>
                    <a:pt x="6166" y="5845"/>
                    <a:pt x="6204" y="5954"/>
                  </a:cubicBezTo>
                  <a:cubicBezTo>
                    <a:pt x="6204" y="5954"/>
                    <a:pt x="6204" y="5954"/>
                    <a:pt x="6185" y="5990"/>
                  </a:cubicBezTo>
                  <a:cubicBezTo>
                    <a:pt x="6204" y="5990"/>
                    <a:pt x="6204" y="5990"/>
                    <a:pt x="6204" y="5990"/>
                  </a:cubicBezTo>
                  <a:cubicBezTo>
                    <a:pt x="6223" y="5990"/>
                    <a:pt x="6261" y="5990"/>
                    <a:pt x="6280" y="5954"/>
                  </a:cubicBezTo>
                  <a:cubicBezTo>
                    <a:pt x="6280" y="5917"/>
                    <a:pt x="6298" y="5917"/>
                    <a:pt x="6298" y="5881"/>
                  </a:cubicBezTo>
                  <a:cubicBezTo>
                    <a:pt x="6317" y="5881"/>
                    <a:pt x="6317" y="5917"/>
                    <a:pt x="6336" y="5954"/>
                  </a:cubicBezTo>
                  <a:cubicBezTo>
                    <a:pt x="6336" y="5954"/>
                    <a:pt x="6336" y="5954"/>
                    <a:pt x="6336" y="5954"/>
                  </a:cubicBezTo>
                  <a:cubicBezTo>
                    <a:pt x="6336" y="5845"/>
                    <a:pt x="6355" y="5845"/>
                    <a:pt x="6374" y="5808"/>
                  </a:cubicBezTo>
                  <a:cubicBezTo>
                    <a:pt x="6336" y="5699"/>
                    <a:pt x="6355" y="5736"/>
                    <a:pt x="6393" y="5699"/>
                  </a:cubicBezTo>
                  <a:cubicBezTo>
                    <a:pt x="6393" y="5699"/>
                    <a:pt x="6393" y="5663"/>
                    <a:pt x="6412" y="5663"/>
                  </a:cubicBezTo>
                  <a:cubicBezTo>
                    <a:pt x="6412" y="5663"/>
                    <a:pt x="6412" y="5663"/>
                    <a:pt x="6412" y="5663"/>
                  </a:cubicBezTo>
                  <a:cubicBezTo>
                    <a:pt x="6431" y="5663"/>
                    <a:pt x="6488" y="5845"/>
                    <a:pt x="6525" y="5917"/>
                  </a:cubicBezTo>
                  <a:cubicBezTo>
                    <a:pt x="6506" y="5917"/>
                    <a:pt x="6506" y="5917"/>
                    <a:pt x="6506" y="5954"/>
                  </a:cubicBezTo>
                  <a:cubicBezTo>
                    <a:pt x="6506" y="5954"/>
                    <a:pt x="6525" y="5954"/>
                    <a:pt x="6525" y="5954"/>
                  </a:cubicBezTo>
                  <a:cubicBezTo>
                    <a:pt x="6525" y="6063"/>
                    <a:pt x="6582" y="6026"/>
                    <a:pt x="6582" y="6099"/>
                  </a:cubicBezTo>
                  <a:cubicBezTo>
                    <a:pt x="6582" y="6099"/>
                    <a:pt x="6563" y="6099"/>
                    <a:pt x="6563" y="6135"/>
                  </a:cubicBezTo>
                  <a:cubicBezTo>
                    <a:pt x="6582" y="6171"/>
                    <a:pt x="6601" y="6171"/>
                    <a:pt x="6620" y="6208"/>
                  </a:cubicBezTo>
                  <a:cubicBezTo>
                    <a:pt x="6620" y="6208"/>
                    <a:pt x="6620" y="6244"/>
                    <a:pt x="6601" y="6244"/>
                  </a:cubicBezTo>
                  <a:cubicBezTo>
                    <a:pt x="6601" y="6244"/>
                    <a:pt x="6563" y="6208"/>
                    <a:pt x="6563" y="6244"/>
                  </a:cubicBezTo>
                  <a:cubicBezTo>
                    <a:pt x="6544" y="6244"/>
                    <a:pt x="6544" y="6244"/>
                    <a:pt x="6544" y="6244"/>
                  </a:cubicBezTo>
                  <a:cubicBezTo>
                    <a:pt x="6563" y="6244"/>
                    <a:pt x="6582" y="6317"/>
                    <a:pt x="6582" y="6353"/>
                  </a:cubicBezTo>
                  <a:cubicBezTo>
                    <a:pt x="6601" y="6353"/>
                    <a:pt x="6601" y="6353"/>
                    <a:pt x="6601" y="6353"/>
                  </a:cubicBezTo>
                  <a:cubicBezTo>
                    <a:pt x="6620" y="6353"/>
                    <a:pt x="6677" y="6426"/>
                    <a:pt x="6677" y="6462"/>
                  </a:cubicBezTo>
                  <a:cubicBezTo>
                    <a:pt x="6677" y="6462"/>
                    <a:pt x="6658" y="6498"/>
                    <a:pt x="6658" y="6534"/>
                  </a:cubicBezTo>
                  <a:cubicBezTo>
                    <a:pt x="6677" y="6534"/>
                    <a:pt x="6696" y="6498"/>
                    <a:pt x="6715" y="6498"/>
                  </a:cubicBezTo>
                  <a:cubicBezTo>
                    <a:pt x="6733" y="6498"/>
                    <a:pt x="6752" y="6534"/>
                    <a:pt x="6790" y="6571"/>
                  </a:cubicBezTo>
                  <a:cubicBezTo>
                    <a:pt x="6809" y="6571"/>
                    <a:pt x="6828" y="6607"/>
                    <a:pt x="6847" y="6607"/>
                  </a:cubicBezTo>
                  <a:cubicBezTo>
                    <a:pt x="6847" y="6643"/>
                    <a:pt x="6809" y="6643"/>
                    <a:pt x="6790" y="6643"/>
                  </a:cubicBezTo>
                  <a:cubicBezTo>
                    <a:pt x="6771" y="6680"/>
                    <a:pt x="6752" y="6716"/>
                    <a:pt x="6733" y="6716"/>
                  </a:cubicBezTo>
                  <a:cubicBezTo>
                    <a:pt x="6715" y="6716"/>
                    <a:pt x="6715" y="6716"/>
                    <a:pt x="6696" y="6716"/>
                  </a:cubicBezTo>
                  <a:cubicBezTo>
                    <a:pt x="6696" y="6752"/>
                    <a:pt x="6677" y="6789"/>
                    <a:pt x="6677" y="6825"/>
                  </a:cubicBezTo>
                  <a:cubicBezTo>
                    <a:pt x="6696" y="6789"/>
                    <a:pt x="6733" y="6789"/>
                    <a:pt x="6752" y="6752"/>
                  </a:cubicBezTo>
                  <a:cubicBezTo>
                    <a:pt x="6790" y="6716"/>
                    <a:pt x="6828" y="6607"/>
                    <a:pt x="6866" y="6716"/>
                  </a:cubicBezTo>
                  <a:cubicBezTo>
                    <a:pt x="6866" y="6716"/>
                    <a:pt x="6866" y="6752"/>
                    <a:pt x="6866" y="6752"/>
                  </a:cubicBezTo>
                  <a:cubicBezTo>
                    <a:pt x="6866" y="6752"/>
                    <a:pt x="6866" y="6752"/>
                    <a:pt x="6866" y="6789"/>
                  </a:cubicBezTo>
                  <a:cubicBezTo>
                    <a:pt x="6885" y="6752"/>
                    <a:pt x="6885" y="6752"/>
                    <a:pt x="6904" y="6752"/>
                  </a:cubicBezTo>
                  <a:cubicBezTo>
                    <a:pt x="6923" y="6752"/>
                    <a:pt x="6960" y="6789"/>
                    <a:pt x="6960" y="6825"/>
                  </a:cubicBezTo>
                  <a:cubicBezTo>
                    <a:pt x="6942" y="6861"/>
                    <a:pt x="6942" y="6897"/>
                    <a:pt x="6942" y="6934"/>
                  </a:cubicBezTo>
                  <a:cubicBezTo>
                    <a:pt x="6942" y="6934"/>
                    <a:pt x="6960" y="6970"/>
                    <a:pt x="6960" y="6970"/>
                  </a:cubicBezTo>
                  <a:cubicBezTo>
                    <a:pt x="6960" y="6970"/>
                    <a:pt x="6960" y="6970"/>
                    <a:pt x="6960" y="7006"/>
                  </a:cubicBezTo>
                  <a:cubicBezTo>
                    <a:pt x="6942" y="7006"/>
                    <a:pt x="6904" y="7079"/>
                    <a:pt x="6885" y="7079"/>
                  </a:cubicBezTo>
                  <a:cubicBezTo>
                    <a:pt x="6847" y="7115"/>
                    <a:pt x="6809" y="7115"/>
                    <a:pt x="6790" y="7115"/>
                  </a:cubicBezTo>
                  <a:cubicBezTo>
                    <a:pt x="6771" y="7152"/>
                    <a:pt x="6752" y="7188"/>
                    <a:pt x="6733" y="7224"/>
                  </a:cubicBezTo>
                  <a:cubicBezTo>
                    <a:pt x="6696" y="7261"/>
                    <a:pt x="6658" y="7261"/>
                    <a:pt x="6601" y="7297"/>
                  </a:cubicBezTo>
                  <a:cubicBezTo>
                    <a:pt x="6563" y="7297"/>
                    <a:pt x="6525" y="7261"/>
                    <a:pt x="6506" y="7261"/>
                  </a:cubicBezTo>
                  <a:cubicBezTo>
                    <a:pt x="6469" y="7261"/>
                    <a:pt x="6431" y="7297"/>
                    <a:pt x="6393" y="7261"/>
                  </a:cubicBezTo>
                  <a:cubicBezTo>
                    <a:pt x="6374" y="7261"/>
                    <a:pt x="6317" y="7261"/>
                    <a:pt x="6298" y="7297"/>
                  </a:cubicBezTo>
                  <a:cubicBezTo>
                    <a:pt x="6261" y="7297"/>
                    <a:pt x="6261" y="7369"/>
                    <a:pt x="6242" y="7406"/>
                  </a:cubicBezTo>
                  <a:cubicBezTo>
                    <a:pt x="6223" y="7442"/>
                    <a:pt x="6204" y="7442"/>
                    <a:pt x="6185" y="7442"/>
                  </a:cubicBezTo>
                  <a:cubicBezTo>
                    <a:pt x="6109" y="7515"/>
                    <a:pt x="6053" y="7696"/>
                    <a:pt x="6015" y="7805"/>
                  </a:cubicBezTo>
                  <a:cubicBezTo>
                    <a:pt x="6053" y="7769"/>
                    <a:pt x="6090" y="7660"/>
                    <a:pt x="6128" y="7624"/>
                  </a:cubicBezTo>
                  <a:cubicBezTo>
                    <a:pt x="6166" y="7551"/>
                    <a:pt x="6242" y="7515"/>
                    <a:pt x="6298" y="7478"/>
                  </a:cubicBezTo>
                  <a:cubicBezTo>
                    <a:pt x="6355" y="7442"/>
                    <a:pt x="6412" y="7442"/>
                    <a:pt x="6431" y="7515"/>
                  </a:cubicBezTo>
                  <a:cubicBezTo>
                    <a:pt x="6431" y="7551"/>
                    <a:pt x="6374" y="7624"/>
                    <a:pt x="6355" y="7624"/>
                  </a:cubicBezTo>
                  <a:cubicBezTo>
                    <a:pt x="6355" y="7624"/>
                    <a:pt x="6336" y="7624"/>
                    <a:pt x="6336" y="7587"/>
                  </a:cubicBezTo>
                  <a:cubicBezTo>
                    <a:pt x="6317" y="7587"/>
                    <a:pt x="6298" y="7624"/>
                    <a:pt x="6298" y="7624"/>
                  </a:cubicBezTo>
                  <a:cubicBezTo>
                    <a:pt x="6298" y="7624"/>
                    <a:pt x="6298" y="7624"/>
                    <a:pt x="6298" y="7624"/>
                  </a:cubicBezTo>
                  <a:cubicBezTo>
                    <a:pt x="6317" y="7624"/>
                    <a:pt x="6336" y="7660"/>
                    <a:pt x="6355" y="7696"/>
                  </a:cubicBezTo>
                  <a:cubicBezTo>
                    <a:pt x="6355" y="7660"/>
                    <a:pt x="6374" y="7660"/>
                    <a:pt x="6393" y="7660"/>
                  </a:cubicBezTo>
                  <a:cubicBezTo>
                    <a:pt x="6393" y="7660"/>
                    <a:pt x="6393" y="7660"/>
                    <a:pt x="6393" y="7660"/>
                  </a:cubicBezTo>
                  <a:cubicBezTo>
                    <a:pt x="6393" y="7660"/>
                    <a:pt x="6393" y="7660"/>
                    <a:pt x="6393" y="7660"/>
                  </a:cubicBezTo>
                  <a:cubicBezTo>
                    <a:pt x="6393" y="7660"/>
                    <a:pt x="6412" y="7660"/>
                    <a:pt x="6412" y="7660"/>
                  </a:cubicBezTo>
                  <a:cubicBezTo>
                    <a:pt x="6393" y="7660"/>
                    <a:pt x="6393" y="7696"/>
                    <a:pt x="6393" y="7696"/>
                  </a:cubicBezTo>
                  <a:cubicBezTo>
                    <a:pt x="6393" y="7732"/>
                    <a:pt x="6374" y="7732"/>
                    <a:pt x="6374" y="7769"/>
                  </a:cubicBezTo>
                  <a:cubicBezTo>
                    <a:pt x="6374" y="7769"/>
                    <a:pt x="6393" y="7769"/>
                    <a:pt x="6393" y="7769"/>
                  </a:cubicBezTo>
                  <a:cubicBezTo>
                    <a:pt x="6393" y="7805"/>
                    <a:pt x="6393" y="7805"/>
                    <a:pt x="6393" y="7841"/>
                  </a:cubicBezTo>
                  <a:cubicBezTo>
                    <a:pt x="6393" y="7805"/>
                    <a:pt x="6393" y="7805"/>
                    <a:pt x="6412" y="7841"/>
                  </a:cubicBezTo>
                  <a:cubicBezTo>
                    <a:pt x="6393" y="7914"/>
                    <a:pt x="6431" y="7878"/>
                    <a:pt x="6469" y="7914"/>
                  </a:cubicBezTo>
                  <a:cubicBezTo>
                    <a:pt x="6469" y="7914"/>
                    <a:pt x="6469" y="7914"/>
                    <a:pt x="6450" y="7914"/>
                  </a:cubicBezTo>
                  <a:cubicBezTo>
                    <a:pt x="6450" y="7914"/>
                    <a:pt x="6450" y="7914"/>
                    <a:pt x="6450" y="7914"/>
                  </a:cubicBezTo>
                  <a:cubicBezTo>
                    <a:pt x="6450" y="7914"/>
                    <a:pt x="6450" y="7914"/>
                    <a:pt x="6450" y="7914"/>
                  </a:cubicBezTo>
                  <a:cubicBezTo>
                    <a:pt x="6450" y="7914"/>
                    <a:pt x="6450" y="7914"/>
                    <a:pt x="6450" y="7914"/>
                  </a:cubicBezTo>
                  <a:cubicBezTo>
                    <a:pt x="6450" y="7914"/>
                    <a:pt x="6450" y="7914"/>
                    <a:pt x="6450" y="7914"/>
                  </a:cubicBezTo>
                  <a:cubicBezTo>
                    <a:pt x="6450" y="7914"/>
                    <a:pt x="6450" y="7950"/>
                    <a:pt x="6469" y="7950"/>
                  </a:cubicBezTo>
                  <a:cubicBezTo>
                    <a:pt x="6469" y="7950"/>
                    <a:pt x="6469" y="7950"/>
                    <a:pt x="6488" y="7950"/>
                  </a:cubicBezTo>
                  <a:cubicBezTo>
                    <a:pt x="6488" y="7950"/>
                    <a:pt x="6488" y="7950"/>
                    <a:pt x="6488" y="7950"/>
                  </a:cubicBezTo>
                  <a:cubicBezTo>
                    <a:pt x="6506" y="7950"/>
                    <a:pt x="6506" y="7950"/>
                    <a:pt x="6525" y="7950"/>
                  </a:cubicBezTo>
                  <a:cubicBezTo>
                    <a:pt x="6525" y="7950"/>
                    <a:pt x="6525" y="7950"/>
                    <a:pt x="6525" y="7950"/>
                  </a:cubicBezTo>
                  <a:cubicBezTo>
                    <a:pt x="6525" y="7950"/>
                    <a:pt x="6525" y="7950"/>
                    <a:pt x="6525" y="7950"/>
                  </a:cubicBezTo>
                  <a:cubicBezTo>
                    <a:pt x="6525" y="7950"/>
                    <a:pt x="6525" y="7987"/>
                    <a:pt x="6525" y="7987"/>
                  </a:cubicBezTo>
                  <a:cubicBezTo>
                    <a:pt x="6525" y="7987"/>
                    <a:pt x="6544" y="7987"/>
                    <a:pt x="6544" y="7987"/>
                  </a:cubicBezTo>
                  <a:cubicBezTo>
                    <a:pt x="6563" y="7950"/>
                    <a:pt x="6563" y="7950"/>
                    <a:pt x="6582" y="7950"/>
                  </a:cubicBezTo>
                  <a:cubicBezTo>
                    <a:pt x="6582" y="7987"/>
                    <a:pt x="6582" y="7950"/>
                    <a:pt x="6601" y="7987"/>
                  </a:cubicBezTo>
                  <a:cubicBezTo>
                    <a:pt x="6601" y="7987"/>
                    <a:pt x="6620" y="7987"/>
                    <a:pt x="6620" y="7987"/>
                  </a:cubicBezTo>
                  <a:cubicBezTo>
                    <a:pt x="6620" y="7987"/>
                    <a:pt x="6620" y="7987"/>
                    <a:pt x="6620" y="8023"/>
                  </a:cubicBezTo>
                  <a:cubicBezTo>
                    <a:pt x="6601" y="8023"/>
                    <a:pt x="6601" y="8023"/>
                    <a:pt x="6601" y="8023"/>
                  </a:cubicBezTo>
                  <a:cubicBezTo>
                    <a:pt x="6601" y="8023"/>
                    <a:pt x="6601" y="8023"/>
                    <a:pt x="6601" y="8023"/>
                  </a:cubicBezTo>
                  <a:cubicBezTo>
                    <a:pt x="6620" y="8023"/>
                    <a:pt x="6639" y="8023"/>
                    <a:pt x="6639" y="8023"/>
                  </a:cubicBezTo>
                  <a:cubicBezTo>
                    <a:pt x="6639" y="8023"/>
                    <a:pt x="6620" y="8059"/>
                    <a:pt x="6620" y="8059"/>
                  </a:cubicBezTo>
                  <a:cubicBezTo>
                    <a:pt x="6620" y="8023"/>
                    <a:pt x="6620" y="8023"/>
                    <a:pt x="6620" y="8023"/>
                  </a:cubicBezTo>
                  <a:cubicBezTo>
                    <a:pt x="6620" y="8059"/>
                    <a:pt x="6601" y="8059"/>
                    <a:pt x="6601" y="8059"/>
                  </a:cubicBezTo>
                  <a:cubicBezTo>
                    <a:pt x="6601" y="8059"/>
                    <a:pt x="6620" y="8059"/>
                    <a:pt x="6620" y="8059"/>
                  </a:cubicBezTo>
                  <a:cubicBezTo>
                    <a:pt x="6601" y="8059"/>
                    <a:pt x="6601" y="8059"/>
                    <a:pt x="6582" y="8059"/>
                  </a:cubicBezTo>
                  <a:cubicBezTo>
                    <a:pt x="6601" y="8059"/>
                    <a:pt x="6601" y="8059"/>
                    <a:pt x="6601" y="8059"/>
                  </a:cubicBezTo>
                  <a:cubicBezTo>
                    <a:pt x="6563" y="8059"/>
                    <a:pt x="6525" y="8095"/>
                    <a:pt x="6506" y="8132"/>
                  </a:cubicBezTo>
                  <a:cubicBezTo>
                    <a:pt x="6506" y="8095"/>
                    <a:pt x="6506" y="8095"/>
                    <a:pt x="6506" y="8095"/>
                  </a:cubicBezTo>
                  <a:cubicBezTo>
                    <a:pt x="6488" y="8095"/>
                    <a:pt x="6488" y="8095"/>
                    <a:pt x="6488" y="8095"/>
                  </a:cubicBezTo>
                  <a:cubicBezTo>
                    <a:pt x="6488" y="8132"/>
                    <a:pt x="6488" y="8132"/>
                    <a:pt x="6488" y="8132"/>
                  </a:cubicBezTo>
                  <a:cubicBezTo>
                    <a:pt x="6488" y="8132"/>
                    <a:pt x="6488" y="8132"/>
                    <a:pt x="6488" y="8132"/>
                  </a:cubicBezTo>
                  <a:cubicBezTo>
                    <a:pt x="6488" y="8132"/>
                    <a:pt x="6488" y="8132"/>
                    <a:pt x="6469" y="8132"/>
                  </a:cubicBezTo>
                  <a:cubicBezTo>
                    <a:pt x="6469" y="8132"/>
                    <a:pt x="6469" y="8132"/>
                    <a:pt x="6450" y="8132"/>
                  </a:cubicBezTo>
                  <a:cubicBezTo>
                    <a:pt x="6450" y="8132"/>
                    <a:pt x="6450" y="8132"/>
                    <a:pt x="6450" y="8132"/>
                  </a:cubicBezTo>
                  <a:cubicBezTo>
                    <a:pt x="6450" y="8132"/>
                    <a:pt x="6450" y="8132"/>
                    <a:pt x="6450" y="8132"/>
                  </a:cubicBezTo>
                  <a:cubicBezTo>
                    <a:pt x="6450" y="8132"/>
                    <a:pt x="6450" y="8132"/>
                    <a:pt x="6450" y="8132"/>
                  </a:cubicBezTo>
                  <a:cubicBezTo>
                    <a:pt x="6450" y="8132"/>
                    <a:pt x="6450" y="8132"/>
                    <a:pt x="6450" y="8132"/>
                  </a:cubicBezTo>
                  <a:cubicBezTo>
                    <a:pt x="6431" y="8132"/>
                    <a:pt x="6431" y="8132"/>
                    <a:pt x="6431" y="8132"/>
                  </a:cubicBezTo>
                  <a:cubicBezTo>
                    <a:pt x="6431" y="8132"/>
                    <a:pt x="6431" y="8132"/>
                    <a:pt x="6431" y="8132"/>
                  </a:cubicBezTo>
                  <a:cubicBezTo>
                    <a:pt x="6431" y="8168"/>
                    <a:pt x="6431" y="8168"/>
                    <a:pt x="6431" y="8168"/>
                  </a:cubicBezTo>
                  <a:cubicBezTo>
                    <a:pt x="6412" y="8168"/>
                    <a:pt x="6393" y="8241"/>
                    <a:pt x="6393" y="8241"/>
                  </a:cubicBezTo>
                  <a:cubicBezTo>
                    <a:pt x="6393" y="8241"/>
                    <a:pt x="6393" y="8241"/>
                    <a:pt x="6393" y="8241"/>
                  </a:cubicBezTo>
                  <a:cubicBezTo>
                    <a:pt x="6393" y="8241"/>
                    <a:pt x="6393" y="8241"/>
                    <a:pt x="6393" y="8277"/>
                  </a:cubicBezTo>
                  <a:cubicBezTo>
                    <a:pt x="6374" y="8277"/>
                    <a:pt x="6374" y="8277"/>
                    <a:pt x="6355" y="8277"/>
                  </a:cubicBezTo>
                  <a:cubicBezTo>
                    <a:pt x="6355" y="8277"/>
                    <a:pt x="6355" y="8277"/>
                    <a:pt x="6355" y="8277"/>
                  </a:cubicBezTo>
                  <a:cubicBezTo>
                    <a:pt x="6355" y="8277"/>
                    <a:pt x="6355" y="8277"/>
                    <a:pt x="6336" y="8277"/>
                  </a:cubicBezTo>
                  <a:cubicBezTo>
                    <a:pt x="6336" y="8277"/>
                    <a:pt x="6336" y="8277"/>
                    <a:pt x="6336" y="8241"/>
                  </a:cubicBezTo>
                  <a:cubicBezTo>
                    <a:pt x="6317" y="8241"/>
                    <a:pt x="6317" y="8241"/>
                    <a:pt x="6317" y="8241"/>
                  </a:cubicBezTo>
                  <a:cubicBezTo>
                    <a:pt x="6317" y="8204"/>
                    <a:pt x="6317" y="8168"/>
                    <a:pt x="6317" y="8168"/>
                  </a:cubicBezTo>
                  <a:cubicBezTo>
                    <a:pt x="6336" y="8132"/>
                    <a:pt x="6336" y="8168"/>
                    <a:pt x="6336" y="8132"/>
                  </a:cubicBezTo>
                  <a:cubicBezTo>
                    <a:pt x="6336" y="8132"/>
                    <a:pt x="6317" y="8168"/>
                    <a:pt x="6317" y="8168"/>
                  </a:cubicBezTo>
                  <a:cubicBezTo>
                    <a:pt x="6317" y="8168"/>
                    <a:pt x="6317" y="8168"/>
                    <a:pt x="6317" y="8168"/>
                  </a:cubicBezTo>
                  <a:cubicBezTo>
                    <a:pt x="6317" y="8168"/>
                    <a:pt x="6317" y="8132"/>
                    <a:pt x="6317" y="8132"/>
                  </a:cubicBezTo>
                  <a:cubicBezTo>
                    <a:pt x="6317" y="8132"/>
                    <a:pt x="6336" y="8132"/>
                    <a:pt x="6336" y="8132"/>
                  </a:cubicBezTo>
                  <a:cubicBezTo>
                    <a:pt x="6336" y="8132"/>
                    <a:pt x="6336" y="8132"/>
                    <a:pt x="6355" y="8132"/>
                  </a:cubicBezTo>
                  <a:cubicBezTo>
                    <a:pt x="6355" y="8132"/>
                    <a:pt x="6355" y="8132"/>
                    <a:pt x="6355" y="8132"/>
                  </a:cubicBezTo>
                  <a:cubicBezTo>
                    <a:pt x="6336" y="8132"/>
                    <a:pt x="6336" y="8132"/>
                    <a:pt x="6336" y="8132"/>
                  </a:cubicBezTo>
                  <a:cubicBezTo>
                    <a:pt x="6336" y="8132"/>
                    <a:pt x="6336" y="8132"/>
                    <a:pt x="6336" y="8132"/>
                  </a:cubicBezTo>
                  <a:cubicBezTo>
                    <a:pt x="6355" y="8095"/>
                    <a:pt x="6412" y="8023"/>
                    <a:pt x="6431" y="8023"/>
                  </a:cubicBezTo>
                  <a:cubicBezTo>
                    <a:pt x="6431" y="8023"/>
                    <a:pt x="6431" y="8059"/>
                    <a:pt x="6431" y="8059"/>
                  </a:cubicBezTo>
                  <a:cubicBezTo>
                    <a:pt x="6431" y="8059"/>
                    <a:pt x="6431" y="8059"/>
                    <a:pt x="6431" y="8059"/>
                  </a:cubicBezTo>
                  <a:cubicBezTo>
                    <a:pt x="6431" y="8059"/>
                    <a:pt x="6431" y="8059"/>
                    <a:pt x="6431" y="8059"/>
                  </a:cubicBezTo>
                  <a:cubicBezTo>
                    <a:pt x="6450" y="8023"/>
                    <a:pt x="6469" y="8023"/>
                    <a:pt x="6488" y="8023"/>
                  </a:cubicBezTo>
                  <a:cubicBezTo>
                    <a:pt x="6488" y="8023"/>
                    <a:pt x="6488" y="8023"/>
                    <a:pt x="6488" y="8023"/>
                  </a:cubicBezTo>
                  <a:cubicBezTo>
                    <a:pt x="6450" y="8023"/>
                    <a:pt x="6412" y="7987"/>
                    <a:pt x="6393" y="8023"/>
                  </a:cubicBezTo>
                  <a:cubicBezTo>
                    <a:pt x="6393" y="8023"/>
                    <a:pt x="6393" y="8023"/>
                    <a:pt x="6393" y="8023"/>
                  </a:cubicBezTo>
                  <a:cubicBezTo>
                    <a:pt x="6412" y="7987"/>
                    <a:pt x="6431" y="7987"/>
                    <a:pt x="6431" y="7950"/>
                  </a:cubicBezTo>
                  <a:cubicBezTo>
                    <a:pt x="6431" y="7950"/>
                    <a:pt x="6431" y="7950"/>
                    <a:pt x="6431" y="7950"/>
                  </a:cubicBezTo>
                  <a:cubicBezTo>
                    <a:pt x="6431" y="7950"/>
                    <a:pt x="6412" y="7950"/>
                    <a:pt x="6412" y="7950"/>
                  </a:cubicBezTo>
                  <a:cubicBezTo>
                    <a:pt x="6412" y="7950"/>
                    <a:pt x="6412" y="7950"/>
                    <a:pt x="6412" y="7914"/>
                  </a:cubicBezTo>
                  <a:cubicBezTo>
                    <a:pt x="6412" y="7950"/>
                    <a:pt x="6412" y="7950"/>
                    <a:pt x="6412" y="7950"/>
                  </a:cubicBezTo>
                  <a:cubicBezTo>
                    <a:pt x="6412" y="7950"/>
                    <a:pt x="6412" y="7987"/>
                    <a:pt x="6412" y="7987"/>
                  </a:cubicBezTo>
                  <a:cubicBezTo>
                    <a:pt x="6374" y="7987"/>
                    <a:pt x="6355" y="8023"/>
                    <a:pt x="6336" y="8023"/>
                  </a:cubicBezTo>
                  <a:cubicBezTo>
                    <a:pt x="6317" y="8023"/>
                    <a:pt x="6317" y="8023"/>
                    <a:pt x="6317" y="8023"/>
                  </a:cubicBezTo>
                  <a:cubicBezTo>
                    <a:pt x="6317" y="8023"/>
                    <a:pt x="6317" y="8023"/>
                    <a:pt x="6317" y="8023"/>
                  </a:cubicBezTo>
                  <a:cubicBezTo>
                    <a:pt x="6317" y="8059"/>
                    <a:pt x="6298" y="8059"/>
                    <a:pt x="6298" y="8059"/>
                  </a:cubicBezTo>
                  <a:cubicBezTo>
                    <a:pt x="6298" y="8059"/>
                    <a:pt x="6280" y="8059"/>
                    <a:pt x="6261" y="8059"/>
                  </a:cubicBezTo>
                  <a:cubicBezTo>
                    <a:pt x="6261" y="8059"/>
                    <a:pt x="6261" y="8059"/>
                    <a:pt x="6261" y="8059"/>
                  </a:cubicBezTo>
                  <a:cubicBezTo>
                    <a:pt x="6261" y="8059"/>
                    <a:pt x="6261" y="8059"/>
                    <a:pt x="6261" y="8059"/>
                  </a:cubicBezTo>
                  <a:cubicBezTo>
                    <a:pt x="6261" y="8095"/>
                    <a:pt x="6261" y="8095"/>
                    <a:pt x="6261" y="8095"/>
                  </a:cubicBezTo>
                  <a:cubicBezTo>
                    <a:pt x="6261" y="8095"/>
                    <a:pt x="6261" y="8095"/>
                    <a:pt x="6261" y="8095"/>
                  </a:cubicBezTo>
                  <a:cubicBezTo>
                    <a:pt x="6261" y="8095"/>
                    <a:pt x="6261" y="8095"/>
                    <a:pt x="6261" y="8095"/>
                  </a:cubicBezTo>
                  <a:cubicBezTo>
                    <a:pt x="6242" y="8132"/>
                    <a:pt x="6242" y="8132"/>
                    <a:pt x="6223" y="8132"/>
                  </a:cubicBezTo>
                  <a:cubicBezTo>
                    <a:pt x="6223" y="8132"/>
                    <a:pt x="6223" y="8132"/>
                    <a:pt x="6223" y="8132"/>
                  </a:cubicBezTo>
                  <a:cubicBezTo>
                    <a:pt x="6223" y="8132"/>
                    <a:pt x="6223" y="8132"/>
                    <a:pt x="6223" y="8132"/>
                  </a:cubicBezTo>
                  <a:cubicBezTo>
                    <a:pt x="6204" y="8132"/>
                    <a:pt x="6204" y="8168"/>
                    <a:pt x="6204" y="8168"/>
                  </a:cubicBezTo>
                  <a:cubicBezTo>
                    <a:pt x="6204" y="8168"/>
                    <a:pt x="6185" y="8168"/>
                    <a:pt x="6185" y="8132"/>
                  </a:cubicBezTo>
                  <a:cubicBezTo>
                    <a:pt x="6185" y="8132"/>
                    <a:pt x="6185" y="8168"/>
                    <a:pt x="6166" y="8168"/>
                  </a:cubicBezTo>
                  <a:cubicBezTo>
                    <a:pt x="6166" y="8168"/>
                    <a:pt x="6166" y="8168"/>
                    <a:pt x="6166" y="8168"/>
                  </a:cubicBezTo>
                  <a:cubicBezTo>
                    <a:pt x="6166" y="8168"/>
                    <a:pt x="6166" y="8168"/>
                    <a:pt x="6147" y="8168"/>
                  </a:cubicBezTo>
                  <a:cubicBezTo>
                    <a:pt x="6147" y="8168"/>
                    <a:pt x="6147" y="8168"/>
                    <a:pt x="6147" y="8168"/>
                  </a:cubicBezTo>
                  <a:cubicBezTo>
                    <a:pt x="6147" y="8168"/>
                    <a:pt x="6147" y="8132"/>
                    <a:pt x="6166" y="8132"/>
                  </a:cubicBezTo>
                  <a:cubicBezTo>
                    <a:pt x="6147" y="8132"/>
                    <a:pt x="6147" y="8132"/>
                    <a:pt x="6147" y="8132"/>
                  </a:cubicBezTo>
                  <a:cubicBezTo>
                    <a:pt x="6147" y="8132"/>
                    <a:pt x="6147" y="8132"/>
                    <a:pt x="6147" y="8132"/>
                  </a:cubicBezTo>
                  <a:cubicBezTo>
                    <a:pt x="6147" y="8168"/>
                    <a:pt x="6128" y="8204"/>
                    <a:pt x="6128" y="8241"/>
                  </a:cubicBezTo>
                  <a:cubicBezTo>
                    <a:pt x="6128" y="8204"/>
                    <a:pt x="6109" y="8204"/>
                    <a:pt x="6109" y="8204"/>
                  </a:cubicBezTo>
                  <a:cubicBezTo>
                    <a:pt x="6109" y="8241"/>
                    <a:pt x="6109" y="8241"/>
                    <a:pt x="6109" y="8241"/>
                  </a:cubicBezTo>
                  <a:cubicBezTo>
                    <a:pt x="6109" y="8241"/>
                    <a:pt x="6109" y="8241"/>
                    <a:pt x="6090" y="8241"/>
                  </a:cubicBezTo>
                  <a:cubicBezTo>
                    <a:pt x="6090" y="8241"/>
                    <a:pt x="6109" y="8241"/>
                    <a:pt x="6109" y="8204"/>
                  </a:cubicBezTo>
                  <a:cubicBezTo>
                    <a:pt x="6090" y="8204"/>
                    <a:pt x="6090" y="8241"/>
                    <a:pt x="6090" y="8241"/>
                  </a:cubicBezTo>
                  <a:cubicBezTo>
                    <a:pt x="6090" y="8241"/>
                    <a:pt x="6090" y="8241"/>
                    <a:pt x="6090" y="8277"/>
                  </a:cubicBezTo>
                  <a:cubicBezTo>
                    <a:pt x="6090" y="8277"/>
                    <a:pt x="6090" y="8277"/>
                    <a:pt x="6090" y="8277"/>
                  </a:cubicBezTo>
                  <a:cubicBezTo>
                    <a:pt x="6090" y="8241"/>
                    <a:pt x="6090" y="8241"/>
                    <a:pt x="6071" y="8241"/>
                  </a:cubicBezTo>
                  <a:cubicBezTo>
                    <a:pt x="6071" y="8241"/>
                    <a:pt x="6090" y="8241"/>
                    <a:pt x="6090" y="8241"/>
                  </a:cubicBezTo>
                  <a:cubicBezTo>
                    <a:pt x="6071" y="8241"/>
                    <a:pt x="6071" y="8241"/>
                    <a:pt x="6071" y="8241"/>
                  </a:cubicBezTo>
                  <a:cubicBezTo>
                    <a:pt x="6071" y="8277"/>
                    <a:pt x="6071" y="8277"/>
                    <a:pt x="6071" y="8277"/>
                  </a:cubicBezTo>
                  <a:cubicBezTo>
                    <a:pt x="6053" y="8277"/>
                    <a:pt x="6034" y="8350"/>
                    <a:pt x="6034" y="8386"/>
                  </a:cubicBezTo>
                  <a:cubicBezTo>
                    <a:pt x="6034" y="8422"/>
                    <a:pt x="6034" y="8422"/>
                    <a:pt x="6034" y="8422"/>
                  </a:cubicBezTo>
                  <a:cubicBezTo>
                    <a:pt x="6034" y="8422"/>
                    <a:pt x="6034" y="8422"/>
                    <a:pt x="6034" y="8422"/>
                  </a:cubicBezTo>
                  <a:cubicBezTo>
                    <a:pt x="6034" y="8422"/>
                    <a:pt x="6015" y="8422"/>
                    <a:pt x="6015" y="8458"/>
                  </a:cubicBezTo>
                  <a:cubicBezTo>
                    <a:pt x="6034" y="8458"/>
                    <a:pt x="6053" y="8495"/>
                    <a:pt x="6053" y="8531"/>
                  </a:cubicBezTo>
                  <a:cubicBezTo>
                    <a:pt x="6053" y="8531"/>
                    <a:pt x="6053" y="8531"/>
                    <a:pt x="6053" y="8531"/>
                  </a:cubicBezTo>
                  <a:cubicBezTo>
                    <a:pt x="6071" y="8531"/>
                    <a:pt x="6071" y="8531"/>
                    <a:pt x="6071" y="8531"/>
                  </a:cubicBezTo>
                  <a:cubicBezTo>
                    <a:pt x="6071" y="8531"/>
                    <a:pt x="6071" y="8531"/>
                    <a:pt x="6071" y="8531"/>
                  </a:cubicBezTo>
                  <a:cubicBezTo>
                    <a:pt x="6071" y="8531"/>
                    <a:pt x="6071" y="8531"/>
                    <a:pt x="6071" y="8531"/>
                  </a:cubicBezTo>
                  <a:cubicBezTo>
                    <a:pt x="6071" y="8495"/>
                    <a:pt x="6071" y="8495"/>
                    <a:pt x="6071" y="8495"/>
                  </a:cubicBezTo>
                  <a:cubicBezTo>
                    <a:pt x="6071" y="8495"/>
                    <a:pt x="6071" y="8495"/>
                    <a:pt x="6071" y="8495"/>
                  </a:cubicBezTo>
                  <a:cubicBezTo>
                    <a:pt x="6071" y="8495"/>
                    <a:pt x="6071" y="8495"/>
                    <a:pt x="6071" y="8495"/>
                  </a:cubicBezTo>
                  <a:cubicBezTo>
                    <a:pt x="6071" y="8531"/>
                    <a:pt x="6090" y="8531"/>
                    <a:pt x="6090" y="8567"/>
                  </a:cubicBezTo>
                  <a:cubicBezTo>
                    <a:pt x="6071" y="8567"/>
                    <a:pt x="6053" y="8567"/>
                    <a:pt x="6034" y="8567"/>
                  </a:cubicBezTo>
                  <a:cubicBezTo>
                    <a:pt x="6034" y="8567"/>
                    <a:pt x="6034" y="8531"/>
                    <a:pt x="6034" y="8531"/>
                  </a:cubicBezTo>
                  <a:cubicBezTo>
                    <a:pt x="6034" y="8531"/>
                    <a:pt x="6034" y="8531"/>
                    <a:pt x="6034" y="8531"/>
                  </a:cubicBezTo>
                  <a:cubicBezTo>
                    <a:pt x="6034" y="8567"/>
                    <a:pt x="6015" y="8567"/>
                    <a:pt x="6015" y="8567"/>
                  </a:cubicBezTo>
                  <a:cubicBezTo>
                    <a:pt x="6015" y="8567"/>
                    <a:pt x="6015" y="8567"/>
                    <a:pt x="5996" y="8567"/>
                  </a:cubicBezTo>
                  <a:cubicBezTo>
                    <a:pt x="5996" y="8567"/>
                    <a:pt x="6015" y="8531"/>
                    <a:pt x="6015" y="8531"/>
                  </a:cubicBezTo>
                  <a:cubicBezTo>
                    <a:pt x="5996" y="8531"/>
                    <a:pt x="5996" y="8531"/>
                    <a:pt x="5996" y="8531"/>
                  </a:cubicBezTo>
                  <a:cubicBezTo>
                    <a:pt x="5996" y="8567"/>
                    <a:pt x="5996" y="8567"/>
                    <a:pt x="5996" y="8604"/>
                  </a:cubicBezTo>
                  <a:cubicBezTo>
                    <a:pt x="5920" y="8604"/>
                    <a:pt x="5863" y="8640"/>
                    <a:pt x="5826" y="8676"/>
                  </a:cubicBezTo>
                  <a:cubicBezTo>
                    <a:pt x="5826" y="8676"/>
                    <a:pt x="5844" y="8640"/>
                    <a:pt x="5844" y="8640"/>
                  </a:cubicBezTo>
                  <a:cubicBezTo>
                    <a:pt x="5844" y="8640"/>
                    <a:pt x="5826" y="8676"/>
                    <a:pt x="5826" y="8676"/>
                  </a:cubicBezTo>
                  <a:cubicBezTo>
                    <a:pt x="5826" y="8676"/>
                    <a:pt x="5826" y="8676"/>
                    <a:pt x="5807" y="8713"/>
                  </a:cubicBezTo>
                  <a:cubicBezTo>
                    <a:pt x="5807" y="8713"/>
                    <a:pt x="5807" y="8713"/>
                    <a:pt x="5807" y="8713"/>
                  </a:cubicBezTo>
                  <a:cubicBezTo>
                    <a:pt x="5826" y="8713"/>
                    <a:pt x="5826" y="8713"/>
                    <a:pt x="5826" y="8713"/>
                  </a:cubicBezTo>
                  <a:cubicBezTo>
                    <a:pt x="5826" y="8785"/>
                    <a:pt x="5826" y="8822"/>
                    <a:pt x="5807" y="8858"/>
                  </a:cubicBezTo>
                  <a:cubicBezTo>
                    <a:pt x="5807" y="8858"/>
                    <a:pt x="5807" y="8858"/>
                    <a:pt x="5807" y="8858"/>
                  </a:cubicBezTo>
                  <a:cubicBezTo>
                    <a:pt x="5807" y="8894"/>
                    <a:pt x="5788" y="8930"/>
                    <a:pt x="5769" y="8930"/>
                  </a:cubicBezTo>
                  <a:cubicBezTo>
                    <a:pt x="5769" y="8930"/>
                    <a:pt x="5769" y="8930"/>
                    <a:pt x="5769" y="8930"/>
                  </a:cubicBezTo>
                  <a:cubicBezTo>
                    <a:pt x="5769" y="8930"/>
                    <a:pt x="5769" y="8930"/>
                    <a:pt x="5769" y="8930"/>
                  </a:cubicBezTo>
                  <a:cubicBezTo>
                    <a:pt x="5769" y="8930"/>
                    <a:pt x="5769" y="8930"/>
                    <a:pt x="5769" y="8894"/>
                  </a:cubicBezTo>
                  <a:cubicBezTo>
                    <a:pt x="5750" y="8894"/>
                    <a:pt x="5750" y="8858"/>
                    <a:pt x="5731" y="8858"/>
                  </a:cubicBezTo>
                  <a:cubicBezTo>
                    <a:pt x="5731" y="8822"/>
                    <a:pt x="5750" y="8822"/>
                    <a:pt x="5750" y="8822"/>
                  </a:cubicBezTo>
                  <a:cubicBezTo>
                    <a:pt x="5750" y="8822"/>
                    <a:pt x="5750" y="8822"/>
                    <a:pt x="5750" y="8822"/>
                  </a:cubicBezTo>
                  <a:cubicBezTo>
                    <a:pt x="5731" y="8822"/>
                    <a:pt x="5731" y="8822"/>
                    <a:pt x="5731" y="8822"/>
                  </a:cubicBezTo>
                  <a:cubicBezTo>
                    <a:pt x="5731" y="8858"/>
                    <a:pt x="5750" y="8930"/>
                    <a:pt x="5769" y="8967"/>
                  </a:cubicBezTo>
                  <a:cubicBezTo>
                    <a:pt x="5769" y="8967"/>
                    <a:pt x="5769" y="9003"/>
                    <a:pt x="5769" y="9003"/>
                  </a:cubicBezTo>
                  <a:cubicBezTo>
                    <a:pt x="5769" y="9039"/>
                    <a:pt x="5750" y="9039"/>
                    <a:pt x="5750" y="9076"/>
                  </a:cubicBezTo>
                  <a:cubicBezTo>
                    <a:pt x="5750" y="9076"/>
                    <a:pt x="5731" y="9112"/>
                    <a:pt x="5731" y="9112"/>
                  </a:cubicBezTo>
                  <a:cubicBezTo>
                    <a:pt x="5731" y="9148"/>
                    <a:pt x="5731" y="9112"/>
                    <a:pt x="5731" y="9112"/>
                  </a:cubicBezTo>
                  <a:cubicBezTo>
                    <a:pt x="5712" y="9148"/>
                    <a:pt x="5712" y="9148"/>
                    <a:pt x="5712" y="9185"/>
                  </a:cubicBezTo>
                  <a:cubicBezTo>
                    <a:pt x="5712" y="9185"/>
                    <a:pt x="5712" y="9185"/>
                    <a:pt x="5712" y="9185"/>
                  </a:cubicBezTo>
                  <a:cubicBezTo>
                    <a:pt x="5712" y="9185"/>
                    <a:pt x="5712" y="9185"/>
                    <a:pt x="5712" y="9148"/>
                  </a:cubicBezTo>
                  <a:cubicBezTo>
                    <a:pt x="5712" y="9112"/>
                    <a:pt x="5712" y="9112"/>
                    <a:pt x="5731" y="9076"/>
                  </a:cubicBezTo>
                  <a:cubicBezTo>
                    <a:pt x="5731" y="9076"/>
                    <a:pt x="5731" y="9076"/>
                    <a:pt x="5712" y="9076"/>
                  </a:cubicBezTo>
                  <a:cubicBezTo>
                    <a:pt x="5712" y="9076"/>
                    <a:pt x="5712" y="9076"/>
                    <a:pt x="5712" y="9076"/>
                  </a:cubicBezTo>
                  <a:cubicBezTo>
                    <a:pt x="5712" y="9076"/>
                    <a:pt x="5712" y="9076"/>
                    <a:pt x="5712" y="9076"/>
                  </a:cubicBezTo>
                  <a:cubicBezTo>
                    <a:pt x="5712" y="9076"/>
                    <a:pt x="5712" y="9039"/>
                    <a:pt x="5731" y="9039"/>
                  </a:cubicBezTo>
                  <a:cubicBezTo>
                    <a:pt x="5712" y="9039"/>
                    <a:pt x="5712" y="9039"/>
                    <a:pt x="5712" y="9039"/>
                  </a:cubicBezTo>
                  <a:cubicBezTo>
                    <a:pt x="5712" y="9039"/>
                    <a:pt x="5712" y="9039"/>
                    <a:pt x="5712" y="9003"/>
                  </a:cubicBezTo>
                  <a:cubicBezTo>
                    <a:pt x="5712" y="9003"/>
                    <a:pt x="5712" y="9039"/>
                    <a:pt x="5712" y="9039"/>
                  </a:cubicBezTo>
                  <a:cubicBezTo>
                    <a:pt x="5693" y="9039"/>
                    <a:pt x="5693" y="9003"/>
                    <a:pt x="5693" y="9003"/>
                  </a:cubicBezTo>
                  <a:cubicBezTo>
                    <a:pt x="5693" y="9003"/>
                    <a:pt x="5693" y="9003"/>
                    <a:pt x="5693" y="9003"/>
                  </a:cubicBezTo>
                  <a:cubicBezTo>
                    <a:pt x="5693" y="9003"/>
                    <a:pt x="5693" y="9003"/>
                    <a:pt x="5693" y="9003"/>
                  </a:cubicBezTo>
                  <a:cubicBezTo>
                    <a:pt x="5693" y="9003"/>
                    <a:pt x="5693" y="8967"/>
                    <a:pt x="5712" y="8967"/>
                  </a:cubicBezTo>
                  <a:cubicBezTo>
                    <a:pt x="5712" y="8967"/>
                    <a:pt x="5712" y="8967"/>
                    <a:pt x="5712" y="8967"/>
                  </a:cubicBezTo>
                  <a:cubicBezTo>
                    <a:pt x="5693" y="8967"/>
                    <a:pt x="5693" y="8967"/>
                    <a:pt x="5693" y="8967"/>
                  </a:cubicBezTo>
                  <a:cubicBezTo>
                    <a:pt x="5693" y="8967"/>
                    <a:pt x="5693" y="8967"/>
                    <a:pt x="5693" y="8967"/>
                  </a:cubicBezTo>
                  <a:cubicBezTo>
                    <a:pt x="5693" y="8967"/>
                    <a:pt x="5693" y="8967"/>
                    <a:pt x="5693" y="8967"/>
                  </a:cubicBezTo>
                  <a:cubicBezTo>
                    <a:pt x="5693" y="8930"/>
                    <a:pt x="5693" y="8930"/>
                    <a:pt x="5693" y="8930"/>
                  </a:cubicBezTo>
                  <a:cubicBezTo>
                    <a:pt x="5693" y="8967"/>
                    <a:pt x="5693" y="8967"/>
                    <a:pt x="5693" y="8967"/>
                  </a:cubicBezTo>
                  <a:cubicBezTo>
                    <a:pt x="5693" y="8967"/>
                    <a:pt x="5693" y="8930"/>
                    <a:pt x="5693" y="8930"/>
                  </a:cubicBezTo>
                  <a:cubicBezTo>
                    <a:pt x="5693" y="8930"/>
                    <a:pt x="5693" y="8930"/>
                    <a:pt x="5693" y="8930"/>
                  </a:cubicBezTo>
                  <a:cubicBezTo>
                    <a:pt x="5693" y="8930"/>
                    <a:pt x="5693" y="8930"/>
                    <a:pt x="5693" y="8930"/>
                  </a:cubicBezTo>
                  <a:cubicBezTo>
                    <a:pt x="5693" y="8930"/>
                    <a:pt x="5693" y="8930"/>
                    <a:pt x="5693" y="8930"/>
                  </a:cubicBezTo>
                  <a:cubicBezTo>
                    <a:pt x="5693" y="8930"/>
                    <a:pt x="5693" y="8930"/>
                    <a:pt x="5712" y="8894"/>
                  </a:cubicBezTo>
                  <a:cubicBezTo>
                    <a:pt x="5693" y="8894"/>
                    <a:pt x="5693" y="8894"/>
                    <a:pt x="5693" y="8894"/>
                  </a:cubicBezTo>
                  <a:cubicBezTo>
                    <a:pt x="5693" y="8894"/>
                    <a:pt x="5693" y="8894"/>
                    <a:pt x="5693" y="8894"/>
                  </a:cubicBezTo>
                  <a:cubicBezTo>
                    <a:pt x="5693" y="8894"/>
                    <a:pt x="5693" y="8894"/>
                    <a:pt x="5693" y="8894"/>
                  </a:cubicBezTo>
                  <a:cubicBezTo>
                    <a:pt x="5712" y="8894"/>
                    <a:pt x="5712" y="8858"/>
                    <a:pt x="5712" y="8858"/>
                  </a:cubicBezTo>
                  <a:cubicBezTo>
                    <a:pt x="5712" y="8858"/>
                    <a:pt x="5712" y="8858"/>
                    <a:pt x="5712" y="8858"/>
                  </a:cubicBezTo>
                  <a:cubicBezTo>
                    <a:pt x="5712" y="8858"/>
                    <a:pt x="5712" y="8858"/>
                    <a:pt x="5712" y="8858"/>
                  </a:cubicBezTo>
                  <a:cubicBezTo>
                    <a:pt x="5712" y="8858"/>
                    <a:pt x="5712" y="8858"/>
                    <a:pt x="5693" y="8858"/>
                  </a:cubicBezTo>
                  <a:cubicBezTo>
                    <a:pt x="5693" y="8858"/>
                    <a:pt x="5693" y="8858"/>
                    <a:pt x="5693" y="8858"/>
                  </a:cubicBezTo>
                  <a:cubicBezTo>
                    <a:pt x="5693" y="8858"/>
                    <a:pt x="5693" y="8858"/>
                    <a:pt x="5693" y="8858"/>
                  </a:cubicBezTo>
                  <a:cubicBezTo>
                    <a:pt x="5693" y="8858"/>
                    <a:pt x="5693" y="8858"/>
                    <a:pt x="5693" y="8894"/>
                  </a:cubicBezTo>
                  <a:cubicBezTo>
                    <a:pt x="5693" y="8894"/>
                    <a:pt x="5693" y="8894"/>
                    <a:pt x="5693" y="8894"/>
                  </a:cubicBezTo>
                  <a:cubicBezTo>
                    <a:pt x="5693" y="8858"/>
                    <a:pt x="5693" y="8858"/>
                    <a:pt x="5693" y="8858"/>
                  </a:cubicBezTo>
                  <a:cubicBezTo>
                    <a:pt x="5693" y="8894"/>
                    <a:pt x="5693" y="8894"/>
                    <a:pt x="5693" y="8894"/>
                  </a:cubicBezTo>
                  <a:cubicBezTo>
                    <a:pt x="5674" y="8894"/>
                    <a:pt x="5674" y="8894"/>
                    <a:pt x="5674" y="8894"/>
                  </a:cubicBezTo>
                  <a:cubicBezTo>
                    <a:pt x="5693" y="8967"/>
                    <a:pt x="5674" y="8930"/>
                    <a:pt x="5674" y="8967"/>
                  </a:cubicBezTo>
                  <a:cubicBezTo>
                    <a:pt x="5674" y="8967"/>
                    <a:pt x="5674" y="9003"/>
                    <a:pt x="5693" y="9003"/>
                  </a:cubicBezTo>
                  <a:cubicBezTo>
                    <a:pt x="5693" y="9003"/>
                    <a:pt x="5674" y="9003"/>
                    <a:pt x="5674" y="9003"/>
                  </a:cubicBezTo>
                  <a:cubicBezTo>
                    <a:pt x="5674" y="9003"/>
                    <a:pt x="5674" y="9003"/>
                    <a:pt x="5674" y="9003"/>
                  </a:cubicBezTo>
                  <a:cubicBezTo>
                    <a:pt x="5674" y="9003"/>
                    <a:pt x="5674" y="9003"/>
                    <a:pt x="5674" y="9003"/>
                  </a:cubicBezTo>
                  <a:cubicBezTo>
                    <a:pt x="5674" y="9003"/>
                    <a:pt x="5674" y="9003"/>
                    <a:pt x="5674" y="9003"/>
                  </a:cubicBezTo>
                  <a:cubicBezTo>
                    <a:pt x="5674" y="9003"/>
                    <a:pt x="5674" y="9003"/>
                    <a:pt x="5693" y="9039"/>
                  </a:cubicBezTo>
                  <a:cubicBezTo>
                    <a:pt x="5674" y="9039"/>
                    <a:pt x="5655" y="9039"/>
                    <a:pt x="5655" y="9003"/>
                  </a:cubicBezTo>
                  <a:cubicBezTo>
                    <a:pt x="5655" y="9003"/>
                    <a:pt x="5655" y="9003"/>
                    <a:pt x="5655" y="9039"/>
                  </a:cubicBezTo>
                  <a:cubicBezTo>
                    <a:pt x="5636" y="9003"/>
                    <a:pt x="5636" y="9003"/>
                    <a:pt x="5636" y="9003"/>
                  </a:cubicBezTo>
                  <a:cubicBezTo>
                    <a:pt x="5636" y="9003"/>
                    <a:pt x="5636" y="9003"/>
                    <a:pt x="5636" y="9003"/>
                  </a:cubicBezTo>
                  <a:cubicBezTo>
                    <a:pt x="5636" y="8967"/>
                    <a:pt x="5636" y="8967"/>
                    <a:pt x="5636" y="8967"/>
                  </a:cubicBezTo>
                  <a:cubicBezTo>
                    <a:pt x="5636" y="8967"/>
                    <a:pt x="5636" y="8967"/>
                    <a:pt x="5636" y="8967"/>
                  </a:cubicBezTo>
                  <a:cubicBezTo>
                    <a:pt x="5636" y="9003"/>
                    <a:pt x="5618" y="9003"/>
                    <a:pt x="5636" y="9003"/>
                  </a:cubicBezTo>
                  <a:cubicBezTo>
                    <a:pt x="5636" y="9039"/>
                    <a:pt x="5693" y="9076"/>
                    <a:pt x="5693" y="9076"/>
                  </a:cubicBezTo>
                  <a:cubicBezTo>
                    <a:pt x="5693" y="9112"/>
                    <a:pt x="5693" y="9112"/>
                    <a:pt x="5674" y="9112"/>
                  </a:cubicBezTo>
                  <a:cubicBezTo>
                    <a:pt x="5674" y="9112"/>
                    <a:pt x="5674" y="9112"/>
                    <a:pt x="5674" y="9112"/>
                  </a:cubicBezTo>
                  <a:cubicBezTo>
                    <a:pt x="5674" y="9076"/>
                    <a:pt x="5655" y="9076"/>
                    <a:pt x="5655" y="9076"/>
                  </a:cubicBezTo>
                  <a:cubicBezTo>
                    <a:pt x="5674" y="9112"/>
                    <a:pt x="5674" y="9112"/>
                    <a:pt x="5693" y="9112"/>
                  </a:cubicBezTo>
                  <a:cubicBezTo>
                    <a:pt x="5693" y="9112"/>
                    <a:pt x="5693" y="9112"/>
                    <a:pt x="5693" y="9112"/>
                  </a:cubicBezTo>
                  <a:cubicBezTo>
                    <a:pt x="5693" y="9148"/>
                    <a:pt x="5693" y="9148"/>
                    <a:pt x="5693" y="9148"/>
                  </a:cubicBezTo>
                  <a:cubicBezTo>
                    <a:pt x="5693" y="9148"/>
                    <a:pt x="5693" y="9148"/>
                    <a:pt x="5693" y="9148"/>
                  </a:cubicBezTo>
                  <a:cubicBezTo>
                    <a:pt x="5693" y="9148"/>
                    <a:pt x="5693" y="9148"/>
                    <a:pt x="5674" y="9148"/>
                  </a:cubicBezTo>
                  <a:cubicBezTo>
                    <a:pt x="5674" y="9148"/>
                    <a:pt x="5674" y="9148"/>
                    <a:pt x="5674" y="9148"/>
                  </a:cubicBezTo>
                  <a:cubicBezTo>
                    <a:pt x="5674" y="9148"/>
                    <a:pt x="5674" y="9148"/>
                    <a:pt x="5674" y="9148"/>
                  </a:cubicBezTo>
                  <a:cubicBezTo>
                    <a:pt x="5674" y="9148"/>
                    <a:pt x="5674" y="9148"/>
                    <a:pt x="5655" y="9148"/>
                  </a:cubicBezTo>
                  <a:cubicBezTo>
                    <a:pt x="5674" y="9148"/>
                    <a:pt x="5674" y="9148"/>
                    <a:pt x="5693" y="9185"/>
                  </a:cubicBezTo>
                  <a:cubicBezTo>
                    <a:pt x="5693" y="9185"/>
                    <a:pt x="5693" y="9185"/>
                    <a:pt x="5693" y="9185"/>
                  </a:cubicBezTo>
                  <a:cubicBezTo>
                    <a:pt x="5674" y="9185"/>
                    <a:pt x="5674" y="9185"/>
                    <a:pt x="5674" y="9185"/>
                  </a:cubicBezTo>
                  <a:cubicBezTo>
                    <a:pt x="5674" y="9185"/>
                    <a:pt x="5674" y="9148"/>
                    <a:pt x="5655" y="9148"/>
                  </a:cubicBezTo>
                  <a:cubicBezTo>
                    <a:pt x="5655" y="9148"/>
                    <a:pt x="5655" y="9148"/>
                    <a:pt x="5655" y="9148"/>
                  </a:cubicBezTo>
                  <a:cubicBezTo>
                    <a:pt x="5655" y="9185"/>
                    <a:pt x="5655" y="9185"/>
                    <a:pt x="5655" y="9185"/>
                  </a:cubicBezTo>
                  <a:cubicBezTo>
                    <a:pt x="5655" y="9185"/>
                    <a:pt x="5674" y="9185"/>
                    <a:pt x="5674" y="9221"/>
                  </a:cubicBezTo>
                  <a:cubicBezTo>
                    <a:pt x="5693" y="9221"/>
                    <a:pt x="5712" y="9185"/>
                    <a:pt x="5712" y="9257"/>
                  </a:cubicBezTo>
                  <a:cubicBezTo>
                    <a:pt x="5712" y="9257"/>
                    <a:pt x="5712" y="9257"/>
                    <a:pt x="5712" y="9257"/>
                  </a:cubicBezTo>
                  <a:cubicBezTo>
                    <a:pt x="5712" y="9257"/>
                    <a:pt x="5712" y="9257"/>
                    <a:pt x="5712" y="9257"/>
                  </a:cubicBezTo>
                  <a:cubicBezTo>
                    <a:pt x="5712" y="9257"/>
                    <a:pt x="5712" y="9257"/>
                    <a:pt x="5712" y="9257"/>
                  </a:cubicBezTo>
                  <a:cubicBezTo>
                    <a:pt x="5712" y="9257"/>
                    <a:pt x="5712" y="9257"/>
                    <a:pt x="5712" y="9257"/>
                  </a:cubicBezTo>
                  <a:cubicBezTo>
                    <a:pt x="5712" y="9257"/>
                    <a:pt x="5712" y="9257"/>
                    <a:pt x="5712" y="9257"/>
                  </a:cubicBezTo>
                  <a:cubicBezTo>
                    <a:pt x="5712" y="9293"/>
                    <a:pt x="5712" y="9293"/>
                    <a:pt x="5712" y="9330"/>
                  </a:cubicBezTo>
                  <a:cubicBezTo>
                    <a:pt x="5712" y="9330"/>
                    <a:pt x="5712" y="9330"/>
                    <a:pt x="5712" y="9330"/>
                  </a:cubicBezTo>
                  <a:cubicBezTo>
                    <a:pt x="5712" y="9330"/>
                    <a:pt x="5712" y="9293"/>
                    <a:pt x="5712" y="9293"/>
                  </a:cubicBezTo>
                  <a:cubicBezTo>
                    <a:pt x="5712" y="9293"/>
                    <a:pt x="5693" y="9293"/>
                    <a:pt x="5693" y="9293"/>
                  </a:cubicBezTo>
                  <a:cubicBezTo>
                    <a:pt x="5693" y="9293"/>
                    <a:pt x="5693" y="9293"/>
                    <a:pt x="5693" y="9330"/>
                  </a:cubicBezTo>
                  <a:cubicBezTo>
                    <a:pt x="5693" y="9330"/>
                    <a:pt x="5693" y="9330"/>
                    <a:pt x="5693" y="9330"/>
                  </a:cubicBezTo>
                  <a:cubicBezTo>
                    <a:pt x="5693" y="9330"/>
                    <a:pt x="5693" y="9330"/>
                    <a:pt x="5693" y="9330"/>
                  </a:cubicBezTo>
                  <a:cubicBezTo>
                    <a:pt x="5693" y="9330"/>
                    <a:pt x="5693" y="9330"/>
                    <a:pt x="5674" y="9293"/>
                  </a:cubicBezTo>
                  <a:cubicBezTo>
                    <a:pt x="5693" y="9330"/>
                    <a:pt x="5693" y="9330"/>
                    <a:pt x="5693" y="9330"/>
                  </a:cubicBezTo>
                  <a:cubicBezTo>
                    <a:pt x="5674" y="9330"/>
                    <a:pt x="5674" y="9330"/>
                    <a:pt x="5674" y="9330"/>
                  </a:cubicBezTo>
                  <a:cubicBezTo>
                    <a:pt x="5674" y="9330"/>
                    <a:pt x="5674" y="9330"/>
                    <a:pt x="5674" y="9330"/>
                  </a:cubicBezTo>
                  <a:cubicBezTo>
                    <a:pt x="5655" y="9293"/>
                    <a:pt x="5674" y="9293"/>
                    <a:pt x="5655" y="9293"/>
                  </a:cubicBezTo>
                  <a:cubicBezTo>
                    <a:pt x="5655" y="9293"/>
                    <a:pt x="5655" y="9293"/>
                    <a:pt x="5655" y="9293"/>
                  </a:cubicBezTo>
                  <a:cubicBezTo>
                    <a:pt x="5655" y="9330"/>
                    <a:pt x="5674" y="9330"/>
                    <a:pt x="5655" y="9330"/>
                  </a:cubicBezTo>
                  <a:cubicBezTo>
                    <a:pt x="5674" y="9330"/>
                    <a:pt x="5693" y="9330"/>
                    <a:pt x="5712" y="9330"/>
                  </a:cubicBezTo>
                  <a:cubicBezTo>
                    <a:pt x="5712" y="9330"/>
                    <a:pt x="5712" y="9330"/>
                    <a:pt x="5712" y="9330"/>
                  </a:cubicBezTo>
                  <a:cubicBezTo>
                    <a:pt x="5712" y="9366"/>
                    <a:pt x="5693" y="9366"/>
                    <a:pt x="5712" y="9366"/>
                  </a:cubicBezTo>
                  <a:cubicBezTo>
                    <a:pt x="5712" y="9366"/>
                    <a:pt x="5712" y="9366"/>
                    <a:pt x="5712" y="9366"/>
                  </a:cubicBezTo>
                  <a:cubicBezTo>
                    <a:pt x="5712" y="9366"/>
                    <a:pt x="5712" y="9366"/>
                    <a:pt x="5712" y="9330"/>
                  </a:cubicBezTo>
                  <a:cubicBezTo>
                    <a:pt x="5712" y="9330"/>
                    <a:pt x="5712" y="9330"/>
                    <a:pt x="5712" y="9330"/>
                  </a:cubicBezTo>
                  <a:cubicBezTo>
                    <a:pt x="5731" y="9366"/>
                    <a:pt x="5731" y="9366"/>
                    <a:pt x="5731" y="9366"/>
                  </a:cubicBezTo>
                  <a:cubicBezTo>
                    <a:pt x="5731" y="9366"/>
                    <a:pt x="5731" y="9402"/>
                    <a:pt x="5731" y="9402"/>
                  </a:cubicBezTo>
                  <a:cubicBezTo>
                    <a:pt x="5712" y="9402"/>
                    <a:pt x="5712" y="9366"/>
                    <a:pt x="5712" y="9402"/>
                  </a:cubicBezTo>
                  <a:cubicBezTo>
                    <a:pt x="5712" y="9402"/>
                    <a:pt x="5712" y="9402"/>
                    <a:pt x="5693" y="9439"/>
                  </a:cubicBezTo>
                  <a:cubicBezTo>
                    <a:pt x="5674" y="9439"/>
                    <a:pt x="5674" y="9402"/>
                    <a:pt x="5674" y="9402"/>
                  </a:cubicBezTo>
                  <a:cubicBezTo>
                    <a:pt x="5674" y="9402"/>
                    <a:pt x="5674" y="9402"/>
                    <a:pt x="5674" y="9402"/>
                  </a:cubicBezTo>
                  <a:cubicBezTo>
                    <a:pt x="5674" y="9402"/>
                    <a:pt x="5674" y="9402"/>
                    <a:pt x="5674" y="9402"/>
                  </a:cubicBezTo>
                  <a:cubicBezTo>
                    <a:pt x="5655" y="9402"/>
                    <a:pt x="5655" y="9402"/>
                    <a:pt x="5636" y="9402"/>
                  </a:cubicBezTo>
                  <a:cubicBezTo>
                    <a:pt x="5636" y="9402"/>
                    <a:pt x="5655" y="9402"/>
                    <a:pt x="5655" y="9402"/>
                  </a:cubicBezTo>
                  <a:cubicBezTo>
                    <a:pt x="5655" y="9402"/>
                    <a:pt x="5674" y="9439"/>
                    <a:pt x="5674" y="9439"/>
                  </a:cubicBezTo>
                  <a:cubicBezTo>
                    <a:pt x="5674" y="9439"/>
                    <a:pt x="5674" y="9439"/>
                    <a:pt x="5674" y="9439"/>
                  </a:cubicBezTo>
                  <a:cubicBezTo>
                    <a:pt x="5674" y="9439"/>
                    <a:pt x="5674" y="9475"/>
                    <a:pt x="5655" y="9475"/>
                  </a:cubicBezTo>
                  <a:cubicBezTo>
                    <a:pt x="5655" y="9475"/>
                    <a:pt x="5655" y="9475"/>
                    <a:pt x="5636" y="9439"/>
                  </a:cubicBezTo>
                  <a:cubicBezTo>
                    <a:pt x="5636" y="9475"/>
                    <a:pt x="5655" y="9475"/>
                    <a:pt x="5655" y="9475"/>
                  </a:cubicBezTo>
                  <a:cubicBezTo>
                    <a:pt x="5655" y="9475"/>
                    <a:pt x="5655" y="9475"/>
                    <a:pt x="5655" y="9475"/>
                  </a:cubicBezTo>
                  <a:cubicBezTo>
                    <a:pt x="5674" y="9475"/>
                    <a:pt x="5674" y="9475"/>
                    <a:pt x="5674" y="9475"/>
                  </a:cubicBezTo>
                  <a:cubicBezTo>
                    <a:pt x="5674" y="9475"/>
                    <a:pt x="5693" y="9475"/>
                    <a:pt x="5693" y="9475"/>
                  </a:cubicBezTo>
                  <a:cubicBezTo>
                    <a:pt x="5693" y="9475"/>
                    <a:pt x="5693" y="9475"/>
                    <a:pt x="5693" y="9475"/>
                  </a:cubicBezTo>
                  <a:cubicBezTo>
                    <a:pt x="5674" y="9475"/>
                    <a:pt x="5674" y="9511"/>
                    <a:pt x="5674" y="9511"/>
                  </a:cubicBezTo>
                  <a:cubicBezTo>
                    <a:pt x="5655" y="9511"/>
                    <a:pt x="5636" y="9511"/>
                    <a:pt x="5636" y="9511"/>
                  </a:cubicBezTo>
                  <a:cubicBezTo>
                    <a:pt x="5618" y="9548"/>
                    <a:pt x="5599" y="9584"/>
                    <a:pt x="5580" y="9620"/>
                  </a:cubicBezTo>
                  <a:cubicBezTo>
                    <a:pt x="5580" y="9620"/>
                    <a:pt x="5542" y="9620"/>
                    <a:pt x="5523" y="9656"/>
                  </a:cubicBezTo>
                  <a:cubicBezTo>
                    <a:pt x="5504" y="9656"/>
                    <a:pt x="5504" y="9693"/>
                    <a:pt x="5504" y="9729"/>
                  </a:cubicBezTo>
                  <a:cubicBezTo>
                    <a:pt x="5485" y="9765"/>
                    <a:pt x="5447" y="9802"/>
                    <a:pt x="5428" y="9802"/>
                  </a:cubicBezTo>
                  <a:cubicBezTo>
                    <a:pt x="5409" y="9838"/>
                    <a:pt x="5409" y="9874"/>
                    <a:pt x="5391" y="9911"/>
                  </a:cubicBezTo>
                  <a:cubicBezTo>
                    <a:pt x="5391" y="9947"/>
                    <a:pt x="5372" y="9983"/>
                    <a:pt x="5372" y="10019"/>
                  </a:cubicBezTo>
                  <a:cubicBezTo>
                    <a:pt x="5353" y="10128"/>
                    <a:pt x="5409" y="10237"/>
                    <a:pt x="5428" y="10310"/>
                  </a:cubicBezTo>
                  <a:cubicBezTo>
                    <a:pt x="5428" y="10346"/>
                    <a:pt x="5428" y="10383"/>
                    <a:pt x="5428" y="10419"/>
                  </a:cubicBezTo>
                  <a:cubicBezTo>
                    <a:pt x="5447" y="10455"/>
                    <a:pt x="5447" y="10491"/>
                    <a:pt x="5447" y="10528"/>
                  </a:cubicBezTo>
                  <a:cubicBezTo>
                    <a:pt x="5466" y="10600"/>
                    <a:pt x="5447" y="10709"/>
                    <a:pt x="5428" y="10782"/>
                  </a:cubicBezTo>
                  <a:cubicBezTo>
                    <a:pt x="5428" y="10782"/>
                    <a:pt x="5428" y="10782"/>
                    <a:pt x="5428" y="10782"/>
                  </a:cubicBezTo>
                  <a:cubicBezTo>
                    <a:pt x="5428" y="10782"/>
                    <a:pt x="5428" y="10746"/>
                    <a:pt x="5428" y="10746"/>
                  </a:cubicBezTo>
                  <a:cubicBezTo>
                    <a:pt x="5428" y="10746"/>
                    <a:pt x="5409" y="10746"/>
                    <a:pt x="5391" y="10746"/>
                  </a:cubicBezTo>
                  <a:cubicBezTo>
                    <a:pt x="5391" y="10746"/>
                    <a:pt x="5372" y="10673"/>
                    <a:pt x="5372" y="10673"/>
                  </a:cubicBezTo>
                  <a:cubicBezTo>
                    <a:pt x="5334" y="10673"/>
                    <a:pt x="5353" y="10637"/>
                    <a:pt x="5353" y="10600"/>
                  </a:cubicBezTo>
                  <a:cubicBezTo>
                    <a:pt x="5334" y="10600"/>
                    <a:pt x="5334" y="10564"/>
                    <a:pt x="5334" y="10564"/>
                  </a:cubicBezTo>
                  <a:cubicBezTo>
                    <a:pt x="5334" y="10564"/>
                    <a:pt x="5334" y="10564"/>
                    <a:pt x="5334" y="10528"/>
                  </a:cubicBezTo>
                  <a:cubicBezTo>
                    <a:pt x="5334" y="10528"/>
                    <a:pt x="5315" y="10528"/>
                    <a:pt x="5315" y="10528"/>
                  </a:cubicBezTo>
                  <a:cubicBezTo>
                    <a:pt x="5315" y="10528"/>
                    <a:pt x="5296" y="10491"/>
                    <a:pt x="5296" y="10455"/>
                  </a:cubicBezTo>
                  <a:cubicBezTo>
                    <a:pt x="5296" y="10455"/>
                    <a:pt x="5296" y="10455"/>
                    <a:pt x="5315" y="10419"/>
                  </a:cubicBezTo>
                  <a:cubicBezTo>
                    <a:pt x="5315" y="10419"/>
                    <a:pt x="5315" y="10419"/>
                    <a:pt x="5315" y="10419"/>
                  </a:cubicBezTo>
                  <a:cubicBezTo>
                    <a:pt x="5296" y="10419"/>
                    <a:pt x="5296" y="10419"/>
                    <a:pt x="5296" y="10419"/>
                  </a:cubicBezTo>
                  <a:cubicBezTo>
                    <a:pt x="5296" y="10419"/>
                    <a:pt x="5277" y="10419"/>
                    <a:pt x="5277" y="10419"/>
                  </a:cubicBezTo>
                  <a:cubicBezTo>
                    <a:pt x="5296" y="10383"/>
                    <a:pt x="5296" y="10310"/>
                    <a:pt x="5296" y="10274"/>
                  </a:cubicBezTo>
                  <a:cubicBezTo>
                    <a:pt x="5296" y="10237"/>
                    <a:pt x="5277" y="10237"/>
                    <a:pt x="5277" y="10237"/>
                  </a:cubicBezTo>
                  <a:cubicBezTo>
                    <a:pt x="5258" y="10201"/>
                    <a:pt x="5239" y="10092"/>
                    <a:pt x="5201" y="10128"/>
                  </a:cubicBezTo>
                  <a:cubicBezTo>
                    <a:pt x="5182" y="10128"/>
                    <a:pt x="5182" y="10165"/>
                    <a:pt x="5164" y="10165"/>
                  </a:cubicBezTo>
                  <a:cubicBezTo>
                    <a:pt x="5164" y="10165"/>
                    <a:pt x="5145" y="10165"/>
                    <a:pt x="5126" y="10165"/>
                  </a:cubicBezTo>
                  <a:cubicBezTo>
                    <a:pt x="5126" y="10165"/>
                    <a:pt x="5126" y="10128"/>
                    <a:pt x="5107" y="10128"/>
                  </a:cubicBezTo>
                  <a:cubicBezTo>
                    <a:pt x="5088" y="10092"/>
                    <a:pt x="5088" y="10092"/>
                    <a:pt x="5069" y="10092"/>
                  </a:cubicBezTo>
                  <a:cubicBezTo>
                    <a:pt x="5050" y="10092"/>
                    <a:pt x="5031" y="10092"/>
                    <a:pt x="5012" y="10092"/>
                  </a:cubicBezTo>
                  <a:cubicBezTo>
                    <a:pt x="5012" y="10092"/>
                    <a:pt x="5012" y="10092"/>
                    <a:pt x="5012" y="10092"/>
                  </a:cubicBezTo>
                  <a:cubicBezTo>
                    <a:pt x="4993" y="10092"/>
                    <a:pt x="4993" y="10092"/>
                    <a:pt x="4974" y="10092"/>
                  </a:cubicBezTo>
                  <a:cubicBezTo>
                    <a:pt x="4974" y="10092"/>
                    <a:pt x="4974" y="10056"/>
                    <a:pt x="4974" y="10056"/>
                  </a:cubicBezTo>
                  <a:cubicBezTo>
                    <a:pt x="4974" y="10056"/>
                    <a:pt x="4974" y="10056"/>
                    <a:pt x="4956" y="10056"/>
                  </a:cubicBezTo>
                  <a:cubicBezTo>
                    <a:pt x="4956" y="10056"/>
                    <a:pt x="4956" y="10092"/>
                    <a:pt x="4956" y="10092"/>
                  </a:cubicBezTo>
                  <a:cubicBezTo>
                    <a:pt x="4937" y="10092"/>
                    <a:pt x="4899" y="10056"/>
                    <a:pt x="4899" y="10092"/>
                  </a:cubicBezTo>
                  <a:cubicBezTo>
                    <a:pt x="4880" y="10092"/>
                    <a:pt x="4880" y="10092"/>
                    <a:pt x="4861" y="10128"/>
                  </a:cubicBezTo>
                  <a:cubicBezTo>
                    <a:pt x="4861" y="10128"/>
                    <a:pt x="4842" y="10056"/>
                    <a:pt x="4823" y="10092"/>
                  </a:cubicBezTo>
                  <a:cubicBezTo>
                    <a:pt x="4823" y="10092"/>
                    <a:pt x="4823" y="10092"/>
                    <a:pt x="4823" y="10128"/>
                  </a:cubicBezTo>
                  <a:cubicBezTo>
                    <a:pt x="4823" y="10128"/>
                    <a:pt x="4842" y="10128"/>
                    <a:pt x="4861" y="10128"/>
                  </a:cubicBezTo>
                  <a:cubicBezTo>
                    <a:pt x="4861" y="10128"/>
                    <a:pt x="4880" y="10128"/>
                    <a:pt x="4880" y="10165"/>
                  </a:cubicBezTo>
                  <a:cubicBezTo>
                    <a:pt x="4880" y="10165"/>
                    <a:pt x="4880" y="10165"/>
                    <a:pt x="4861" y="10165"/>
                  </a:cubicBezTo>
                  <a:cubicBezTo>
                    <a:pt x="4861" y="10201"/>
                    <a:pt x="4899" y="10201"/>
                    <a:pt x="4899" y="10237"/>
                  </a:cubicBezTo>
                  <a:cubicBezTo>
                    <a:pt x="4899" y="10237"/>
                    <a:pt x="4880" y="10237"/>
                    <a:pt x="4880" y="10237"/>
                  </a:cubicBezTo>
                  <a:cubicBezTo>
                    <a:pt x="4861" y="10237"/>
                    <a:pt x="4842" y="10201"/>
                    <a:pt x="4823" y="10201"/>
                  </a:cubicBezTo>
                  <a:cubicBezTo>
                    <a:pt x="4823" y="10201"/>
                    <a:pt x="4823" y="10201"/>
                    <a:pt x="4823" y="10201"/>
                  </a:cubicBezTo>
                  <a:cubicBezTo>
                    <a:pt x="4823" y="10201"/>
                    <a:pt x="4823" y="10201"/>
                    <a:pt x="4823" y="10237"/>
                  </a:cubicBezTo>
                  <a:cubicBezTo>
                    <a:pt x="4823" y="10237"/>
                    <a:pt x="4842" y="10237"/>
                    <a:pt x="4842" y="10237"/>
                  </a:cubicBezTo>
                  <a:cubicBezTo>
                    <a:pt x="4842" y="10237"/>
                    <a:pt x="4842" y="10237"/>
                    <a:pt x="4842" y="10237"/>
                  </a:cubicBezTo>
                  <a:cubicBezTo>
                    <a:pt x="4842" y="10237"/>
                    <a:pt x="4823" y="10237"/>
                    <a:pt x="4823" y="10237"/>
                  </a:cubicBezTo>
                  <a:cubicBezTo>
                    <a:pt x="4823" y="10237"/>
                    <a:pt x="4823" y="10237"/>
                    <a:pt x="4823" y="10237"/>
                  </a:cubicBezTo>
                  <a:cubicBezTo>
                    <a:pt x="4823" y="10237"/>
                    <a:pt x="4823" y="10237"/>
                    <a:pt x="4823" y="10237"/>
                  </a:cubicBezTo>
                  <a:cubicBezTo>
                    <a:pt x="4804" y="10237"/>
                    <a:pt x="4804" y="10237"/>
                    <a:pt x="4785" y="10237"/>
                  </a:cubicBezTo>
                  <a:cubicBezTo>
                    <a:pt x="4785" y="10237"/>
                    <a:pt x="4785" y="10237"/>
                    <a:pt x="4766" y="10237"/>
                  </a:cubicBezTo>
                  <a:cubicBezTo>
                    <a:pt x="4766" y="10201"/>
                    <a:pt x="4766" y="10201"/>
                    <a:pt x="4747" y="10201"/>
                  </a:cubicBezTo>
                  <a:cubicBezTo>
                    <a:pt x="4747" y="10165"/>
                    <a:pt x="4729" y="10165"/>
                    <a:pt x="4729" y="10165"/>
                  </a:cubicBezTo>
                  <a:cubicBezTo>
                    <a:pt x="4729" y="10165"/>
                    <a:pt x="4710" y="10165"/>
                    <a:pt x="4710" y="10165"/>
                  </a:cubicBezTo>
                  <a:cubicBezTo>
                    <a:pt x="4710" y="10165"/>
                    <a:pt x="4710" y="10165"/>
                    <a:pt x="4710" y="10165"/>
                  </a:cubicBezTo>
                  <a:cubicBezTo>
                    <a:pt x="4710" y="10165"/>
                    <a:pt x="4710" y="10165"/>
                    <a:pt x="4729" y="10201"/>
                  </a:cubicBezTo>
                  <a:cubicBezTo>
                    <a:pt x="4729" y="10201"/>
                    <a:pt x="4729" y="10201"/>
                    <a:pt x="4729" y="10201"/>
                  </a:cubicBezTo>
                  <a:cubicBezTo>
                    <a:pt x="4710" y="10201"/>
                    <a:pt x="4691" y="10201"/>
                    <a:pt x="4672" y="10201"/>
                  </a:cubicBezTo>
                  <a:cubicBezTo>
                    <a:pt x="4653" y="10165"/>
                    <a:pt x="4615" y="10165"/>
                    <a:pt x="4596" y="10165"/>
                  </a:cubicBezTo>
                  <a:cubicBezTo>
                    <a:pt x="4577" y="10165"/>
                    <a:pt x="4577" y="10201"/>
                    <a:pt x="4539" y="10201"/>
                  </a:cubicBezTo>
                  <a:cubicBezTo>
                    <a:pt x="4539" y="10165"/>
                    <a:pt x="4539" y="10165"/>
                    <a:pt x="4539" y="10165"/>
                  </a:cubicBezTo>
                  <a:cubicBezTo>
                    <a:pt x="4539" y="10165"/>
                    <a:pt x="4539" y="10165"/>
                    <a:pt x="4539" y="10165"/>
                  </a:cubicBezTo>
                  <a:cubicBezTo>
                    <a:pt x="4539" y="10201"/>
                    <a:pt x="4539" y="10201"/>
                    <a:pt x="4539" y="10237"/>
                  </a:cubicBezTo>
                  <a:cubicBezTo>
                    <a:pt x="4520" y="10237"/>
                    <a:pt x="4502" y="10310"/>
                    <a:pt x="4483" y="10310"/>
                  </a:cubicBezTo>
                  <a:cubicBezTo>
                    <a:pt x="4464" y="10310"/>
                    <a:pt x="4445" y="10310"/>
                    <a:pt x="4426" y="10310"/>
                  </a:cubicBezTo>
                  <a:cubicBezTo>
                    <a:pt x="4426" y="10310"/>
                    <a:pt x="4445" y="10346"/>
                    <a:pt x="4445" y="10346"/>
                  </a:cubicBezTo>
                  <a:cubicBezTo>
                    <a:pt x="4426" y="10383"/>
                    <a:pt x="4388" y="10383"/>
                    <a:pt x="4388" y="10419"/>
                  </a:cubicBezTo>
                  <a:cubicBezTo>
                    <a:pt x="4388" y="10419"/>
                    <a:pt x="4388" y="10419"/>
                    <a:pt x="4388" y="10419"/>
                  </a:cubicBezTo>
                  <a:cubicBezTo>
                    <a:pt x="4388" y="10419"/>
                    <a:pt x="4388" y="10419"/>
                    <a:pt x="4388" y="10419"/>
                  </a:cubicBezTo>
                  <a:cubicBezTo>
                    <a:pt x="4388" y="10419"/>
                    <a:pt x="4388" y="10419"/>
                    <a:pt x="4388" y="10455"/>
                  </a:cubicBezTo>
                  <a:cubicBezTo>
                    <a:pt x="4388" y="10455"/>
                    <a:pt x="4388" y="10455"/>
                    <a:pt x="4369" y="10491"/>
                  </a:cubicBezTo>
                  <a:cubicBezTo>
                    <a:pt x="4369" y="10564"/>
                    <a:pt x="4388" y="10600"/>
                    <a:pt x="4388" y="10673"/>
                  </a:cubicBezTo>
                  <a:cubicBezTo>
                    <a:pt x="4369" y="10709"/>
                    <a:pt x="4369" y="10746"/>
                    <a:pt x="4350" y="10782"/>
                  </a:cubicBezTo>
                  <a:cubicBezTo>
                    <a:pt x="4350" y="10782"/>
                    <a:pt x="4350" y="10818"/>
                    <a:pt x="4350" y="10854"/>
                  </a:cubicBezTo>
                  <a:cubicBezTo>
                    <a:pt x="4331" y="10963"/>
                    <a:pt x="4350" y="11181"/>
                    <a:pt x="4369" y="11254"/>
                  </a:cubicBezTo>
                  <a:cubicBezTo>
                    <a:pt x="4388" y="11290"/>
                    <a:pt x="4407" y="11363"/>
                    <a:pt x="4426" y="11399"/>
                  </a:cubicBezTo>
                  <a:cubicBezTo>
                    <a:pt x="4445" y="11435"/>
                    <a:pt x="4445" y="11508"/>
                    <a:pt x="4464" y="11544"/>
                  </a:cubicBezTo>
                  <a:cubicBezTo>
                    <a:pt x="4483" y="11544"/>
                    <a:pt x="4502" y="11544"/>
                    <a:pt x="4520" y="11544"/>
                  </a:cubicBezTo>
                  <a:cubicBezTo>
                    <a:pt x="4539" y="11581"/>
                    <a:pt x="4539" y="11617"/>
                    <a:pt x="4558" y="11617"/>
                  </a:cubicBezTo>
                  <a:cubicBezTo>
                    <a:pt x="4596" y="11617"/>
                    <a:pt x="4672" y="11544"/>
                    <a:pt x="4710" y="11544"/>
                  </a:cubicBezTo>
                  <a:cubicBezTo>
                    <a:pt x="4710" y="11544"/>
                    <a:pt x="4710" y="11581"/>
                    <a:pt x="4710" y="11581"/>
                  </a:cubicBezTo>
                  <a:cubicBezTo>
                    <a:pt x="4710" y="11581"/>
                    <a:pt x="4729" y="11581"/>
                    <a:pt x="4729" y="11581"/>
                  </a:cubicBezTo>
                  <a:cubicBezTo>
                    <a:pt x="4729" y="11581"/>
                    <a:pt x="4729" y="11581"/>
                    <a:pt x="4747" y="11581"/>
                  </a:cubicBezTo>
                  <a:cubicBezTo>
                    <a:pt x="4729" y="11544"/>
                    <a:pt x="4729" y="11544"/>
                    <a:pt x="4729" y="11544"/>
                  </a:cubicBezTo>
                  <a:cubicBezTo>
                    <a:pt x="4729" y="11544"/>
                    <a:pt x="4729" y="11544"/>
                    <a:pt x="4729" y="11544"/>
                  </a:cubicBezTo>
                  <a:cubicBezTo>
                    <a:pt x="4747" y="11508"/>
                    <a:pt x="4766" y="11508"/>
                    <a:pt x="4766" y="11472"/>
                  </a:cubicBezTo>
                  <a:cubicBezTo>
                    <a:pt x="4785" y="11472"/>
                    <a:pt x="4785" y="11435"/>
                    <a:pt x="4785" y="11435"/>
                  </a:cubicBezTo>
                  <a:cubicBezTo>
                    <a:pt x="4785" y="11435"/>
                    <a:pt x="4785" y="11399"/>
                    <a:pt x="4785" y="11399"/>
                  </a:cubicBezTo>
                  <a:cubicBezTo>
                    <a:pt x="4785" y="11363"/>
                    <a:pt x="4785" y="11363"/>
                    <a:pt x="4785" y="11326"/>
                  </a:cubicBezTo>
                  <a:cubicBezTo>
                    <a:pt x="4785" y="11326"/>
                    <a:pt x="4804" y="11290"/>
                    <a:pt x="4804" y="11290"/>
                  </a:cubicBezTo>
                  <a:cubicBezTo>
                    <a:pt x="4861" y="11217"/>
                    <a:pt x="4974" y="11145"/>
                    <a:pt x="5031" y="11254"/>
                  </a:cubicBezTo>
                  <a:cubicBezTo>
                    <a:pt x="5031" y="11254"/>
                    <a:pt x="5031" y="11254"/>
                    <a:pt x="5012" y="11290"/>
                  </a:cubicBezTo>
                  <a:cubicBezTo>
                    <a:pt x="5012" y="11326"/>
                    <a:pt x="4993" y="11326"/>
                    <a:pt x="4974" y="11363"/>
                  </a:cubicBezTo>
                  <a:cubicBezTo>
                    <a:pt x="4974" y="11363"/>
                    <a:pt x="4974" y="11435"/>
                    <a:pt x="4956" y="11435"/>
                  </a:cubicBezTo>
                  <a:cubicBezTo>
                    <a:pt x="4974" y="11435"/>
                    <a:pt x="4974" y="11472"/>
                    <a:pt x="4974" y="11472"/>
                  </a:cubicBezTo>
                  <a:cubicBezTo>
                    <a:pt x="4974" y="11472"/>
                    <a:pt x="4974" y="11435"/>
                    <a:pt x="4974" y="11435"/>
                  </a:cubicBezTo>
                  <a:cubicBezTo>
                    <a:pt x="4974" y="11508"/>
                    <a:pt x="4974" y="11544"/>
                    <a:pt x="4956" y="11581"/>
                  </a:cubicBezTo>
                  <a:cubicBezTo>
                    <a:pt x="4956" y="11581"/>
                    <a:pt x="4956" y="11581"/>
                    <a:pt x="4956" y="11581"/>
                  </a:cubicBezTo>
                  <a:cubicBezTo>
                    <a:pt x="4956" y="11581"/>
                    <a:pt x="4956" y="11544"/>
                    <a:pt x="4937" y="11544"/>
                  </a:cubicBezTo>
                  <a:cubicBezTo>
                    <a:pt x="4937" y="11544"/>
                    <a:pt x="4937" y="11544"/>
                    <a:pt x="4937" y="11544"/>
                  </a:cubicBezTo>
                  <a:cubicBezTo>
                    <a:pt x="4937" y="11544"/>
                    <a:pt x="4937" y="11544"/>
                    <a:pt x="4937" y="11544"/>
                  </a:cubicBezTo>
                  <a:cubicBezTo>
                    <a:pt x="4937" y="11581"/>
                    <a:pt x="4937" y="11581"/>
                    <a:pt x="4937" y="11617"/>
                  </a:cubicBezTo>
                  <a:cubicBezTo>
                    <a:pt x="4937" y="11617"/>
                    <a:pt x="4937" y="11581"/>
                    <a:pt x="4956" y="11581"/>
                  </a:cubicBezTo>
                  <a:cubicBezTo>
                    <a:pt x="4956" y="11617"/>
                    <a:pt x="4956" y="11617"/>
                    <a:pt x="4956" y="11617"/>
                  </a:cubicBezTo>
                  <a:cubicBezTo>
                    <a:pt x="4937" y="11689"/>
                    <a:pt x="4956" y="11762"/>
                    <a:pt x="4937" y="11835"/>
                  </a:cubicBezTo>
                  <a:cubicBezTo>
                    <a:pt x="4918" y="11871"/>
                    <a:pt x="4899" y="11871"/>
                    <a:pt x="4899" y="11907"/>
                  </a:cubicBezTo>
                  <a:cubicBezTo>
                    <a:pt x="4899" y="11907"/>
                    <a:pt x="4918" y="11907"/>
                    <a:pt x="4918" y="11907"/>
                  </a:cubicBezTo>
                  <a:cubicBezTo>
                    <a:pt x="4918" y="11907"/>
                    <a:pt x="4918" y="11907"/>
                    <a:pt x="4918" y="11907"/>
                  </a:cubicBezTo>
                  <a:cubicBezTo>
                    <a:pt x="4918" y="11907"/>
                    <a:pt x="4918" y="11907"/>
                    <a:pt x="4918" y="11871"/>
                  </a:cubicBezTo>
                  <a:cubicBezTo>
                    <a:pt x="4937" y="11907"/>
                    <a:pt x="4937" y="11907"/>
                    <a:pt x="4956" y="11907"/>
                  </a:cubicBezTo>
                  <a:cubicBezTo>
                    <a:pt x="4974" y="11871"/>
                    <a:pt x="5012" y="11907"/>
                    <a:pt x="5069" y="11907"/>
                  </a:cubicBezTo>
                  <a:cubicBezTo>
                    <a:pt x="5069" y="11907"/>
                    <a:pt x="5069" y="11907"/>
                    <a:pt x="5088" y="11871"/>
                  </a:cubicBezTo>
                  <a:cubicBezTo>
                    <a:pt x="5088" y="11907"/>
                    <a:pt x="5088" y="11907"/>
                    <a:pt x="5107" y="11907"/>
                  </a:cubicBezTo>
                  <a:cubicBezTo>
                    <a:pt x="5126" y="11907"/>
                    <a:pt x="5145" y="11907"/>
                    <a:pt x="5164" y="11907"/>
                  </a:cubicBezTo>
                  <a:cubicBezTo>
                    <a:pt x="5182" y="11907"/>
                    <a:pt x="5182" y="11907"/>
                    <a:pt x="5182" y="11907"/>
                  </a:cubicBezTo>
                  <a:cubicBezTo>
                    <a:pt x="5182" y="11944"/>
                    <a:pt x="5182" y="11944"/>
                    <a:pt x="5201" y="11980"/>
                  </a:cubicBezTo>
                  <a:cubicBezTo>
                    <a:pt x="5201" y="11980"/>
                    <a:pt x="5220" y="11980"/>
                    <a:pt x="5239" y="11980"/>
                  </a:cubicBezTo>
                  <a:cubicBezTo>
                    <a:pt x="5239" y="12016"/>
                    <a:pt x="5258" y="12089"/>
                    <a:pt x="5239" y="12125"/>
                  </a:cubicBezTo>
                  <a:cubicBezTo>
                    <a:pt x="5239" y="12125"/>
                    <a:pt x="5220" y="12161"/>
                    <a:pt x="5220" y="12161"/>
                  </a:cubicBezTo>
                  <a:cubicBezTo>
                    <a:pt x="5220" y="12198"/>
                    <a:pt x="5220" y="12270"/>
                    <a:pt x="5220" y="12307"/>
                  </a:cubicBezTo>
                  <a:cubicBezTo>
                    <a:pt x="5201" y="12343"/>
                    <a:pt x="5201" y="12415"/>
                    <a:pt x="5201" y="12452"/>
                  </a:cubicBezTo>
                  <a:cubicBezTo>
                    <a:pt x="5220" y="12524"/>
                    <a:pt x="5277" y="12633"/>
                    <a:pt x="5296" y="12670"/>
                  </a:cubicBezTo>
                  <a:cubicBezTo>
                    <a:pt x="5315" y="12670"/>
                    <a:pt x="5315" y="12706"/>
                    <a:pt x="5315" y="12706"/>
                  </a:cubicBezTo>
                  <a:cubicBezTo>
                    <a:pt x="5334" y="12742"/>
                    <a:pt x="5334" y="12706"/>
                    <a:pt x="5353" y="12742"/>
                  </a:cubicBezTo>
                  <a:cubicBezTo>
                    <a:pt x="5391" y="12742"/>
                    <a:pt x="5409" y="12706"/>
                    <a:pt x="5428" y="12706"/>
                  </a:cubicBezTo>
                  <a:cubicBezTo>
                    <a:pt x="5428" y="12706"/>
                    <a:pt x="5447" y="12706"/>
                    <a:pt x="5447" y="12706"/>
                  </a:cubicBezTo>
                  <a:cubicBezTo>
                    <a:pt x="5466" y="12670"/>
                    <a:pt x="5466" y="12670"/>
                    <a:pt x="5485" y="12670"/>
                  </a:cubicBezTo>
                  <a:cubicBezTo>
                    <a:pt x="5485" y="12633"/>
                    <a:pt x="5504" y="12670"/>
                    <a:pt x="5504" y="12670"/>
                  </a:cubicBezTo>
                  <a:cubicBezTo>
                    <a:pt x="5523" y="12670"/>
                    <a:pt x="5542" y="12670"/>
                    <a:pt x="5561" y="12670"/>
                  </a:cubicBezTo>
                  <a:cubicBezTo>
                    <a:pt x="5599" y="12706"/>
                    <a:pt x="5618" y="12778"/>
                    <a:pt x="5618" y="12851"/>
                  </a:cubicBezTo>
                  <a:cubicBezTo>
                    <a:pt x="5618" y="12851"/>
                    <a:pt x="5618" y="12887"/>
                    <a:pt x="5599" y="12887"/>
                  </a:cubicBezTo>
                  <a:cubicBezTo>
                    <a:pt x="5599" y="12887"/>
                    <a:pt x="5599" y="12887"/>
                    <a:pt x="5599" y="12887"/>
                  </a:cubicBezTo>
                  <a:cubicBezTo>
                    <a:pt x="5599" y="12887"/>
                    <a:pt x="5599" y="12887"/>
                    <a:pt x="5599" y="12887"/>
                  </a:cubicBezTo>
                  <a:cubicBezTo>
                    <a:pt x="5599" y="12887"/>
                    <a:pt x="5580" y="12887"/>
                    <a:pt x="5580" y="12924"/>
                  </a:cubicBezTo>
                  <a:cubicBezTo>
                    <a:pt x="5599" y="12924"/>
                    <a:pt x="5599" y="12924"/>
                    <a:pt x="5618" y="12887"/>
                  </a:cubicBezTo>
                  <a:cubicBezTo>
                    <a:pt x="5618" y="12887"/>
                    <a:pt x="5636" y="12815"/>
                    <a:pt x="5674" y="12815"/>
                  </a:cubicBezTo>
                  <a:cubicBezTo>
                    <a:pt x="5674" y="12851"/>
                    <a:pt x="5693" y="12851"/>
                    <a:pt x="5693" y="12887"/>
                  </a:cubicBezTo>
                  <a:cubicBezTo>
                    <a:pt x="5693" y="12887"/>
                    <a:pt x="5693" y="12887"/>
                    <a:pt x="5693" y="12887"/>
                  </a:cubicBezTo>
                  <a:cubicBezTo>
                    <a:pt x="5655" y="12887"/>
                    <a:pt x="5636" y="12887"/>
                    <a:pt x="5636" y="12924"/>
                  </a:cubicBezTo>
                  <a:cubicBezTo>
                    <a:pt x="5636" y="12960"/>
                    <a:pt x="5655" y="12996"/>
                    <a:pt x="5655" y="13033"/>
                  </a:cubicBezTo>
                  <a:cubicBezTo>
                    <a:pt x="5636" y="13069"/>
                    <a:pt x="5636" y="13105"/>
                    <a:pt x="5618" y="13142"/>
                  </a:cubicBezTo>
                  <a:cubicBezTo>
                    <a:pt x="5636" y="13178"/>
                    <a:pt x="5636" y="13214"/>
                    <a:pt x="5655" y="13214"/>
                  </a:cubicBezTo>
                  <a:cubicBezTo>
                    <a:pt x="5674" y="13214"/>
                    <a:pt x="5693" y="13214"/>
                    <a:pt x="5693" y="13178"/>
                  </a:cubicBezTo>
                  <a:cubicBezTo>
                    <a:pt x="5693" y="13142"/>
                    <a:pt x="5674" y="13033"/>
                    <a:pt x="5655" y="13033"/>
                  </a:cubicBezTo>
                  <a:cubicBezTo>
                    <a:pt x="5655" y="13033"/>
                    <a:pt x="5655" y="13033"/>
                    <a:pt x="5674" y="12996"/>
                  </a:cubicBezTo>
                  <a:cubicBezTo>
                    <a:pt x="5655" y="12996"/>
                    <a:pt x="5655" y="12996"/>
                    <a:pt x="5655" y="12996"/>
                  </a:cubicBezTo>
                  <a:cubicBezTo>
                    <a:pt x="5674" y="12996"/>
                    <a:pt x="5769" y="12960"/>
                    <a:pt x="5769" y="12924"/>
                  </a:cubicBezTo>
                  <a:cubicBezTo>
                    <a:pt x="5769" y="12924"/>
                    <a:pt x="5769" y="12924"/>
                    <a:pt x="5769" y="12924"/>
                  </a:cubicBezTo>
                  <a:cubicBezTo>
                    <a:pt x="5750" y="12924"/>
                    <a:pt x="5750" y="12924"/>
                    <a:pt x="5750" y="12924"/>
                  </a:cubicBezTo>
                  <a:cubicBezTo>
                    <a:pt x="5750" y="12887"/>
                    <a:pt x="5731" y="12887"/>
                    <a:pt x="5731" y="12887"/>
                  </a:cubicBezTo>
                  <a:cubicBezTo>
                    <a:pt x="5731" y="12851"/>
                    <a:pt x="5750" y="12851"/>
                    <a:pt x="5750" y="12851"/>
                  </a:cubicBezTo>
                  <a:cubicBezTo>
                    <a:pt x="5769" y="12887"/>
                    <a:pt x="5769" y="12924"/>
                    <a:pt x="5769" y="12924"/>
                  </a:cubicBezTo>
                  <a:cubicBezTo>
                    <a:pt x="5807" y="12924"/>
                    <a:pt x="5844" y="12960"/>
                    <a:pt x="5863" y="12996"/>
                  </a:cubicBezTo>
                  <a:cubicBezTo>
                    <a:pt x="5863" y="13033"/>
                    <a:pt x="5863" y="13033"/>
                    <a:pt x="5863" y="13033"/>
                  </a:cubicBezTo>
                  <a:cubicBezTo>
                    <a:pt x="5901" y="13069"/>
                    <a:pt x="5939" y="13033"/>
                    <a:pt x="5977" y="13033"/>
                  </a:cubicBezTo>
                  <a:cubicBezTo>
                    <a:pt x="6015" y="13033"/>
                    <a:pt x="6015" y="13142"/>
                    <a:pt x="6071" y="13105"/>
                  </a:cubicBezTo>
                  <a:cubicBezTo>
                    <a:pt x="6090" y="13105"/>
                    <a:pt x="6109" y="13069"/>
                    <a:pt x="6128" y="13033"/>
                  </a:cubicBezTo>
                  <a:cubicBezTo>
                    <a:pt x="6147" y="13033"/>
                    <a:pt x="6204" y="13033"/>
                    <a:pt x="6242" y="13033"/>
                  </a:cubicBezTo>
                  <a:cubicBezTo>
                    <a:pt x="6242" y="13033"/>
                    <a:pt x="6242" y="13033"/>
                    <a:pt x="6242" y="13033"/>
                  </a:cubicBezTo>
                  <a:cubicBezTo>
                    <a:pt x="6242" y="13033"/>
                    <a:pt x="6242" y="13033"/>
                    <a:pt x="6242" y="13033"/>
                  </a:cubicBezTo>
                  <a:cubicBezTo>
                    <a:pt x="6242" y="13069"/>
                    <a:pt x="6223" y="13069"/>
                    <a:pt x="6223" y="13069"/>
                  </a:cubicBezTo>
                  <a:cubicBezTo>
                    <a:pt x="6223" y="13069"/>
                    <a:pt x="6204" y="13069"/>
                    <a:pt x="6185" y="13069"/>
                  </a:cubicBezTo>
                  <a:cubicBezTo>
                    <a:pt x="6185" y="13069"/>
                    <a:pt x="6185" y="13069"/>
                    <a:pt x="6185" y="13069"/>
                  </a:cubicBezTo>
                  <a:cubicBezTo>
                    <a:pt x="6204" y="13105"/>
                    <a:pt x="6223" y="13105"/>
                    <a:pt x="6223" y="13142"/>
                  </a:cubicBezTo>
                  <a:cubicBezTo>
                    <a:pt x="6223" y="13142"/>
                    <a:pt x="6242" y="13142"/>
                    <a:pt x="6242" y="13142"/>
                  </a:cubicBezTo>
                  <a:cubicBezTo>
                    <a:pt x="6242" y="13142"/>
                    <a:pt x="6242" y="13142"/>
                    <a:pt x="6242" y="13105"/>
                  </a:cubicBezTo>
                  <a:cubicBezTo>
                    <a:pt x="6242" y="13142"/>
                    <a:pt x="6261" y="13105"/>
                    <a:pt x="6280" y="13142"/>
                  </a:cubicBezTo>
                  <a:cubicBezTo>
                    <a:pt x="6280" y="13142"/>
                    <a:pt x="6280" y="13142"/>
                    <a:pt x="6280" y="13142"/>
                  </a:cubicBezTo>
                  <a:cubicBezTo>
                    <a:pt x="6298" y="13178"/>
                    <a:pt x="6317" y="13178"/>
                    <a:pt x="6317" y="13178"/>
                  </a:cubicBezTo>
                  <a:cubicBezTo>
                    <a:pt x="6317" y="13178"/>
                    <a:pt x="6317" y="13178"/>
                    <a:pt x="6317" y="13214"/>
                  </a:cubicBezTo>
                  <a:cubicBezTo>
                    <a:pt x="6298" y="13214"/>
                    <a:pt x="6298" y="13250"/>
                    <a:pt x="6261" y="13287"/>
                  </a:cubicBezTo>
                  <a:cubicBezTo>
                    <a:pt x="6261" y="13287"/>
                    <a:pt x="6261" y="13287"/>
                    <a:pt x="6261" y="13287"/>
                  </a:cubicBezTo>
                  <a:cubicBezTo>
                    <a:pt x="6280" y="13287"/>
                    <a:pt x="6298" y="13287"/>
                    <a:pt x="6298" y="13287"/>
                  </a:cubicBezTo>
                  <a:cubicBezTo>
                    <a:pt x="6317" y="13287"/>
                    <a:pt x="6336" y="13287"/>
                    <a:pt x="6355" y="13287"/>
                  </a:cubicBezTo>
                  <a:cubicBezTo>
                    <a:pt x="6393" y="13287"/>
                    <a:pt x="6450" y="13359"/>
                    <a:pt x="6450" y="13432"/>
                  </a:cubicBezTo>
                  <a:cubicBezTo>
                    <a:pt x="6469" y="13468"/>
                    <a:pt x="6469" y="13505"/>
                    <a:pt x="6469" y="13541"/>
                  </a:cubicBezTo>
                  <a:cubicBezTo>
                    <a:pt x="6469" y="13541"/>
                    <a:pt x="6469" y="13505"/>
                    <a:pt x="6469" y="13505"/>
                  </a:cubicBezTo>
                  <a:cubicBezTo>
                    <a:pt x="6469" y="13505"/>
                    <a:pt x="6469" y="13505"/>
                    <a:pt x="6469" y="13505"/>
                  </a:cubicBezTo>
                  <a:cubicBezTo>
                    <a:pt x="6506" y="13468"/>
                    <a:pt x="6544" y="13577"/>
                    <a:pt x="6563" y="13613"/>
                  </a:cubicBezTo>
                  <a:cubicBezTo>
                    <a:pt x="6563" y="13613"/>
                    <a:pt x="6563" y="13613"/>
                    <a:pt x="6563" y="13613"/>
                  </a:cubicBezTo>
                  <a:cubicBezTo>
                    <a:pt x="6563" y="13613"/>
                    <a:pt x="6563" y="13613"/>
                    <a:pt x="6563" y="13613"/>
                  </a:cubicBezTo>
                  <a:cubicBezTo>
                    <a:pt x="6582" y="13613"/>
                    <a:pt x="6601" y="13613"/>
                    <a:pt x="6620" y="13613"/>
                  </a:cubicBezTo>
                  <a:cubicBezTo>
                    <a:pt x="6620" y="13613"/>
                    <a:pt x="6620" y="13613"/>
                    <a:pt x="6620" y="13613"/>
                  </a:cubicBezTo>
                  <a:cubicBezTo>
                    <a:pt x="6658" y="13577"/>
                    <a:pt x="6715" y="13613"/>
                    <a:pt x="6733" y="13613"/>
                  </a:cubicBezTo>
                  <a:cubicBezTo>
                    <a:pt x="6752" y="13650"/>
                    <a:pt x="6771" y="13650"/>
                    <a:pt x="6809" y="13650"/>
                  </a:cubicBezTo>
                  <a:cubicBezTo>
                    <a:pt x="6828" y="13686"/>
                    <a:pt x="6885" y="13795"/>
                    <a:pt x="6885" y="13795"/>
                  </a:cubicBezTo>
                  <a:cubicBezTo>
                    <a:pt x="6885" y="13795"/>
                    <a:pt x="6904" y="13795"/>
                    <a:pt x="6904" y="13795"/>
                  </a:cubicBezTo>
                  <a:cubicBezTo>
                    <a:pt x="6923" y="13795"/>
                    <a:pt x="6923" y="13831"/>
                    <a:pt x="6923" y="13868"/>
                  </a:cubicBezTo>
                  <a:cubicBezTo>
                    <a:pt x="6942" y="13940"/>
                    <a:pt x="6942" y="14085"/>
                    <a:pt x="6998" y="14085"/>
                  </a:cubicBezTo>
                  <a:cubicBezTo>
                    <a:pt x="6998" y="14122"/>
                    <a:pt x="6998" y="14158"/>
                    <a:pt x="6998" y="14158"/>
                  </a:cubicBezTo>
                  <a:cubicBezTo>
                    <a:pt x="6979" y="14194"/>
                    <a:pt x="6960" y="14231"/>
                    <a:pt x="6960" y="14267"/>
                  </a:cubicBezTo>
                  <a:cubicBezTo>
                    <a:pt x="6942" y="14303"/>
                    <a:pt x="6904" y="14303"/>
                    <a:pt x="6885" y="14376"/>
                  </a:cubicBezTo>
                  <a:cubicBezTo>
                    <a:pt x="6885" y="14412"/>
                    <a:pt x="6885" y="14448"/>
                    <a:pt x="6866" y="14485"/>
                  </a:cubicBezTo>
                  <a:cubicBezTo>
                    <a:pt x="6866" y="14485"/>
                    <a:pt x="6866" y="14485"/>
                    <a:pt x="6866" y="14485"/>
                  </a:cubicBezTo>
                  <a:cubicBezTo>
                    <a:pt x="6885" y="14521"/>
                    <a:pt x="6904" y="14448"/>
                    <a:pt x="6923" y="14448"/>
                  </a:cubicBezTo>
                  <a:cubicBezTo>
                    <a:pt x="6942" y="14485"/>
                    <a:pt x="6942" y="14485"/>
                    <a:pt x="6942" y="14521"/>
                  </a:cubicBezTo>
                  <a:cubicBezTo>
                    <a:pt x="6979" y="14557"/>
                    <a:pt x="7017" y="14521"/>
                    <a:pt x="7036" y="14521"/>
                  </a:cubicBezTo>
                  <a:cubicBezTo>
                    <a:pt x="7036" y="14521"/>
                    <a:pt x="7017" y="14557"/>
                    <a:pt x="7017" y="14594"/>
                  </a:cubicBezTo>
                  <a:cubicBezTo>
                    <a:pt x="7036" y="14594"/>
                    <a:pt x="7036" y="14594"/>
                    <a:pt x="7036" y="14594"/>
                  </a:cubicBezTo>
                  <a:cubicBezTo>
                    <a:pt x="7036" y="14521"/>
                    <a:pt x="7074" y="14521"/>
                    <a:pt x="7093" y="14485"/>
                  </a:cubicBezTo>
                  <a:cubicBezTo>
                    <a:pt x="7093" y="14448"/>
                    <a:pt x="7093" y="14412"/>
                    <a:pt x="7112" y="14412"/>
                  </a:cubicBezTo>
                  <a:cubicBezTo>
                    <a:pt x="7131" y="14376"/>
                    <a:pt x="7150" y="14376"/>
                    <a:pt x="7168" y="14376"/>
                  </a:cubicBezTo>
                  <a:cubicBezTo>
                    <a:pt x="7168" y="14412"/>
                    <a:pt x="7187" y="14412"/>
                    <a:pt x="7187" y="14412"/>
                  </a:cubicBezTo>
                  <a:cubicBezTo>
                    <a:pt x="7225" y="14448"/>
                    <a:pt x="7263" y="14448"/>
                    <a:pt x="7282" y="14521"/>
                  </a:cubicBezTo>
                  <a:cubicBezTo>
                    <a:pt x="7282" y="14521"/>
                    <a:pt x="7282" y="14521"/>
                    <a:pt x="7282" y="14521"/>
                  </a:cubicBezTo>
                  <a:cubicBezTo>
                    <a:pt x="7282" y="14521"/>
                    <a:pt x="7282" y="14485"/>
                    <a:pt x="7301" y="14485"/>
                  </a:cubicBezTo>
                  <a:cubicBezTo>
                    <a:pt x="7301" y="14485"/>
                    <a:pt x="7339" y="14557"/>
                    <a:pt x="7339" y="14594"/>
                  </a:cubicBezTo>
                  <a:cubicBezTo>
                    <a:pt x="7320" y="14630"/>
                    <a:pt x="7320" y="14594"/>
                    <a:pt x="7320" y="14666"/>
                  </a:cubicBezTo>
                  <a:cubicBezTo>
                    <a:pt x="7339" y="14630"/>
                    <a:pt x="7377" y="14594"/>
                    <a:pt x="7395" y="14594"/>
                  </a:cubicBezTo>
                  <a:cubicBezTo>
                    <a:pt x="7433" y="14594"/>
                    <a:pt x="7452" y="14630"/>
                    <a:pt x="7471" y="14630"/>
                  </a:cubicBezTo>
                  <a:cubicBezTo>
                    <a:pt x="7490" y="14630"/>
                    <a:pt x="7509" y="14666"/>
                    <a:pt x="7528" y="14666"/>
                  </a:cubicBezTo>
                  <a:cubicBezTo>
                    <a:pt x="7566" y="14666"/>
                    <a:pt x="7585" y="14630"/>
                    <a:pt x="7622" y="14666"/>
                  </a:cubicBezTo>
                  <a:cubicBezTo>
                    <a:pt x="7679" y="14703"/>
                    <a:pt x="7717" y="14811"/>
                    <a:pt x="7774" y="14884"/>
                  </a:cubicBezTo>
                  <a:cubicBezTo>
                    <a:pt x="7812" y="14920"/>
                    <a:pt x="7849" y="14884"/>
                    <a:pt x="7868" y="14920"/>
                  </a:cubicBezTo>
                  <a:cubicBezTo>
                    <a:pt x="7887" y="14920"/>
                    <a:pt x="7925" y="15174"/>
                    <a:pt x="7925" y="15211"/>
                  </a:cubicBezTo>
                  <a:cubicBezTo>
                    <a:pt x="7906" y="15392"/>
                    <a:pt x="7868" y="15501"/>
                    <a:pt x="7812" y="15574"/>
                  </a:cubicBezTo>
                  <a:cubicBezTo>
                    <a:pt x="7793" y="15574"/>
                    <a:pt x="7793" y="15574"/>
                    <a:pt x="7774" y="15610"/>
                  </a:cubicBezTo>
                  <a:cubicBezTo>
                    <a:pt x="7774" y="15610"/>
                    <a:pt x="7774" y="15646"/>
                    <a:pt x="7774" y="15683"/>
                  </a:cubicBezTo>
                  <a:cubicBezTo>
                    <a:pt x="7755" y="15719"/>
                    <a:pt x="7736" y="15828"/>
                    <a:pt x="7698" y="15864"/>
                  </a:cubicBezTo>
                  <a:cubicBezTo>
                    <a:pt x="7698" y="15864"/>
                    <a:pt x="7698" y="15864"/>
                    <a:pt x="7698" y="15864"/>
                  </a:cubicBezTo>
                  <a:cubicBezTo>
                    <a:pt x="7698" y="15828"/>
                    <a:pt x="7698" y="15828"/>
                    <a:pt x="7698" y="15828"/>
                  </a:cubicBezTo>
                  <a:cubicBezTo>
                    <a:pt x="7679" y="15792"/>
                    <a:pt x="7679" y="15792"/>
                    <a:pt x="7679" y="15792"/>
                  </a:cubicBezTo>
                  <a:cubicBezTo>
                    <a:pt x="7679" y="15864"/>
                    <a:pt x="7660" y="15937"/>
                    <a:pt x="7660" y="16009"/>
                  </a:cubicBezTo>
                  <a:cubicBezTo>
                    <a:pt x="7660" y="16046"/>
                    <a:pt x="7660" y="16118"/>
                    <a:pt x="7679" y="16191"/>
                  </a:cubicBezTo>
                  <a:cubicBezTo>
                    <a:pt x="7679" y="16264"/>
                    <a:pt x="7660" y="16300"/>
                    <a:pt x="7660" y="16336"/>
                  </a:cubicBezTo>
                  <a:cubicBezTo>
                    <a:pt x="7660" y="16372"/>
                    <a:pt x="7660" y="16409"/>
                    <a:pt x="7660" y="16445"/>
                  </a:cubicBezTo>
                  <a:cubicBezTo>
                    <a:pt x="7641" y="16445"/>
                    <a:pt x="7622" y="16518"/>
                    <a:pt x="7622" y="16554"/>
                  </a:cubicBezTo>
                  <a:cubicBezTo>
                    <a:pt x="7622" y="16590"/>
                    <a:pt x="7622" y="16627"/>
                    <a:pt x="7622" y="16663"/>
                  </a:cubicBezTo>
                  <a:cubicBezTo>
                    <a:pt x="7622" y="16663"/>
                    <a:pt x="7604" y="16663"/>
                    <a:pt x="7604" y="16699"/>
                  </a:cubicBezTo>
                  <a:cubicBezTo>
                    <a:pt x="7585" y="16735"/>
                    <a:pt x="7585" y="16772"/>
                    <a:pt x="7585" y="16772"/>
                  </a:cubicBezTo>
                  <a:cubicBezTo>
                    <a:pt x="7566" y="16808"/>
                    <a:pt x="7547" y="16844"/>
                    <a:pt x="7547" y="16917"/>
                  </a:cubicBezTo>
                  <a:cubicBezTo>
                    <a:pt x="7547" y="16917"/>
                    <a:pt x="7547" y="16953"/>
                    <a:pt x="7547" y="16953"/>
                  </a:cubicBezTo>
                  <a:cubicBezTo>
                    <a:pt x="7509" y="16953"/>
                    <a:pt x="7490" y="16990"/>
                    <a:pt x="7490" y="17062"/>
                  </a:cubicBezTo>
                  <a:cubicBezTo>
                    <a:pt x="7452" y="17062"/>
                    <a:pt x="7414" y="17098"/>
                    <a:pt x="7377" y="17062"/>
                  </a:cubicBezTo>
                  <a:cubicBezTo>
                    <a:pt x="7358" y="17062"/>
                    <a:pt x="7339" y="17062"/>
                    <a:pt x="7320" y="17062"/>
                  </a:cubicBezTo>
                  <a:cubicBezTo>
                    <a:pt x="7320" y="17135"/>
                    <a:pt x="7301" y="17098"/>
                    <a:pt x="7282" y="17135"/>
                  </a:cubicBezTo>
                  <a:cubicBezTo>
                    <a:pt x="7282" y="17135"/>
                    <a:pt x="7282" y="17171"/>
                    <a:pt x="7263" y="17171"/>
                  </a:cubicBezTo>
                  <a:cubicBezTo>
                    <a:pt x="7263" y="17171"/>
                    <a:pt x="7244" y="17171"/>
                    <a:pt x="7244" y="17171"/>
                  </a:cubicBezTo>
                  <a:cubicBezTo>
                    <a:pt x="7225" y="17171"/>
                    <a:pt x="7131" y="17280"/>
                    <a:pt x="7112" y="17316"/>
                  </a:cubicBezTo>
                  <a:cubicBezTo>
                    <a:pt x="7112" y="17353"/>
                    <a:pt x="7093" y="17389"/>
                    <a:pt x="7074" y="17389"/>
                  </a:cubicBezTo>
                  <a:cubicBezTo>
                    <a:pt x="7074" y="17389"/>
                    <a:pt x="7074" y="17389"/>
                    <a:pt x="7074" y="17389"/>
                  </a:cubicBezTo>
                  <a:cubicBezTo>
                    <a:pt x="7093" y="17425"/>
                    <a:pt x="7074" y="17462"/>
                    <a:pt x="7074" y="17498"/>
                  </a:cubicBezTo>
                  <a:cubicBezTo>
                    <a:pt x="7074" y="17534"/>
                    <a:pt x="7074" y="17534"/>
                    <a:pt x="7074" y="17570"/>
                  </a:cubicBezTo>
                  <a:cubicBezTo>
                    <a:pt x="7093" y="17788"/>
                    <a:pt x="7036" y="17788"/>
                    <a:pt x="6998" y="17897"/>
                  </a:cubicBezTo>
                  <a:cubicBezTo>
                    <a:pt x="6979" y="17970"/>
                    <a:pt x="6979" y="18006"/>
                    <a:pt x="6960" y="18042"/>
                  </a:cubicBezTo>
                  <a:cubicBezTo>
                    <a:pt x="6942" y="18115"/>
                    <a:pt x="6923" y="18151"/>
                    <a:pt x="6904" y="18188"/>
                  </a:cubicBezTo>
                  <a:cubicBezTo>
                    <a:pt x="6904" y="18115"/>
                    <a:pt x="6960" y="18079"/>
                    <a:pt x="6960" y="18006"/>
                  </a:cubicBezTo>
                  <a:cubicBezTo>
                    <a:pt x="6942" y="18006"/>
                    <a:pt x="6942" y="18006"/>
                    <a:pt x="6942" y="18006"/>
                  </a:cubicBezTo>
                  <a:cubicBezTo>
                    <a:pt x="6942" y="18006"/>
                    <a:pt x="6923" y="18006"/>
                    <a:pt x="6923" y="18006"/>
                  </a:cubicBezTo>
                  <a:cubicBezTo>
                    <a:pt x="6923" y="18006"/>
                    <a:pt x="6923" y="18006"/>
                    <a:pt x="6923" y="18006"/>
                  </a:cubicBezTo>
                  <a:cubicBezTo>
                    <a:pt x="6904" y="18042"/>
                    <a:pt x="6904" y="18079"/>
                    <a:pt x="6904" y="18115"/>
                  </a:cubicBezTo>
                  <a:cubicBezTo>
                    <a:pt x="6885" y="18115"/>
                    <a:pt x="6866" y="18151"/>
                    <a:pt x="6866" y="18188"/>
                  </a:cubicBezTo>
                  <a:cubicBezTo>
                    <a:pt x="6847" y="18224"/>
                    <a:pt x="6847" y="18260"/>
                    <a:pt x="6847" y="18296"/>
                  </a:cubicBezTo>
                  <a:cubicBezTo>
                    <a:pt x="6828" y="18369"/>
                    <a:pt x="6790" y="18405"/>
                    <a:pt x="6771" y="18478"/>
                  </a:cubicBezTo>
                  <a:cubicBezTo>
                    <a:pt x="6752" y="18514"/>
                    <a:pt x="6733" y="18587"/>
                    <a:pt x="6715" y="18623"/>
                  </a:cubicBezTo>
                  <a:cubicBezTo>
                    <a:pt x="6677" y="18623"/>
                    <a:pt x="6677" y="18587"/>
                    <a:pt x="6658" y="18587"/>
                  </a:cubicBezTo>
                  <a:cubicBezTo>
                    <a:pt x="6639" y="18587"/>
                    <a:pt x="6620" y="18623"/>
                    <a:pt x="6601" y="18623"/>
                  </a:cubicBezTo>
                  <a:cubicBezTo>
                    <a:pt x="6582" y="18551"/>
                    <a:pt x="6544" y="18551"/>
                    <a:pt x="6506" y="18587"/>
                  </a:cubicBezTo>
                  <a:cubicBezTo>
                    <a:pt x="6488" y="18551"/>
                    <a:pt x="6488" y="18514"/>
                    <a:pt x="6469" y="18514"/>
                  </a:cubicBezTo>
                  <a:cubicBezTo>
                    <a:pt x="6469" y="18514"/>
                    <a:pt x="6469" y="18551"/>
                    <a:pt x="6469" y="18551"/>
                  </a:cubicBezTo>
                  <a:cubicBezTo>
                    <a:pt x="6469" y="18551"/>
                    <a:pt x="6469" y="18551"/>
                    <a:pt x="6469" y="18551"/>
                  </a:cubicBezTo>
                  <a:cubicBezTo>
                    <a:pt x="6488" y="18623"/>
                    <a:pt x="6525" y="18623"/>
                    <a:pt x="6544" y="18696"/>
                  </a:cubicBezTo>
                  <a:cubicBezTo>
                    <a:pt x="6544" y="18696"/>
                    <a:pt x="6544" y="18696"/>
                    <a:pt x="6525" y="18732"/>
                  </a:cubicBezTo>
                  <a:cubicBezTo>
                    <a:pt x="6525" y="18805"/>
                    <a:pt x="6563" y="18805"/>
                    <a:pt x="6563" y="18841"/>
                  </a:cubicBezTo>
                  <a:cubicBezTo>
                    <a:pt x="6582" y="18841"/>
                    <a:pt x="6582" y="18877"/>
                    <a:pt x="6582" y="18877"/>
                  </a:cubicBezTo>
                  <a:cubicBezTo>
                    <a:pt x="6563" y="18914"/>
                    <a:pt x="6544" y="18950"/>
                    <a:pt x="6544" y="18986"/>
                  </a:cubicBezTo>
                  <a:cubicBezTo>
                    <a:pt x="6525" y="19023"/>
                    <a:pt x="6525" y="19059"/>
                    <a:pt x="6525" y="19059"/>
                  </a:cubicBezTo>
                  <a:cubicBezTo>
                    <a:pt x="6506" y="19131"/>
                    <a:pt x="6412" y="19131"/>
                    <a:pt x="6374" y="19168"/>
                  </a:cubicBezTo>
                  <a:cubicBezTo>
                    <a:pt x="6336" y="19168"/>
                    <a:pt x="6298" y="19168"/>
                    <a:pt x="6261" y="19168"/>
                  </a:cubicBezTo>
                  <a:cubicBezTo>
                    <a:pt x="6261" y="19168"/>
                    <a:pt x="6242" y="19131"/>
                    <a:pt x="6223" y="19168"/>
                  </a:cubicBezTo>
                  <a:cubicBezTo>
                    <a:pt x="6223" y="19204"/>
                    <a:pt x="6242" y="19240"/>
                    <a:pt x="6242" y="19240"/>
                  </a:cubicBezTo>
                  <a:cubicBezTo>
                    <a:pt x="6242" y="19277"/>
                    <a:pt x="6223" y="19313"/>
                    <a:pt x="6223" y="19349"/>
                  </a:cubicBezTo>
                  <a:cubicBezTo>
                    <a:pt x="6223" y="19386"/>
                    <a:pt x="6242" y="19386"/>
                    <a:pt x="6223" y="19422"/>
                  </a:cubicBezTo>
                  <a:cubicBezTo>
                    <a:pt x="6223" y="19422"/>
                    <a:pt x="6223" y="19422"/>
                    <a:pt x="6204" y="19458"/>
                  </a:cubicBezTo>
                  <a:cubicBezTo>
                    <a:pt x="6185" y="19458"/>
                    <a:pt x="6166" y="19494"/>
                    <a:pt x="6128" y="19458"/>
                  </a:cubicBezTo>
                  <a:cubicBezTo>
                    <a:pt x="6109" y="19458"/>
                    <a:pt x="6090" y="19422"/>
                    <a:pt x="6053" y="19422"/>
                  </a:cubicBezTo>
                  <a:cubicBezTo>
                    <a:pt x="6053" y="19422"/>
                    <a:pt x="6053" y="19422"/>
                    <a:pt x="6053" y="19458"/>
                  </a:cubicBezTo>
                  <a:cubicBezTo>
                    <a:pt x="6053" y="19494"/>
                    <a:pt x="6071" y="19494"/>
                    <a:pt x="6071" y="19531"/>
                  </a:cubicBezTo>
                  <a:cubicBezTo>
                    <a:pt x="6071" y="19567"/>
                    <a:pt x="6071" y="19567"/>
                    <a:pt x="6071" y="19603"/>
                  </a:cubicBezTo>
                  <a:cubicBezTo>
                    <a:pt x="6071" y="19640"/>
                    <a:pt x="6090" y="19676"/>
                    <a:pt x="6109" y="19640"/>
                  </a:cubicBezTo>
                  <a:cubicBezTo>
                    <a:pt x="6109" y="19640"/>
                    <a:pt x="6109" y="19640"/>
                    <a:pt x="6109" y="19640"/>
                  </a:cubicBezTo>
                  <a:cubicBezTo>
                    <a:pt x="6109" y="19640"/>
                    <a:pt x="6109" y="19640"/>
                    <a:pt x="6109" y="19603"/>
                  </a:cubicBezTo>
                  <a:cubicBezTo>
                    <a:pt x="6128" y="19603"/>
                    <a:pt x="6128" y="19603"/>
                    <a:pt x="6147" y="19603"/>
                  </a:cubicBezTo>
                  <a:cubicBezTo>
                    <a:pt x="6147" y="19603"/>
                    <a:pt x="6147" y="19603"/>
                    <a:pt x="6147" y="19603"/>
                  </a:cubicBezTo>
                  <a:cubicBezTo>
                    <a:pt x="6147" y="19640"/>
                    <a:pt x="6147" y="19676"/>
                    <a:pt x="6147" y="19676"/>
                  </a:cubicBezTo>
                  <a:cubicBezTo>
                    <a:pt x="6147" y="19676"/>
                    <a:pt x="6147" y="19676"/>
                    <a:pt x="6147" y="19712"/>
                  </a:cubicBezTo>
                  <a:cubicBezTo>
                    <a:pt x="6147" y="19712"/>
                    <a:pt x="6128" y="19712"/>
                    <a:pt x="6128" y="19712"/>
                  </a:cubicBezTo>
                  <a:cubicBezTo>
                    <a:pt x="6109" y="19712"/>
                    <a:pt x="6109" y="19676"/>
                    <a:pt x="6109" y="19676"/>
                  </a:cubicBezTo>
                  <a:cubicBezTo>
                    <a:pt x="6090" y="19676"/>
                    <a:pt x="6071" y="19676"/>
                    <a:pt x="6053" y="19712"/>
                  </a:cubicBezTo>
                  <a:cubicBezTo>
                    <a:pt x="6071" y="19712"/>
                    <a:pt x="6071" y="19712"/>
                    <a:pt x="6071" y="19712"/>
                  </a:cubicBezTo>
                  <a:cubicBezTo>
                    <a:pt x="6071" y="19712"/>
                    <a:pt x="6090" y="19712"/>
                    <a:pt x="6109" y="19749"/>
                  </a:cubicBezTo>
                  <a:cubicBezTo>
                    <a:pt x="6109" y="19749"/>
                    <a:pt x="6109" y="19749"/>
                    <a:pt x="6109" y="19749"/>
                  </a:cubicBezTo>
                  <a:cubicBezTo>
                    <a:pt x="6090" y="19749"/>
                    <a:pt x="6053" y="19785"/>
                    <a:pt x="6053" y="19821"/>
                  </a:cubicBezTo>
                  <a:cubicBezTo>
                    <a:pt x="6053" y="19894"/>
                    <a:pt x="6053" y="19930"/>
                    <a:pt x="6034" y="19966"/>
                  </a:cubicBezTo>
                  <a:cubicBezTo>
                    <a:pt x="6034" y="19966"/>
                    <a:pt x="6034" y="20003"/>
                    <a:pt x="6034" y="20003"/>
                  </a:cubicBezTo>
                  <a:cubicBezTo>
                    <a:pt x="6015" y="20003"/>
                    <a:pt x="5996" y="20003"/>
                    <a:pt x="5977" y="20039"/>
                  </a:cubicBezTo>
                  <a:cubicBezTo>
                    <a:pt x="5939" y="20039"/>
                    <a:pt x="5901" y="20148"/>
                    <a:pt x="5920" y="20257"/>
                  </a:cubicBezTo>
                  <a:cubicBezTo>
                    <a:pt x="5920" y="20293"/>
                    <a:pt x="5958" y="20329"/>
                    <a:pt x="5977" y="20329"/>
                  </a:cubicBezTo>
                  <a:cubicBezTo>
                    <a:pt x="5996" y="20329"/>
                    <a:pt x="6015" y="20329"/>
                    <a:pt x="6015" y="20366"/>
                  </a:cubicBezTo>
                  <a:cubicBezTo>
                    <a:pt x="6034" y="20511"/>
                    <a:pt x="5958" y="20511"/>
                    <a:pt x="5920" y="20584"/>
                  </a:cubicBezTo>
                  <a:cubicBezTo>
                    <a:pt x="5920" y="20620"/>
                    <a:pt x="5901" y="20620"/>
                    <a:pt x="5901" y="20656"/>
                  </a:cubicBezTo>
                  <a:cubicBezTo>
                    <a:pt x="5901" y="20692"/>
                    <a:pt x="5901" y="20729"/>
                    <a:pt x="5882" y="20765"/>
                  </a:cubicBezTo>
                  <a:cubicBezTo>
                    <a:pt x="5882" y="20801"/>
                    <a:pt x="5844" y="20801"/>
                    <a:pt x="5826" y="20838"/>
                  </a:cubicBezTo>
                  <a:cubicBezTo>
                    <a:pt x="5769" y="20947"/>
                    <a:pt x="5844" y="21055"/>
                    <a:pt x="5863" y="21164"/>
                  </a:cubicBezTo>
                  <a:cubicBezTo>
                    <a:pt x="5826" y="21164"/>
                    <a:pt x="5826" y="21164"/>
                    <a:pt x="5807" y="21128"/>
                  </a:cubicBezTo>
                  <a:cubicBezTo>
                    <a:pt x="5807" y="21128"/>
                    <a:pt x="5788" y="21128"/>
                    <a:pt x="5788" y="21128"/>
                  </a:cubicBezTo>
                  <a:cubicBezTo>
                    <a:pt x="5788" y="21128"/>
                    <a:pt x="5769" y="21164"/>
                    <a:pt x="5769" y="21164"/>
                  </a:cubicBezTo>
                  <a:cubicBezTo>
                    <a:pt x="5750" y="21201"/>
                    <a:pt x="5731" y="21164"/>
                    <a:pt x="5712" y="21201"/>
                  </a:cubicBezTo>
                  <a:cubicBezTo>
                    <a:pt x="5712" y="21201"/>
                    <a:pt x="5712" y="21201"/>
                    <a:pt x="5712" y="21201"/>
                  </a:cubicBezTo>
                  <a:cubicBezTo>
                    <a:pt x="5693" y="21273"/>
                    <a:pt x="5712" y="21310"/>
                    <a:pt x="5693" y="21382"/>
                  </a:cubicBezTo>
                  <a:cubicBezTo>
                    <a:pt x="5693" y="21382"/>
                    <a:pt x="5674" y="21382"/>
                    <a:pt x="5674" y="21382"/>
                  </a:cubicBezTo>
                  <a:cubicBezTo>
                    <a:pt x="5655" y="21382"/>
                    <a:pt x="5655" y="21346"/>
                    <a:pt x="5636" y="21346"/>
                  </a:cubicBezTo>
                  <a:cubicBezTo>
                    <a:pt x="5655" y="21310"/>
                    <a:pt x="5674" y="21273"/>
                    <a:pt x="5693" y="21237"/>
                  </a:cubicBezTo>
                  <a:cubicBezTo>
                    <a:pt x="5693" y="21237"/>
                    <a:pt x="5693" y="21237"/>
                    <a:pt x="5693" y="21237"/>
                  </a:cubicBezTo>
                  <a:cubicBezTo>
                    <a:pt x="5674" y="21237"/>
                    <a:pt x="5674" y="21237"/>
                    <a:pt x="5674" y="21201"/>
                  </a:cubicBezTo>
                  <a:cubicBezTo>
                    <a:pt x="5636" y="21237"/>
                    <a:pt x="5618" y="21273"/>
                    <a:pt x="5580" y="21273"/>
                  </a:cubicBezTo>
                  <a:cubicBezTo>
                    <a:pt x="5580" y="21237"/>
                    <a:pt x="5580" y="21237"/>
                    <a:pt x="5580" y="21237"/>
                  </a:cubicBezTo>
                  <a:cubicBezTo>
                    <a:pt x="5618" y="21201"/>
                    <a:pt x="5618" y="21201"/>
                    <a:pt x="5655" y="21201"/>
                  </a:cubicBezTo>
                  <a:cubicBezTo>
                    <a:pt x="5636" y="21164"/>
                    <a:pt x="5618" y="21164"/>
                    <a:pt x="5599" y="21164"/>
                  </a:cubicBezTo>
                  <a:cubicBezTo>
                    <a:pt x="5599" y="21128"/>
                    <a:pt x="5599" y="21128"/>
                    <a:pt x="5599" y="21092"/>
                  </a:cubicBezTo>
                  <a:cubicBezTo>
                    <a:pt x="5599" y="21092"/>
                    <a:pt x="5580" y="21092"/>
                    <a:pt x="5580" y="21055"/>
                  </a:cubicBezTo>
                  <a:cubicBezTo>
                    <a:pt x="5580" y="21092"/>
                    <a:pt x="5561" y="21092"/>
                    <a:pt x="5561" y="21092"/>
                  </a:cubicBezTo>
                  <a:cubicBezTo>
                    <a:pt x="5561" y="21092"/>
                    <a:pt x="5561" y="21092"/>
                    <a:pt x="5542" y="21092"/>
                  </a:cubicBezTo>
                  <a:cubicBezTo>
                    <a:pt x="5542" y="21055"/>
                    <a:pt x="5561" y="21055"/>
                    <a:pt x="5561" y="21019"/>
                  </a:cubicBezTo>
                  <a:cubicBezTo>
                    <a:pt x="5561" y="21019"/>
                    <a:pt x="5561" y="21019"/>
                    <a:pt x="5561" y="21019"/>
                  </a:cubicBezTo>
                  <a:cubicBezTo>
                    <a:pt x="5542" y="21055"/>
                    <a:pt x="5542" y="21055"/>
                    <a:pt x="5542" y="21055"/>
                  </a:cubicBezTo>
                  <a:cubicBezTo>
                    <a:pt x="5523" y="21019"/>
                    <a:pt x="5523" y="21019"/>
                    <a:pt x="5523" y="21019"/>
                  </a:cubicBezTo>
                  <a:cubicBezTo>
                    <a:pt x="5523" y="21019"/>
                    <a:pt x="5523" y="21019"/>
                    <a:pt x="5523" y="20983"/>
                  </a:cubicBezTo>
                  <a:cubicBezTo>
                    <a:pt x="5523" y="20983"/>
                    <a:pt x="5523" y="20983"/>
                    <a:pt x="5523" y="20983"/>
                  </a:cubicBezTo>
                  <a:cubicBezTo>
                    <a:pt x="5523" y="20983"/>
                    <a:pt x="5523" y="20983"/>
                    <a:pt x="5523" y="20947"/>
                  </a:cubicBezTo>
                  <a:cubicBezTo>
                    <a:pt x="5523" y="20947"/>
                    <a:pt x="5504" y="20947"/>
                    <a:pt x="5485" y="20910"/>
                  </a:cubicBezTo>
                  <a:cubicBezTo>
                    <a:pt x="5523" y="20910"/>
                    <a:pt x="5523" y="20874"/>
                    <a:pt x="5542" y="20838"/>
                  </a:cubicBezTo>
                  <a:cubicBezTo>
                    <a:pt x="5523" y="20838"/>
                    <a:pt x="5504" y="20838"/>
                    <a:pt x="5504" y="20838"/>
                  </a:cubicBezTo>
                  <a:cubicBezTo>
                    <a:pt x="5504" y="20838"/>
                    <a:pt x="5504" y="20801"/>
                    <a:pt x="5504" y="20801"/>
                  </a:cubicBezTo>
                  <a:cubicBezTo>
                    <a:pt x="5504" y="20801"/>
                    <a:pt x="5504" y="20765"/>
                    <a:pt x="5504" y="20765"/>
                  </a:cubicBezTo>
                  <a:cubicBezTo>
                    <a:pt x="5504" y="20765"/>
                    <a:pt x="5504" y="20729"/>
                    <a:pt x="5504" y="20692"/>
                  </a:cubicBezTo>
                  <a:cubicBezTo>
                    <a:pt x="5504" y="20692"/>
                    <a:pt x="5504" y="20692"/>
                    <a:pt x="5523" y="20692"/>
                  </a:cubicBezTo>
                  <a:cubicBezTo>
                    <a:pt x="5523" y="20656"/>
                    <a:pt x="5504" y="20656"/>
                    <a:pt x="5504" y="20656"/>
                  </a:cubicBezTo>
                  <a:cubicBezTo>
                    <a:pt x="5504" y="20656"/>
                    <a:pt x="5504" y="20656"/>
                    <a:pt x="5485" y="20692"/>
                  </a:cubicBezTo>
                  <a:cubicBezTo>
                    <a:pt x="5485" y="20656"/>
                    <a:pt x="5485" y="20620"/>
                    <a:pt x="5485" y="20584"/>
                  </a:cubicBezTo>
                  <a:cubicBezTo>
                    <a:pt x="5485" y="20547"/>
                    <a:pt x="5504" y="20547"/>
                    <a:pt x="5504" y="20547"/>
                  </a:cubicBezTo>
                  <a:cubicBezTo>
                    <a:pt x="5504" y="20511"/>
                    <a:pt x="5504" y="20475"/>
                    <a:pt x="5504" y="20475"/>
                  </a:cubicBezTo>
                  <a:cubicBezTo>
                    <a:pt x="5523" y="20475"/>
                    <a:pt x="5523" y="20475"/>
                    <a:pt x="5542" y="20475"/>
                  </a:cubicBezTo>
                  <a:cubicBezTo>
                    <a:pt x="5542" y="20475"/>
                    <a:pt x="5542" y="20475"/>
                    <a:pt x="5542" y="20475"/>
                  </a:cubicBezTo>
                  <a:cubicBezTo>
                    <a:pt x="5542" y="20475"/>
                    <a:pt x="5542" y="20475"/>
                    <a:pt x="5542" y="20475"/>
                  </a:cubicBezTo>
                  <a:cubicBezTo>
                    <a:pt x="5542" y="20438"/>
                    <a:pt x="5542" y="20438"/>
                    <a:pt x="5523" y="20438"/>
                  </a:cubicBezTo>
                  <a:cubicBezTo>
                    <a:pt x="5485" y="20438"/>
                    <a:pt x="5485" y="20438"/>
                    <a:pt x="5485" y="20438"/>
                  </a:cubicBezTo>
                  <a:cubicBezTo>
                    <a:pt x="5485" y="20438"/>
                    <a:pt x="5485" y="20438"/>
                    <a:pt x="5485" y="20402"/>
                  </a:cubicBezTo>
                  <a:cubicBezTo>
                    <a:pt x="5485" y="20402"/>
                    <a:pt x="5485" y="20366"/>
                    <a:pt x="5485" y="20366"/>
                  </a:cubicBezTo>
                  <a:cubicBezTo>
                    <a:pt x="5504" y="20366"/>
                    <a:pt x="5504" y="20366"/>
                    <a:pt x="5504" y="20366"/>
                  </a:cubicBezTo>
                  <a:cubicBezTo>
                    <a:pt x="5504" y="20329"/>
                    <a:pt x="5504" y="20329"/>
                    <a:pt x="5504" y="20329"/>
                  </a:cubicBezTo>
                  <a:cubicBezTo>
                    <a:pt x="5485" y="20293"/>
                    <a:pt x="5466" y="20293"/>
                    <a:pt x="5447" y="20293"/>
                  </a:cubicBezTo>
                  <a:cubicBezTo>
                    <a:pt x="5447" y="20257"/>
                    <a:pt x="5447" y="20257"/>
                    <a:pt x="5447" y="20257"/>
                  </a:cubicBezTo>
                  <a:cubicBezTo>
                    <a:pt x="5428" y="20257"/>
                    <a:pt x="5428" y="20257"/>
                    <a:pt x="5409" y="20257"/>
                  </a:cubicBezTo>
                  <a:cubicBezTo>
                    <a:pt x="5409" y="20257"/>
                    <a:pt x="5428" y="20257"/>
                    <a:pt x="5428" y="20221"/>
                  </a:cubicBezTo>
                  <a:cubicBezTo>
                    <a:pt x="5447" y="20221"/>
                    <a:pt x="5466" y="20184"/>
                    <a:pt x="5466" y="20148"/>
                  </a:cubicBezTo>
                  <a:cubicBezTo>
                    <a:pt x="5485" y="20148"/>
                    <a:pt x="5504" y="20148"/>
                    <a:pt x="5504" y="20148"/>
                  </a:cubicBezTo>
                  <a:cubicBezTo>
                    <a:pt x="5504" y="20148"/>
                    <a:pt x="5504" y="20184"/>
                    <a:pt x="5504" y="20184"/>
                  </a:cubicBezTo>
                  <a:cubicBezTo>
                    <a:pt x="5485" y="20184"/>
                    <a:pt x="5485" y="20184"/>
                    <a:pt x="5485" y="20221"/>
                  </a:cubicBezTo>
                  <a:cubicBezTo>
                    <a:pt x="5485" y="20221"/>
                    <a:pt x="5485" y="20221"/>
                    <a:pt x="5485" y="20257"/>
                  </a:cubicBezTo>
                  <a:cubicBezTo>
                    <a:pt x="5485" y="20257"/>
                    <a:pt x="5485" y="20257"/>
                    <a:pt x="5485" y="20257"/>
                  </a:cubicBezTo>
                  <a:cubicBezTo>
                    <a:pt x="5485" y="20221"/>
                    <a:pt x="5504" y="20221"/>
                    <a:pt x="5504" y="20221"/>
                  </a:cubicBezTo>
                  <a:cubicBezTo>
                    <a:pt x="5504" y="20221"/>
                    <a:pt x="5504" y="20221"/>
                    <a:pt x="5504" y="20221"/>
                  </a:cubicBezTo>
                  <a:cubicBezTo>
                    <a:pt x="5504" y="20221"/>
                    <a:pt x="5504" y="20257"/>
                    <a:pt x="5504" y="20257"/>
                  </a:cubicBezTo>
                  <a:cubicBezTo>
                    <a:pt x="5504" y="20257"/>
                    <a:pt x="5523" y="20257"/>
                    <a:pt x="5523" y="20257"/>
                  </a:cubicBezTo>
                  <a:cubicBezTo>
                    <a:pt x="5523" y="20257"/>
                    <a:pt x="5523" y="20221"/>
                    <a:pt x="5542" y="20184"/>
                  </a:cubicBezTo>
                  <a:cubicBezTo>
                    <a:pt x="5561" y="20112"/>
                    <a:pt x="5523" y="20148"/>
                    <a:pt x="5561" y="20075"/>
                  </a:cubicBezTo>
                  <a:cubicBezTo>
                    <a:pt x="5561" y="20075"/>
                    <a:pt x="5542" y="20075"/>
                    <a:pt x="5561" y="20039"/>
                  </a:cubicBezTo>
                  <a:cubicBezTo>
                    <a:pt x="5561" y="20039"/>
                    <a:pt x="5561" y="20003"/>
                    <a:pt x="5580" y="20003"/>
                  </a:cubicBezTo>
                  <a:cubicBezTo>
                    <a:pt x="5580" y="20003"/>
                    <a:pt x="5599" y="19966"/>
                    <a:pt x="5599" y="19966"/>
                  </a:cubicBezTo>
                  <a:cubicBezTo>
                    <a:pt x="5599" y="19930"/>
                    <a:pt x="5599" y="19930"/>
                    <a:pt x="5599" y="19930"/>
                  </a:cubicBezTo>
                  <a:cubicBezTo>
                    <a:pt x="5580" y="19930"/>
                    <a:pt x="5580" y="19930"/>
                    <a:pt x="5561" y="19894"/>
                  </a:cubicBezTo>
                  <a:cubicBezTo>
                    <a:pt x="5561" y="19857"/>
                    <a:pt x="5580" y="19857"/>
                    <a:pt x="5580" y="19821"/>
                  </a:cubicBezTo>
                  <a:cubicBezTo>
                    <a:pt x="5580" y="19785"/>
                    <a:pt x="5561" y="19749"/>
                    <a:pt x="5599" y="19749"/>
                  </a:cubicBezTo>
                  <a:cubicBezTo>
                    <a:pt x="5599" y="19712"/>
                    <a:pt x="5580" y="19676"/>
                    <a:pt x="5580" y="19640"/>
                  </a:cubicBezTo>
                  <a:cubicBezTo>
                    <a:pt x="5599" y="19640"/>
                    <a:pt x="5599" y="19640"/>
                    <a:pt x="5599" y="19640"/>
                  </a:cubicBezTo>
                  <a:cubicBezTo>
                    <a:pt x="5599" y="19603"/>
                    <a:pt x="5599" y="19603"/>
                    <a:pt x="5599" y="19603"/>
                  </a:cubicBezTo>
                  <a:cubicBezTo>
                    <a:pt x="5599" y="19603"/>
                    <a:pt x="5599" y="19603"/>
                    <a:pt x="5580" y="19567"/>
                  </a:cubicBezTo>
                  <a:cubicBezTo>
                    <a:pt x="5599" y="19567"/>
                    <a:pt x="5599" y="19531"/>
                    <a:pt x="5599" y="19531"/>
                  </a:cubicBezTo>
                  <a:cubicBezTo>
                    <a:pt x="5580" y="19531"/>
                    <a:pt x="5580" y="19531"/>
                    <a:pt x="5580" y="19531"/>
                  </a:cubicBezTo>
                  <a:cubicBezTo>
                    <a:pt x="5561" y="19567"/>
                    <a:pt x="5542" y="19567"/>
                    <a:pt x="5542" y="19531"/>
                  </a:cubicBezTo>
                  <a:cubicBezTo>
                    <a:pt x="5523" y="19494"/>
                    <a:pt x="5523" y="19494"/>
                    <a:pt x="5523" y="19458"/>
                  </a:cubicBezTo>
                  <a:cubicBezTo>
                    <a:pt x="5504" y="19349"/>
                    <a:pt x="5542" y="19313"/>
                    <a:pt x="5561" y="19240"/>
                  </a:cubicBezTo>
                  <a:cubicBezTo>
                    <a:pt x="5561" y="19240"/>
                    <a:pt x="5561" y="19240"/>
                    <a:pt x="5561" y="19240"/>
                  </a:cubicBezTo>
                  <a:cubicBezTo>
                    <a:pt x="5561" y="19204"/>
                    <a:pt x="5542" y="19168"/>
                    <a:pt x="5542" y="19131"/>
                  </a:cubicBezTo>
                  <a:cubicBezTo>
                    <a:pt x="5542" y="19095"/>
                    <a:pt x="5542" y="19059"/>
                    <a:pt x="5542" y="19023"/>
                  </a:cubicBezTo>
                  <a:cubicBezTo>
                    <a:pt x="5542" y="18986"/>
                    <a:pt x="5542" y="18950"/>
                    <a:pt x="5523" y="18950"/>
                  </a:cubicBezTo>
                  <a:cubicBezTo>
                    <a:pt x="5523" y="18950"/>
                    <a:pt x="5523" y="18950"/>
                    <a:pt x="5523" y="18950"/>
                  </a:cubicBezTo>
                  <a:cubicBezTo>
                    <a:pt x="5542" y="18914"/>
                    <a:pt x="5561" y="18950"/>
                    <a:pt x="5561" y="18914"/>
                  </a:cubicBezTo>
                  <a:cubicBezTo>
                    <a:pt x="5580" y="18768"/>
                    <a:pt x="5618" y="18659"/>
                    <a:pt x="5636" y="18514"/>
                  </a:cubicBezTo>
                  <a:cubicBezTo>
                    <a:pt x="5636" y="18478"/>
                    <a:pt x="5655" y="18478"/>
                    <a:pt x="5655" y="18442"/>
                  </a:cubicBezTo>
                  <a:cubicBezTo>
                    <a:pt x="5655" y="18405"/>
                    <a:pt x="5655" y="18405"/>
                    <a:pt x="5655" y="18369"/>
                  </a:cubicBezTo>
                  <a:cubicBezTo>
                    <a:pt x="5655" y="18369"/>
                    <a:pt x="5655" y="18333"/>
                    <a:pt x="5674" y="18333"/>
                  </a:cubicBezTo>
                  <a:cubicBezTo>
                    <a:pt x="5674" y="18296"/>
                    <a:pt x="5674" y="18296"/>
                    <a:pt x="5655" y="18260"/>
                  </a:cubicBezTo>
                  <a:cubicBezTo>
                    <a:pt x="5655" y="18224"/>
                    <a:pt x="5655" y="18079"/>
                    <a:pt x="5655" y="18042"/>
                  </a:cubicBezTo>
                  <a:cubicBezTo>
                    <a:pt x="5655" y="18006"/>
                    <a:pt x="5674" y="17970"/>
                    <a:pt x="5674" y="17933"/>
                  </a:cubicBezTo>
                  <a:cubicBezTo>
                    <a:pt x="5693" y="17897"/>
                    <a:pt x="5655" y="17897"/>
                    <a:pt x="5674" y="17825"/>
                  </a:cubicBezTo>
                  <a:cubicBezTo>
                    <a:pt x="5674" y="17788"/>
                    <a:pt x="5674" y="17752"/>
                    <a:pt x="5693" y="17716"/>
                  </a:cubicBezTo>
                  <a:cubicBezTo>
                    <a:pt x="5693" y="17679"/>
                    <a:pt x="5693" y="17679"/>
                    <a:pt x="5693" y="17679"/>
                  </a:cubicBezTo>
                  <a:cubicBezTo>
                    <a:pt x="5712" y="17607"/>
                    <a:pt x="5712" y="17462"/>
                    <a:pt x="5712" y="17425"/>
                  </a:cubicBezTo>
                  <a:cubicBezTo>
                    <a:pt x="5712" y="17389"/>
                    <a:pt x="5731" y="17389"/>
                    <a:pt x="5731" y="17353"/>
                  </a:cubicBezTo>
                  <a:cubicBezTo>
                    <a:pt x="5731" y="17353"/>
                    <a:pt x="5731" y="17316"/>
                    <a:pt x="5731" y="17316"/>
                  </a:cubicBezTo>
                  <a:cubicBezTo>
                    <a:pt x="5712" y="17280"/>
                    <a:pt x="5731" y="17207"/>
                    <a:pt x="5731" y="17171"/>
                  </a:cubicBezTo>
                  <a:cubicBezTo>
                    <a:pt x="5731" y="17135"/>
                    <a:pt x="5731" y="17135"/>
                    <a:pt x="5712" y="17135"/>
                  </a:cubicBezTo>
                  <a:cubicBezTo>
                    <a:pt x="5712" y="17135"/>
                    <a:pt x="5712" y="17098"/>
                    <a:pt x="5712" y="17098"/>
                  </a:cubicBezTo>
                  <a:cubicBezTo>
                    <a:pt x="5731" y="17098"/>
                    <a:pt x="5731" y="17062"/>
                    <a:pt x="5731" y="17062"/>
                  </a:cubicBezTo>
                  <a:cubicBezTo>
                    <a:pt x="5750" y="16953"/>
                    <a:pt x="5750" y="16590"/>
                    <a:pt x="5731" y="16481"/>
                  </a:cubicBezTo>
                  <a:cubicBezTo>
                    <a:pt x="5712" y="16445"/>
                    <a:pt x="5693" y="16445"/>
                    <a:pt x="5674" y="16409"/>
                  </a:cubicBezTo>
                  <a:cubicBezTo>
                    <a:pt x="5674" y="16409"/>
                    <a:pt x="5655" y="16372"/>
                    <a:pt x="5655" y="16372"/>
                  </a:cubicBezTo>
                  <a:cubicBezTo>
                    <a:pt x="5636" y="16336"/>
                    <a:pt x="5618" y="16336"/>
                    <a:pt x="5599" y="16300"/>
                  </a:cubicBezTo>
                  <a:cubicBezTo>
                    <a:pt x="5523" y="16227"/>
                    <a:pt x="5447" y="16155"/>
                    <a:pt x="5391" y="16046"/>
                  </a:cubicBezTo>
                  <a:cubicBezTo>
                    <a:pt x="5391" y="16046"/>
                    <a:pt x="5372" y="16009"/>
                    <a:pt x="5372" y="15973"/>
                  </a:cubicBezTo>
                  <a:cubicBezTo>
                    <a:pt x="5372" y="15973"/>
                    <a:pt x="5372" y="15937"/>
                    <a:pt x="5372" y="15901"/>
                  </a:cubicBezTo>
                  <a:cubicBezTo>
                    <a:pt x="5372" y="15864"/>
                    <a:pt x="5353" y="15864"/>
                    <a:pt x="5334" y="15828"/>
                  </a:cubicBezTo>
                  <a:cubicBezTo>
                    <a:pt x="5315" y="15755"/>
                    <a:pt x="5315" y="15683"/>
                    <a:pt x="5277" y="15646"/>
                  </a:cubicBezTo>
                  <a:cubicBezTo>
                    <a:pt x="5277" y="15537"/>
                    <a:pt x="5201" y="15320"/>
                    <a:pt x="5164" y="15211"/>
                  </a:cubicBezTo>
                  <a:cubicBezTo>
                    <a:pt x="5164" y="15174"/>
                    <a:pt x="5145" y="15138"/>
                    <a:pt x="5126" y="15102"/>
                  </a:cubicBezTo>
                  <a:cubicBezTo>
                    <a:pt x="5107" y="15066"/>
                    <a:pt x="5088" y="15066"/>
                    <a:pt x="5050" y="15029"/>
                  </a:cubicBezTo>
                  <a:cubicBezTo>
                    <a:pt x="5069" y="15029"/>
                    <a:pt x="5069" y="15029"/>
                    <a:pt x="5069" y="15029"/>
                  </a:cubicBezTo>
                  <a:cubicBezTo>
                    <a:pt x="5069" y="14993"/>
                    <a:pt x="5069" y="14993"/>
                    <a:pt x="5088" y="14993"/>
                  </a:cubicBezTo>
                  <a:cubicBezTo>
                    <a:pt x="5088" y="14920"/>
                    <a:pt x="5050" y="14920"/>
                    <a:pt x="5050" y="14848"/>
                  </a:cubicBezTo>
                  <a:cubicBezTo>
                    <a:pt x="5069" y="14775"/>
                    <a:pt x="5145" y="14739"/>
                    <a:pt x="5145" y="14630"/>
                  </a:cubicBezTo>
                  <a:cubicBezTo>
                    <a:pt x="5164" y="14630"/>
                    <a:pt x="5145" y="14594"/>
                    <a:pt x="5145" y="14557"/>
                  </a:cubicBezTo>
                  <a:cubicBezTo>
                    <a:pt x="5126" y="14594"/>
                    <a:pt x="5107" y="14666"/>
                    <a:pt x="5088" y="14594"/>
                  </a:cubicBezTo>
                  <a:cubicBezTo>
                    <a:pt x="5088" y="14594"/>
                    <a:pt x="5088" y="14594"/>
                    <a:pt x="5088" y="14594"/>
                  </a:cubicBezTo>
                  <a:cubicBezTo>
                    <a:pt x="5088" y="14557"/>
                    <a:pt x="5088" y="14557"/>
                    <a:pt x="5088" y="14557"/>
                  </a:cubicBezTo>
                  <a:cubicBezTo>
                    <a:pt x="5088" y="14521"/>
                    <a:pt x="5088" y="14485"/>
                    <a:pt x="5088" y="14412"/>
                  </a:cubicBezTo>
                  <a:cubicBezTo>
                    <a:pt x="5088" y="14412"/>
                    <a:pt x="5107" y="14412"/>
                    <a:pt x="5126" y="14376"/>
                  </a:cubicBezTo>
                  <a:cubicBezTo>
                    <a:pt x="5107" y="14376"/>
                    <a:pt x="5107" y="14376"/>
                    <a:pt x="5107" y="14376"/>
                  </a:cubicBezTo>
                  <a:cubicBezTo>
                    <a:pt x="5107" y="14339"/>
                    <a:pt x="5126" y="14339"/>
                    <a:pt x="5126" y="14303"/>
                  </a:cubicBezTo>
                  <a:cubicBezTo>
                    <a:pt x="5145" y="14267"/>
                    <a:pt x="5126" y="14231"/>
                    <a:pt x="5145" y="14194"/>
                  </a:cubicBezTo>
                  <a:cubicBezTo>
                    <a:pt x="5164" y="14194"/>
                    <a:pt x="5182" y="14194"/>
                    <a:pt x="5201" y="14158"/>
                  </a:cubicBezTo>
                  <a:cubicBezTo>
                    <a:pt x="5201" y="14122"/>
                    <a:pt x="5201" y="14122"/>
                    <a:pt x="5201" y="14122"/>
                  </a:cubicBezTo>
                  <a:cubicBezTo>
                    <a:pt x="5201" y="14122"/>
                    <a:pt x="5201" y="14085"/>
                    <a:pt x="5201" y="14085"/>
                  </a:cubicBezTo>
                  <a:cubicBezTo>
                    <a:pt x="5220" y="14085"/>
                    <a:pt x="5220" y="14085"/>
                    <a:pt x="5220" y="14085"/>
                  </a:cubicBezTo>
                  <a:cubicBezTo>
                    <a:pt x="5239" y="14085"/>
                    <a:pt x="5220" y="14049"/>
                    <a:pt x="5220" y="14013"/>
                  </a:cubicBezTo>
                  <a:cubicBezTo>
                    <a:pt x="5239" y="14013"/>
                    <a:pt x="5258" y="14013"/>
                    <a:pt x="5277" y="14013"/>
                  </a:cubicBezTo>
                  <a:cubicBezTo>
                    <a:pt x="5296" y="13940"/>
                    <a:pt x="5296" y="13904"/>
                    <a:pt x="5315" y="13868"/>
                  </a:cubicBezTo>
                  <a:cubicBezTo>
                    <a:pt x="5315" y="13831"/>
                    <a:pt x="5296" y="13831"/>
                    <a:pt x="5296" y="13831"/>
                  </a:cubicBezTo>
                  <a:cubicBezTo>
                    <a:pt x="5296" y="13795"/>
                    <a:pt x="5296" y="13759"/>
                    <a:pt x="5315" y="13722"/>
                  </a:cubicBezTo>
                  <a:cubicBezTo>
                    <a:pt x="5315" y="13686"/>
                    <a:pt x="5296" y="13686"/>
                    <a:pt x="5296" y="13650"/>
                  </a:cubicBezTo>
                  <a:cubicBezTo>
                    <a:pt x="5296" y="13650"/>
                    <a:pt x="5315" y="13650"/>
                    <a:pt x="5315" y="13613"/>
                  </a:cubicBezTo>
                  <a:cubicBezTo>
                    <a:pt x="5315" y="13613"/>
                    <a:pt x="5296" y="13613"/>
                    <a:pt x="5296" y="13577"/>
                  </a:cubicBezTo>
                  <a:cubicBezTo>
                    <a:pt x="5296" y="13541"/>
                    <a:pt x="5296" y="13541"/>
                    <a:pt x="5296" y="13541"/>
                  </a:cubicBezTo>
                  <a:cubicBezTo>
                    <a:pt x="5296" y="13505"/>
                    <a:pt x="5277" y="13468"/>
                    <a:pt x="5277" y="13468"/>
                  </a:cubicBezTo>
                  <a:cubicBezTo>
                    <a:pt x="5277" y="13432"/>
                    <a:pt x="5277" y="13396"/>
                    <a:pt x="5277" y="13396"/>
                  </a:cubicBezTo>
                  <a:cubicBezTo>
                    <a:pt x="5277" y="13396"/>
                    <a:pt x="5296" y="13396"/>
                    <a:pt x="5296" y="13396"/>
                  </a:cubicBezTo>
                  <a:cubicBezTo>
                    <a:pt x="5296" y="13396"/>
                    <a:pt x="5315" y="13359"/>
                    <a:pt x="5315" y="13359"/>
                  </a:cubicBezTo>
                  <a:cubicBezTo>
                    <a:pt x="5315" y="13323"/>
                    <a:pt x="5296" y="13323"/>
                    <a:pt x="5296" y="13287"/>
                  </a:cubicBezTo>
                  <a:cubicBezTo>
                    <a:pt x="5296" y="13287"/>
                    <a:pt x="5296" y="13287"/>
                    <a:pt x="5296" y="13287"/>
                  </a:cubicBezTo>
                  <a:cubicBezTo>
                    <a:pt x="5315" y="13287"/>
                    <a:pt x="5315" y="13323"/>
                    <a:pt x="5334" y="13359"/>
                  </a:cubicBezTo>
                  <a:cubicBezTo>
                    <a:pt x="5334" y="13359"/>
                    <a:pt x="5334" y="13359"/>
                    <a:pt x="5334" y="13359"/>
                  </a:cubicBezTo>
                  <a:cubicBezTo>
                    <a:pt x="5334" y="13359"/>
                    <a:pt x="5334" y="13359"/>
                    <a:pt x="5334" y="13359"/>
                  </a:cubicBezTo>
                  <a:cubicBezTo>
                    <a:pt x="5334" y="13323"/>
                    <a:pt x="5334" y="13323"/>
                    <a:pt x="5334" y="13287"/>
                  </a:cubicBezTo>
                  <a:cubicBezTo>
                    <a:pt x="5372" y="13214"/>
                    <a:pt x="5372" y="13214"/>
                    <a:pt x="5372" y="13214"/>
                  </a:cubicBezTo>
                  <a:cubicBezTo>
                    <a:pt x="5391" y="13178"/>
                    <a:pt x="5391" y="13178"/>
                    <a:pt x="5409" y="13178"/>
                  </a:cubicBezTo>
                  <a:cubicBezTo>
                    <a:pt x="5428" y="13105"/>
                    <a:pt x="5409" y="13069"/>
                    <a:pt x="5447" y="12996"/>
                  </a:cubicBezTo>
                  <a:cubicBezTo>
                    <a:pt x="5447" y="12996"/>
                    <a:pt x="5466" y="12996"/>
                    <a:pt x="5466" y="12996"/>
                  </a:cubicBezTo>
                  <a:cubicBezTo>
                    <a:pt x="5485" y="12996"/>
                    <a:pt x="5485" y="12996"/>
                    <a:pt x="5485" y="13033"/>
                  </a:cubicBezTo>
                  <a:cubicBezTo>
                    <a:pt x="5485" y="13033"/>
                    <a:pt x="5485" y="13033"/>
                    <a:pt x="5485" y="12996"/>
                  </a:cubicBezTo>
                  <a:cubicBezTo>
                    <a:pt x="5485" y="12960"/>
                    <a:pt x="5485" y="12960"/>
                    <a:pt x="5504" y="12960"/>
                  </a:cubicBezTo>
                  <a:cubicBezTo>
                    <a:pt x="5523" y="12960"/>
                    <a:pt x="5561" y="12960"/>
                    <a:pt x="5580" y="12924"/>
                  </a:cubicBezTo>
                  <a:cubicBezTo>
                    <a:pt x="5561" y="12924"/>
                    <a:pt x="5542" y="12851"/>
                    <a:pt x="5561" y="12851"/>
                  </a:cubicBezTo>
                  <a:cubicBezTo>
                    <a:pt x="5561" y="12815"/>
                    <a:pt x="5561" y="12815"/>
                    <a:pt x="5580" y="12815"/>
                  </a:cubicBezTo>
                  <a:cubicBezTo>
                    <a:pt x="5580" y="12815"/>
                    <a:pt x="5580" y="12815"/>
                    <a:pt x="5580" y="12815"/>
                  </a:cubicBezTo>
                  <a:cubicBezTo>
                    <a:pt x="5580" y="12815"/>
                    <a:pt x="5561" y="12815"/>
                    <a:pt x="5561" y="12778"/>
                  </a:cubicBezTo>
                  <a:cubicBezTo>
                    <a:pt x="5561" y="12778"/>
                    <a:pt x="5561" y="12815"/>
                    <a:pt x="5542" y="12815"/>
                  </a:cubicBezTo>
                  <a:cubicBezTo>
                    <a:pt x="5542" y="12742"/>
                    <a:pt x="5504" y="12706"/>
                    <a:pt x="5466" y="12742"/>
                  </a:cubicBezTo>
                  <a:cubicBezTo>
                    <a:pt x="5466" y="12742"/>
                    <a:pt x="5466" y="12778"/>
                    <a:pt x="5466" y="12778"/>
                  </a:cubicBezTo>
                  <a:cubicBezTo>
                    <a:pt x="5447" y="12778"/>
                    <a:pt x="5428" y="12815"/>
                    <a:pt x="5428" y="12815"/>
                  </a:cubicBezTo>
                  <a:cubicBezTo>
                    <a:pt x="5428" y="12851"/>
                    <a:pt x="5447" y="12851"/>
                    <a:pt x="5447" y="12924"/>
                  </a:cubicBezTo>
                  <a:cubicBezTo>
                    <a:pt x="5428" y="12924"/>
                    <a:pt x="5428" y="12924"/>
                    <a:pt x="5391" y="12924"/>
                  </a:cubicBezTo>
                  <a:cubicBezTo>
                    <a:pt x="5391" y="12924"/>
                    <a:pt x="5391" y="12924"/>
                    <a:pt x="5391" y="12924"/>
                  </a:cubicBezTo>
                  <a:cubicBezTo>
                    <a:pt x="5391" y="12887"/>
                    <a:pt x="5391" y="12887"/>
                    <a:pt x="5372" y="12851"/>
                  </a:cubicBezTo>
                  <a:cubicBezTo>
                    <a:pt x="5372" y="12851"/>
                    <a:pt x="5372" y="12851"/>
                    <a:pt x="5372" y="12851"/>
                  </a:cubicBezTo>
                  <a:cubicBezTo>
                    <a:pt x="5372" y="12851"/>
                    <a:pt x="5372" y="12887"/>
                    <a:pt x="5372" y="12887"/>
                  </a:cubicBezTo>
                  <a:cubicBezTo>
                    <a:pt x="5353" y="12887"/>
                    <a:pt x="5353" y="12851"/>
                    <a:pt x="5353" y="12815"/>
                  </a:cubicBezTo>
                  <a:cubicBezTo>
                    <a:pt x="5315" y="12815"/>
                    <a:pt x="5296" y="12815"/>
                    <a:pt x="5277" y="12815"/>
                  </a:cubicBezTo>
                  <a:cubicBezTo>
                    <a:pt x="5277" y="12815"/>
                    <a:pt x="5277" y="12815"/>
                    <a:pt x="5258" y="12851"/>
                  </a:cubicBezTo>
                  <a:cubicBezTo>
                    <a:pt x="5258" y="12815"/>
                    <a:pt x="5258" y="12778"/>
                    <a:pt x="5239" y="12742"/>
                  </a:cubicBezTo>
                  <a:cubicBezTo>
                    <a:pt x="5239" y="12742"/>
                    <a:pt x="5239" y="12742"/>
                    <a:pt x="5239" y="12742"/>
                  </a:cubicBezTo>
                  <a:cubicBezTo>
                    <a:pt x="5239" y="12778"/>
                    <a:pt x="5239" y="12778"/>
                    <a:pt x="5258" y="12778"/>
                  </a:cubicBezTo>
                  <a:cubicBezTo>
                    <a:pt x="5258" y="12778"/>
                    <a:pt x="5258" y="12778"/>
                    <a:pt x="5258" y="12778"/>
                  </a:cubicBezTo>
                  <a:cubicBezTo>
                    <a:pt x="5239" y="12778"/>
                    <a:pt x="5220" y="12778"/>
                    <a:pt x="5220" y="12778"/>
                  </a:cubicBezTo>
                  <a:cubicBezTo>
                    <a:pt x="5239" y="12706"/>
                    <a:pt x="5201" y="12706"/>
                    <a:pt x="5164" y="12670"/>
                  </a:cubicBezTo>
                  <a:cubicBezTo>
                    <a:pt x="5164" y="12670"/>
                    <a:pt x="5164" y="12633"/>
                    <a:pt x="5164" y="12597"/>
                  </a:cubicBezTo>
                  <a:cubicBezTo>
                    <a:pt x="5145" y="12597"/>
                    <a:pt x="5145" y="12597"/>
                    <a:pt x="5126" y="12561"/>
                  </a:cubicBezTo>
                  <a:cubicBezTo>
                    <a:pt x="5126" y="12561"/>
                    <a:pt x="5126" y="12561"/>
                    <a:pt x="5126" y="12561"/>
                  </a:cubicBezTo>
                  <a:cubicBezTo>
                    <a:pt x="5126" y="12597"/>
                    <a:pt x="5126" y="12597"/>
                    <a:pt x="5126" y="12597"/>
                  </a:cubicBezTo>
                  <a:cubicBezTo>
                    <a:pt x="5145" y="12597"/>
                    <a:pt x="5145" y="12597"/>
                    <a:pt x="5145" y="12633"/>
                  </a:cubicBezTo>
                  <a:cubicBezTo>
                    <a:pt x="5145" y="12633"/>
                    <a:pt x="5145" y="12633"/>
                    <a:pt x="5145" y="12670"/>
                  </a:cubicBezTo>
                  <a:cubicBezTo>
                    <a:pt x="5145" y="12670"/>
                    <a:pt x="5126" y="12670"/>
                    <a:pt x="5126" y="12670"/>
                  </a:cubicBezTo>
                  <a:cubicBezTo>
                    <a:pt x="5126" y="12597"/>
                    <a:pt x="5107" y="12633"/>
                    <a:pt x="5088" y="12561"/>
                  </a:cubicBezTo>
                  <a:cubicBezTo>
                    <a:pt x="5088" y="12561"/>
                    <a:pt x="5107" y="12524"/>
                    <a:pt x="5107" y="12524"/>
                  </a:cubicBezTo>
                  <a:cubicBezTo>
                    <a:pt x="5107" y="12524"/>
                    <a:pt x="5107" y="12524"/>
                    <a:pt x="5107" y="12524"/>
                  </a:cubicBezTo>
                  <a:cubicBezTo>
                    <a:pt x="5088" y="12488"/>
                    <a:pt x="5088" y="12488"/>
                    <a:pt x="5088" y="12488"/>
                  </a:cubicBezTo>
                  <a:cubicBezTo>
                    <a:pt x="5088" y="12488"/>
                    <a:pt x="5088" y="12488"/>
                    <a:pt x="5107" y="12488"/>
                  </a:cubicBezTo>
                  <a:cubicBezTo>
                    <a:pt x="5088" y="12488"/>
                    <a:pt x="5088" y="12488"/>
                    <a:pt x="5088" y="12488"/>
                  </a:cubicBezTo>
                  <a:cubicBezTo>
                    <a:pt x="5088" y="12488"/>
                    <a:pt x="5069" y="12415"/>
                    <a:pt x="5069" y="12415"/>
                  </a:cubicBezTo>
                  <a:cubicBezTo>
                    <a:pt x="5031" y="12343"/>
                    <a:pt x="4993" y="12307"/>
                    <a:pt x="4974" y="12270"/>
                  </a:cubicBezTo>
                  <a:cubicBezTo>
                    <a:pt x="4974" y="12234"/>
                    <a:pt x="4974" y="12234"/>
                    <a:pt x="4974" y="12234"/>
                  </a:cubicBezTo>
                  <a:cubicBezTo>
                    <a:pt x="4974" y="12234"/>
                    <a:pt x="4993" y="12234"/>
                    <a:pt x="4993" y="12234"/>
                  </a:cubicBezTo>
                  <a:cubicBezTo>
                    <a:pt x="4993" y="12234"/>
                    <a:pt x="4974" y="12198"/>
                    <a:pt x="4974" y="12198"/>
                  </a:cubicBezTo>
                  <a:cubicBezTo>
                    <a:pt x="4974" y="12198"/>
                    <a:pt x="4956" y="12198"/>
                    <a:pt x="4956" y="12234"/>
                  </a:cubicBezTo>
                  <a:cubicBezTo>
                    <a:pt x="4899" y="12234"/>
                    <a:pt x="4842" y="12161"/>
                    <a:pt x="4785" y="12125"/>
                  </a:cubicBezTo>
                  <a:cubicBezTo>
                    <a:pt x="4766" y="12125"/>
                    <a:pt x="4747" y="12125"/>
                    <a:pt x="4729" y="12125"/>
                  </a:cubicBezTo>
                  <a:cubicBezTo>
                    <a:pt x="4691" y="12052"/>
                    <a:pt x="4615" y="11907"/>
                    <a:pt x="4558" y="11871"/>
                  </a:cubicBezTo>
                  <a:cubicBezTo>
                    <a:pt x="4502" y="11835"/>
                    <a:pt x="4483" y="11907"/>
                    <a:pt x="4445" y="11907"/>
                  </a:cubicBezTo>
                  <a:cubicBezTo>
                    <a:pt x="4426" y="11907"/>
                    <a:pt x="4350" y="11871"/>
                    <a:pt x="4331" y="11871"/>
                  </a:cubicBezTo>
                  <a:cubicBezTo>
                    <a:pt x="4312" y="11835"/>
                    <a:pt x="4294" y="11835"/>
                    <a:pt x="4275" y="11798"/>
                  </a:cubicBezTo>
                  <a:cubicBezTo>
                    <a:pt x="4256" y="11798"/>
                    <a:pt x="4237" y="11798"/>
                    <a:pt x="4218" y="11762"/>
                  </a:cubicBezTo>
                  <a:cubicBezTo>
                    <a:pt x="4199" y="11762"/>
                    <a:pt x="4180" y="11726"/>
                    <a:pt x="4142" y="11726"/>
                  </a:cubicBezTo>
                  <a:cubicBezTo>
                    <a:pt x="4123" y="11689"/>
                    <a:pt x="4104" y="11653"/>
                    <a:pt x="4067" y="11653"/>
                  </a:cubicBezTo>
                  <a:cubicBezTo>
                    <a:pt x="4048" y="11617"/>
                    <a:pt x="4029" y="11617"/>
                    <a:pt x="3991" y="11617"/>
                  </a:cubicBezTo>
                  <a:cubicBezTo>
                    <a:pt x="3991" y="11581"/>
                    <a:pt x="3972" y="11544"/>
                    <a:pt x="3953" y="11508"/>
                  </a:cubicBezTo>
                  <a:cubicBezTo>
                    <a:pt x="3934" y="11508"/>
                    <a:pt x="3934" y="11472"/>
                    <a:pt x="3915" y="11472"/>
                  </a:cubicBezTo>
                  <a:cubicBezTo>
                    <a:pt x="3896" y="11435"/>
                    <a:pt x="3896" y="11399"/>
                    <a:pt x="3877" y="11399"/>
                  </a:cubicBezTo>
                  <a:cubicBezTo>
                    <a:pt x="3877" y="11363"/>
                    <a:pt x="3877" y="11363"/>
                    <a:pt x="3858" y="11363"/>
                  </a:cubicBezTo>
                  <a:cubicBezTo>
                    <a:pt x="3858" y="11326"/>
                    <a:pt x="3877" y="11326"/>
                    <a:pt x="3896" y="11326"/>
                  </a:cubicBezTo>
                  <a:cubicBezTo>
                    <a:pt x="3877" y="11290"/>
                    <a:pt x="3877" y="11290"/>
                    <a:pt x="3877" y="11290"/>
                  </a:cubicBezTo>
                  <a:cubicBezTo>
                    <a:pt x="3896" y="11254"/>
                    <a:pt x="3877" y="11181"/>
                    <a:pt x="3877" y="11145"/>
                  </a:cubicBezTo>
                  <a:cubicBezTo>
                    <a:pt x="3877" y="11145"/>
                    <a:pt x="3877" y="11145"/>
                    <a:pt x="3877" y="11109"/>
                  </a:cubicBezTo>
                  <a:cubicBezTo>
                    <a:pt x="3840" y="11036"/>
                    <a:pt x="3802" y="10963"/>
                    <a:pt x="3764" y="10854"/>
                  </a:cubicBezTo>
                  <a:cubicBezTo>
                    <a:pt x="3745" y="10854"/>
                    <a:pt x="3745" y="10854"/>
                    <a:pt x="3726" y="10818"/>
                  </a:cubicBezTo>
                  <a:cubicBezTo>
                    <a:pt x="3726" y="10818"/>
                    <a:pt x="3726" y="10782"/>
                    <a:pt x="3726" y="10782"/>
                  </a:cubicBezTo>
                  <a:cubicBezTo>
                    <a:pt x="3707" y="10746"/>
                    <a:pt x="3707" y="10746"/>
                    <a:pt x="3688" y="10746"/>
                  </a:cubicBezTo>
                  <a:cubicBezTo>
                    <a:pt x="3688" y="10709"/>
                    <a:pt x="3669" y="10709"/>
                    <a:pt x="3669" y="10709"/>
                  </a:cubicBezTo>
                  <a:cubicBezTo>
                    <a:pt x="3669" y="10673"/>
                    <a:pt x="3650" y="10709"/>
                    <a:pt x="3650" y="10709"/>
                  </a:cubicBezTo>
                  <a:cubicBezTo>
                    <a:pt x="3650" y="10709"/>
                    <a:pt x="3650" y="10709"/>
                    <a:pt x="3650" y="10673"/>
                  </a:cubicBezTo>
                  <a:cubicBezTo>
                    <a:pt x="3632" y="10673"/>
                    <a:pt x="3650" y="10637"/>
                    <a:pt x="3650" y="10600"/>
                  </a:cubicBezTo>
                  <a:cubicBezTo>
                    <a:pt x="3650" y="10564"/>
                    <a:pt x="3632" y="10564"/>
                    <a:pt x="3613" y="10564"/>
                  </a:cubicBezTo>
                  <a:cubicBezTo>
                    <a:pt x="3594" y="10491"/>
                    <a:pt x="3575" y="10528"/>
                    <a:pt x="3556" y="10455"/>
                  </a:cubicBezTo>
                  <a:cubicBezTo>
                    <a:pt x="3575" y="10455"/>
                    <a:pt x="3575" y="10419"/>
                    <a:pt x="3556" y="10419"/>
                  </a:cubicBezTo>
                  <a:cubicBezTo>
                    <a:pt x="3556" y="10419"/>
                    <a:pt x="3537" y="10383"/>
                    <a:pt x="3518" y="10383"/>
                  </a:cubicBezTo>
                  <a:cubicBezTo>
                    <a:pt x="3480" y="10346"/>
                    <a:pt x="3405" y="10092"/>
                    <a:pt x="3405" y="9983"/>
                  </a:cubicBezTo>
                  <a:cubicBezTo>
                    <a:pt x="3405" y="9983"/>
                    <a:pt x="3386" y="9983"/>
                    <a:pt x="3367" y="9947"/>
                  </a:cubicBezTo>
                  <a:cubicBezTo>
                    <a:pt x="3367" y="9947"/>
                    <a:pt x="3367" y="9947"/>
                    <a:pt x="3367" y="9911"/>
                  </a:cubicBezTo>
                  <a:cubicBezTo>
                    <a:pt x="3367" y="9911"/>
                    <a:pt x="3367" y="9911"/>
                    <a:pt x="3348" y="9911"/>
                  </a:cubicBezTo>
                  <a:cubicBezTo>
                    <a:pt x="3348" y="9911"/>
                    <a:pt x="3348" y="9947"/>
                    <a:pt x="3348" y="9947"/>
                  </a:cubicBezTo>
                  <a:cubicBezTo>
                    <a:pt x="3329" y="9947"/>
                    <a:pt x="3310" y="9911"/>
                    <a:pt x="3310" y="9911"/>
                  </a:cubicBezTo>
                  <a:cubicBezTo>
                    <a:pt x="3291" y="9911"/>
                    <a:pt x="3291" y="9947"/>
                    <a:pt x="3291" y="9983"/>
                  </a:cubicBezTo>
                  <a:cubicBezTo>
                    <a:pt x="3291" y="9983"/>
                    <a:pt x="3310" y="10019"/>
                    <a:pt x="3310" y="10019"/>
                  </a:cubicBezTo>
                  <a:cubicBezTo>
                    <a:pt x="3310" y="10056"/>
                    <a:pt x="3310" y="10092"/>
                    <a:pt x="3310" y="10128"/>
                  </a:cubicBezTo>
                  <a:cubicBezTo>
                    <a:pt x="3329" y="10165"/>
                    <a:pt x="3348" y="10165"/>
                    <a:pt x="3367" y="10201"/>
                  </a:cubicBezTo>
                  <a:cubicBezTo>
                    <a:pt x="3386" y="10237"/>
                    <a:pt x="3386" y="10310"/>
                    <a:pt x="3386" y="10310"/>
                  </a:cubicBezTo>
                  <a:cubicBezTo>
                    <a:pt x="3405" y="10346"/>
                    <a:pt x="3405" y="10346"/>
                    <a:pt x="3423" y="10346"/>
                  </a:cubicBezTo>
                  <a:cubicBezTo>
                    <a:pt x="3423" y="10383"/>
                    <a:pt x="3423" y="10419"/>
                    <a:pt x="3442" y="10455"/>
                  </a:cubicBezTo>
                  <a:cubicBezTo>
                    <a:pt x="3442" y="10455"/>
                    <a:pt x="3442" y="10455"/>
                    <a:pt x="3461" y="10455"/>
                  </a:cubicBezTo>
                  <a:cubicBezTo>
                    <a:pt x="3480" y="10528"/>
                    <a:pt x="3461" y="10564"/>
                    <a:pt x="3499" y="10564"/>
                  </a:cubicBezTo>
                  <a:cubicBezTo>
                    <a:pt x="3499" y="10600"/>
                    <a:pt x="3518" y="10637"/>
                    <a:pt x="3518" y="10673"/>
                  </a:cubicBezTo>
                  <a:cubicBezTo>
                    <a:pt x="3537" y="10709"/>
                    <a:pt x="3537" y="10746"/>
                    <a:pt x="3556" y="10782"/>
                  </a:cubicBezTo>
                  <a:cubicBezTo>
                    <a:pt x="3556" y="10854"/>
                    <a:pt x="3556" y="10854"/>
                    <a:pt x="3575" y="10891"/>
                  </a:cubicBezTo>
                  <a:cubicBezTo>
                    <a:pt x="3575" y="10891"/>
                    <a:pt x="3575" y="10854"/>
                    <a:pt x="3594" y="10854"/>
                  </a:cubicBezTo>
                  <a:cubicBezTo>
                    <a:pt x="3594" y="10891"/>
                    <a:pt x="3613" y="10927"/>
                    <a:pt x="3613" y="10927"/>
                  </a:cubicBezTo>
                  <a:cubicBezTo>
                    <a:pt x="3632" y="10963"/>
                    <a:pt x="3632" y="10963"/>
                    <a:pt x="3632" y="10963"/>
                  </a:cubicBezTo>
                  <a:cubicBezTo>
                    <a:pt x="3632" y="11000"/>
                    <a:pt x="3613" y="11036"/>
                    <a:pt x="3613" y="11036"/>
                  </a:cubicBezTo>
                  <a:cubicBezTo>
                    <a:pt x="3613" y="11036"/>
                    <a:pt x="3594" y="11036"/>
                    <a:pt x="3594" y="11036"/>
                  </a:cubicBezTo>
                  <a:cubicBezTo>
                    <a:pt x="3594" y="11036"/>
                    <a:pt x="3594" y="11000"/>
                    <a:pt x="3594" y="10963"/>
                  </a:cubicBezTo>
                  <a:cubicBezTo>
                    <a:pt x="3575" y="10963"/>
                    <a:pt x="3556" y="10927"/>
                    <a:pt x="3556" y="10927"/>
                  </a:cubicBezTo>
                  <a:cubicBezTo>
                    <a:pt x="3537" y="10891"/>
                    <a:pt x="3480" y="10818"/>
                    <a:pt x="3461" y="10782"/>
                  </a:cubicBezTo>
                  <a:cubicBezTo>
                    <a:pt x="3461" y="10746"/>
                    <a:pt x="3480" y="10709"/>
                    <a:pt x="3461" y="10709"/>
                  </a:cubicBezTo>
                  <a:cubicBezTo>
                    <a:pt x="3461" y="10673"/>
                    <a:pt x="3461" y="10637"/>
                    <a:pt x="3442" y="10600"/>
                  </a:cubicBezTo>
                  <a:cubicBezTo>
                    <a:pt x="3442" y="10600"/>
                    <a:pt x="3423" y="10600"/>
                    <a:pt x="3423" y="10600"/>
                  </a:cubicBezTo>
                  <a:cubicBezTo>
                    <a:pt x="3405" y="10564"/>
                    <a:pt x="3405" y="10564"/>
                    <a:pt x="3405" y="10564"/>
                  </a:cubicBezTo>
                  <a:cubicBezTo>
                    <a:pt x="3367" y="10564"/>
                    <a:pt x="3310" y="10455"/>
                    <a:pt x="3291" y="10419"/>
                  </a:cubicBezTo>
                  <a:cubicBezTo>
                    <a:pt x="3310" y="10419"/>
                    <a:pt x="3329" y="10419"/>
                    <a:pt x="3348" y="10383"/>
                  </a:cubicBezTo>
                  <a:cubicBezTo>
                    <a:pt x="3367" y="10346"/>
                    <a:pt x="3329" y="10274"/>
                    <a:pt x="3310" y="10274"/>
                  </a:cubicBezTo>
                  <a:cubicBezTo>
                    <a:pt x="3310" y="10237"/>
                    <a:pt x="3253" y="10201"/>
                    <a:pt x="3253" y="10165"/>
                  </a:cubicBezTo>
                  <a:cubicBezTo>
                    <a:pt x="3253" y="10165"/>
                    <a:pt x="3253" y="10128"/>
                    <a:pt x="3234" y="10092"/>
                  </a:cubicBezTo>
                  <a:cubicBezTo>
                    <a:pt x="3234" y="10092"/>
                    <a:pt x="3234" y="10092"/>
                    <a:pt x="3215" y="10092"/>
                  </a:cubicBezTo>
                  <a:cubicBezTo>
                    <a:pt x="3215" y="10056"/>
                    <a:pt x="3215" y="10019"/>
                    <a:pt x="3215" y="10019"/>
                  </a:cubicBezTo>
                  <a:cubicBezTo>
                    <a:pt x="3196" y="9983"/>
                    <a:pt x="3178" y="9947"/>
                    <a:pt x="3196" y="9874"/>
                  </a:cubicBezTo>
                  <a:cubicBezTo>
                    <a:pt x="3178" y="9874"/>
                    <a:pt x="3178" y="9874"/>
                    <a:pt x="3178" y="9838"/>
                  </a:cubicBezTo>
                  <a:cubicBezTo>
                    <a:pt x="3178" y="9838"/>
                    <a:pt x="3178" y="9838"/>
                    <a:pt x="3178" y="9802"/>
                  </a:cubicBezTo>
                  <a:cubicBezTo>
                    <a:pt x="3159" y="9765"/>
                    <a:pt x="3121" y="9584"/>
                    <a:pt x="3102" y="9656"/>
                  </a:cubicBezTo>
                  <a:cubicBezTo>
                    <a:pt x="3083" y="9620"/>
                    <a:pt x="3083" y="9620"/>
                    <a:pt x="3083" y="9620"/>
                  </a:cubicBezTo>
                  <a:cubicBezTo>
                    <a:pt x="3083" y="9620"/>
                    <a:pt x="3083" y="9620"/>
                    <a:pt x="3083" y="9584"/>
                  </a:cubicBezTo>
                  <a:cubicBezTo>
                    <a:pt x="3045" y="9584"/>
                    <a:pt x="3045" y="9548"/>
                    <a:pt x="3026" y="9548"/>
                  </a:cubicBezTo>
                  <a:cubicBezTo>
                    <a:pt x="3007" y="9548"/>
                    <a:pt x="2988" y="9548"/>
                    <a:pt x="2970" y="9548"/>
                  </a:cubicBezTo>
                  <a:cubicBezTo>
                    <a:pt x="2951" y="9511"/>
                    <a:pt x="2951" y="9511"/>
                    <a:pt x="2951" y="9511"/>
                  </a:cubicBezTo>
                  <a:cubicBezTo>
                    <a:pt x="2951" y="9475"/>
                    <a:pt x="2951" y="9475"/>
                    <a:pt x="2951" y="9439"/>
                  </a:cubicBezTo>
                  <a:cubicBezTo>
                    <a:pt x="2951" y="9439"/>
                    <a:pt x="2951" y="9439"/>
                    <a:pt x="2932" y="9439"/>
                  </a:cubicBezTo>
                  <a:cubicBezTo>
                    <a:pt x="2951" y="9402"/>
                    <a:pt x="2875" y="9330"/>
                    <a:pt x="2875" y="9257"/>
                  </a:cubicBezTo>
                  <a:cubicBezTo>
                    <a:pt x="2894" y="9257"/>
                    <a:pt x="2875" y="9221"/>
                    <a:pt x="2875" y="9221"/>
                  </a:cubicBezTo>
                  <a:cubicBezTo>
                    <a:pt x="2856" y="9185"/>
                    <a:pt x="2856" y="9185"/>
                    <a:pt x="2837" y="9148"/>
                  </a:cubicBezTo>
                  <a:cubicBezTo>
                    <a:pt x="2837" y="9148"/>
                    <a:pt x="2837" y="9112"/>
                    <a:pt x="2837" y="9112"/>
                  </a:cubicBezTo>
                  <a:cubicBezTo>
                    <a:pt x="2837" y="9112"/>
                    <a:pt x="2837" y="9076"/>
                    <a:pt x="2837" y="9076"/>
                  </a:cubicBezTo>
                  <a:cubicBezTo>
                    <a:pt x="2837" y="9076"/>
                    <a:pt x="2837" y="9076"/>
                    <a:pt x="2837" y="9076"/>
                  </a:cubicBezTo>
                  <a:cubicBezTo>
                    <a:pt x="2856" y="9112"/>
                    <a:pt x="2856" y="9112"/>
                    <a:pt x="2856" y="9148"/>
                  </a:cubicBezTo>
                  <a:cubicBezTo>
                    <a:pt x="2856" y="9112"/>
                    <a:pt x="2856" y="9112"/>
                    <a:pt x="2856" y="9112"/>
                  </a:cubicBezTo>
                  <a:cubicBezTo>
                    <a:pt x="2856" y="9112"/>
                    <a:pt x="2837" y="9076"/>
                    <a:pt x="2837" y="9039"/>
                  </a:cubicBezTo>
                  <a:cubicBezTo>
                    <a:pt x="2837" y="9039"/>
                    <a:pt x="2837" y="9039"/>
                    <a:pt x="2837" y="9039"/>
                  </a:cubicBezTo>
                  <a:cubicBezTo>
                    <a:pt x="2837" y="9076"/>
                    <a:pt x="2837" y="9076"/>
                    <a:pt x="2837" y="9076"/>
                  </a:cubicBezTo>
                  <a:cubicBezTo>
                    <a:pt x="2837" y="9076"/>
                    <a:pt x="2837" y="9076"/>
                    <a:pt x="2818" y="9076"/>
                  </a:cubicBezTo>
                  <a:cubicBezTo>
                    <a:pt x="2761" y="8930"/>
                    <a:pt x="2761" y="8930"/>
                    <a:pt x="2761" y="8930"/>
                  </a:cubicBezTo>
                  <a:cubicBezTo>
                    <a:pt x="2761" y="8930"/>
                    <a:pt x="2761" y="8930"/>
                    <a:pt x="2761" y="8930"/>
                  </a:cubicBezTo>
                  <a:cubicBezTo>
                    <a:pt x="2761" y="8930"/>
                    <a:pt x="2761" y="8894"/>
                    <a:pt x="2761" y="8858"/>
                  </a:cubicBezTo>
                  <a:cubicBezTo>
                    <a:pt x="2761" y="8858"/>
                    <a:pt x="2761" y="8858"/>
                    <a:pt x="2761" y="8858"/>
                  </a:cubicBezTo>
                  <a:cubicBezTo>
                    <a:pt x="2761" y="8785"/>
                    <a:pt x="2724" y="8785"/>
                    <a:pt x="2724" y="8749"/>
                  </a:cubicBezTo>
                  <a:cubicBezTo>
                    <a:pt x="2724" y="8676"/>
                    <a:pt x="2743" y="8640"/>
                    <a:pt x="2743" y="8567"/>
                  </a:cubicBezTo>
                  <a:cubicBezTo>
                    <a:pt x="2743" y="8531"/>
                    <a:pt x="2705" y="8386"/>
                    <a:pt x="2705" y="8350"/>
                  </a:cubicBezTo>
                  <a:cubicBezTo>
                    <a:pt x="2724" y="8350"/>
                    <a:pt x="2724" y="8313"/>
                    <a:pt x="2724" y="8313"/>
                  </a:cubicBezTo>
                  <a:cubicBezTo>
                    <a:pt x="2724" y="8313"/>
                    <a:pt x="2743" y="8277"/>
                    <a:pt x="2743" y="8277"/>
                  </a:cubicBezTo>
                  <a:cubicBezTo>
                    <a:pt x="2743" y="8277"/>
                    <a:pt x="2724" y="8241"/>
                    <a:pt x="2724" y="8241"/>
                  </a:cubicBezTo>
                  <a:cubicBezTo>
                    <a:pt x="2724" y="8204"/>
                    <a:pt x="2743" y="8132"/>
                    <a:pt x="2743" y="8095"/>
                  </a:cubicBezTo>
                  <a:cubicBezTo>
                    <a:pt x="2743" y="8023"/>
                    <a:pt x="2743" y="7950"/>
                    <a:pt x="2743" y="7878"/>
                  </a:cubicBezTo>
                  <a:cubicBezTo>
                    <a:pt x="2743" y="7878"/>
                    <a:pt x="2761" y="7878"/>
                    <a:pt x="2761" y="7878"/>
                  </a:cubicBezTo>
                  <a:cubicBezTo>
                    <a:pt x="2761" y="7878"/>
                    <a:pt x="2743" y="7878"/>
                    <a:pt x="2743" y="7878"/>
                  </a:cubicBezTo>
                  <a:cubicBezTo>
                    <a:pt x="2743" y="7841"/>
                    <a:pt x="2743" y="7805"/>
                    <a:pt x="2743" y="7805"/>
                  </a:cubicBezTo>
                  <a:cubicBezTo>
                    <a:pt x="2743" y="7769"/>
                    <a:pt x="2743" y="7769"/>
                    <a:pt x="2743" y="7769"/>
                  </a:cubicBezTo>
                  <a:cubicBezTo>
                    <a:pt x="2743" y="7769"/>
                    <a:pt x="2743" y="7769"/>
                    <a:pt x="2743" y="7769"/>
                  </a:cubicBezTo>
                  <a:cubicBezTo>
                    <a:pt x="2743" y="7769"/>
                    <a:pt x="2743" y="7769"/>
                    <a:pt x="2724" y="7769"/>
                  </a:cubicBezTo>
                  <a:cubicBezTo>
                    <a:pt x="2724" y="7769"/>
                    <a:pt x="2724" y="7769"/>
                    <a:pt x="2724" y="7769"/>
                  </a:cubicBezTo>
                  <a:cubicBezTo>
                    <a:pt x="2724" y="7696"/>
                    <a:pt x="2705" y="7660"/>
                    <a:pt x="2705" y="7587"/>
                  </a:cubicBezTo>
                  <a:cubicBezTo>
                    <a:pt x="2724" y="7551"/>
                    <a:pt x="2743" y="7587"/>
                    <a:pt x="2761" y="7587"/>
                  </a:cubicBezTo>
                  <a:cubicBezTo>
                    <a:pt x="2799" y="7624"/>
                    <a:pt x="2818" y="7587"/>
                    <a:pt x="2818" y="7660"/>
                  </a:cubicBezTo>
                  <a:cubicBezTo>
                    <a:pt x="2818" y="7660"/>
                    <a:pt x="2799" y="7696"/>
                    <a:pt x="2799" y="7696"/>
                  </a:cubicBezTo>
                  <a:cubicBezTo>
                    <a:pt x="2799" y="7696"/>
                    <a:pt x="2799" y="7696"/>
                    <a:pt x="2799" y="7696"/>
                  </a:cubicBezTo>
                  <a:cubicBezTo>
                    <a:pt x="2818" y="7732"/>
                    <a:pt x="2818" y="7732"/>
                    <a:pt x="2818" y="7732"/>
                  </a:cubicBezTo>
                  <a:cubicBezTo>
                    <a:pt x="2837" y="7696"/>
                    <a:pt x="2856" y="7660"/>
                    <a:pt x="2856" y="7587"/>
                  </a:cubicBezTo>
                  <a:cubicBezTo>
                    <a:pt x="2837" y="7551"/>
                    <a:pt x="2837" y="7551"/>
                    <a:pt x="2837" y="7515"/>
                  </a:cubicBezTo>
                  <a:cubicBezTo>
                    <a:pt x="2818" y="7478"/>
                    <a:pt x="2780" y="7442"/>
                    <a:pt x="2799" y="7406"/>
                  </a:cubicBezTo>
                  <a:cubicBezTo>
                    <a:pt x="2780" y="7406"/>
                    <a:pt x="2780" y="7406"/>
                    <a:pt x="2761" y="7406"/>
                  </a:cubicBezTo>
                  <a:cubicBezTo>
                    <a:pt x="2761" y="7369"/>
                    <a:pt x="2761" y="7369"/>
                    <a:pt x="2743" y="7333"/>
                  </a:cubicBezTo>
                  <a:cubicBezTo>
                    <a:pt x="2743" y="7333"/>
                    <a:pt x="2743" y="7369"/>
                    <a:pt x="2724" y="7369"/>
                  </a:cubicBezTo>
                  <a:cubicBezTo>
                    <a:pt x="2705" y="7333"/>
                    <a:pt x="2705" y="7297"/>
                    <a:pt x="2686" y="7224"/>
                  </a:cubicBezTo>
                  <a:cubicBezTo>
                    <a:pt x="2667" y="7261"/>
                    <a:pt x="2629" y="7224"/>
                    <a:pt x="2610" y="7224"/>
                  </a:cubicBezTo>
                  <a:cubicBezTo>
                    <a:pt x="2610" y="7188"/>
                    <a:pt x="2610" y="7188"/>
                    <a:pt x="2591" y="7152"/>
                  </a:cubicBezTo>
                  <a:cubicBezTo>
                    <a:pt x="2572" y="7188"/>
                    <a:pt x="2535" y="7188"/>
                    <a:pt x="2516" y="7152"/>
                  </a:cubicBezTo>
                  <a:cubicBezTo>
                    <a:pt x="2516" y="7115"/>
                    <a:pt x="2535" y="7079"/>
                    <a:pt x="2535" y="7079"/>
                  </a:cubicBezTo>
                  <a:cubicBezTo>
                    <a:pt x="2535" y="7043"/>
                    <a:pt x="2516" y="7043"/>
                    <a:pt x="2497" y="7043"/>
                  </a:cubicBezTo>
                  <a:cubicBezTo>
                    <a:pt x="2497" y="7043"/>
                    <a:pt x="2497" y="7043"/>
                    <a:pt x="2497" y="7043"/>
                  </a:cubicBezTo>
                  <a:cubicBezTo>
                    <a:pt x="2516" y="7006"/>
                    <a:pt x="2516" y="7006"/>
                    <a:pt x="2535" y="6970"/>
                  </a:cubicBezTo>
                  <a:cubicBezTo>
                    <a:pt x="2553" y="6970"/>
                    <a:pt x="2553" y="6970"/>
                    <a:pt x="2553" y="6934"/>
                  </a:cubicBezTo>
                  <a:cubicBezTo>
                    <a:pt x="2535" y="6934"/>
                    <a:pt x="2516" y="6970"/>
                    <a:pt x="2497" y="6934"/>
                  </a:cubicBezTo>
                  <a:cubicBezTo>
                    <a:pt x="2497" y="6897"/>
                    <a:pt x="2497" y="6897"/>
                    <a:pt x="2497" y="6861"/>
                  </a:cubicBezTo>
                  <a:cubicBezTo>
                    <a:pt x="2497" y="6861"/>
                    <a:pt x="2478" y="6861"/>
                    <a:pt x="2478" y="6861"/>
                  </a:cubicBezTo>
                  <a:cubicBezTo>
                    <a:pt x="2459" y="6825"/>
                    <a:pt x="2440" y="6789"/>
                    <a:pt x="2459" y="6716"/>
                  </a:cubicBezTo>
                  <a:cubicBezTo>
                    <a:pt x="2440" y="6752"/>
                    <a:pt x="2421" y="6752"/>
                    <a:pt x="2421" y="6752"/>
                  </a:cubicBezTo>
                  <a:cubicBezTo>
                    <a:pt x="2383" y="6752"/>
                    <a:pt x="2364" y="6680"/>
                    <a:pt x="2364" y="6607"/>
                  </a:cubicBezTo>
                  <a:cubicBezTo>
                    <a:pt x="2364" y="6571"/>
                    <a:pt x="2383" y="6571"/>
                    <a:pt x="2383" y="6534"/>
                  </a:cubicBezTo>
                  <a:cubicBezTo>
                    <a:pt x="2383" y="6534"/>
                    <a:pt x="2383" y="6498"/>
                    <a:pt x="2383" y="6498"/>
                  </a:cubicBezTo>
                  <a:cubicBezTo>
                    <a:pt x="2383" y="6498"/>
                    <a:pt x="2383" y="6498"/>
                    <a:pt x="2383" y="6498"/>
                  </a:cubicBezTo>
                  <a:cubicBezTo>
                    <a:pt x="2383" y="6498"/>
                    <a:pt x="2383" y="6498"/>
                    <a:pt x="2383" y="6498"/>
                  </a:cubicBezTo>
                  <a:cubicBezTo>
                    <a:pt x="2364" y="6534"/>
                    <a:pt x="2345" y="6534"/>
                    <a:pt x="2345" y="6534"/>
                  </a:cubicBezTo>
                  <a:cubicBezTo>
                    <a:pt x="2345" y="6534"/>
                    <a:pt x="2345" y="6534"/>
                    <a:pt x="2326" y="6534"/>
                  </a:cubicBezTo>
                  <a:cubicBezTo>
                    <a:pt x="2326" y="6498"/>
                    <a:pt x="2345" y="6462"/>
                    <a:pt x="2326" y="6462"/>
                  </a:cubicBezTo>
                  <a:cubicBezTo>
                    <a:pt x="2326" y="6426"/>
                    <a:pt x="2308" y="6389"/>
                    <a:pt x="2308" y="6353"/>
                  </a:cubicBezTo>
                  <a:cubicBezTo>
                    <a:pt x="2270" y="6353"/>
                    <a:pt x="2270" y="6389"/>
                    <a:pt x="2232" y="6389"/>
                  </a:cubicBezTo>
                  <a:cubicBezTo>
                    <a:pt x="2232" y="6353"/>
                    <a:pt x="2251" y="6317"/>
                    <a:pt x="2251" y="6280"/>
                  </a:cubicBezTo>
                  <a:cubicBezTo>
                    <a:pt x="2232" y="6244"/>
                    <a:pt x="2194" y="6208"/>
                    <a:pt x="2175" y="6171"/>
                  </a:cubicBezTo>
                  <a:cubicBezTo>
                    <a:pt x="2175" y="6135"/>
                    <a:pt x="2156" y="6099"/>
                    <a:pt x="2156" y="6063"/>
                  </a:cubicBezTo>
                  <a:cubicBezTo>
                    <a:pt x="2156" y="6063"/>
                    <a:pt x="2156" y="6063"/>
                    <a:pt x="2156" y="6063"/>
                  </a:cubicBezTo>
                  <a:cubicBezTo>
                    <a:pt x="2156" y="6063"/>
                    <a:pt x="2156" y="6063"/>
                    <a:pt x="2156" y="6026"/>
                  </a:cubicBezTo>
                  <a:cubicBezTo>
                    <a:pt x="2137" y="6026"/>
                    <a:pt x="2137" y="6026"/>
                    <a:pt x="2118" y="5990"/>
                  </a:cubicBezTo>
                  <a:cubicBezTo>
                    <a:pt x="2118" y="5954"/>
                    <a:pt x="2099" y="5954"/>
                    <a:pt x="2081" y="5954"/>
                  </a:cubicBezTo>
                  <a:cubicBezTo>
                    <a:pt x="2062" y="5917"/>
                    <a:pt x="2062" y="5845"/>
                    <a:pt x="2062" y="5808"/>
                  </a:cubicBezTo>
                  <a:cubicBezTo>
                    <a:pt x="2043" y="5808"/>
                    <a:pt x="2043" y="5808"/>
                    <a:pt x="2043" y="5808"/>
                  </a:cubicBezTo>
                  <a:cubicBezTo>
                    <a:pt x="2043" y="5808"/>
                    <a:pt x="2043" y="5808"/>
                    <a:pt x="2043" y="5808"/>
                  </a:cubicBezTo>
                  <a:cubicBezTo>
                    <a:pt x="2024" y="5881"/>
                    <a:pt x="2062" y="5917"/>
                    <a:pt x="2062" y="5954"/>
                  </a:cubicBezTo>
                  <a:cubicBezTo>
                    <a:pt x="2043" y="5954"/>
                    <a:pt x="2043" y="5954"/>
                    <a:pt x="2043" y="5954"/>
                  </a:cubicBezTo>
                  <a:cubicBezTo>
                    <a:pt x="2024" y="5954"/>
                    <a:pt x="2024" y="5917"/>
                    <a:pt x="2005" y="5881"/>
                  </a:cubicBezTo>
                  <a:cubicBezTo>
                    <a:pt x="1986" y="5881"/>
                    <a:pt x="1967" y="5881"/>
                    <a:pt x="1948" y="5881"/>
                  </a:cubicBezTo>
                  <a:cubicBezTo>
                    <a:pt x="1948" y="5881"/>
                    <a:pt x="1948" y="5881"/>
                    <a:pt x="1948" y="5881"/>
                  </a:cubicBezTo>
                  <a:cubicBezTo>
                    <a:pt x="1948" y="5881"/>
                    <a:pt x="1948" y="5881"/>
                    <a:pt x="1948" y="5881"/>
                  </a:cubicBezTo>
                  <a:cubicBezTo>
                    <a:pt x="1967" y="5881"/>
                    <a:pt x="1986" y="5917"/>
                    <a:pt x="1986" y="5954"/>
                  </a:cubicBezTo>
                  <a:cubicBezTo>
                    <a:pt x="1967" y="5954"/>
                    <a:pt x="1948" y="5954"/>
                    <a:pt x="1948" y="5954"/>
                  </a:cubicBezTo>
                  <a:cubicBezTo>
                    <a:pt x="1910" y="5917"/>
                    <a:pt x="1891" y="5845"/>
                    <a:pt x="1854" y="5845"/>
                  </a:cubicBezTo>
                  <a:cubicBezTo>
                    <a:pt x="1854" y="5845"/>
                    <a:pt x="1835" y="5808"/>
                    <a:pt x="1835" y="5808"/>
                  </a:cubicBezTo>
                  <a:cubicBezTo>
                    <a:pt x="1816" y="5808"/>
                    <a:pt x="1797" y="5772"/>
                    <a:pt x="1778" y="5772"/>
                  </a:cubicBezTo>
                  <a:cubicBezTo>
                    <a:pt x="1797" y="5772"/>
                    <a:pt x="1797" y="5736"/>
                    <a:pt x="1797" y="5736"/>
                  </a:cubicBezTo>
                  <a:cubicBezTo>
                    <a:pt x="1797" y="5699"/>
                    <a:pt x="1797" y="5699"/>
                    <a:pt x="1797" y="5699"/>
                  </a:cubicBezTo>
                  <a:cubicBezTo>
                    <a:pt x="1778" y="5699"/>
                    <a:pt x="1759" y="5699"/>
                    <a:pt x="1740" y="5736"/>
                  </a:cubicBezTo>
                  <a:cubicBezTo>
                    <a:pt x="1721" y="5736"/>
                    <a:pt x="1702" y="5699"/>
                    <a:pt x="1683" y="5699"/>
                  </a:cubicBezTo>
                  <a:cubicBezTo>
                    <a:pt x="1683" y="5699"/>
                    <a:pt x="1683" y="5663"/>
                    <a:pt x="1664" y="5663"/>
                  </a:cubicBezTo>
                  <a:cubicBezTo>
                    <a:pt x="1646" y="5663"/>
                    <a:pt x="1646" y="5663"/>
                    <a:pt x="1627" y="5663"/>
                  </a:cubicBezTo>
                  <a:cubicBezTo>
                    <a:pt x="1608" y="5699"/>
                    <a:pt x="1589" y="5663"/>
                    <a:pt x="1570" y="5663"/>
                  </a:cubicBezTo>
                  <a:cubicBezTo>
                    <a:pt x="1551" y="5663"/>
                    <a:pt x="1513" y="5663"/>
                    <a:pt x="1494" y="5663"/>
                  </a:cubicBezTo>
                  <a:cubicBezTo>
                    <a:pt x="1475" y="5663"/>
                    <a:pt x="1456" y="5627"/>
                    <a:pt x="1456" y="5591"/>
                  </a:cubicBezTo>
                  <a:cubicBezTo>
                    <a:pt x="1437" y="5591"/>
                    <a:pt x="1437" y="5591"/>
                    <a:pt x="1419" y="5627"/>
                  </a:cubicBezTo>
                  <a:cubicBezTo>
                    <a:pt x="1400" y="5591"/>
                    <a:pt x="1381" y="5554"/>
                    <a:pt x="1362" y="5518"/>
                  </a:cubicBezTo>
                  <a:cubicBezTo>
                    <a:pt x="1324" y="5518"/>
                    <a:pt x="1305" y="5518"/>
                    <a:pt x="1267" y="5482"/>
                  </a:cubicBezTo>
                  <a:cubicBezTo>
                    <a:pt x="1267" y="5482"/>
                    <a:pt x="1248" y="5482"/>
                    <a:pt x="1248" y="5482"/>
                  </a:cubicBezTo>
                  <a:cubicBezTo>
                    <a:pt x="1248" y="5518"/>
                    <a:pt x="1248" y="5518"/>
                    <a:pt x="1248" y="5518"/>
                  </a:cubicBezTo>
                  <a:cubicBezTo>
                    <a:pt x="1229" y="5518"/>
                    <a:pt x="1229" y="5554"/>
                    <a:pt x="1211" y="5591"/>
                  </a:cubicBezTo>
                  <a:cubicBezTo>
                    <a:pt x="1248" y="5627"/>
                    <a:pt x="1267" y="5591"/>
                    <a:pt x="1248" y="5699"/>
                  </a:cubicBezTo>
                  <a:cubicBezTo>
                    <a:pt x="1211" y="5699"/>
                    <a:pt x="1211" y="5663"/>
                    <a:pt x="1192" y="5663"/>
                  </a:cubicBezTo>
                  <a:cubicBezTo>
                    <a:pt x="1173" y="5663"/>
                    <a:pt x="1154" y="5699"/>
                    <a:pt x="1135" y="5736"/>
                  </a:cubicBezTo>
                  <a:cubicBezTo>
                    <a:pt x="1135" y="5736"/>
                    <a:pt x="1116" y="5736"/>
                    <a:pt x="1116" y="5736"/>
                  </a:cubicBezTo>
                  <a:cubicBezTo>
                    <a:pt x="1078" y="5772"/>
                    <a:pt x="1078" y="5808"/>
                    <a:pt x="1040" y="5845"/>
                  </a:cubicBezTo>
                  <a:cubicBezTo>
                    <a:pt x="1040" y="5772"/>
                    <a:pt x="1040" y="5772"/>
                    <a:pt x="1059" y="5772"/>
                  </a:cubicBezTo>
                  <a:cubicBezTo>
                    <a:pt x="1059" y="5736"/>
                    <a:pt x="1040" y="5699"/>
                    <a:pt x="1040" y="5699"/>
                  </a:cubicBezTo>
                  <a:cubicBezTo>
                    <a:pt x="1040" y="5663"/>
                    <a:pt x="1059" y="5663"/>
                    <a:pt x="1059" y="5627"/>
                  </a:cubicBezTo>
                  <a:cubicBezTo>
                    <a:pt x="1078" y="5591"/>
                    <a:pt x="1078" y="5554"/>
                    <a:pt x="1116" y="5518"/>
                  </a:cubicBezTo>
                  <a:cubicBezTo>
                    <a:pt x="1135" y="5518"/>
                    <a:pt x="1173" y="5518"/>
                    <a:pt x="1192" y="5518"/>
                  </a:cubicBezTo>
                  <a:cubicBezTo>
                    <a:pt x="1192" y="5518"/>
                    <a:pt x="1192" y="5518"/>
                    <a:pt x="1192" y="5518"/>
                  </a:cubicBezTo>
                  <a:cubicBezTo>
                    <a:pt x="1192" y="5518"/>
                    <a:pt x="1192" y="5518"/>
                    <a:pt x="1192" y="5518"/>
                  </a:cubicBezTo>
                  <a:cubicBezTo>
                    <a:pt x="1154" y="5482"/>
                    <a:pt x="1135" y="5409"/>
                    <a:pt x="1097" y="5445"/>
                  </a:cubicBezTo>
                  <a:cubicBezTo>
                    <a:pt x="1078" y="5482"/>
                    <a:pt x="1059" y="5518"/>
                    <a:pt x="1040" y="5554"/>
                  </a:cubicBezTo>
                  <a:cubicBezTo>
                    <a:pt x="1040" y="5554"/>
                    <a:pt x="1021" y="5554"/>
                    <a:pt x="1002" y="5554"/>
                  </a:cubicBezTo>
                  <a:cubicBezTo>
                    <a:pt x="1002" y="5591"/>
                    <a:pt x="1002" y="5591"/>
                    <a:pt x="984" y="5627"/>
                  </a:cubicBezTo>
                  <a:cubicBezTo>
                    <a:pt x="984" y="5627"/>
                    <a:pt x="984" y="5627"/>
                    <a:pt x="965" y="5627"/>
                  </a:cubicBezTo>
                  <a:cubicBezTo>
                    <a:pt x="984" y="5772"/>
                    <a:pt x="889" y="5699"/>
                    <a:pt x="889" y="5845"/>
                  </a:cubicBezTo>
                  <a:cubicBezTo>
                    <a:pt x="889" y="5845"/>
                    <a:pt x="889" y="5845"/>
                    <a:pt x="889" y="5845"/>
                  </a:cubicBezTo>
                  <a:cubicBezTo>
                    <a:pt x="908" y="5845"/>
                    <a:pt x="927" y="5845"/>
                    <a:pt x="927" y="5881"/>
                  </a:cubicBezTo>
                  <a:cubicBezTo>
                    <a:pt x="927" y="5917"/>
                    <a:pt x="908" y="5917"/>
                    <a:pt x="889" y="5954"/>
                  </a:cubicBezTo>
                  <a:cubicBezTo>
                    <a:pt x="889" y="5954"/>
                    <a:pt x="870" y="5990"/>
                    <a:pt x="851" y="6026"/>
                  </a:cubicBezTo>
                  <a:cubicBezTo>
                    <a:pt x="832" y="6026"/>
                    <a:pt x="813" y="6026"/>
                    <a:pt x="794" y="6026"/>
                  </a:cubicBezTo>
                  <a:cubicBezTo>
                    <a:pt x="775" y="6063"/>
                    <a:pt x="757" y="6099"/>
                    <a:pt x="738" y="6135"/>
                  </a:cubicBezTo>
                  <a:cubicBezTo>
                    <a:pt x="738" y="6135"/>
                    <a:pt x="738" y="6171"/>
                    <a:pt x="757" y="6171"/>
                  </a:cubicBezTo>
                  <a:cubicBezTo>
                    <a:pt x="738" y="6208"/>
                    <a:pt x="700" y="6208"/>
                    <a:pt x="662" y="6244"/>
                  </a:cubicBezTo>
                  <a:cubicBezTo>
                    <a:pt x="662" y="6244"/>
                    <a:pt x="624" y="6280"/>
                    <a:pt x="624" y="6280"/>
                  </a:cubicBezTo>
                  <a:cubicBezTo>
                    <a:pt x="624" y="6317"/>
                    <a:pt x="605" y="6317"/>
                    <a:pt x="605" y="6353"/>
                  </a:cubicBezTo>
                  <a:cubicBezTo>
                    <a:pt x="586" y="6389"/>
                    <a:pt x="511" y="6426"/>
                    <a:pt x="492" y="6353"/>
                  </a:cubicBezTo>
                  <a:cubicBezTo>
                    <a:pt x="492" y="6353"/>
                    <a:pt x="492" y="6353"/>
                    <a:pt x="492" y="6353"/>
                  </a:cubicBezTo>
                  <a:cubicBezTo>
                    <a:pt x="511" y="6317"/>
                    <a:pt x="549" y="6244"/>
                    <a:pt x="567" y="6244"/>
                  </a:cubicBezTo>
                  <a:cubicBezTo>
                    <a:pt x="586" y="6244"/>
                    <a:pt x="605" y="6244"/>
                    <a:pt x="605" y="6244"/>
                  </a:cubicBezTo>
                  <a:cubicBezTo>
                    <a:pt x="605" y="6244"/>
                    <a:pt x="605" y="6244"/>
                    <a:pt x="605" y="6244"/>
                  </a:cubicBezTo>
                  <a:cubicBezTo>
                    <a:pt x="605" y="6208"/>
                    <a:pt x="605" y="6171"/>
                    <a:pt x="624" y="6171"/>
                  </a:cubicBezTo>
                  <a:cubicBezTo>
                    <a:pt x="624" y="6171"/>
                    <a:pt x="662" y="6135"/>
                    <a:pt x="681" y="6099"/>
                  </a:cubicBezTo>
                  <a:cubicBezTo>
                    <a:pt x="681" y="6063"/>
                    <a:pt x="662" y="6026"/>
                    <a:pt x="681" y="5990"/>
                  </a:cubicBezTo>
                  <a:cubicBezTo>
                    <a:pt x="681" y="5954"/>
                    <a:pt x="700" y="5954"/>
                    <a:pt x="700" y="5954"/>
                  </a:cubicBezTo>
                  <a:cubicBezTo>
                    <a:pt x="700" y="5917"/>
                    <a:pt x="700" y="5917"/>
                    <a:pt x="700" y="5881"/>
                  </a:cubicBezTo>
                  <a:cubicBezTo>
                    <a:pt x="700" y="5881"/>
                    <a:pt x="700" y="5881"/>
                    <a:pt x="700" y="5881"/>
                  </a:cubicBezTo>
                  <a:cubicBezTo>
                    <a:pt x="681" y="5881"/>
                    <a:pt x="662" y="5917"/>
                    <a:pt x="643" y="5917"/>
                  </a:cubicBezTo>
                  <a:cubicBezTo>
                    <a:pt x="624" y="5881"/>
                    <a:pt x="624" y="5881"/>
                    <a:pt x="624" y="5845"/>
                  </a:cubicBezTo>
                  <a:cubicBezTo>
                    <a:pt x="605" y="5845"/>
                    <a:pt x="605" y="5881"/>
                    <a:pt x="605" y="5881"/>
                  </a:cubicBezTo>
                  <a:cubicBezTo>
                    <a:pt x="586" y="5917"/>
                    <a:pt x="605" y="5917"/>
                    <a:pt x="605" y="5954"/>
                  </a:cubicBezTo>
                  <a:cubicBezTo>
                    <a:pt x="567" y="5954"/>
                    <a:pt x="549" y="5881"/>
                    <a:pt x="530" y="5881"/>
                  </a:cubicBezTo>
                  <a:cubicBezTo>
                    <a:pt x="492" y="5845"/>
                    <a:pt x="492" y="5881"/>
                    <a:pt x="454" y="5917"/>
                  </a:cubicBezTo>
                  <a:cubicBezTo>
                    <a:pt x="454" y="5917"/>
                    <a:pt x="416" y="5917"/>
                    <a:pt x="416" y="5881"/>
                  </a:cubicBezTo>
                  <a:cubicBezTo>
                    <a:pt x="397" y="5845"/>
                    <a:pt x="397" y="5808"/>
                    <a:pt x="416" y="5772"/>
                  </a:cubicBezTo>
                  <a:cubicBezTo>
                    <a:pt x="416" y="5736"/>
                    <a:pt x="397" y="5663"/>
                    <a:pt x="378" y="5663"/>
                  </a:cubicBezTo>
                  <a:cubicBezTo>
                    <a:pt x="359" y="5663"/>
                    <a:pt x="284" y="5736"/>
                    <a:pt x="284" y="5699"/>
                  </a:cubicBezTo>
                  <a:cubicBezTo>
                    <a:pt x="265" y="5699"/>
                    <a:pt x="227" y="5591"/>
                    <a:pt x="208" y="5591"/>
                  </a:cubicBezTo>
                  <a:cubicBezTo>
                    <a:pt x="208" y="5591"/>
                    <a:pt x="208" y="5591"/>
                    <a:pt x="208" y="5591"/>
                  </a:cubicBezTo>
                  <a:cubicBezTo>
                    <a:pt x="227" y="5554"/>
                    <a:pt x="227" y="5554"/>
                    <a:pt x="227" y="5518"/>
                  </a:cubicBezTo>
                  <a:cubicBezTo>
                    <a:pt x="265" y="5554"/>
                    <a:pt x="284" y="5591"/>
                    <a:pt x="303" y="5554"/>
                  </a:cubicBezTo>
                  <a:cubicBezTo>
                    <a:pt x="303" y="5554"/>
                    <a:pt x="303" y="5554"/>
                    <a:pt x="303" y="5554"/>
                  </a:cubicBezTo>
                  <a:cubicBezTo>
                    <a:pt x="303" y="5518"/>
                    <a:pt x="303" y="5518"/>
                    <a:pt x="284" y="5482"/>
                  </a:cubicBezTo>
                  <a:cubicBezTo>
                    <a:pt x="265" y="5482"/>
                    <a:pt x="265" y="5518"/>
                    <a:pt x="246" y="5518"/>
                  </a:cubicBezTo>
                  <a:cubicBezTo>
                    <a:pt x="227" y="5482"/>
                    <a:pt x="208" y="5445"/>
                    <a:pt x="170" y="5445"/>
                  </a:cubicBezTo>
                  <a:cubicBezTo>
                    <a:pt x="151" y="5409"/>
                    <a:pt x="151" y="5409"/>
                    <a:pt x="151" y="5373"/>
                  </a:cubicBezTo>
                  <a:cubicBezTo>
                    <a:pt x="151" y="5373"/>
                    <a:pt x="170" y="5373"/>
                    <a:pt x="170" y="5336"/>
                  </a:cubicBezTo>
                  <a:cubicBezTo>
                    <a:pt x="170" y="5336"/>
                    <a:pt x="170" y="5300"/>
                    <a:pt x="170" y="5300"/>
                  </a:cubicBezTo>
                  <a:cubicBezTo>
                    <a:pt x="170" y="5300"/>
                    <a:pt x="189" y="5300"/>
                    <a:pt x="189" y="5300"/>
                  </a:cubicBezTo>
                  <a:cubicBezTo>
                    <a:pt x="189" y="5264"/>
                    <a:pt x="189" y="5264"/>
                    <a:pt x="189" y="5228"/>
                  </a:cubicBezTo>
                  <a:cubicBezTo>
                    <a:pt x="208" y="5228"/>
                    <a:pt x="208" y="5228"/>
                    <a:pt x="227" y="5191"/>
                  </a:cubicBezTo>
                  <a:cubicBezTo>
                    <a:pt x="227" y="5155"/>
                    <a:pt x="246" y="5119"/>
                    <a:pt x="265" y="5082"/>
                  </a:cubicBezTo>
                  <a:cubicBezTo>
                    <a:pt x="284" y="5082"/>
                    <a:pt x="322" y="5119"/>
                    <a:pt x="322" y="5119"/>
                  </a:cubicBezTo>
                  <a:cubicBezTo>
                    <a:pt x="359" y="5119"/>
                    <a:pt x="359" y="5082"/>
                    <a:pt x="378" y="5046"/>
                  </a:cubicBezTo>
                  <a:cubicBezTo>
                    <a:pt x="397" y="5046"/>
                    <a:pt x="435" y="5046"/>
                    <a:pt x="454" y="5046"/>
                  </a:cubicBezTo>
                  <a:cubicBezTo>
                    <a:pt x="473" y="5010"/>
                    <a:pt x="473" y="5010"/>
                    <a:pt x="473" y="5010"/>
                  </a:cubicBezTo>
                  <a:cubicBezTo>
                    <a:pt x="473" y="4937"/>
                    <a:pt x="454" y="4901"/>
                    <a:pt x="454" y="4865"/>
                  </a:cubicBezTo>
                  <a:cubicBezTo>
                    <a:pt x="454" y="4865"/>
                    <a:pt x="454" y="4865"/>
                    <a:pt x="454" y="4865"/>
                  </a:cubicBezTo>
                  <a:cubicBezTo>
                    <a:pt x="454" y="4865"/>
                    <a:pt x="473" y="4865"/>
                    <a:pt x="473" y="4828"/>
                  </a:cubicBezTo>
                  <a:cubicBezTo>
                    <a:pt x="473" y="4828"/>
                    <a:pt x="473" y="4828"/>
                    <a:pt x="473" y="4828"/>
                  </a:cubicBezTo>
                  <a:cubicBezTo>
                    <a:pt x="473" y="4792"/>
                    <a:pt x="473" y="4792"/>
                    <a:pt x="454" y="4756"/>
                  </a:cubicBezTo>
                  <a:cubicBezTo>
                    <a:pt x="435" y="4792"/>
                    <a:pt x="416" y="4792"/>
                    <a:pt x="397" y="4792"/>
                  </a:cubicBezTo>
                  <a:cubicBezTo>
                    <a:pt x="378" y="4828"/>
                    <a:pt x="359" y="4828"/>
                    <a:pt x="359" y="4865"/>
                  </a:cubicBezTo>
                  <a:cubicBezTo>
                    <a:pt x="340" y="4865"/>
                    <a:pt x="303" y="4828"/>
                    <a:pt x="284" y="4828"/>
                  </a:cubicBezTo>
                  <a:cubicBezTo>
                    <a:pt x="265" y="4828"/>
                    <a:pt x="227" y="4828"/>
                    <a:pt x="208" y="4828"/>
                  </a:cubicBezTo>
                  <a:cubicBezTo>
                    <a:pt x="189" y="4865"/>
                    <a:pt x="132" y="4828"/>
                    <a:pt x="113" y="4792"/>
                  </a:cubicBezTo>
                  <a:cubicBezTo>
                    <a:pt x="113" y="4792"/>
                    <a:pt x="113" y="4756"/>
                    <a:pt x="113" y="4719"/>
                  </a:cubicBezTo>
                  <a:cubicBezTo>
                    <a:pt x="113" y="4719"/>
                    <a:pt x="113" y="4719"/>
                    <a:pt x="132" y="4719"/>
                  </a:cubicBezTo>
                  <a:cubicBezTo>
                    <a:pt x="151" y="4719"/>
                    <a:pt x="170" y="4719"/>
                    <a:pt x="170" y="4719"/>
                  </a:cubicBezTo>
                  <a:cubicBezTo>
                    <a:pt x="132" y="4683"/>
                    <a:pt x="76" y="4647"/>
                    <a:pt x="19" y="4610"/>
                  </a:cubicBezTo>
                  <a:cubicBezTo>
                    <a:pt x="19" y="4610"/>
                    <a:pt x="38" y="4610"/>
                    <a:pt x="38" y="4610"/>
                  </a:cubicBezTo>
                  <a:cubicBezTo>
                    <a:pt x="76" y="4574"/>
                    <a:pt x="113" y="4574"/>
                    <a:pt x="151" y="4538"/>
                  </a:cubicBezTo>
                  <a:cubicBezTo>
                    <a:pt x="189" y="4502"/>
                    <a:pt x="246" y="4429"/>
                    <a:pt x="303" y="4465"/>
                  </a:cubicBezTo>
                  <a:cubicBezTo>
                    <a:pt x="303" y="4465"/>
                    <a:pt x="284" y="4502"/>
                    <a:pt x="303" y="4538"/>
                  </a:cubicBezTo>
                  <a:cubicBezTo>
                    <a:pt x="359" y="4538"/>
                    <a:pt x="397" y="4574"/>
                    <a:pt x="454" y="4502"/>
                  </a:cubicBezTo>
                  <a:cubicBezTo>
                    <a:pt x="473" y="4502"/>
                    <a:pt x="511" y="4538"/>
                    <a:pt x="530" y="4502"/>
                  </a:cubicBezTo>
                  <a:cubicBezTo>
                    <a:pt x="530" y="4465"/>
                    <a:pt x="530" y="4465"/>
                    <a:pt x="530" y="4465"/>
                  </a:cubicBezTo>
                  <a:cubicBezTo>
                    <a:pt x="511" y="4465"/>
                    <a:pt x="416" y="4429"/>
                    <a:pt x="416" y="4429"/>
                  </a:cubicBezTo>
                  <a:cubicBezTo>
                    <a:pt x="416" y="4393"/>
                    <a:pt x="416" y="4356"/>
                    <a:pt x="416" y="4356"/>
                  </a:cubicBezTo>
                  <a:cubicBezTo>
                    <a:pt x="378" y="4356"/>
                    <a:pt x="340" y="4320"/>
                    <a:pt x="303" y="4320"/>
                  </a:cubicBezTo>
                  <a:cubicBezTo>
                    <a:pt x="303" y="4211"/>
                    <a:pt x="151" y="4102"/>
                    <a:pt x="113" y="4066"/>
                  </a:cubicBezTo>
                  <a:cubicBezTo>
                    <a:pt x="113" y="4066"/>
                    <a:pt x="113" y="4066"/>
                    <a:pt x="113" y="4066"/>
                  </a:cubicBezTo>
                  <a:cubicBezTo>
                    <a:pt x="132" y="4066"/>
                    <a:pt x="132" y="4030"/>
                    <a:pt x="132" y="3993"/>
                  </a:cubicBezTo>
                  <a:cubicBezTo>
                    <a:pt x="189" y="3993"/>
                    <a:pt x="265" y="3993"/>
                    <a:pt x="303" y="3921"/>
                  </a:cubicBezTo>
                  <a:cubicBezTo>
                    <a:pt x="303" y="3884"/>
                    <a:pt x="303" y="3884"/>
                    <a:pt x="322" y="3848"/>
                  </a:cubicBezTo>
                  <a:cubicBezTo>
                    <a:pt x="322" y="3812"/>
                    <a:pt x="359" y="3739"/>
                    <a:pt x="378" y="3703"/>
                  </a:cubicBezTo>
                  <a:cubicBezTo>
                    <a:pt x="397" y="3703"/>
                    <a:pt x="454" y="3667"/>
                    <a:pt x="473" y="3667"/>
                  </a:cubicBezTo>
                  <a:cubicBezTo>
                    <a:pt x="492" y="3667"/>
                    <a:pt x="511" y="3667"/>
                    <a:pt x="530" y="3667"/>
                  </a:cubicBezTo>
                  <a:cubicBezTo>
                    <a:pt x="530" y="3667"/>
                    <a:pt x="530" y="3630"/>
                    <a:pt x="530" y="3630"/>
                  </a:cubicBezTo>
                  <a:cubicBezTo>
                    <a:pt x="530" y="3630"/>
                    <a:pt x="530" y="3594"/>
                    <a:pt x="511" y="3594"/>
                  </a:cubicBezTo>
                  <a:cubicBezTo>
                    <a:pt x="511" y="3594"/>
                    <a:pt x="511" y="3558"/>
                    <a:pt x="511" y="3558"/>
                  </a:cubicBezTo>
                  <a:cubicBezTo>
                    <a:pt x="567" y="3558"/>
                    <a:pt x="624" y="3558"/>
                    <a:pt x="662" y="3558"/>
                  </a:cubicBezTo>
                  <a:cubicBezTo>
                    <a:pt x="681" y="3521"/>
                    <a:pt x="700" y="3485"/>
                    <a:pt x="719" y="3449"/>
                  </a:cubicBezTo>
                  <a:cubicBezTo>
                    <a:pt x="757" y="3449"/>
                    <a:pt x="775" y="3485"/>
                    <a:pt x="775" y="3521"/>
                  </a:cubicBezTo>
                  <a:cubicBezTo>
                    <a:pt x="775" y="3521"/>
                    <a:pt x="775" y="3521"/>
                    <a:pt x="775" y="3558"/>
                  </a:cubicBezTo>
                  <a:cubicBezTo>
                    <a:pt x="775" y="3558"/>
                    <a:pt x="775" y="3558"/>
                    <a:pt x="775" y="3558"/>
                  </a:cubicBezTo>
                  <a:cubicBezTo>
                    <a:pt x="775" y="3558"/>
                    <a:pt x="794" y="3558"/>
                    <a:pt x="813" y="3558"/>
                  </a:cubicBezTo>
                  <a:cubicBezTo>
                    <a:pt x="813" y="3558"/>
                    <a:pt x="832" y="3521"/>
                    <a:pt x="832" y="3521"/>
                  </a:cubicBezTo>
                  <a:cubicBezTo>
                    <a:pt x="851" y="3521"/>
                    <a:pt x="851" y="3521"/>
                    <a:pt x="870" y="3521"/>
                  </a:cubicBezTo>
                  <a:cubicBezTo>
                    <a:pt x="908" y="3558"/>
                    <a:pt x="927" y="3558"/>
                    <a:pt x="965" y="3558"/>
                  </a:cubicBezTo>
                  <a:cubicBezTo>
                    <a:pt x="984" y="3558"/>
                    <a:pt x="1002" y="3630"/>
                    <a:pt x="1021" y="3630"/>
                  </a:cubicBezTo>
                  <a:cubicBezTo>
                    <a:pt x="1040" y="3630"/>
                    <a:pt x="1040" y="3630"/>
                    <a:pt x="1040" y="3630"/>
                  </a:cubicBezTo>
                  <a:cubicBezTo>
                    <a:pt x="1059" y="3630"/>
                    <a:pt x="1097" y="3667"/>
                    <a:pt x="1116" y="3630"/>
                  </a:cubicBezTo>
                  <a:cubicBezTo>
                    <a:pt x="1154" y="3630"/>
                    <a:pt x="1173" y="3630"/>
                    <a:pt x="1192" y="3630"/>
                  </a:cubicBezTo>
                  <a:cubicBezTo>
                    <a:pt x="1229" y="3630"/>
                    <a:pt x="1248" y="3667"/>
                    <a:pt x="1286" y="3667"/>
                  </a:cubicBezTo>
                  <a:cubicBezTo>
                    <a:pt x="1324" y="3667"/>
                    <a:pt x="1343" y="3703"/>
                    <a:pt x="1381" y="3703"/>
                  </a:cubicBezTo>
                  <a:cubicBezTo>
                    <a:pt x="1400" y="3703"/>
                    <a:pt x="1419" y="3703"/>
                    <a:pt x="1437" y="3739"/>
                  </a:cubicBezTo>
                  <a:cubicBezTo>
                    <a:pt x="1475" y="3703"/>
                    <a:pt x="1513" y="3703"/>
                    <a:pt x="1551" y="3703"/>
                  </a:cubicBezTo>
                  <a:cubicBezTo>
                    <a:pt x="1608" y="3739"/>
                    <a:pt x="1646" y="3812"/>
                    <a:pt x="1683" y="3848"/>
                  </a:cubicBezTo>
                  <a:cubicBezTo>
                    <a:pt x="1702" y="3848"/>
                    <a:pt x="1721" y="3812"/>
                    <a:pt x="1740" y="3812"/>
                  </a:cubicBezTo>
                  <a:cubicBezTo>
                    <a:pt x="1778" y="3848"/>
                    <a:pt x="1797" y="3848"/>
                    <a:pt x="1816" y="3884"/>
                  </a:cubicBezTo>
                  <a:cubicBezTo>
                    <a:pt x="1854" y="3921"/>
                    <a:pt x="1873" y="3957"/>
                    <a:pt x="1910" y="3957"/>
                  </a:cubicBezTo>
                  <a:cubicBezTo>
                    <a:pt x="1929" y="3957"/>
                    <a:pt x="1967" y="3957"/>
                    <a:pt x="1986" y="3993"/>
                  </a:cubicBezTo>
                  <a:cubicBezTo>
                    <a:pt x="2005" y="3993"/>
                    <a:pt x="2024" y="4030"/>
                    <a:pt x="2043" y="4030"/>
                  </a:cubicBezTo>
                  <a:cubicBezTo>
                    <a:pt x="2043" y="4030"/>
                    <a:pt x="2043" y="4030"/>
                    <a:pt x="2043" y="4030"/>
                  </a:cubicBezTo>
                  <a:cubicBezTo>
                    <a:pt x="2024" y="3993"/>
                    <a:pt x="2024" y="3957"/>
                    <a:pt x="2005" y="3921"/>
                  </a:cubicBezTo>
                  <a:cubicBezTo>
                    <a:pt x="2005" y="3921"/>
                    <a:pt x="2005" y="3884"/>
                    <a:pt x="2005" y="3884"/>
                  </a:cubicBezTo>
                  <a:cubicBezTo>
                    <a:pt x="2024" y="3884"/>
                    <a:pt x="2024" y="3848"/>
                    <a:pt x="2043" y="3848"/>
                  </a:cubicBezTo>
                  <a:cubicBezTo>
                    <a:pt x="2043" y="3848"/>
                    <a:pt x="2062" y="3848"/>
                    <a:pt x="2062" y="3848"/>
                  </a:cubicBezTo>
                  <a:cubicBezTo>
                    <a:pt x="2062" y="3848"/>
                    <a:pt x="2081" y="3848"/>
                    <a:pt x="2081" y="3848"/>
                  </a:cubicBezTo>
                  <a:cubicBezTo>
                    <a:pt x="2099" y="3812"/>
                    <a:pt x="2137" y="3884"/>
                    <a:pt x="2156" y="3848"/>
                  </a:cubicBezTo>
                  <a:cubicBezTo>
                    <a:pt x="2175" y="3848"/>
                    <a:pt x="2175" y="3812"/>
                    <a:pt x="2194" y="3812"/>
                  </a:cubicBezTo>
                  <a:cubicBezTo>
                    <a:pt x="2194" y="3812"/>
                    <a:pt x="2194" y="3812"/>
                    <a:pt x="2213" y="3812"/>
                  </a:cubicBezTo>
                  <a:cubicBezTo>
                    <a:pt x="2213" y="3775"/>
                    <a:pt x="2213" y="3775"/>
                    <a:pt x="2232" y="3775"/>
                  </a:cubicBezTo>
                  <a:cubicBezTo>
                    <a:pt x="2251" y="3775"/>
                    <a:pt x="2270" y="3775"/>
                    <a:pt x="2289" y="3775"/>
                  </a:cubicBezTo>
                  <a:cubicBezTo>
                    <a:pt x="2289" y="3739"/>
                    <a:pt x="2308" y="3739"/>
                    <a:pt x="2308" y="3703"/>
                  </a:cubicBezTo>
                  <a:cubicBezTo>
                    <a:pt x="2326" y="3703"/>
                    <a:pt x="2364" y="3703"/>
                    <a:pt x="2383" y="3703"/>
                  </a:cubicBezTo>
                  <a:cubicBezTo>
                    <a:pt x="2383" y="3775"/>
                    <a:pt x="2364" y="3775"/>
                    <a:pt x="2326" y="3775"/>
                  </a:cubicBezTo>
                  <a:cubicBezTo>
                    <a:pt x="2326" y="3775"/>
                    <a:pt x="2308" y="3812"/>
                    <a:pt x="2308" y="3812"/>
                  </a:cubicBezTo>
                  <a:cubicBezTo>
                    <a:pt x="2289" y="3812"/>
                    <a:pt x="2270" y="3848"/>
                    <a:pt x="2232" y="3848"/>
                  </a:cubicBezTo>
                  <a:cubicBezTo>
                    <a:pt x="2232" y="3884"/>
                    <a:pt x="2232" y="3884"/>
                    <a:pt x="2213" y="3921"/>
                  </a:cubicBezTo>
                  <a:cubicBezTo>
                    <a:pt x="2194" y="3957"/>
                    <a:pt x="2175" y="3884"/>
                    <a:pt x="2156" y="3993"/>
                  </a:cubicBezTo>
                  <a:cubicBezTo>
                    <a:pt x="2156" y="3993"/>
                    <a:pt x="2156" y="3993"/>
                    <a:pt x="2156" y="3993"/>
                  </a:cubicBezTo>
                  <a:cubicBezTo>
                    <a:pt x="2175" y="3993"/>
                    <a:pt x="2194" y="4030"/>
                    <a:pt x="2213" y="4066"/>
                  </a:cubicBezTo>
                  <a:cubicBezTo>
                    <a:pt x="2213" y="4030"/>
                    <a:pt x="2213" y="4030"/>
                    <a:pt x="2213" y="3993"/>
                  </a:cubicBezTo>
                  <a:cubicBezTo>
                    <a:pt x="2251" y="3957"/>
                    <a:pt x="2251" y="3921"/>
                    <a:pt x="2270" y="3884"/>
                  </a:cubicBezTo>
                  <a:cubicBezTo>
                    <a:pt x="2345" y="3921"/>
                    <a:pt x="2345" y="3848"/>
                    <a:pt x="2383" y="3812"/>
                  </a:cubicBezTo>
                  <a:cubicBezTo>
                    <a:pt x="2402" y="3812"/>
                    <a:pt x="2421" y="3812"/>
                    <a:pt x="2440" y="3812"/>
                  </a:cubicBezTo>
                  <a:cubicBezTo>
                    <a:pt x="2440" y="3812"/>
                    <a:pt x="2459" y="3775"/>
                    <a:pt x="2459" y="3775"/>
                  </a:cubicBezTo>
                  <a:cubicBezTo>
                    <a:pt x="2478" y="3739"/>
                    <a:pt x="2497" y="3739"/>
                    <a:pt x="2516" y="3703"/>
                  </a:cubicBezTo>
                  <a:cubicBezTo>
                    <a:pt x="2516" y="3667"/>
                    <a:pt x="2497" y="3630"/>
                    <a:pt x="2478" y="3594"/>
                  </a:cubicBezTo>
                  <a:cubicBezTo>
                    <a:pt x="2553" y="3630"/>
                    <a:pt x="2553" y="3775"/>
                    <a:pt x="2610" y="3848"/>
                  </a:cubicBezTo>
                  <a:cubicBezTo>
                    <a:pt x="2629" y="3848"/>
                    <a:pt x="2648" y="3921"/>
                    <a:pt x="2667" y="3884"/>
                  </a:cubicBezTo>
                  <a:close/>
                  <a:moveTo>
                    <a:pt x="5712" y="9257"/>
                  </a:moveTo>
                  <a:cubicBezTo>
                    <a:pt x="5712" y="9257"/>
                    <a:pt x="5712" y="9257"/>
                    <a:pt x="5712" y="9257"/>
                  </a:cubicBezTo>
                  <a:cubicBezTo>
                    <a:pt x="5712" y="9257"/>
                    <a:pt x="5712" y="9257"/>
                    <a:pt x="5712" y="9257"/>
                  </a:cubicBezTo>
                  <a:cubicBezTo>
                    <a:pt x="5712" y="9257"/>
                    <a:pt x="5712" y="9257"/>
                    <a:pt x="5712" y="9257"/>
                  </a:cubicBezTo>
                  <a:close/>
                  <a:moveTo>
                    <a:pt x="5712" y="9257"/>
                  </a:moveTo>
                  <a:cubicBezTo>
                    <a:pt x="5712" y="9257"/>
                    <a:pt x="5712" y="9257"/>
                    <a:pt x="5712" y="9257"/>
                  </a:cubicBezTo>
                  <a:cubicBezTo>
                    <a:pt x="5712" y="9257"/>
                    <a:pt x="5712" y="9257"/>
                    <a:pt x="5712" y="9257"/>
                  </a:cubicBezTo>
                  <a:cubicBezTo>
                    <a:pt x="5712" y="9257"/>
                    <a:pt x="5712" y="9257"/>
                    <a:pt x="5712" y="9257"/>
                  </a:cubicBezTo>
                  <a:close/>
                  <a:moveTo>
                    <a:pt x="38" y="6789"/>
                  </a:moveTo>
                  <a:cubicBezTo>
                    <a:pt x="38" y="6825"/>
                    <a:pt x="19" y="6825"/>
                    <a:pt x="19" y="6825"/>
                  </a:cubicBezTo>
                  <a:cubicBezTo>
                    <a:pt x="0" y="6825"/>
                    <a:pt x="0" y="6789"/>
                    <a:pt x="0" y="6789"/>
                  </a:cubicBezTo>
                  <a:cubicBezTo>
                    <a:pt x="0" y="6789"/>
                    <a:pt x="19" y="6789"/>
                    <a:pt x="19" y="6752"/>
                  </a:cubicBezTo>
                  <a:cubicBezTo>
                    <a:pt x="38" y="6752"/>
                    <a:pt x="38" y="6789"/>
                    <a:pt x="38" y="6789"/>
                  </a:cubicBezTo>
                  <a:close/>
                  <a:moveTo>
                    <a:pt x="113" y="6680"/>
                  </a:moveTo>
                  <a:cubicBezTo>
                    <a:pt x="113" y="6680"/>
                    <a:pt x="113" y="6680"/>
                    <a:pt x="132" y="6716"/>
                  </a:cubicBezTo>
                  <a:cubicBezTo>
                    <a:pt x="132" y="6716"/>
                    <a:pt x="132" y="6716"/>
                    <a:pt x="132" y="6716"/>
                  </a:cubicBezTo>
                  <a:cubicBezTo>
                    <a:pt x="132" y="6752"/>
                    <a:pt x="113" y="6752"/>
                    <a:pt x="95" y="6789"/>
                  </a:cubicBezTo>
                  <a:cubicBezTo>
                    <a:pt x="95" y="6789"/>
                    <a:pt x="95" y="6789"/>
                    <a:pt x="95" y="6789"/>
                  </a:cubicBezTo>
                  <a:cubicBezTo>
                    <a:pt x="95" y="6752"/>
                    <a:pt x="95" y="6716"/>
                    <a:pt x="95" y="6716"/>
                  </a:cubicBezTo>
                  <a:cubicBezTo>
                    <a:pt x="95" y="6716"/>
                    <a:pt x="95" y="6716"/>
                    <a:pt x="95" y="6716"/>
                  </a:cubicBezTo>
                  <a:cubicBezTo>
                    <a:pt x="95" y="6716"/>
                    <a:pt x="95" y="6680"/>
                    <a:pt x="113" y="6680"/>
                  </a:cubicBezTo>
                  <a:close/>
                  <a:moveTo>
                    <a:pt x="303" y="6534"/>
                  </a:moveTo>
                  <a:cubicBezTo>
                    <a:pt x="303" y="6534"/>
                    <a:pt x="340" y="6534"/>
                    <a:pt x="322" y="6571"/>
                  </a:cubicBezTo>
                  <a:cubicBezTo>
                    <a:pt x="322" y="6571"/>
                    <a:pt x="322" y="6571"/>
                    <a:pt x="303" y="6607"/>
                  </a:cubicBezTo>
                  <a:cubicBezTo>
                    <a:pt x="303" y="6607"/>
                    <a:pt x="284" y="6571"/>
                    <a:pt x="265" y="6607"/>
                  </a:cubicBezTo>
                  <a:cubicBezTo>
                    <a:pt x="265" y="6607"/>
                    <a:pt x="265" y="6643"/>
                    <a:pt x="246" y="6643"/>
                  </a:cubicBezTo>
                  <a:cubicBezTo>
                    <a:pt x="227" y="6643"/>
                    <a:pt x="227" y="6643"/>
                    <a:pt x="227" y="6607"/>
                  </a:cubicBezTo>
                  <a:cubicBezTo>
                    <a:pt x="227" y="6607"/>
                    <a:pt x="246" y="6571"/>
                    <a:pt x="246" y="6571"/>
                  </a:cubicBezTo>
                  <a:cubicBezTo>
                    <a:pt x="265" y="6534"/>
                    <a:pt x="284" y="6534"/>
                    <a:pt x="303" y="6534"/>
                  </a:cubicBezTo>
                  <a:close/>
                  <a:moveTo>
                    <a:pt x="322" y="6498"/>
                  </a:moveTo>
                  <a:cubicBezTo>
                    <a:pt x="340" y="6498"/>
                    <a:pt x="340" y="6498"/>
                    <a:pt x="340" y="6498"/>
                  </a:cubicBezTo>
                  <a:cubicBezTo>
                    <a:pt x="340" y="6498"/>
                    <a:pt x="359" y="6498"/>
                    <a:pt x="359" y="6498"/>
                  </a:cubicBezTo>
                  <a:cubicBezTo>
                    <a:pt x="359" y="6498"/>
                    <a:pt x="359" y="6498"/>
                    <a:pt x="359" y="6534"/>
                  </a:cubicBezTo>
                  <a:cubicBezTo>
                    <a:pt x="359" y="6534"/>
                    <a:pt x="359" y="6534"/>
                    <a:pt x="340" y="6534"/>
                  </a:cubicBezTo>
                  <a:cubicBezTo>
                    <a:pt x="340" y="6534"/>
                    <a:pt x="322" y="6534"/>
                    <a:pt x="322" y="6498"/>
                  </a:cubicBezTo>
                  <a:cubicBezTo>
                    <a:pt x="322" y="6498"/>
                    <a:pt x="322" y="6498"/>
                    <a:pt x="322" y="6498"/>
                  </a:cubicBezTo>
                  <a:close/>
                  <a:moveTo>
                    <a:pt x="416" y="6389"/>
                  </a:moveTo>
                  <a:cubicBezTo>
                    <a:pt x="435" y="6389"/>
                    <a:pt x="435" y="6389"/>
                    <a:pt x="454" y="6389"/>
                  </a:cubicBezTo>
                  <a:cubicBezTo>
                    <a:pt x="473" y="6389"/>
                    <a:pt x="492" y="6389"/>
                    <a:pt x="511" y="6426"/>
                  </a:cubicBezTo>
                  <a:cubicBezTo>
                    <a:pt x="511" y="6426"/>
                    <a:pt x="511" y="6426"/>
                    <a:pt x="511" y="6426"/>
                  </a:cubicBezTo>
                  <a:cubicBezTo>
                    <a:pt x="473" y="6426"/>
                    <a:pt x="454" y="6426"/>
                    <a:pt x="435" y="6462"/>
                  </a:cubicBezTo>
                  <a:cubicBezTo>
                    <a:pt x="416" y="6462"/>
                    <a:pt x="397" y="6534"/>
                    <a:pt x="378" y="6498"/>
                  </a:cubicBezTo>
                  <a:cubicBezTo>
                    <a:pt x="378" y="6498"/>
                    <a:pt x="378" y="6462"/>
                    <a:pt x="378" y="6462"/>
                  </a:cubicBezTo>
                  <a:cubicBezTo>
                    <a:pt x="397" y="6462"/>
                    <a:pt x="397" y="6426"/>
                    <a:pt x="416" y="6389"/>
                  </a:cubicBezTo>
                  <a:close/>
                  <a:moveTo>
                    <a:pt x="643" y="11181"/>
                  </a:moveTo>
                  <a:cubicBezTo>
                    <a:pt x="643" y="11181"/>
                    <a:pt x="662" y="11217"/>
                    <a:pt x="662" y="11217"/>
                  </a:cubicBezTo>
                  <a:cubicBezTo>
                    <a:pt x="662" y="11254"/>
                    <a:pt x="662" y="11254"/>
                    <a:pt x="662" y="11254"/>
                  </a:cubicBezTo>
                  <a:cubicBezTo>
                    <a:pt x="662" y="11254"/>
                    <a:pt x="662" y="11254"/>
                    <a:pt x="662" y="11254"/>
                  </a:cubicBezTo>
                  <a:cubicBezTo>
                    <a:pt x="643" y="11254"/>
                    <a:pt x="643" y="11254"/>
                    <a:pt x="624" y="11254"/>
                  </a:cubicBezTo>
                  <a:cubicBezTo>
                    <a:pt x="624" y="11217"/>
                    <a:pt x="624" y="11217"/>
                    <a:pt x="624" y="11181"/>
                  </a:cubicBezTo>
                  <a:cubicBezTo>
                    <a:pt x="624" y="11181"/>
                    <a:pt x="643" y="11181"/>
                    <a:pt x="643" y="11181"/>
                  </a:cubicBezTo>
                  <a:close/>
                  <a:moveTo>
                    <a:pt x="775" y="11290"/>
                  </a:moveTo>
                  <a:cubicBezTo>
                    <a:pt x="775" y="11290"/>
                    <a:pt x="775" y="11290"/>
                    <a:pt x="775" y="11326"/>
                  </a:cubicBezTo>
                  <a:cubicBezTo>
                    <a:pt x="757" y="11326"/>
                    <a:pt x="757" y="11326"/>
                    <a:pt x="738" y="11326"/>
                  </a:cubicBezTo>
                  <a:cubicBezTo>
                    <a:pt x="738" y="11326"/>
                    <a:pt x="738" y="11290"/>
                    <a:pt x="719" y="11290"/>
                  </a:cubicBezTo>
                  <a:cubicBezTo>
                    <a:pt x="719" y="11290"/>
                    <a:pt x="719" y="11254"/>
                    <a:pt x="738" y="11254"/>
                  </a:cubicBezTo>
                  <a:cubicBezTo>
                    <a:pt x="738" y="11254"/>
                    <a:pt x="757" y="11290"/>
                    <a:pt x="775" y="11290"/>
                  </a:cubicBezTo>
                  <a:close/>
                  <a:moveTo>
                    <a:pt x="775" y="11363"/>
                  </a:moveTo>
                  <a:cubicBezTo>
                    <a:pt x="775" y="11363"/>
                    <a:pt x="775" y="11363"/>
                    <a:pt x="775" y="11363"/>
                  </a:cubicBezTo>
                  <a:cubicBezTo>
                    <a:pt x="794" y="11363"/>
                    <a:pt x="813" y="11399"/>
                    <a:pt x="832" y="11399"/>
                  </a:cubicBezTo>
                  <a:cubicBezTo>
                    <a:pt x="832" y="11435"/>
                    <a:pt x="832" y="11435"/>
                    <a:pt x="851" y="11435"/>
                  </a:cubicBezTo>
                  <a:cubicBezTo>
                    <a:pt x="832" y="11508"/>
                    <a:pt x="813" y="11472"/>
                    <a:pt x="794" y="11508"/>
                  </a:cubicBezTo>
                  <a:cubicBezTo>
                    <a:pt x="794" y="11508"/>
                    <a:pt x="794" y="11508"/>
                    <a:pt x="794" y="11508"/>
                  </a:cubicBezTo>
                  <a:cubicBezTo>
                    <a:pt x="794" y="11508"/>
                    <a:pt x="794" y="11508"/>
                    <a:pt x="794" y="11508"/>
                  </a:cubicBezTo>
                  <a:cubicBezTo>
                    <a:pt x="775" y="11508"/>
                    <a:pt x="775" y="11508"/>
                    <a:pt x="775" y="11508"/>
                  </a:cubicBezTo>
                  <a:cubicBezTo>
                    <a:pt x="775" y="11472"/>
                    <a:pt x="775" y="11435"/>
                    <a:pt x="775" y="11435"/>
                  </a:cubicBezTo>
                  <a:cubicBezTo>
                    <a:pt x="775" y="11399"/>
                    <a:pt x="775" y="11399"/>
                    <a:pt x="775" y="11399"/>
                  </a:cubicBezTo>
                  <a:cubicBezTo>
                    <a:pt x="775" y="11363"/>
                    <a:pt x="775" y="11363"/>
                    <a:pt x="775" y="11363"/>
                  </a:cubicBezTo>
                  <a:close/>
                  <a:moveTo>
                    <a:pt x="927" y="6099"/>
                  </a:moveTo>
                  <a:cubicBezTo>
                    <a:pt x="927" y="6099"/>
                    <a:pt x="927" y="6099"/>
                    <a:pt x="946" y="6063"/>
                  </a:cubicBezTo>
                  <a:cubicBezTo>
                    <a:pt x="946" y="6063"/>
                    <a:pt x="946" y="6063"/>
                    <a:pt x="946" y="6063"/>
                  </a:cubicBezTo>
                  <a:cubicBezTo>
                    <a:pt x="965" y="6063"/>
                    <a:pt x="984" y="6063"/>
                    <a:pt x="1002" y="6099"/>
                  </a:cubicBezTo>
                  <a:cubicBezTo>
                    <a:pt x="1002" y="6099"/>
                    <a:pt x="1002" y="6099"/>
                    <a:pt x="1002" y="6099"/>
                  </a:cubicBezTo>
                  <a:cubicBezTo>
                    <a:pt x="984" y="6099"/>
                    <a:pt x="965" y="6099"/>
                    <a:pt x="946" y="6135"/>
                  </a:cubicBezTo>
                  <a:cubicBezTo>
                    <a:pt x="927" y="6135"/>
                    <a:pt x="927" y="6244"/>
                    <a:pt x="889" y="6208"/>
                  </a:cubicBezTo>
                  <a:cubicBezTo>
                    <a:pt x="870" y="6171"/>
                    <a:pt x="870" y="6171"/>
                    <a:pt x="851" y="6171"/>
                  </a:cubicBezTo>
                  <a:cubicBezTo>
                    <a:pt x="870" y="6135"/>
                    <a:pt x="870" y="6135"/>
                    <a:pt x="889" y="6099"/>
                  </a:cubicBezTo>
                  <a:cubicBezTo>
                    <a:pt x="889" y="6099"/>
                    <a:pt x="908" y="6135"/>
                    <a:pt x="927" y="6099"/>
                  </a:cubicBezTo>
                  <a:close/>
                  <a:moveTo>
                    <a:pt x="2005" y="5990"/>
                  </a:moveTo>
                  <a:cubicBezTo>
                    <a:pt x="2024" y="5990"/>
                    <a:pt x="2024" y="6026"/>
                    <a:pt x="2043" y="6026"/>
                  </a:cubicBezTo>
                  <a:cubicBezTo>
                    <a:pt x="2062" y="6026"/>
                    <a:pt x="2062" y="6063"/>
                    <a:pt x="2062" y="6099"/>
                  </a:cubicBezTo>
                  <a:cubicBezTo>
                    <a:pt x="2043" y="6099"/>
                    <a:pt x="2043" y="6063"/>
                    <a:pt x="2024" y="6063"/>
                  </a:cubicBezTo>
                  <a:cubicBezTo>
                    <a:pt x="2024" y="6099"/>
                    <a:pt x="2024" y="6099"/>
                    <a:pt x="2024" y="6135"/>
                  </a:cubicBezTo>
                  <a:cubicBezTo>
                    <a:pt x="2024" y="6099"/>
                    <a:pt x="2024" y="6099"/>
                    <a:pt x="2005" y="6099"/>
                  </a:cubicBezTo>
                  <a:cubicBezTo>
                    <a:pt x="2005" y="6099"/>
                    <a:pt x="1986" y="6063"/>
                    <a:pt x="1967" y="6026"/>
                  </a:cubicBezTo>
                  <a:cubicBezTo>
                    <a:pt x="1986" y="6026"/>
                    <a:pt x="1986" y="5990"/>
                    <a:pt x="1986" y="5990"/>
                  </a:cubicBezTo>
                  <a:cubicBezTo>
                    <a:pt x="2005" y="5990"/>
                    <a:pt x="2005" y="5990"/>
                    <a:pt x="2005" y="5990"/>
                  </a:cubicBezTo>
                  <a:close/>
                  <a:moveTo>
                    <a:pt x="2081" y="6135"/>
                  </a:moveTo>
                  <a:cubicBezTo>
                    <a:pt x="2081" y="6208"/>
                    <a:pt x="2081" y="6208"/>
                    <a:pt x="2081" y="6280"/>
                  </a:cubicBezTo>
                  <a:cubicBezTo>
                    <a:pt x="2081" y="6280"/>
                    <a:pt x="2081" y="6280"/>
                    <a:pt x="2081" y="6280"/>
                  </a:cubicBezTo>
                  <a:cubicBezTo>
                    <a:pt x="2081" y="6280"/>
                    <a:pt x="2081" y="6280"/>
                    <a:pt x="2081" y="6280"/>
                  </a:cubicBezTo>
                  <a:cubicBezTo>
                    <a:pt x="2062" y="6244"/>
                    <a:pt x="2043" y="6171"/>
                    <a:pt x="2043" y="6135"/>
                  </a:cubicBezTo>
                  <a:cubicBezTo>
                    <a:pt x="2062" y="6135"/>
                    <a:pt x="2062" y="6135"/>
                    <a:pt x="2081" y="6135"/>
                  </a:cubicBezTo>
                  <a:close/>
                  <a:moveTo>
                    <a:pt x="2213" y="6389"/>
                  </a:moveTo>
                  <a:cubicBezTo>
                    <a:pt x="2213" y="6389"/>
                    <a:pt x="2213" y="6426"/>
                    <a:pt x="2213" y="6426"/>
                  </a:cubicBezTo>
                  <a:cubicBezTo>
                    <a:pt x="2213" y="6462"/>
                    <a:pt x="2232" y="6462"/>
                    <a:pt x="2251" y="6498"/>
                  </a:cubicBezTo>
                  <a:cubicBezTo>
                    <a:pt x="2251" y="6498"/>
                    <a:pt x="2251" y="6534"/>
                    <a:pt x="2251" y="6571"/>
                  </a:cubicBezTo>
                  <a:cubicBezTo>
                    <a:pt x="2232" y="6534"/>
                    <a:pt x="2194" y="6462"/>
                    <a:pt x="2175" y="6426"/>
                  </a:cubicBezTo>
                  <a:cubicBezTo>
                    <a:pt x="2175" y="6426"/>
                    <a:pt x="2175" y="6389"/>
                    <a:pt x="2175" y="6389"/>
                  </a:cubicBezTo>
                  <a:cubicBezTo>
                    <a:pt x="2175" y="6353"/>
                    <a:pt x="2156" y="6353"/>
                    <a:pt x="2156" y="6317"/>
                  </a:cubicBezTo>
                  <a:cubicBezTo>
                    <a:pt x="2175" y="6317"/>
                    <a:pt x="2213" y="6353"/>
                    <a:pt x="2213" y="6389"/>
                  </a:cubicBezTo>
                  <a:close/>
                  <a:moveTo>
                    <a:pt x="2270" y="6716"/>
                  </a:moveTo>
                  <a:cubicBezTo>
                    <a:pt x="2251" y="6716"/>
                    <a:pt x="2251" y="6752"/>
                    <a:pt x="2251" y="6789"/>
                  </a:cubicBezTo>
                  <a:cubicBezTo>
                    <a:pt x="2232" y="6789"/>
                    <a:pt x="2232" y="6789"/>
                    <a:pt x="2213" y="6825"/>
                  </a:cubicBezTo>
                  <a:cubicBezTo>
                    <a:pt x="2213" y="6789"/>
                    <a:pt x="2175" y="6752"/>
                    <a:pt x="2194" y="6680"/>
                  </a:cubicBezTo>
                  <a:cubicBezTo>
                    <a:pt x="2213" y="6680"/>
                    <a:pt x="2251" y="6680"/>
                    <a:pt x="2270" y="6716"/>
                  </a:cubicBezTo>
                  <a:close/>
                  <a:moveTo>
                    <a:pt x="2497" y="7188"/>
                  </a:moveTo>
                  <a:cubicBezTo>
                    <a:pt x="2535" y="7188"/>
                    <a:pt x="2553" y="7224"/>
                    <a:pt x="2591" y="7261"/>
                  </a:cubicBezTo>
                  <a:cubicBezTo>
                    <a:pt x="2610" y="7261"/>
                    <a:pt x="2629" y="7261"/>
                    <a:pt x="2648" y="7261"/>
                  </a:cubicBezTo>
                  <a:cubicBezTo>
                    <a:pt x="2667" y="7297"/>
                    <a:pt x="2667" y="7369"/>
                    <a:pt x="2705" y="7406"/>
                  </a:cubicBezTo>
                  <a:cubicBezTo>
                    <a:pt x="2724" y="7442"/>
                    <a:pt x="2761" y="7442"/>
                    <a:pt x="2780" y="7551"/>
                  </a:cubicBezTo>
                  <a:cubicBezTo>
                    <a:pt x="2761" y="7551"/>
                    <a:pt x="2761" y="7551"/>
                    <a:pt x="2761" y="7551"/>
                  </a:cubicBezTo>
                  <a:cubicBezTo>
                    <a:pt x="2724" y="7551"/>
                    <a:pt x="2705" y="7551"/>
                    <a:pt x="2667" y="7515"/>
                  </a:cubicBezTo>
                  <a:cubicBezTo>
                    <a:pt x="2667" y="7515"/>
                    <a:pt x="2667" y="7478"/>
                    <a:pt x="2667" y="7478"/>
                  </a:cubicBezTo>
                  <a:cubicBezTo>
                    <a:pt x="2686" y="7478"/>
                    <a:pt x="2686" y="7478"/>
                    <a:pt x="2686" y="7442"/>
                  </a:cubicBezTo>
                  <a:cubicBezTo>
                    <a:pt x="2667" y="7442"/>
                    <a:pt x="2648" y="7442"/>
                    <a:pt x="2648" y="7478"/>
                  </a:cubicBezTo>
                  <a:cubicBezTo>
                    <a:pt x="2648" y="7478"/>
                    <a:pt x="2629" y="7478"/>
                    <a:pt x="2629" y="7442"/>
                  </a:cubicBezTo>
                  <a:cubicBezTo>
                    <a:pt x="2629" y="7442"/>
                    <a:pt x="2629" y="7442"/>
                    <a:pt x="2629" y="7406"/>
                  </a:cubicBezTo>
                  <a:cubicBezTo>
                    <a:pt x="2629" y="7406"/>
                    <a:pt x="2610" y="7406"/>
                    <a:pt x="2591" y="7406"/>
                  </a:cubicBezTo>
                  <a:cubicBezTo>
                    <a:pt x="2591" y="7406"/>
                    <a:pt x="2591" y="7369"/>
                    <a:pt x="2591" y="7369"/>
                  </a:cubicBezTo>
                  <a:cubicBezTo>
                    <a:pt x="2591" y="7369"/>
                    <a:pt x="2591" y="7369"/>
                    <a:pt x="2591" y="7369"/>
                  </a:cubicBezTo>
                  <a:cubicBezTo>
                    <a:pt x="2591" y="7333"/>
                    <a:pt x="2572" y="7333"/>
                    <a:pt x="2572" y="7333"/>
                  </a:cubicBezTo>
                  <a:cubicBezTo>
                    <a:pt x="2553" y="7333"/>
                    <a:pt x="2553" y="7333"/>
                    <a:pt x="2553" y="7333"/>
                  </a:cubicBezTo>
                  <a:cubicBezTo>
                    <a:pt x="2535" y="7333"/>
                    <a:pt x="2478" y="7224"/>
                    <a:pt x="2478" y="7188"/>
                  </a:cubicBezTo>
                  <a:cubicBezTo>
                    <a:pt x="2478" y="7188"/>
                    <a:pt x="2478" y="7188"/>
                    <a:pt x="2478" y="7188"/>
                  </a:cubicBezTo>
                  <a:cubicBezTo>
                    <a:pt x="2478" y="7188"/>
                    <a:pt x="2497" y="7188"/>
                    <a:pt x="2497" y="7188"/>
                  </a:cubicBezTo>
                  <a:close/>
                  <a:moveTo>
                    <a:pt x="5580" y="21128"/>
                  </a:moveTo>
                  <a:cubicBezTo>
                    <a:pt x="5580" y="21128"/>
                    <a:pt x="5580" y="21128"/>
                    <a:pt x="5580" y="21128"/>
                  </a:cubicBezTo>
                  <a:cubicBezTo>
                    <a:pt x="5580" y="21201"/>
                    <a:pt x="5580" y="21201"/>
                    <a:pt x="5561" y="21237"/>
                  </a:cubicBezTo>
                  <a:cubicBezTo>
                    <a:pt x="5561" y="21237"/>
                    <a:pt x="5561" y="21237"/>
                    <a:pt x="5561" y="21237"/>
                  </a:cubicBezTo>
                  <a:cubicBezTo>
                    <a:pt x="5561" y="21237"/>
                    <a:pt x="5561" y="21237"/>
                    <a:pt x="5561" y="21237"/>
                  </a:cubicBezTo>
                  <a:cubicBezTo>
                    <a:pt x="5561" y="21201"/>
                    <a:pt x="5561" y="21201"/>
                    <a:pt x="5561" y="21164"/>
                  </a:cubicBezTo>
                  <a:cubicBezTo>
                    <a:pt x="5561" y="21164"/>
                    <a:pt x="5561" y="21164"/>
                    <a:pt x="5561" y="21164"/>
                  </a:cubicBezTo>
                  <a:cubicBezTo>
                    <a:pt x="5542" y="21164"/>
                    <a:pt x="5542" y="21164"/>
                    <a:pt x="5542" y="21164"/>
                  </a:cubicBezTo>
                  <a:cubicBezTo>
                    <a:pt x="5523" y="21164"/>
                    <a:pt x="5542" y="21128"/>
                    <a:pt x="5542" y="21128"/>
                  </a:cubicBezTo>
                  <a:cubicBezTo>
                    <a:pt x="5542" y="21128"/>
                    <a:pt x="5561" y="21128"/>
                    <a:pt x="5580" y="21128"/>
                  </a:cubicBezTo>
                  <a:close/>
                  <a:moveTo>
                    <a:pt x="5788" y="21491"/>
                  </a:moveTo>
                  <a:cubicBezTo>
                    <a:pt x="5807" y="21491"/>
                    <a:pt x="5807" y="21491"/>
                    <a:pt x="5807" y="21491"/>
                  </a:cubicBezTo>
                  <a:cubicBezTo>
                    <a:pt x="5807" y="21491"/>
                    <a:pt x="5807" y="21455"/>
                    <a:pt x="5788" y="21455"/>
                  </a:cubicBezTo>
                  <a:cubicBezTo>
                    <a:pt x="5769" y="21418"/>
                    <a:pt x="5769" y="21418"/>
                    <a:pt x="5750" y="21382"/>
                  </a:cubicBezTo>
                  <a:cubicBezTo>
                    <a:pt x="5750" y="21382"/>
                    <a:pt x="5750" y="21382"/>
                    <a:pt x="5750" y="21382"/>
                  </a:cubicBezTo>
                  <a:cubicBezTo>
                    <a:pt x="5769" y="21346"/>
                    <a:pt x="5769" y="21346"/>
                    <a:pt x="5788" y="21346"/>
                  </a:cubicBezTo>
                  <a:cubicBezTo>
                    <a:pt x="5788" y="21310"/>
                    <a:pt x="5788" y="21310"/>
                    <a:pt x="5788" y="21310"/>
                  </a:cubicBezTo>
                  <a:cubicBezTo>
                    <a:pt x="5788" y="21310"/>
                    <a:pt x="5788" y="21310"/>
                    <a:pt x="5788" y="21310"/>
                  </a:cubicBezTo>
                  <a:cubicBezTo>
                    <a:pt x="5769" y="21310"/>
                    <a:pt x="5750" y="21310"/>
                    <a:pt x="5731" y="21310"/>
                  </a:cubicBezTo>
                  <a:cubicBezTo>
                    <a:pt x="5731" y="21310"/>
                    <a:pt x="5731" y="21310"/>
                    <a:pt x="5731" y="21310"/>
                  </a:cubicBezTo>
                  <a:cubicBezTo>
                    <a:pt x="5731" y="21237"/>
                    <a:pt x="5769" y="21201"/>
                    <a:pt x="5788" y="21164"/>
                  </a:cubicBezTo>
                  <a:cubicBezTo>
                    <a:pt x="5807" y="21201"/>
                    <a:pt x="5844" y="21201"/>
                    <a:pt x="5863" y="21237"/>
                  </a:cubicBezTo>
                  <a:cubicBezTo>
                    <a:pt x="5863" y="21237"/>
                    <a:pt x="5863" y="21237"/>
                    <a:pt x="5863" y="21237"/>
                  </a:cubicBezTo>
                  <a:cubicBezTo>
                    <a:pt x="5844" y="21273"/>
                    <a:pt x="5826" y="21273"/>
                    <a:pt x="5844" y="21310"/>
                  </a:cubicBezTo>
                  <a:cubicBezTo>
                    <a:pt x="5882" y="21310"/>
                    <a:pt x="5882" y="21346"/>
                    <a:pt x="5901" y="21382"/>
                  </a:cubicBezTo>
                  <a:cubicBezTo>
                    <a:pt x="5939" y="21455"/>
                    <a:pt x="5977" y="21527"/>
                    <a:pt x="6053" y="21527"/>
                  </a:cubicBezTo>
                  <a:cubicBezTo>
                    <a:pt x="6053" y="21527"/>
                    <a:pt x="6053" y="21527"/>
                    <a:pt x="6053" y="21527"/>
                  </a:cubicBezTo>
                  <a:cubicBezTo>
                    <a:pt x="6053" y="21527"/>
                    <a:pt x="6053" y="21564"/>
                    <a:pt x="6034" y="21564"/>
                  </a:cubicBezTo>
                  <a:cubicBezTo>
                    <a:pt x="6015" y="21564"/>
                    <a:pt x="5977" y="21600"/>
                    <a:pt x="5958" y="21564"/>
                  </a:cubicBezTo>
                  <a:cubicBezTo>
                    <a:pt x="5958" y="21564"/>
                    <a:pt x="5939" y="21564"/>
                    <a:pt x="5939" y="21564"/>
                  </a:cubicBezTo>
                  <a:cubicBezTo>
                    <a:pt x="5901" y="21564"/>
                    <a:pt x="5882" y="21527"/>
                    <a:pt x="5863" y="21527"/>
                  </a:cubicBezTo>
                  <a:cubicBezTo>
                    <a:pt x="5844" y="21564"/>
                    <a:pt x="5826" y="21564"/>
                    <a:pt x="5807" y="21564"/>
                  </a:cubicBezTo>
                  <a:cubicBezTo>
                    <a:pt x="5788" y="21564"/>
                    <a:pt x="5788" y="21527"/>
                    <a:pt x="5769" y="21527"/>
                  </a:cubicBezTo>
                  <a:cubicBezTo>
                    <a:pt x="5750" y="21527"/>
                    <a:pt x="5731" y="21564"/>
                    <a:pt x="5712" y="21564"/>
                  </a:cubicBezTo>
                  <a:cubicBezTo>
                    <a:pt x="5712" y="21564"/>
                    <a:pt x="5712" y="21564"/>
                    <a:pt x="5712" y="21564"/>
                  </a:cubicBezTo>
                  <a:cubicBezTo>
                    <a:pt x="5712" y="21527"/>
                    <a:pt x="5712" y="21491"/>
                    <a:pt x="5712" y="21491"/>
                  </a:cubicBezTo>
                  <a:cubicBezTo>
                    <a:pt x="5750" y="21491"/>
                    <a:pt x="5788" y="21455"/>
                    <a:pt x="5788" y="21491"/>
                  </a:cubicBezTo>
                  <a:close/>
                  <a:moveTo>
                    <a:pt x="10403" y="12488"/>
                  </a:moveTo>
                  <a:cubicBezTo>
                    <a:pt x="10403" y="12488"/>
                    <a:pt x="10403" y="12488"/>
                    <a:pt x="10403" y="12488"/>
                  </a:cubicBezTo>
                  <a:cubicBezTo>
                    <a:pt x="10403" y="12524"/>
                    <a:pt x="10403" y="12561"/>
                    <a:pt x="10384" y="12561"/>
                  </a:cubicBezTo>
                  <a:cubicBezTo>
                    <a:pt x="10384" y="12561"/>
                    <a:pt x="10384" y="12561"/>
                    <a:pt x="10384" y="12561"/>
                  </a:cubicBezTo>
                  <a:cubicBezTo>
                    <a:pt x="10384" y="12524"/>
                    <a:pt x="10384" y="12524"/>
                    <a:pt x="10384" y="12524"/>
                  </a:cubicBezTo>
                  <a:cubicBezTo>
                    <a:pt x="10384" y="12524"/>
                    <a:pt x="10384" y="12488"/>
                    <a:pt x="10403" y="12488"/>
                  </a:cubicBezTo>
                  <a:close/>
                  <a:moveTo>
                    <a:pt x="12559" y="15465"/>
                  </a:moveTo>
                  <a:cubicBezTo>
                    <a:pt x="12578" y="15465"/>
                    <a:pt x="12616" y="15283"/>
                    <a:pt x="12616" y="15247"/>
                  </a:cubicBezTo>
                  <a:cubicBezTo>
                    <a:pt x="12616" y="15247"/>
                    <a:pt x="12597" y="15211"/>
                    <a:pt x="12597" y="15211"/>
                  </a:cubicBezTo>
                  <a:cubicBezTo>
                    <a:pt x="12597" y="15174"/>
                    <a:pt x="12597" y="15174"/>
                    <a:pt x="12597" y="15174"/>
                  </a:cubicBezTo>
                  <a:cubicBezTo>
                    <a:pt x="12597" y="15138"/>
                    <a:pt x="12578" y="15066"/>
                    <a:pt x="12578" y="14993"/>
                  </a:cubicBezTo>
                  <a:cubicBezTo>
                    <a:pt x="12597" y="14957"/>
                    <a:pt x="12616" y="14957"/>
                    <a:pt x="12616" y="14848"/>
                  </a:cubicBezTo>
                  <a:cubicBezTo>
                    <a:pt x="12616" y="14848"/>
                    <a:pt x="12635" y="14848"/>
                    <a:pt x="12635" y="14848"/>
                  </a:cubicBezTo>
                  <a:cubicBezTo>
                    <a:pt x="12635" y="14848"/>
                    <a:pt x="12654" y="14848"/>
                    <a:pt x="12654" y="14811"/>
                  </a:cubicBezTo>
                  <a:cubicBezTo>
                    <a:pt x="12654" y="14811"/>
                    <a:pt x="12673" y="14848"/>
                    <a:pt x="12673" y="14848"/>
                  </a:cubicBezTo>
                  <a:cubicBezTo>
                    <a:pt x="12673" y="14811"/>
                    <a:pt x="12673" y="14811"/>
                    <a:pt x="12691" y="14811"/>
                  </a:cubicBezTo>
                  <a:cubicBezTo>
                    <a:pt x="12710" y="14811"/>
                    <a:pt x="12710" y="14811"/>
                    <a:pt x="12729" y="14811"/>
                  </a:cubicBezTo>
                  <a:cubicBezTo>
                    <a:pt x="12729" y="14811"/>
                    <a:pt x="12729" y="14811"/>
                    <a:pt x="12729" y="14775"/>
                  </a:cubicBezTo>
                  <a:cubicBezTo>
                    <a:pt x="12729" y="14775"/>
                    <a:pt x="12748" y="14775"/>
                    <a:pt x="12748" y="14739"/>
                  </a:cubicBezTo>
                  <a:cubicBezTo>
                    <a:pt x="12767" y="14739"/>
                    <a:pt x="12767" y="14775"/>
                    <a:pt x="12767" y="14775"/>
                  </a:cubicBezTo>
                  <a:cubicBezTo>
                    <a:pt x="12767" y="14739"/>
                    <a:pt x="12767" y="14739"/>
                    <a:pt x="12786" y="14739"/>
                  </a:cubicBezTo>
                  <a:cubicBezTo>
                    <a:pt x="12767" y="14739"/>
                    <a:pt x="12767" y="14739"/>
                    <a:pt x="12767" y="14703"/>
                  </a:cubicBezTo>
                  <a:cubicBezTo>
                    <a:pt x="12767" y="14703"/>
                    <a:pt x="12786" y="14703"/>
                    <a:pt x="12786" y="14703"/>
                  </a:cubicBezTo>
                  <a:cubicBezTo>
                    <a:pt x="12786" y="14703"/>
                    <a:pt x="12786" y="14703"/>
                    <a:pt x="12786" y="14703"/>
                  </a:cubicBezTo>
                  <a:cubicBezTo>
                    <a:pt x="12786" y="14703"/>
                    <a:pt x="12786" y="14703"/>
                    <a:pt x="12805" y="14703"/>
                  </a:cubicBezTo>
                  <a:cubicBezTo>
                    <a:pt x="12805" y="14703"/>
                    <a:pt x="12805" y="14666"/>
                    <a:pt x="12824" y="14666"/>
                  </a:cubicBezTo>
                  <a:cubicBezTo>
                    <a:pt x="12805" y="14666"/>
                    <a:pt x="12805" y="14630"/>
                    <a:pt x="12805" y="14630"/>
                  </a:cubicBezTo>
                  <a:cubicBezTo>
                    <a:pt x="12805" y="14630"/>
                    <a:pt x="12805" y="14630"/>
                    <a:pt x="12805" y="14630"/>
                  </a:cubicBezTo>
                  <a:cubicBezTo>
                    <a:pt x="12824" y="14630"/>
                    <a:pt x="12824" y="14630"/>
                    <a:pt x="12824" y="14630"/>
                  </a:cubicBezTo>
                  <a:cubicBezTo>
                    <a:pt x="12824" y="14594"/>
                    <a:pt x="12824" y="14594"/>
                    <a:pt x="12824" y="14594"/>
                  </a:cubicBezTo>
                  <a:cubicBezTo>
                    <a:pt x="12824" y="14594"/>
                    <a:pt x="12824" y="14557"/>
                    <a:pt x="12824" y="14521"/>
                  </a:cubicBezTo>
                  <a:cubicBezTo>
                    <a:pt x="12824" y="14521"/>
                    <a:pt x="12824" y="14521"/>
                    <a:pt x="12824" y="14521"/>
                  </a:cubicBezTo>
                  <a:cubicBezTo>
                    <a:pt x="12843" y="14557"/>
                    <a:pt x="12843" y="14557"/>
                    <a:pt x="12843" y="14557"/>
                  </a:cubicBezTo>
                  <a:cubicBezTo>
                    <a:pt x="12843" y="14557"/>
                    <a:pt x="12862" y="14521"/>
                    <a:pt x="12862" y="14521"/>
                  </a:cubicBezTo>
                  <a:cubicBezTo>
                    <a:pt x="12881" y="14485"/>
                    <a:pt x="12881" y="14448"/>
                    <a:pt x="12881" y="14412"/>
                  </a:cubicBezTo>
                  <a:cubicBezTo>
                    <a:pt x="12899" y="14376"/>
                    <a:pt x="12899" y="14376"/>
                    <a:pt x="12918" y="14412"/>
                  </a:cubicBezTo>
                  <a:cubicBezTo>
                    <a:pt x="12918" y="14412"/>
                    <a:pt x="12937" y="14412"/>
                    <a:pt x="12937" y="14448"/>
                  </a:cubicBezTo>
                  <a:cubicBezTo>
                    <a:pt x="12956" y="14485"/>
                    <a:pt x="12956" y="14630"/>
                    <a:pt x="12956" y="14666"/>
                  </a:cubicBezTo>
                  <a:cubicBezTo>
                    <a:pt x="12975" y="14703"/>
                    <a:pt x="12975" y="14703"/>
                    <a:pt x="12975" y="14739"/>
                  </a:cubicBezTo>
                  <a:cubicBezTo>
                    <a:pt x="12975" y="14775"/>
                    <a:pt x="12975" y="14811"/>
                    <a:pt x="12956" y="14811"/>
                  </a:cubicBezTo>
                  <a:cubicBezTo>
                    <a:pt x="12956" y="14811"/>
                    <a:pt x="12937" y="14775"/>
                    <a:pt x="12937" y="14739"/>
                  </a:cubicBezTo>
                  <a:cubicBezTo>
                    <a:pt x="12937" y="14739"/>
                    <a:pt x="12937" y="14739"/>
                    <a:pt x="12937" y="14775"/>
                  </a:cubicBezTo>
                  <a:cubicBezTo>
                    <a:pt x="12937" y="14775"/>
                    <a:pt x="12918" y="14775"/>
                    <a:pt x="12918" y="14775"/>
                  </a:cubicBezTo>
                  <a:cubicBezTo>
                    <a:pt x="12918" y="14811"/>
                    <a:pt x="12937" y="14848"/>
                    <a:pt x="12937" y="14884"/>
                  </a:cubicBezTo>
                  <a:cubicBezTo>
                    <a:pt x="12937" y="14920"/>
                    <a:pt x="12918" y="14957"/>
                    <a:pt x="12918" y="14993"/>
                  </a:cubicBezTo>
                  <a:cubicBezTo>
                    <a:pt x="12899" y="15029"/>
                    <a:pt x="12918" y="15066"/>
                    <a:pt x="12899" y="15102"/>
                  </a:cubicBezTo>
                  <a:cubicBezTo>
                    <a:pt x="12881" y="15283"/>
                    <a:pt x="12843" y="15501"/>
                    <a:pt x="12805" y="15683"/>
                  </a:cubicBezTo>
                  <a:cubicBezTo>
                    <a:pt x="12805" y="15755"/>
                    <a:pt x="12786" y="15937"/>
                    <a:pt x="12748" y="15973"/>
                  </a:cubicBezTo>
                  <a:cubicBezTo>
                    <a:pt x="12748" y="15973"/>
                    <a:pt x="12729" y="15973"/>
                    <a:pt x="12710" y="15973"/>
                  </a:cubicBezTo>
                  <a:cubicBezTo>
                    <a:pt x="12691" y="15973"/>
                    <a:pt x="12673" y="16009"/>
                    <a:pt x="12654" y="16009"/>
                  </a:cubicBezTo>
                  <a:cubicBezTo>
                    <a:pt x="12635" y="15973"/>
                    <a:pt x="12597" y="15973"/>
                    <a:pt x="12578" y="15937"/>
                  </a:cubicBezTo>
                  <a:cubicBezTo>
                    <a:pt x="12578" y="15937"/>
                    <a:pt x="12578" y="15901"/>
                    <a:pt x="12578" y="15901"/>
                  </a:cubicBezTo>
                  <a:cubicBezTo>
                    <a:pt x="12578" y="15864"/>
                    <a:pt x="12559" y="15864"/>
                    <a:pt x="12559" y="15792"/>
                  </a:cubicBezTo>
                  <a:cubicBezTo>
                    <a:pt x="12559" y="15755"/>
                    <a:pt x="12559" y="15755"/>
                    <a:pt x="12559" y="15719"/>
                  </a:cubicBezTo>
                  <a:cubicBezTo>
                    <a:pt x="12559" y="15683"/>
                    <a:pt x="12540" y="15646"/>
                    <a:pt x="12540" y="15610"/>
                  </a:cubicBezTo>
                  <a:cubicBezTo>
                    <a:pt x="12521" y="15574"/>
                    <a:pt x="12540" y="15501"/>
                    <a:pt x="12559" y="15501"/>
                  </a:cubicBezTo>
                  <a:cubicBezTo>
                    <a:pt x="12559" y="15501"/>
                    <a:pt x="12559" y="15465"/>
                    <a:pt x="12559" y="15465"/>
                  </a:cubicBezTo>
                  <a:close/>
                  <a:moveTo>
                    <a:pt x="14791" y="11835"/>
                  </a:moveTo>
                  <a:cubicBezTo>
                    <a:pt x="14791" y="11871"/>
                    <a:pt x="14791" y="11835"/>
                    <a:pt x="14810" y="11835"/>
                  </a:cubicBezTo>
                  <a:cubicBezTo>
                    <a:pt x="14810" y="11798"/>
                    <a:pt x="14810" y="11798"/>
                    <a:pt x="14810" y="11762"/>
                  </a:cubicBezTo>
                  <a:cubicBezTo>
                    <a:pt x="14848" y="11798"/>
                    <a:pt x="14867" y="11835"/>
                    <a:pt x="14867" y="11907"/>
                  </a:cubicBezTo>
                  <a:cubicBezTo>
                    <a:pt x="14885" y="11944"/>
                    <a:pt x="14885" y="11944"/>
                    <a:pt x="14885" y="11980"/>
                  </a:cubicBezTo>
                  <a:cubicBezTo>
                    <a:pt x="14904" y="12016"/>
                    <a:pt x="14923" y="12016"/>
                    <a:pt x="14923" y="12052"/>
                  </a:cubicBezTo>
                  <a:cubicBezTo>
                    <a:pt x="14923" y="12161"/>
                    <a:pt x="14867" y="12234"/>
                    <a:pt x="14829" y="12198"/>
                  </a:cubicBezTo>
                  <a:cubicBezTo>
                    <a:pt x="14810" y="12198"/>
                    <a:pt x="14791" y="12125"/>
                    <a:pt x="14791" y="12089"/>
                  </a:cubicBezTo>
                  <a:cubicBezTo>
                    <a:pt x="14791" y="12016"/>
                    <a:pt x="14791" y="11980"/>
                    <a:pt x="14791" y="11944"/>
                  </a:cubicBezTo>
                  <a:cubicBezTo>
                    <a:pt x="14791" y="11907"/>
                    <a:pt x="14791" y="11907"/>
                    <a:pt x="14791" y="11871"/>
                  </a:cubicBezTo>
                  <a:cubicBezTo>
                    <a:pt x="14791" y="11871"/>
                    <a:pt x="14791" y="11871"/>
                    <a:pt x="14772" y="11871"/>
                  </a:cubicBezTo>
                  <a:cubicBezTo>
                    <a:pt x="14772" y="11871"/>
                    <a:pt x="14791" y="11871"/>
                    <a:pt x="14791" y="11835"/>
                  </a:cubicBezTo>
                  <a:close/>
                  <a:moveTo>
                    <a:pt x="16512" y="13178"/>
                  </a:moveTo>
                  <a:cubicBezTo>
                    <a:pt x="16550" y="13178"/>
                    <a:pt x="16569" y="13178"/>
                    <a:pt x="16588" y="13178"/>
                  </a:cubicBezTo>
                  <a:cubicBezTo>
                    <a:pt x="16607" y="13214"/>
                    <a:pt x="16626" y="13214"/>
                    <a:pt x="16644" y="13250"/>
                  </a:cubicBezTo>
                  <a:cubicBezTo>
                    <a:pt x="16644" y="13287"/>
                    <a:pt x="16644" y="13287"/>
                    <a:pt x="16644" y="13287"/>
                  </a:cubicBezTo>
                  <a:cubicBezTo>
                    <a:pt x="16663" y="13323"/>
                    <a:pt x="16663" y="13323"/>
                    <a:pt x="16682" y="13359"/>
                  </a:cubicBezTo>
                  <a:cubicBezTo>
                    <a:pt x="16701" y="13396"/>
                    <a:pt x="16720" y="13396"/>
                    <a:pt x="16739" y="13432"/>
                  </a:cubicBezTo>
                  <a:cubicBezTo>
                    <a:pt x="16739" y="13432"/>
                    <a:pt x="16739" y="13468"/>
                    <a:pt x="16739" y="13468"/>
                  </a:cubicBezTo>
                  <a:cubicBezTo>
                    <a:pt x="16777" y="13468"/>
                    <a:pt x="16777" y="13541"/>
                    <a:pt x="16796" y="13541"/>
                  </a:cubicBezTo>
                  <a:cubicBezTo>
                    <a:pt x="16796" y="13541"/>
                    <a:pt x="16796" y="13541"/>
                    <a:pt x="16815" y="13541"/>
                  </a:cubicBezTo>
                  <a:cubicBezTo>
                    <a:pt x="16815" y="13541"/>
                    <a:pt x="16815" y="13541"/>
                    <a:pt x="16815" y="13505"/>
                  </a:cubicBezTo>
                  <a:cubicBezTo>
                    <a:pt x="16815" y="13505"/>
                    <a:pt x="16815" y="13505"/>
                    <a:pt x="16815" y="13505"/>
                  </a:cubicBezTo>
                  <a:cubicBezTo>
                    <a:pt x="16834" y="13541"/>
                    <a:pt x="16834" y="13577"/>
                    <a:pt x="16853" y="13577"/>
                  </a:cubicBezTo>
                  <a:cubicBezTo>
                    <a:pt x="16853" y="13613"/>
                    <a:pt x="16871" y="13613"/>
                    <a:pt x="16871" y="13613"/>
                  </a:cubicBezTo>
                  <a:cubicBezTo>
                    <a:pt x="16871" y="13613"/>
                    <a:pt x="16871" y="13613"/>
                    <a:pt x="16871" y="13613"/>
                  </a:cubicBezTo>
                  <a:cubicBezTo>
                    <a:pt x="16871" y="13613"/>
                    <a:pt x="16871" y="13613"/>
                    <a:pt x="16871" y="13613"/>
                  </a:cubicBezTo>
                  <a:cubicBezTo>
                    <a:pt x="16890" y="13650"/>
                    <a:pt x="16890" y="13650"/>
                    <a:pt x="16890" y="13686"/>
                  </a:cubicBezTo>
                  <a:cubicBezTo>
                    <a:pt x="16909" y="13722"/>
                    <a:pt x="16928" y="13686"/>
                    <a:pt x="16947" y="13722"/>
                  </a:cubicBezTo>
                  <a:cubicBezTo>
                    <a:pt x="16966" y="13722"/>
                    <a:pt x="16966" y="13759"/>
                    <a:pt x="16985" y="13759"/>
                  </a:cubicBezTo>
                  <a:cubicBezTo>
                    <a:pt x="16985" y="13795"/>
                    <a:pt x="16966" y="13831"/>
                    <a:pt x="16947" y="13868"/>
                  </a:cubicBezTo>
                  <a:cubicBezTo>
                    <a:pt x="16966" y="13868"/>
                    <a:pt x="16966" y="13904"/>
                    <a:pt x="16985" y="13904"/>
                  </a:cubicBezTo>
                  <a:cubicBezTo>
                    <a:pt x="17004" y="13904"/>
                    <a:pt x="17004" y="13904"/>
                    <a:pt x="17023" y="13904"/>
                  </a:cubicBezTo>
                  <a:cubicBezTo>
                    <a:pt x="17023" y="13940"/>
                    <a:pt x="17023" y="14013"/>
                    <a:pt x="17042" y="14013"/>
                  </a:cubicBezTo>
                  <a:cubicBezTo>
                    <a:pt x="17042" y="14013"/>
                    <a:pt x="17042" y="14013"/>
                    <a:pt x="17042" y="14013"/>
                  </a:cubicBezTo>
                  <a:cubicBezTo>
                    <a:pt x="17042" y="14049"/>
                    <a:pt x="17042" y="14049"/>
                    <a:pt x="17042" y="14085"/>
                  </a:cubicBezTo>
                  <a:cubicBezTo>
                    <a:pt x="17042" y="14085"/>
                    <a:pt x="17042" y="14085"/>
                    <a:pt x="17042" y="14085"/>
                  </a:cubicBezTo>
                  <a:cubicBezTo>
                    <a:pt x="17042" y="14085"/>
                    <a:pt x="17061" y="14085"/>
                    <a:pt x="17061" y="14049"/>
                  </a:cubicBezTo>
                  <a:cubicBezTo>
                    <a:pt x="17080" y="14085"/>
                    <a:pt x="17080" y="14085"/>
                    <a:pt x="17098" y="14085"/>
                  </a:cubicBezTo>
                  <a:cubicBezTo>
                    <a:pt x="17098" y="14085"/>
                    <a:pt x="17098" y="14122"/>
                    <a:pt x="17117" y="14158"/>
                  </a:cubicBezTo>
                  <a:cubicBezTo>
                    <a:pt x="17117" y="14194"/>
                    <a:pt x="17117" y="14231"/>
                    <a:pt x="17098" y="14267"/>
                  </a:cubicBezTo>
                  <a:cubicBezTo>
                    <a:pt x="17098" y="14303"/>
                    <a:pt x="17136" y="14448"/>
                    <a:pt x="17098" y="14485"/>
                  </a:cubicBezTo>
                  <a:cubicBezTo>
                    <a:pt x="17098" y="14448"/>
                    <a:pt x="17080" y="14448"/>
                    <a:pt x="17080" y="14412"/>
                  </a:cubicBezTo>
                  <a:cubicBezTo>
                    <a:pt x="17080" y="14448"/>
                    <a:pt x="17080" y="14448"/>
                    <a:pt x="17080" y="14448"/>
                  </a:cubicBezTo>
                  <a:cubicBezTo>
                    <a:pt x="17080" y="14448"/>
                    <a:pt x="17061" y="14448"/>
                    <a:pt x="17061" y="14485"/>
                  </a:cubicBezTo>
                  <a:cubicBezTo>
                    <a:pt x="17061" y="14448"/>
                    <a:pt x="17042" y="14448"/>
                    <a:pt x="17023" y="14448"/>
                  </a:cubicBezTo>
                  <a:cubicBezTo>
                    <a:pt x="17042" y="14448"/>
                    <a:pt x="17042" y="14448"/>
                    <a:pt x="17042" y="14485"/>
                  </a:cubicBezTo>
                  <a:cubicBezTo>
                    <a:pt x="17042" y="14485"/>
                    <a:pt x="16947" y="14339"/>
                    <a:pt x="16928" y="14303"/>
                  </a:cubicBezTo>
                  <a:cubicBezTo>
                    <a:pt x="16909" y="14267"/>
                    <a:pt x="16909" y="14267"/>
                    <a:pt x="16890" y="14231"/>
                  </a:cubicBezTo>
                  <a:cubicBezTo>
                    <a:pt x="16890" y="14231"/>
                    <a:pt x="16890" y="14194"/>
                    <a:pt x="16890" y="14194"/>
                  </a:cubicBezTo>
                  <a:cubicBezTo>
                    <a:pt x="16853" y="14158"/>
                    <a:pt x="16815" y="14122"/>
                    <a:pt x="16796" y="14049"/>
                  </a:cubicBezTo>
                  <a:cubicBezTo>
                    <a:pt x="16796" y="14013"/>
                    <a:pt x="16796" y="13976"/>
                    <a:pt x="16796" y="13976"/>
                  </a:cubicBezTo>
                  <a:cubicBezTo>
                    <a:pt x="16777" y="13904"/>
                    <a:pt x="16758" y="13831"/>
                    <a:pt x="16739" y="13795"/>
                  </a:cubicBezTo>
                  <a:cubicBezTo>
                    <a:pt x="16720" y="13759"/>
                    <a:pt x="16701" y="13759"/>
                    <a:pt x="16701" y="13759"/>
                  </a:cubicBezTo>
                  <a:cubicBezTo>
                    <a:pt x="16701" y="13722"/>
                    <a:pt x="16701" y="13722"/>
                    <a:pt x="16682" y="13686"/>
                  </a:cubicBezTo>
                  <a:cubicBezTo>
                    <a:pt x="16663" y="13577"/>
                    <a:pt x="16663" y="13541"/>
                    <a:pt x="16607" y="13505"/>
                  </a:cubicBezTo>
                  <a:cubicBezTo>
                    <a:pt x="16588" y="13432"/>
                    <a:pt x="16588" y="13359"/>
                    <a:pt x="16550" y="13323"/>
                  </a:cubicBezTo>
                  <a:cubicBezTo>
                    <a:pt x="16531" y="13359"/>
                    <a:pt x="16531" y="13323"/>
                    <a:pt x="16512" y="13287"/>
                  </a:cubicBezTo>
                  <a:cubicBezTo>
                    <a:pt x="16493" y="13250"/>
                    <a:pt x="16436" y="13178"/>
                    <a:pt x="16455" y="13105"/>
                  </a:cubicBezTo>
                  <a:cubicBezTo>
                    <a:pt x="16493" y="13105"/>
                    <a:pt x="16493" y="13142"/>
                    <a:pt x="16512" y="13178"/>
                  </a:cubicBezTo>
                  <a:close/>
                  <a:moveTo>
                    <a:pt x="17117" y="14085"/>
                  </a:moveTo>
                  <a:cubicBezTo>
                    <a:pt x="17117" y="14085"/>
                    <a:pt x="17117" y="14049"/>
                    <a:pt x="17117" y="14049"/>
                  </a:cubicBezTo>
                  <a:cubicBezTo>
                    <a:pt x="17098" y="14049"/>
                    <a:pt x="17080" y="14049"/>
                    <a:pt x="17080" y="14013"/>
                  </a:cubicBezTo>
                  <a:cubicBezTo>
                    <a:pt x="17080" y="14013"/>
                    <a:pt x="17080" y="13976"/>
                    <a:pt x="17098" y="13976"/>
                  </a:cubicBezTo>
                  <a:cubicBezTo>
                    <a:pt x="17098" y="13976"/>
                    <a:pt x="17098" y="13976"/>
                    <a:pt x="17098" y="14013"/>
                  </a:cubicBezTo>
                  <a:cubicBezTo>
                    <a:pt x="17098" y="13976"/>
                    <a:pt x="17117" y="13976"/>
                    <a:pt x="17117" y="13976"/>
                  </a:cubicBezTo>
                  <a:cubicBezTo>
                    <a:pt x="17136" y="14013"/>
                    <a:pt x="17136" y="14085"/>
                    <a:pt x="17174" y="14085"/>
                  </a:cubicBezTo>
                  <a:cubicBezTo>
                    <a:pt x="17155" y="14085"/>
                    <a:pt x="17155" y="14085"/>
                    <a:pt x="17155" y="14085"/>
                  </a:cubicBezTo>
                  <a:cubicBezTo>
                    <a:pt x="17155" y="14085"/>
                    <a:pt x="17155" y="14122"/>
                    <a:pt x="17155" y="14122"/>
                  </a:cubicBezTo>
                  <a:cubicBezTo>
                    <a:pt x="17155" y="14122"/>
                    <a:pt x="17155" y="14122"/>
                    <a:pt x="17155" y="14158"/>
                  </a:cubicBezTo>
                  <a:cubicBezTo>
                    <a:pt x="17155" y="14122"/>
                    <a:pt x="17117" y="14122"/>
                    <a:pt x="17117" y="14085"/>
                  </a:cubicBezTo>
                  <a:close/>
                  <a:moveTo>
                    <a:pt x="16663" y="10673"/>
                  </a:moveTo>
                  <a:cubicBezTo>
                    <a:pt x="16663" y="10673"/>
                    <a:pt x="16644" y="10709"/>
                    <a:pt x="16626" y="10709"/>
                  </a:cubicBezTo>
                  <a:cubicBezTo>
                    <a:pt x="16626" y="10709"/>
                    <a:pt x="16626" y="10746"/>
                    <a:pt x="16607" y="10746"/>
                  </a:cubicBezTo>
                  <a:cubicBezTo>
                    <a:pt x="16607" y="10746"/>
                    <a:pt x="16588" y="10709"/>
                    <a:pt x="16569" y="10709"/>
                  </a:cubicBezTo>
                  <a:cubicBezTo>
                    <a:pt x="16569" y="10673"/>
                    <a:pt x="16550" y="10637"/>
                    <a:pt x="16569" y="10600"/>
                  </a:cubicBezTo>
                  <a:cubicBezTo>
                    <a:pt x="16588" y="10600"/>
                    <a:pt x="16588" y="10564"/>
                    <a:pt x="16607" y="10564"/>
                  </a:cubicBezTo>
                  <a:cubicBezTo>
                    <a:pt x="16626" y="10528"/>
                    <a:pt x="16626" y="10528"/>
                    <a:pt x="16626" y="10528"/>
                  </a:cubicBezTo>
                  <a:cubicBezTo>
                    <a:pt x="16644" y="10528"/>
                    <a:pt x="16644" y="10528"/>
                    <a:pt x="16644" y="10528"/>
                  </a:cubicBezTo>
                  <a:cubicBezTo>
                    <a:pt x="16663" y="10528"/>
                    <a:pt x="16663" y="10528"/>
                    <a:pt x="16682" y="10528"/>
                  </a:cubicBezTo>
                  <a:cubicBezTo>
                    <a:pt x="16682" y="10528"/>
                    <a:pt x="16682" y="10528"/>
                    <a:pt x="16682" y="10528"/>
                  </a:cubicBezTo>
                  <a:cubicBezTo>
                    <a:pt x="16701" y="10528"/>
                    <a:pt x="16701" y="10528"/>
                    <a:pt x="16701" y="10564"/>
                  </a:cubicBezTo>
                  <a:cubicBezTo>
                    <a:pt x="16701" y="10564"/>
                    <a:pt x="16701" y="10564"/>
                    <a:pt x="16701" y="10564"/>
                  </a:cubicBezTo>
                  <a:cubicBezTo>
                    <a:pt x="16682" y="10564"/>
                    <a:pt x="16682" y="10600"/>
                    <a:pt x="16663" y="10637"/>
                  </a:cubicBezTo>
                  <a:cubicBezTo>
                    <a:pt x="16663" y="10673"/>
                    <a:pt x="16682" y="10673"/>
                    <a:pt x="16663" y="10673"/>
                  </a:cubicBezTo>
                  <a:close/>
                  <a:moveTo>
                    <a:pt x="17155" y="11835"/>
                  </a:moveTo>
                  <a:cubicBezTo>
                    <a:pt x="17136" y="11835"/>
                    <a:pt x="17136" y="11835"/>
                    <a:pt x="17136" y="11871"/>
                  </a:cubicBezTo>
                  <a:cubicBezTo>
                    <a:pt x="17136" y="11871"/>
                    <a:pt x="17098" y="11907"/>
                    <a:pt x="17098" y="11907"/>
                  </a:cubicBezTo>
                  <a:cubicBezTo>
                    <a:pt x="17098" y="11907"/>
                    <a:pt x="17098" y="11907"/>
                    <a:pt x="17098" y="11907"/>
                  </a:cubicBezTo>
                  <a:cubicBezTo>
                    <a:pt x="17117" y="11835"/>
                    <a:pt x="17155" y="11798"/>
                    <a:pt x="17174" y="11726"/>
                  </a:cubicBezTo>
                  <a:cubicBezTo>
                    <a:pt x="17174" y="11726"/>
                    <a:pt x="17174" y="11762"/>
                    <a:pt x="17174" y="11798"/>
                  </a:cubicBezTo>
                  <a:cubicBezTo>
                    <a:pt x="17174" y="11798"/>
                    <a:pt x="17155" y="11798"/>
                    <a:pt x="17155" y="11835"/>
                  </a:cubicBezTo>
                  <a:close/>
                  <a:moveTo>
                    <a:pt x="17212" y="12307"/>
                  </a:moveTo>
                  <a:cubicBezTo>
                    <a:pt x="17212" y="12307"/>
                    <a:pt x="17212" y="12307"/>
                    <a:pt x="17212" y="12307"/>
                  </a:cubicBezTo>
                  <a:cubicBezTo>
                    <a:pt x="17193" y="12307"/>
                    <a:pt x="17136" y="12343"/>
                    <a:pt x="17136" y="12343"/>
                  </a:cubicBezTo>
                  <a:cubicBezTo>
                    <a:pt x="17136" y="12343"/>
                    <a:pt x="17136" y="12343"/>
                    <a:pt x="17136" y="12343"/>
                  </a:cubicBezTo>
                  <a:cubicBezTo>
                    <a:pt x="17155" y="12379"/>
                    <a:pt x="17155" y="12379"/>
                    <a:pt x="17174" y="12379"/>
                  </a:cubicBezTo>
                  <a:cubicBezTo>
                    <a:pt x="17174" y="12379"/>
                    <a:pt x="17174" y="12379"/>
                    <a:pt x="17174" y="12415"/>
                  </a:cubicBezTo>
                  <a:cubicBezTo>
                    <a:pt x="17155" y="12452"/>
                    <a:pt x="17117" y="12415"/>
                    <a:pt x="17117" y="12452"/>
                  </a:cubicBezTo>
                  <a:cubicBezTo>
                    <a:pt x="17098" y="12415"/>
                    <a:pt x="17023" y="12379"/>
                    <a:pt x="17004" y="12415"/>
                  </a:cubicBezTo>
                  <a:cubicBezTo>
                    <a:pt x="16985" y="12452"/>
                    <a:pt x="17004" y="12488"/>
                    <a:pt x="16985" y="12524"/>
                  </a:cubicBezTo>
                  <a:cubicBezTo>
                    <a:pt x="16985" y="12561"/>
                    <a:pt x="16966" y="12561"/>
                    <a:pt x="16966" y="12561"/>
                  </a:cubicBezTo>
                  <a:cubicBezTo>
                    <a:pt x="16966" y="12597"/>
                    <a:pt x="16966" y="12597"/>
                    <a:pt x="16966" y="12633"/>
                  </a:cubicBezTo>
                  <a:cubicBezTo>
                    <a:pt x="16966" y="12670"/>
                    <a:pt x="16947" y="12706"/>
                    <a:pt x="16928" y="12742"/>
                  </a:cubicBezTo>
                  <a:cubicBezTo>
                    <a:pt x="16928" y="12742"/>
                    <a:pt x="16871" y="12778"/>
                    <a:pt x="16871" y="12778"/>
                  </a:cubicBezTo>
                  <a:cubicBezTo>
                    <a:pt x="16853" y="12778"/>
                    <a:pt x="16815" y="12706"/>
                    <a:pt x="16796" y="12742"/>
                  </a:cubicBezTo>
                  <a:cubicBezTo>
                    <a:pt x="16777" y="12778"/>
                    <a:pt x="16758" y="12815"/>
                    <a:pt x="16739" y="12815"/>
                  </a:cubicBezTo>
                  <a:cubicBezTo>
                    <a:pt x="16739" y="12815"/>
                    <a:pt x="16720" y="12815"/>
                    <a:pt x="16701" y="12815"/>
                  </a:cubicBezTo>
                  <a:cubicBezTo>
                    <a:pt x="16701" y="12815"/>
                    <a:pt x="16682" y="12815"/>
                    <a:pt x="16682" y="12815"/>
                  </a:cubicBezTo>
                  <a:cubicBezTo>
                    <a:pt x="16663" y="12778"/>
                    <a:pt x="16626" y="12778"/>
                    <a:pt x="16626" y="12706"/>
                  </a:cubicBezTo>
                  <a:cubicBezTo>
                    <a:pt x="16626" y="12706"/>
                    <a:pt x="16626" y="12706"/>
                    <a:pt x="16644" y="12706"/>
                  </a:cubicBezTo>
                  <a:cubicBezTo>
                    <a:pt x="16644" y="12742"/>
                    <a:pt x="16663" y="12742"/>
                    <a:pt x="16663" y="12742"/>
                  </a:cubicBezTo>
                  <a:cubicBezTo>
                    <a:pt x="16682" y="12742"/>
                    <a:pt x="16701" y="12778"/>
                    <a:pt x="16720" y="12778"/>
                  </a:cubicBezTo>
                  <a:cubicBezTo>
                    <a:pt x="16720" y="12778"/>
                    <a:pt x="16720" y="12742"/>
                    <a:pt x="16720" y="12742"/>
                  </a:cubicBezTo>
                  <a:cubicBezTo>
                    <a:pt x="16720" y="12742"/>
                    <a:pt x="16720" y="12742"/>
                    <a:pt x="16720" y="12742"/>
                  </a:cubicBezTo>
                  <a:cubicBezTo>
                    <a:pt x="16701" y="12742"/>
                    <a:pt x="16701" y="12742"/>
                    <a:pt x="16701" y="12742"/>
                  </a:cubicBezTo>
                  <a:cubicBezTo>
                    <a:pt x="16701" y="12706"/>
                    <a:pt x="16739" y="12597"/>
                    <a:pt x="16739" y="12597"/>
                  </a:cubicBezTo>
                  <a:cubicBezTo>
                    <a:pt x="16758" y="12597"/>
                    <a:pt x="16777" y="12597"/>
                    <a:pt x="16777" y="12561"/>
                  </a:cubicBezTo>
                  <a:cubicBezTo>
                    <a:pt x="16796" y="12561"/>
                    <a:pt x="16815" y="12561"/>
                    <a:pt x="16815" y="12561"/>
                  </a:cubicBezTo>
                  <a:cubicBezTo>
                    <a:pt x="16834" y="12524"/>
                    <a:pt x="16834" y="12488"/>
                    <a:pt x="16853" y="12488"/>
                  </a:cubicBezTo>
                  <a:cubicBezTo>
                    <a:pt x="16853" y="12488"/>
                    <a:pt x="16853" y="12452"/>
                    <a:pt x="16871" y="12452"/>
                  </a:cubicBezTo>
                  <a:cubicBezTo>
                    <a:pt x="16871" y="12452"/>
                    <a:pt x="16890" y="12415"/>
                    <a:pt x="16890" y="12379"/>
                  </a:cubicBezTo>
                  <a:cubicBezTo>
                    <a:pt x="16909" y="12379"/>
                    <a:pt x="16909" y="12379"/>
                    <a:pt x="16928" y="12379"/>
                  </a:cubicBezTo>
                  <a:cubicBezTo>
                    <a:pt x="16928" y="12343"/>
                    <a:pt x="16928" y="12343"/>
                    <a:pt x="16947" y="12307"/>
                  </a:cubicBezTo>
                  <a:cubicBezTo>
                    <a:pt x="16947" y="12307"/>
                    <a:pt x="16947" y="12307"/>
                    <a:pt x="16947" y="12307"/>
                  </a:cubicBezTo>
                  <a:cubicBezTo>
                    <a:pt x="16947" y="12307"/>
                    <a:pt x="16947" y="12343"/>
                    <a:pt x="16947" y="12343"/>
                  </a:cubicBezTo>
                  <a:cubicBezTo>
                    <a:pt x="16947" y="12343"/>
                    <a:pt x="16947" y="12343"/>
                    <a:pt x="16947" y="12343"/>
                  </a:cubicBezTo>
                  <a:cubicBezTo>
                    <a:pt x="16966" y="12343"/>
                    <a:pt x="16985" y="12343"/>
                    <a:pt x="16985" y="12343"/>
                  </a:cubicBezTo>
                  <a:cubicBezTo>
                    <a:pt x="16985" y="12307"/>
                    <a:pt x="16985" y="12307"/>
                    <a:pt x="16966" y="12270"/>
                  </a:cubicBezTo>
                  <a:cubicBezTo>
                    <a:pt x="16966" y="12270"/>
                    <a:pt x="16966" y="12270"/>
                    <a:pt x="16966" y="12270"/>
                  </a:cubicBezTo>
                  <a:cubicBezTo>
                    <a:pt x="16966" y="12270"/>
                    <a:pt x="16966" y="12270"/>
                    <a:pt x="16985" y="12270"/>
                  </a:cubicBezTo>
                  <a:cubicBezTo>
                    <a:pt x="16985" y="12270"/>
                    <a:pt x="16985" y="12270"/>
                    <a:pt x="17004" y="12270"/>
                  </a:cubicBezTo>
                  <a:cubicBezTo>
                    <a:pt x="17004" y="12198"/>
                    <a:pt x="17023" y="12198"/>
                    <a:pt x="17042" y="12161"/>
                  </a:cubicBezTo>
                  <a:cubicBezTo>
                    <a:pt x="17042" y="12125"/>
                    <a:pt x="17061" y="12125"/>
                    <a:pt x="17061" y="12089"/>
                  </a:cubicBezTo>
                  <a:cubicBezTo>
                    <a:pt x="17061" y="12089"/>
                    <a:pt x="17061" y="12125"/>
                    <a:pt x="17061" y="12125"/>
                  </a:cubicBezTo>
                  <a:cubicBezTo>
                    <a:pt x="17061" y="12125"/>
                    <a:pt x="17080" y="12125"/>
                    <a:pt x="17080" y="12125"/>
                  </a:cubicBezTo>
                  <a:cubicBezTo>
                    <a:pt x="17080" y="12125"/>
                    <a:pt x="17080" y="12125"/>
                    <a:pt x="17080" y="12089"/>
                  </a:cubicBezTo>
                  <a:cubicBezTo>
                    <a:pt x="17098" y="12125"/>
                    <a:pt x="17098" y="12125"/>
                    <a:pt x="17117" y="12161"/>
                  </a:cubicBezTo>
                  <a:cubicBezTo>
                    <a:pt x="17117" y="12198"/>
                    <a:pt x="17098" y="12198"/>
                    <a:pt x="17098" y="12234"/>
                  </a:cubicBezTo>
                  <a:cubicBezTo>
                    <a:pt x="17117" y="12234"/>
                    <a:pt x="17117" y="12198"/>
                    <a:pt x="17136" y="12198"/>
                  </a:cubicBezTo>
                  <a:cubicBezTo>
                    <a:pt x="17136" y="12234"/>
                    <a:pt x="17136" y="12234"/>
                    <a:pt x="17136" y="12234"/>
                  </a:cubicBezTo>
                  <a:cubicBezTo>
                    <a:pt x="17136" y="12234"/>
                    <a:pt x="17136" y="12234"/>
                    <a:pt x="17136" y="12234"/>
                  </a:cubicBezTo>
                  <a:cubicBezTo>
                    <a:pt x="17136" y="12234"/>
                    <a:pt x="17136" y="12234"/>
                    <a:pt x="17136" y="12234"/>
                  </a:cubicBezTo>
                  <a:cubicBezTo>
                    <a:pt x="17155" y="12234"/>
                    <a:pt x="17193" y="12270"/>
                    <a:pt x="17212" y="12307"/>
                  </a:cubicBezTo>
                  <a:close/>
                  <a:moveTo>
                    <a:pt x="17193" y="11726"/>
                  </a:moveTo>
                  <a:cubicBezTo>
                    <a:pt x="17193" y="11726"/>
                    <a:pt x="17193" y="11726"/>
                    <a:pt x="17193" y="11726"/>
                  </a:cubicBezTo>
                  <a:cubicBezTo>
                    <a:pt x="17193" y="11726"/>
                    <a:pt x="17193" y="11726"/>
                    <a:pt x="17193" y="11726"/>
                  </a:cubicBezTo>
                  <a:cubicBezTo>
                    <a:pt x="17193" y="11689"/>
                    <a:pt x="17212" y="11689"/>
                    <a:pt x="17212" y="11653"/>
                  </a:cubicBezTo>
                  <a:cubicBezTo>
                    <a:pt x="17212" y="11617"/>
                    <a:pt x="17212" y="11617"/>
                    <a:pt x="17212" y="11581"/>
                  </a:cubicBezTo>
                  <a:cubicBezTo>
                    <a:pt x="17231" y="11581"/>
                    <a:pt x="17231" y="11581"/>
                    <a:pt x="17231" y="11581"/>
                  </a:cubicBezTo>
                  <a:cubicBezTo>
                    <a:pt x="17231" y="11581"/>
                    <a:pt x="17231" y="11581"/>
                    <a:pt x="17231" y="11581"/>
                  </a:cubicBezTo>
                  <a:cubicBezTo>
                    <a:pt x="17231" y="11581"/>
                    <a:pt x="17231" y="11617"/>
                    <a:pt x="17231" y="11617"/>
                  </a:cubicBezTo>
                  <a:cubicBezTo>
                    <a:pt x="17231" y="11617"/>
                    <a:pt x="17231" y="11653"/>
                    <a:pt x="17250" y="11653"/>
                  </a:cubicBezTo>
                  <a:cubicBezTo>
                    <a:pt x="17231" y="11689"/>
                    <a:pt x="17212" y="11689"/>
                    <a:pt x="17193" y="11726"/>
                  </a:cubicBezTo>
                  <a:close/>
                  <a:moveTo>
                    <a:pt x="17098" y="14557"/>
                  </a:moveTo>
                  <a:cubicBezTo>
                    <a:pt x="17098" y="14557"/>
                    <a:pt x="17098" y="14557"/>
                    <a:pt x="17098" y="14521"/>
                  </a:cubicBezTo>
                  <a:cubicBezTo>
                    <a:pt x="17098" y="14521"/>
                    <a:pt x="17117" y="14557"/>
                    <a:pt x="17117" y="14557"/>
                  </a:cubicBezTo>
                  <a:cubicBezTo>
                    <a:pt x="17117" y="14521"/>
                    <a:pt x="17117" y="14521"/>
                    <a:pt x="17117" y="14485"/>
                  </a:cubicBezTo>
                  <a:cubicBezTo>
                    <a:pt x="17136" y="14485"/>
                    <a:pt x="17155" y="14485"/>
                    <a:pt x="17155" y="14485"/>
                  </a:cubicBezTo>
                  <a:cubicBezTo>
                    <a:pt x="17155" y="14521"/>
                    <a:pt x="17155" y="14521"/>
                    <a:pt x="17174" y="14521"/>
                  </a:cubicBezTo>
                  <a:cubicBezTo>
                    <a:pt x="17174" y="14521"/>
                    <a:pt x="17174" y="14521"/>
                    <a:pt x="17174" y="14521"/>
                  </a:cubicBezTo>
                  <a:cubicBezTo>
                    <a:pt x="17174" y="14521"/>
                    <a:pt x="17174" y="14485"/>
                    <a:pt x="17193" y="14485"/>
                  </a:cubicBezTo>
                  <a:cubicBezTo>
                    <a:pt x="17212" y="14521"/>
                    <a:pt x="17212" y="14521"/>
                    <a:pt x="17231" y="14521"/>
                  </a:cubicBezTo>
                  <a:cubicBezTo>
                    <a:pt x="17250" y="14557"/>
                    <a:pt x="17250" y="14521"/>
                    <a:pt x="17269" y="14521"/>
                  </a:cubicBezTo>
                  <a:cubicBezTo>
                    <a:pt x="17269" y="14521"/>
                    <a:pt x="17288" y="14557"/>
                    <a:pt x="17288" y="14594"/>
                  </a:cubicBezTo>
                  <a:cubicBezTo>
                    <a:pt x="17306" y="14594"/>
                    <a:pt x="17382" y="14630"/>
                    <a:pt x="17401" y="14594"/>
                  </a:cubicBezTo>
                  <a:cubicBezTo>
                    <a:pt x="17401" y="14594"/>
                    <a:pt x="17401" y="14557"/>
                    <a:pt x="17401" y="14557"/>
                  </a:cubicBezTo>
                  <a:cubicBezTo>
                    <a:pt x="17420" y="14557"/>
                    <a:pt x="17420" y="14557"/>
                    <a:pt x="17420" y="14557"/>
                  </a:cubicBezTo>
                  <a:cubicBezTo>
                    <a:pt x="17420" y="14557"/>
                    <a:pt x="17439" y="14557"/>
                    <a:pt x="17439" y="14594"/>
                  </a:cubicBezTo>
                  <a:cubicBezTo>
                    <a:pt x="17439" y="14594"/>
                    <a:pt x="17458" y="14594"/>
                    <a:pt x="17477" y="14594"/>
                  </a:cubicBezTo>
                  <a:cubicBezTo>
                    <a:pt x="17496" y="14594"/>
                    <a:pt x="17515" y="14594"/>
                    <a:pt x="17533" y="14630"/>
                  </a:cubicBezTo>
                  <a:cubicBezTo>
                    <a:pt x="17533" y="14630"/>
                    <a:pt x="17533" y="14666"/>
                    <a:pt x="17533" y="14666"/>
                  </a:cubicBezTo>
                  <a:cubicBezTo>
                    <a:pt x="17552" y="14739"/>
                    <a:pt x="17590" y="14703"/>
                    <a:pt x="17628" y="14703"/>
                  </a:cubicBezTo>
                  <a:cubicBezTo>
                    <a:pt x="17628" y="14739"/>
                    <a:pt x="17609" y="14775"/>
                    <a:pt x="17628" y="14775"/>
                  </a:cubicBezTo>
                  <a:cubicBezTo>
                    <a:pt x="17628" y="14811"/>
                    <a:pt x="17628" y="14811"/>
                    <a:pt x="17628" y="14811"/>
                  </a:cubicBezTo>
                  <a:cubicBezTo>
                    <a:pt x="17609" y="14811"/>
                    <a:pt x="17590" y="14775"/>
                    <a:pt x="17552" y="14775"/>
                  </a:cubicBezTo>
                  <a:cubicBezTo>
                    <a:pt x="17552" y="14739"/>
                    <a:pt x="17533" y="14775"/>
                    <a:pt x="17533" y="14775"/>
                  </a:cubicBezTo>
                  <a:cubicBezTo>
                    <a:pt x="17496" y="14775"/>
                    <a:pt x="17458" y="14775"/>
                    <a:pt x="17420" y="14775"/>
                  </a:cubicBezTo>
                  <a:cubicBezTo>
                    <a:pt x="17382" y="14739"/>
                    <a:pt x="17344" y="14703"/>
                    <a:pt x="17306" y="14703"/>
                  </a:cubicBezTo>
                  <a:cubicBezTo>
                    <a:pt x="17288" y="14666"/>
                    <a:pt x="17269" y="14703"/>
                    <a:pt x="17250" y="14703"/>
                  </a:cubicBezTo>
                  <a:cubicBezTo>
                    <a:pt x="17231" y="14703"/>
                    <a:pt x="17231" y="14666"/>
                    <a:pt x="17212" y="14666"/>
                  </a:cubicBezTo>
                  <a:cubicBezTo>
                    <a:pt x="17193" y="14666"/>
                    <a:pt x="17155" y="14666"/>
                    <a:pt x="17136" y="14666"/>
                  </a:cubicBezTo>
                  <a:cubicBezTo>
                    <a:pt x="17155" y="14630"/>
                    <a:pt x="17155" y="14630"/>
                    <a:pt x="17155" y="14630"/>
                  </a:cubicBezTo>
                  <a:cubicBezTo>
                    <a:pt x="17155" y="14630"/>
                    <a:pt x="17155" y="14630"/>
                    <a:pt x="17155" y="14630"/>
                  </a:cubicBezTo>
                  <a:cubicBezTo>
                    <a:pt x="17136" y="14594"/>
                    <a:pt x="17080" y="14594"/>
                    <a:pt x="17080" y="14594"/>
                  </a:cubicBezTo>
                  <a:cubicBezTo>
                    <a:pt x="17080" y="14594"/>
                    <a:pt x="17098" y="14594"/>
                    <a:pt x="17098" y="14557"/>
                  </a:cubicBezTo>
                  <a:close/>
                  <a:moveTo>
                    <a:pt x="17571" y="17062"/>
                  </a:moveTo>
                  <a:cubicBezTo>
                    <a:pt x="17571" y="17062"/>
                    <a:pt x="17571" y="17062"/>
                    <a:pt x="17571" y="17062"/>
                  </a:cubicBezTo>
                  <a:cubicBezTo>
                    <a:pt x="17571" y="17062"/>
                    <a:pt x="17571" y="17026"/>
                    <a:pt x="17552" y="17026"/>
                  </a:cubicBezTo>
                  <a:cubicBezTo>
                    <a:pt x="17552" y="17026"/>
                    <a:pt x="17552" y="17026"/>
                    <a:pt x="17552" y="17026"/>
                  </a:cubicBezTo>
                  <a:cubicBezTo>
                    <a:pt x="17552" y="17026"/>
                    <a:pt x="17552" y="17026"/>
                    <a:pt x="17552" y="17026"/>
                  </a:cubicBezTo>
                  <a:cubicBezTo>
                    <a:pt x="17571" y="17026"/>
                    <a:pt x="17590" y="17026"/>
                    <a:pt x="17571" y="17062"/>
                  </a:cubicBezTo>
                  <a:close/>
                  <a:moveTo>
                    <a:pt x="19009" y="15465"/>
                  </a:moveTo>
                  <a:cubicBezTo>
                    <a:pt x="19009" y="15465"/>
                    <a:pt x="19009" y="15465"/>
                    <a:pt x="18990" y="15465"/>
                  </a:cubicBezTo>
                  <a:cubicBezTo>
                    <a:pt x="18990" y="15465"/>
                    <a:pt x="18990" y="15465"/>
                    <a:pt x="18990" y="15465"/>
                  </a:cubicBezTo>
                  <a:cubicBezTo>
                    <a:pt x="19009" y="15429"/>
                    <a:pt x="18990" y="15429"/>
                    <a:pt x="19009" y="15429"/>
                  </a:cubicBezTo>
                  <a:cubicBezTo>
                    <a:pt x="19009" y="15429"/>
                    <a:pt x="19009" y="15429"/>
                    <a:pt x="19028" y="15429"/>
                  </a:cubicBezTo>
                  <a:cubicBezTo>
                    <a:pt x="19009" y="15429"/>
                    <a:pt x="19028" y="15465"/>
                    <a:pt x="19009" y="15465"/>
                  </a:cubicBezTo>
                  <a:close/>
                  <a:moveTo>
                    <a:pt x="19198" y="15719"/>
                  </a:moveTo>
                  <a:cubicBezTo>
                    <a:pt x="19198" y="15719"/>
                    <a:pt x="19198" y="15719"/>
                    <a:pt x="19198" y="15719"/>
                  </a:cubicBezTo>
                  <a:cubicBezTo>
                    <a:pt x="19198" y="15755"/>
                    <a:pt x="19179" y="15755"/>
                    <a:pt x="19179" y="15755"/>
                  </a:cubicBezTo>
                  <a:cubicBezTo>
                    <a:pt x="19179" y="15755"/>
                    <a:pt x="19198" y="15719"/>
                    <a:pt x="19198" y="15719"/>
                  </a:cubicBezTo>
                  <a:cubicBezTo>
                    <a:pt x="19198" y="15719"/>
                    <a:pt x="19198" y="15719"/>
                    <a:pt x="19198" y="15719"/>
                  </a:cubicBezTo>
                  <a:cubicBezTo>
                    <a:pt x="19198" y="15719"/>
                    <a:pt x="19198" y="15719"/>
                    <a:pt x="19198" y="15719"/>
                  </a:cubicBezTo>
                  <a:close/>
                  <a:moveTo>
                    <a:pt x="19141" y="14666"/>
                  </a:moveTo>
                  <a:cubicBezTo>
                    <a:pt x="19141" y="14666"/>
                    <a:pt x="19141" y="14703"/>
                    <a:pt x="19160" y="14703"/>
                  </a:cubicBezTo>
                  <a:cubicBezTo>
                    <a:pt x="19141" y="14739"/>
                    <a:pt x="19122" y="14775"/>
                    <a:pt x="19103" y="14775"/>
                  </a:cubicBezTo>
                  <a:cubicBezTo>
                    <a:pt x="19103" y="14775"/>
                    <a:pt x="19084" y="14775"/>
                    <a:pt x="19084" y="14775"/>
                  </a:cubicBezTo>
                  <a:cubicBezTo>
                    <a:pt x="19084" y="14775"/>
                    <a:pt x="19084" y="14775"/>
                    <a:pt x="19084" y="14775"/>
                  </a:cubicBezTo>
                  <a:cubicBezTo>
                    <a:pt x="19084" y="14739"/>
                    <a:pt x="19103" y="14703"/>
                    <a:pt x="19122" y="14666"/>
                  </a:cubicBezTo>
                  <a:cubicBezTo>
                    <a:pt x="19122" y="14666"/>
                    <a:pt x="19141" y="14666"/>
                    <a:pt x="19141" y="14666"/>
                  </a:cubicBezTo>
                  <a:close/>
                  <a:moveTo>
                    <a:pt x="18649" y="15138"/>
                  </a:moveTo>
                  <a:cubicBezTo>
                    <a:pt x="18649" y="15138"/>
                    <a:pt x="18668" y="15138"/>
                    <a:pt x="18668" y="15138"/>
                  </a:cubicBezTo>
                  <a:cubicBezTo>
                    <a:pt x="18668" y="15174"/>
                    <a:pt x="18668" y="15174"/>
                    <a:pt x="18649" y="15211"/>
                  </a:cubicBezTo>
                  <a:cubicBezTo>
                    <a:pt x="18649" y="15211"/>
                    <a:pt x="18649" y="15211"/>
                    <a:pt x="18649" y="15211"/>
                  </a:cubicBezTo>
                  <a:cubicBezTo>
                    <a:pt x="18630" y="15211"/>
                    <a:pt x="18630" y="15211"/>
                    <a:pt x="18612" y="15211"/>
                  </a:cubicBezTo>
                  <a:cubicBezTo>
                    <a:pt x="18612" y="15174"/>
                    <a:pt x="18612" y="15174"/>
                    <a:pt x="18593" y="15138"/>
                  </a:cubicBezTo>
                  <a:cubicBezTo>
                    <a:pt x="18612" y="15138"/>
                    <a:pt x="18612" y="15138"/>
                    <a:pt x="18612" y="15138"/>
                  </a:cubicBezTo>
                  <a:cubicBezTo>
                    <a:pt x="18612" y="15138"/>
                    <a:pt x="18630" y="15174"/>
                    <a:pt x="18649" y="15138"/>
                  </a:cubicBezTo>
                  <a:close/>
                  <a:moveTo>
                    <a:pt x="18612" y="15211"/>
                  </a:moveTo>
                  <a:cubicBezTo>
                    <a:pt x="18593" y="15211"/>
                    <a:pt x="18593" y="15211"/>
                    <a:pt x="18593" y="15211"/>
                  </a:cubicBezTo>
                  <a:cubicBezTo>
                    <a:pt x="18593" y="15211"/>
                    <a:pt x="18593" y="15211"/>
                    <a:pt x="18593" y="15211"/>
                  </a:cubicBezTo>
                  <a:cubicBezTo>
                    <a:pt x="18593" y="15174"/>
                    <a:pt x="18593" y="15174"/>
                    <a:pt x="18593" y="15138"/>
                  </a:cubicBezTo>
                  <a:cubicBezTo>
                    <a:pt x="18593" y="15138"/>
                    <a:pt x="18593" y="15138"/>
                    <a:pt x="18593" y="15138"/>
                  </a:cubicBezTo>
                  <a:cubicBezTo>
                    <a:pt x="18593" y="15138"/>
                    <a:pt x="18593" y="15138"/>
                    <a:pt x="18593" y="15138"/>
                  </a:cubicBezTo>
                  <a:cubicBezTo>
                    <a:pt x="18612" y="15174"/>
                    <a:pt x="18612" y="15174"/>
                    <a:pt x="18612" y="15211"/>
                  </a:cubicBezTo>
                  <a:cubicBezTo>
                    <a:pt x="18612" y="15211"/>
                    <a:pt x="18612" y="15211"/>
                    <a:pt x="18612" y="15211"/>
                  </a:cubicBezTo>
                  <a:cubicBezTo>
                    <a:pt x="18612" y="15211"/>
                    <a:pt x="18612" y="15211"/>
                    <a:pt x="18612" y="15211"/>
                  </a:cubicBezTo>
                  <a:close/>
                  <a:moveTo>
                    <a:pt x="18536" y="14158"/>
                  </a:moveTo>
                  <a:cubicBezTo>
                    <a:pt x="18517" y="14158"/>
                    <a:pt x="18517" y="14194"/>
                    <a:pt x="18498" y="14194"/>
                  </a:cubicBezTo>
                  <a:cubicBezTo>
                    <a:pt x="18498" y="14158"/>
                    <a:pt x="18498" y="14158"/>
                    <a:pt x="18479" y="14122"/>
                  </a:cubicBezTo>
                  <a:cubicBezTo>
                    <a:pt x="18517" y="14122"/>
                    <a:pt x="18536" y="14122"/>
                    <a:pt x="18555" y="14158"/>
                  </a:cubicBezTo>
                  <a:cubicBezTo>
                    <a:pt x="18555" y="14158"/>
                    <a:pt x="18574" y="14122"/>
                    <a:pt x="18574" y="14122"/>
                  </a:cubicBezTo>
                  <a:cubicBezTo>
                    <a:pt x="18612" y="14122"/>
                    <a:pt x="18649" y="14158"/>
                    <a:pt x="18649" y="14231"/>
                  </a:cubicBezTo>
                  <a:cubicBezTo>
                    <a:pt x="18649" y="14231"/>
                    <a:pt x="18649" y="14231"/>
                    <a:pt x="18649" y="14231"/>
                  </a:cubicBezTo>
                  <a:cubicBezTo>
                    <a:pt x="18630" y="14231"/>
                    <a:pt x="18612" y="14194"/>
                    <a:pt x="18593" y="14158"/>
                  </a:cubicBezTo>
                  <a:cubicBezTo>
                    <a:pt x="18593" y="14158"/>
                    <a:pt x="18574" y="14158"/>
                    <a:pt x="18574" y="14158"/>
                  </a:cubicBezTo>
                  <a:cubicBezTo>
                    <a:pt x="18574" y="14194"/>
                    <a:pt x="18574" y="14194"/>
                    <a:pt x="18574" y="14194"/>
                  </a:cubicBezTo>
                  <a:cubicBezTo>
                    <a:pt x="18555" y="14194"/>
                    <a:pt x="18555" y="14158"/>
                    <a:pt x="18536" y="14158"/>
                  </a:cubicBezTo>
                  <a:close/>
                  <a:moveTo>
                    <a:pt x="18441" y="13650"/>
                  </a:moveTo>
                  <a:cubicBezTo>
                    <a:pt x="18441" y="13613"/>
                    <a:pt x="18460" y="13577"/>
                    <a:pt x="18460" y="13541"/>
                  </a:cubicBezTo>
                  <a:cubicBezTo>
                    <a:pt x="18479" y="13577"/>
                    <a:pt x="18479" y="13577"/>
                    <a:pt x="18479" y="13577"/>
                  </a:cubicBezTo>
                  <a:cubicBezTo>
                    <a:pt x="18479" y="13613"/>
                    <a:pt x="18460" y="13650"/>
                    <a:pt x="18460" y="13686"/>
                  </a:cubicBezTo>
                  <a:cubicBezTo>
                    <a:pt x="18460" y="13686"/>
                    <a:pt x="18460" y="13686"/>
                    <a:pt x="18460" y="13686"/>
                  </a:cubicBezTo>
                  <a:cubicBezTo>
                    <a:pt x="18460" y="13686"/>
                    <a:pt x="18479" y="13686"/>
                    <a:pt x="18479" y="13686"/>
                  </a:cubicBezTo>
                  <a:cubicBezTo>
                    <a:pt x="18479" y="13650"/>
                    <a:pt x="18498" y="13577"/>
                    <a:pt x="18517" y="13613"/>
                  </a:cubicBezTo>
                  <a:cubicBezTo>
                    <a:pt x="18517" y="13613"/>
                    <a:pt x="18517" y="13650"/>
                    <a:pt x="18517" y="13650"/>
                  </a:cubicBezTo>
                  <a:cubicBezTo>
                    <a:pt x="18498" y="13650"/>
                    <a:pt x="18498" y="13686"/>
                    <a:pt x="18498" y="13686"/>
                  </a:cubicBezTo>
                  <a:cubicBezTo>
                    <a:pt x="18498" y="13722"/>
                    <a:pt x="18517" y="13722"/>
                    <a:pt x="18517" y="13722"/>
                  </a:cubicBezTo>
                  <a:cubicBezTo>
                    <a:pt x="18517" y="13722"/>
                    <a:pt x="18517" y="13722"/>
                    <a:pt x="18517" y="13759"/>
                  </a:cubicBezTo>
                  <a:cubicBezTo>
                    <a:pt x="18517" y="13759"/>
                    <a:pt x="18498" y="13722"/>
                    <a:pt x="18479" y="13722"/>
                  </a:cubicBezTo>
                  <a:cubicBezTo>
                    <a:pt x="18479" y="13722"/>
                    <a:pt x="18479" y="13722"/>
                    <a:pt x="18479" y="13722"/>
                  </a:cubicBezTo>
                  <a:cubicBezTo>
                    <a:pt x="18479" y="13795"/>
                    <a:pt x="18479" y="13831"/>
                    <a:pt x="18498" y="13868"/>
                  </a:cubicBezTo>
                  <a:cubicBezTo>
                    <a:pt x="18498" y="13868"/>
                    <a:pt x="18498" y="13904"/>
                    <a:pt x="18498" y="13904"/>
                  </a:cubicBezTo>
                  <a:cubicBezTo>
                    <a:pt x="18479" y="13868"/>
                    <a:pt x="18460" y="13831"/>
                    <a:pt x="18460" y="13795"/>
                  </a:cubicBezTo>
                  <a:cubicBezTo>
                    <a:pt x="18460" y="13795"/>
                    <a:pt x="18460" y="13759"/>
                    <a:pt x="18460" y="13759"/>
                  </a:cubicBezTo>
                  <a:cubicBezTo>
                    <a:pt x="18460" y="13759"/>
                    <a:pt x="18441" y="13722"/>
                    <a:pt x="18441" y="13722"/>
                  </a:cubicBezTo>
                  <a:cubicBezTo>
                    <a:pt x="18441" y="13686"/>
                    <a:pt x="18441" y="13686"/>
                    <a:pt x="18441" y="13686"/>
                  </a:cubicBezTo>
                  <a:cubicBezTo>
                    <a:pt x="18441" y="13686"/>
                    <a:pt x="18441" y="13650"/>
                    <a:pt x="18441" y="13650"/>
                  </a:cubicBezTo>
                  <a:close/>
                  <a:moveTo>
                    <a:pt x="17893" y="8822"/>
                  </a:moveTo>
                  <a:cubicBezTo>
                    <a:pt x="17893" y="8785"/>
                    <a:pt x="17912" y="8785"/>
                    <a:pt x="17912" y="8785"/>
                  </a:cubicBezTo>
                  <a:cubicBezTo>
                    <a:pt x="17912" y="8785"/>
                    <a:pt x="17912" y="8749"/>
                    <a:pt x="17912" y="8749"/>
                  </a:cubicBezTo>
                  <a:cubicBezTo>
                    <a:pt x="17931" y="8749"/>
                    <a:pt x="17931" y="8785"/>
                    <a:pt x="17931" y="8785"/>
                  </a:cubicBezTo>
                  <a:cubicBezTo>
                    <a:pt x="17950" y="8822"/>
                    <a:pt x="17968" y="8785"/>
                    <a:pt x="17987" y="8785"/>
                  </a:cubicBezTo>
                  <a:cubicBezTo>
                    <a:pt x="17987" y="8822"/>
                    <a:pt x="17987" y="8822"/>
                    <a:pt x="17987" y="8822"/>
                  </a:cubicBezTo>
                  <a:cubicBezTo>
                    <a:pt x="17987" y="8822"/>
                    <a:pt x="17968" y="8822"/>
                    <a:pt x="17968" y="8858"/>
                  </a:cubicBezTo>
                  <a:cubicBezTo>
                    <a:pt x="17987" y="8858"/>
                    <a:pt x="17987" y="8894"/>
                    <a:pt x="17987" y="8894"/>
                  </a:cubicBezTo>
                  <a:cubicBezTo>
                    <a:pt x="17968" y="8930"/>
                    <a:pt x="17968" y="9003"/>
                    <a:pt x="17968" y="9039"/>
                  </a:cubicBezTo>
                  <a:cubicBezTo>
                    <a:pt x="17968" y="9039"/>
                    <a:pt x="17931" y="9148"/>
                    <a:pt x="17931" y="9148"/>
                  </a:cubicBezTo>
                  <a:cubicBezTo>
                    <a:pt x="17931" y="9148"/>
                    <a:pt x="17931" y="9148"/>
                    <a:pt x="17912" y="9148"/>
                  </a:cubicBezTo>
                  <a:cubicBezTo>
                    <a:pt x="17931" y="9112"/>
                    <a:pt x="17931" y="9076"/>
                    <a:pt x="17931" y="9076"/>
                  </a:cubicBezTo>
                  <a:cubicBezTo>
                    <a:pt x="17931" y="9076"/>
                    <a:pt x="17931" y="9039"/>
                    <a:pt x="17931" y="9039"/>
                  </a:cubicBezTo>
                  <a:cubicBezTo>
                    <a:pt x="17912" y="9039"/>
                    <a:pt x="17912" y="9076"/>
                    <a:pt x="17912" y="9076"/>
                  </a:cubicBezTo>
                  <a:cubicBezTo>
                    <a:pt x="17912" y="9076"/>
                    <a:pt x="17912" y="9112"/>
                    <a:pt x="17893" y="9112"/>
                  </a:cubicBezTo>
                  <a:cubicBezTo>
                    <a:pt x="17893" y="9112"/>
                    <a:pt x="17893" y="9112"/>
                    <a:pt x="17893" y="9112"/>
                  </a:cubicBezTo>
                  <a:cubicBezTo>
                    <a:pt x="17893" y="9112"/>
                    <a:pt x="17893" y="9112"/>
                    <a:pt x="17893" y="9112"/>
                  </a:cubicBezTo>
                  <a:cubicBezTo>
                    <a:pt x="17893" y="9076"/>
                    <a:pt x="17893" y="9076"/>
                    <a:pt x="17893" y="9039"/>
                  </a:cubicBezTo>
                  <a:cubicBezTo>
                    <a:pt x="17893" y="9039"/>
                    <a:pt x="17893" y="9003"/>
                    <a:pt x="17893" y="9003"/>
                  </a:cubicBezTo>
                  <a:cubicBezTo>
                    <a:pt x="17893" y="8967"/>
                    <a:pt x="17912" y="8967"/>
                    <a:pt x="17912" y="8930"/>
                  </a:cubicBezTo>
                  <a:cubicBezTo>
                    <a:pt x="17912" y="8894"/>
                    <a:pt x="17912" y="8894"/>
                    <a:pt x="17893" y="8858"/>
                  </a:cubicBezTo>
                  <a:cubicBezTo>
                    <a:pt x="17893" y="8858"/>
                    <a:pt x="17893" y="8858"/>
                    <a:pt x="17893" y="8858"/>
                  </a:cubicBezTo>
                  <a:cubicBezTo>
                    <a:pt x="17893" y="8894"/>
                    <a:pt x="17874" y="8894"/>
                    <a:pt x="17874" y="8930"/>
                  </a:cubicBezTo>
                  <a:cubicBezTo>
                    <a:pt x="17855" y="8894"/>
                    <a:pt x="17855" y="8858"/>
                    <a:pt x="17836" y="8858"/>
                  </a:cubicBezTo>
                  <a:cubicBezTo>
                    <a:pt x="17855" y="8822"/>
                    <a:pt x="17874" y="8822"/>
                    <a:pt x="17893" y="8822"/>
                  </a:cubicBezTo>
                  <a:close/>
                  <a:moveTo>
                    <a:pt x="17912" y="14920"/>
                  </a:moveTo>
                  <a:cubicBezTo>
                    <a:pt x="17912" y="14920"/>
                    <a:pt x="17912" y="14920"/>
                    <a:pt x="17931" y="14920"/>
                  </a:cubicBezTo>
                  <a:cubicBezTo>
                    <a:pt x="17931" y="14884"/>
                    <a:pt x="17968" y="14920"/>
                    <a:pt x="17968" y="14884"/>
                  </a:cubicBezTo>
                  <a:cubicBezTo>
                    <a:pt x="17987" y="14920"/>
                    <a:pt x="18006" y="14957"/>
                    <a:pt x="18025" y="14957"/>
                  </a:cubicBezTo>
                  <a:cubicBezTo>
                    <a:pt x="18025" y="14993"/>
                    <a:pt x="18025" y="14993"/>
                    <a:pt x="18006" y="14993"/>
                  </a:cubicBezTo>
                  <a:cubicBezTo>
                    <a:pt x="18006" y="14993"/>
                    <a:pt x="17931" y="14920"/>
                    <a:pt x="17912" y="14920"/>
                  </a:cubicBezTo>
                  <a:close/>
                  <a:moveTo>
                    <a:pt x="18158" y="14811"/>
                  </a:moveTo>
                  <a:cubicBezTo>
                    <a:pt x="18139" y="14811"/>
                    <a:pt x="18120" y="14811"/>
                    <a:pt x="18101" y="14811"/>
                  </a:cubicBezTo>
                  <a:cubicBezTo>
                    <a:pt x="18101" y="14848"/>
                    <a:pt x="18101" y="14848"/>
                    <a:pt x="18101" y="14848"/>
                  </a:cubicBezTo>
                  <a:cubicBezTo>
                    <a:pt x="18082" y="14848"/>
                    <a:pt x="18082" y="14848"/>
                    <a:pt x="18063" y="14848"/>
                  </a:cubicBezTo>
                  <a:cubicBezTo>
                    <a:pt x="18063" y="14848"/>
                    <a:pt x="18063" y="14848"/>
                    <a:pt x="18044" y="14848"/>
                  </a:cubicBezTo>
                  <a:cubicBezTo>
                    <a:pt x="18025" y="14848"/>
                    <a:pt x="18006" y="14811"/>
                    <a:pt x="17987" y="14848"/>
                  </a:cubicBezTo>
                  <a:cubicBezTo>
                    <a:pt x="17987" y="14811"/>
                    <a:pt x="17987" y="14811"/>
                    <a:pt x="17968" y="14811"/>
                  </a:cubicBezTo>
                  <a:cubicBezTo>
                    <a:pt x="17968" y="14811"/>
                    <a:pt x="17987" y="14775"/>
                    <a:pt x="17987" y="14775"/>
                  </a:cubicBezTo>
                  <a:cubicBezTo>
                    <a:pt x="18006" y="14775"/>
                    <a:pt x="18025" y="14775"/>
                    <a:pt x="18044" y="14775"/>
                  </a:cubicBezTo>
                  <a:cubicBezTo>
                    <a:pt x="18063" y="14775"/>
                    <a:pt x="18063" y="14811"/>
                    <a:pt x="18082" y="14811"/>
                  </a:cubicBezTo>
                  <a:cubicBezTo>
                    <a:pt x="18101" y="14775"/>
                    <a:pt x="18120" y="14811"/>
                    <a:pt x="18139" y="14775"/>
                  </a:cubicBezTo>
                  <a:cubicBezTo>
                    <a:pt x="18139" y="14775"/>
                    <a:pt x="18139" y="14775"/>
                    <a:pt x="18139" y="14775"/>
                  </a:cubicBezTo>
                  <a:cubicBezTo>
                    <a:pt x="18139" y="14775"/>
                    <a:pt x="18158" y="14775"/>
                    <a:pt x="18158" y="14739"/>
                  </a:cubicBezTo>
                  <a:cubicBezTo>
                    <a:pt x="18158" y="14739"/>
                    <a:pt x="18158" y="14739"/>
                    <a:pt x="18158" y="14739"/>
                  </a:cubicBezTo>
                  <a:cubicBezTo>
                    <a:pt x="18158" y="14739"/>
                    <a:pt x="18158" y="14739"/>
                    <a:pt x="18158" y="14739"/>
                  </a:cubicBezTo>
                  <a:cubicBezTo>
                    <a:pt x="18158" y="14739"/>
                    <a:pt x="18177" y="14739"/>
                    <a:pt x="18177" y="14739"/>
                  </a:cubicBezTo>
                  <a:cubicBezTo>
                    <a:pt x="18177" y="14775"/>
                    <a:pt x="18177" y="14775"/>
                    <a:pt x="18177" y="14775"/>
                  </a:cubicBezTo>
                  <a:cubicBezTo>
                    <a:pt x="18158" y="14775"/>
                    <a:pt x="18158" y="14775"/>
                    <a:pt x="18158" y="14811"/>
                  </a:cubicBezTo>
                  <a:close/>
                  <a:moveTo>
                    <a:pt x="18101" y="8822"/>
                  </a:moveTo>
                  <a:cubicBezTo>
                    <a:pt x="18063" y="8822"/>
                    <a:pt x="18082" y="8894"/>
                    <a:pt x="18044" y="8930"/>
                  </a:cubicBezTo>
                  <a:cubicBezTo>
                    <a:pt x="18025" y="8894"/>
                    <a:pt x="18025" y="8858"/>
                    <a:pt x="18006" y="8822"/>
                  </a:cubicBezTo>
                  <a:cubicBezTo>
                    <a:pt x="18006" y="8822"/>
                    <a:pt x="18006" y="8822"/>
                    <a:pt x="18025" y="8822"/>
                  </a:cubicBezTo>
                  <a:cubicBezTo>
                    <a:pt x="18044" y="8785"/>
                    <a:pt x="18044" y="8785"/>
                    <a:pt x="18063" y="8749"/>
                  </a:cubicBezTo>
                  <a:cubicBezTo>
                    <a:pt x="18082" y="8749"/>
                    <a:pt x="18101" y="8749"/>
                    <a:pt x="18120" y="8713"/>
                  </a:cubicBezTo>
                  <a:cubicBezTo>
                    <a:pt x="18139" y="8713"/>
                    <a:pt x="18158" y="8713"/>
                    <a:pt x="18158" y="8749"/>
                  </a:cubicBezTo>
                  <a:cubicBezTo>
                    <a:pt x="18158" y="8749"/>
                    <a:pt x="18158" y="8749"/>
                    <a:pt x="18177" y="8749"/>
                  </a:cubicBezTo>
                  <a:cubicBezTo>
                    <a:pt x="18158" y="8785"/>
                    <a:pt x="18139" y="8822"/>
                    <a:pt x="18120" y="8858"/>
                  </a:cubicBezTo>
                  <a:cubicBezTo>
                    <a:pt x="18120" y="8822"/>
                    <a:pt x="18120" y="8822"/>
                    <a:pt x="18101" y="8822"/>
                  </a:cubicBezTo>
                  <a:close/>
                  <a:moveTo>
                    <a:pt x="18366" y="14194"/>
                  </a:moveTo>
                  <a:cubicBezTo>
                    <a:pt x="18366" y="14158"/>
                    <a:pt x="18366" y="14158"/>
                    <a:pt x="18366" y="14158"/>
                  </a:cubicBezTo>
                  <a:cubicBezTo>
                    <a:pt x="18366" y="14158"/>
                    <a:pt x="18385" y="14158"/>
                    <a:pt x="18385" y="14158"/>
                  </a:cubicBezTo>
                  <a:cubicBezTo>
                    <a:pt x="18404" y="14158"/>
                    <a:pt x="18404" y="14158"/>
                    <a:pt x="18404" y="14158"/>
                  </a:cubicBezTo>
                  <a:cubicBezTo>
                    <a:pt x="18404" y="14158"/>
                    <a:pt x="18422" y="14194"/>
                    <a:pt x="18422" y="14194"/>
                  </a:cubicBezTo>
                  <a:cubicBezTo>
                    <a:pt x="18422" y="14194"/>
                    <a:pt x="18422" y="14194"/>
                    <a:pt x="18422" y="14194"/>
                  </a:cubicBezTo>
                  <a:cubicBezTo>
                    <a:pt x="18404" y="14267"/>
                    <a:pt x="18366" y="14231"/>
                    <a:pt x="18366" y="14194"/>
                  </a:cubicBezTo>
                  <a:close/>
                  <a:moveTo>
                    <a:pt x="18422" y="14811"/>
                  </a:moveTo>
                  <a:cubicBezTo>
                    <a:pt x="18385" y="14848"/>
                    <a:pt x="18328" y="14848"/>
                    <a:pt x="18290" y="14884"/>
                  </a:cubicBezTo>
                  <a:cubicBezTo>
                    <a:pt x="18271" y="14920"/>
                    <a:pt x="18252" y="14993"/>
                    <a:pt x="18195" y="14993"/>
                  </a:cubicBezTo>
                  <a:cubicBezTo>
                    <a:pt x="18214" y="14993"/>
                    <a:pt x="18214" y="14920"/>
                    <a:pt x="18214" y="14920"/>
                  </a:cubicBezTo>
                  <a:cubicBezTo>
                    <a:pt x="18233" y="14884"/>
                    <a:pt x="18252" y="14884"/>
                    <a:pt x="18271" y="14848"/>
                  </a:cubicBezTo>
                  <a:cubicBezTo>
                    <a:pt x="18290" y="14848"/>
                    <a:pt x="18290" y="14811"/>
                    <a:pt x="18309" y="14811"/>
                  </a:cubicBezTo>
                  <a:cubicBezTo>
                    <a:pt x="18347" y="14775"/>
                    <a:pt x="18385" y="14811"/>
                    <a:pt x="18422" y="14775"/>
                  </a:cubicBezTo>
                  <a:cubicBezTo>
                    <a:pt x="18422" y="14775"/>
                    <a:pt x="18422" y="14775"/>
                    <a:pt x="18422" y="14775"/>
                  </a:cubicBezTo>
                  <a:cubicBezTo>
                    <a:pt x="18422" y="14775"/>
                    <a:pt x="18422" y="14775"/>
                    <a:pt x="18422" y="14811"/>
                  </a:cubicBezTo>
                  <a:close/>
                  <a:moveTo>
                    <a:pt x="18006" y="13904"/>
                  </a:moveTo>
                  <a:cubicBezTo>
                    <a:pt x="18025" y="13940"/>
                    <a:pt x="18025" y="13940"/>
                    <a:pt x="18025" y="13940"/>
                  </a:cubicBezTo>
                  <a:cubicBezTo>
                    <a:pt x="18025" y="13940"/>
                    <a:pt x="18044" y="13940"/>
                    <a:pt x="18044" y="13940"/>
                  </a:cubicBezTo>
                  <a:cubicBezTo>
                    <a:pt x="18063" y="13940"/>
                    <a:pt x="18063" y="13904"/>
                    <a:pt x="18082" y="13904"/>
                  </a:cubicBezTo>
                  <a:cubicBezTo>
                    <a:pt x="18082" y="13904"/>
                    <a:pt x="18101" y="13904"/>
                    <a:pt x="18101" y="13904"/>
                  </a:cubicBezTo>
                  <a:cubicBezTo>
                    <a:pt x="18101" y="13904"/>
                    <a:pt x="18158" y="13868"/>
                    <a:pt x="18158" y="13868"/>
                  </a:cubicBezTo>
                  <a:cubicBezTo>
                    <a:pt x="18158" y="13868"/>
                    <a:pt x="18158" y="13868"/>
                    <a:pt x="18177" y="13868"/>
                  </a:cubicBezTo>
                  <a:cubicBezTo>
                    <a:pt x="18177" y="13868"/>
                    <a:pt x="18177" y="13868"/>
                    <a:pt x="18195" y="13868"/>
                  </a:cubicBezTo>
                  <a:cubicBezTo>
                    <a:pt x="18195" y="13904"/>
                    <a:pt x="18195" y="13904"/>
                    <a:pt x="18195" y="13904"/>
                  </a:cubicBezTo>
                  <a:cubicBezTo>
                    <a:pt x="18177" y="13904"/>
                    <a:pt x="18177" y="13904"/>
                    <a:pt x="18177" y="13904"/>
                  </a:cubicBezTo>
                  <a:cubicBezTo>
                    <a:pt x="18177" y="13904"/>
                    <a:pt x="18177" y="13904"/>
                    <a:pt x="18158" y="13904"/>
                  </a:cubicBezTo>
                  <a:cubicBezTo>
                    <a:pt x="18139" y="13940"/>
                    <a:pt x="18139" y="13940"/>
                    <a:pt x="18120" y="13976"/>
                  </a:cubicBezTo>
                  <a:cubicBezTo>
                    <a:pt x="18120" y="13976"/>
                    <a:pt x="18101" y="13976"/>
                    <a:pt x="18082" y="14013"/>
                  </a:cubicBezTo>
                  <a:cubicBezTo>
                    <a:pt x="18082" y="14013"/>
                    <a:pt x="18063" y="14013"/>
                    <a:pt x="18063" y="14013"/>
                  </a:cubicBezTo>
                  <a:cubicBezTo>
                    <a:pt x="18063" y="14013"/>
                    <a:pt x="18063" y="14013"/>
                    <a:pt x="18063" y="14013"/>
                  </a:cubicBezTo>
                  <a:cubicBezTo>
                    <a:pt x="18063" y="14013"/>
                    <a:pt x="18063" y="14013"/>
                    <a:pt x="18063" y="14013"/>
                  </a:cubicBezTo>
                  <a:cubicBezTo>
                    <a:pt x="18082" y="14049"/>
                    <a:pt x="18120" y="14122"/>
                    <a:pt x="18120" y="14158"/>
                  </a:cubicBezTo>
                  <a:cubicBezTo>
                    <a:pt x="18120" y="14231"/>
                    <a:pt x="18120" y="14267"/>
                    <a:pt x="18158" y="14267"/>
                  </a:cubicBezTo>
                  <a:cubicBezTo>
                    <a:pt x="18158" y="14303"/>
                    <a:pt x="18158" y="14303"/>
                    <a:pt x="18158" y="14303"/>
                  </a:cubicBezTo>
                  <a:cubicBezTo>
                    <a:pt x="18120" y="14303"/>
                    <a:pt x="18101" y="14303"/>
                    <a:pt x="18101" y="14376"/>
                  </a:cubicBezTo>
                  <a:cubicBezTo>
                    <a:pt x="18082" y="14376"/>
                    <a:pt x="18082" y="14339"/>
                    <a:pt x="18082" y="14339"/>
                  </a:cubicBezTo>
                  <a:cubicBezTo>
                    <a:pt x="18082" y="14303"/>
                    <a:pt x="18082" y="14303"/>
                    <a:pt x="18082" y="14267"/>
                  </a:cubicBezTo>
                  <a:cubicBezTo>
                    <a:pt x="18063" y="14231"/>
                    <a:pt x="18044" y="14231"/>
                    <a:pt x="18044" y="14194"/>
                  </a:cubicBezTo>
                  <a:cubicBezTo>
                    <a:pt x="18025" y="14158"/>
                    <a:pt x="18063" y="14158"/>
                    <a:pt x="18044" y="14122"/>
                  </a:cubicBezTo>
                  <a:cubicBezTo>
                    <a:pt x="18025" y="14122"/>
                    <a:pt x="18006" y="14122"/>
                    <a:pt x="18006" y="14122"/>
                  </a:cubicBezTo>
                  <a:cubicBezTo>
                    <a:pt x="18006" y="14158"/>
                    <a:pt x="18006" y="14194"/>
                    <a:pt x="18006" y="14231"/>
                  </a:cubicBezTo>
                  <a:cubicBezTo>
                    <a:pt x="18006" y="14231"/>
                    <a:pt x="18006" y="14267"/>
                    <a:pt x="18006" y="14303"/>
                  </a:cubicBezTo>
                  <a:cubicBezTo>
                    <a:pt x="18006" y="14303"/>
                    <a:pt x="18006" y="14339"/>
                    <a:pt x="18006" y="14339"/>
                  </a:cubicBezTo>
                  <a:cubicBezTo>
                    <a:pt x="18006" y="14376"/>
                    <a:pt x="18006" y="14376"/>
                    <a:pt x="17987" y="14412"/>
                  </a:cubicBezTo>
                  <a:cubicBezTo>
                    <a:pt x="18006" y="14412"/>
                    <a:pt x="18006" y="14412"/>
                    <a:pt x="18006" y="14448"/>
                  </a:cubicBezTo>
                  <a:cubicBezTo>
                    <a:pt x="17987" y="14448"/>
                    <a:pt x="17968" y="14448"/>
                    <a:pt x="17950" y="14448"/>
                  </a:cubicBezTo>
                  <a:cubicBezTo>
                    <a:pt x="17931" y="14448"/>
                    <a:pt x="17968" y="14267"/>
                    <a:pt x="17950" y="14194"/>
                  </a:cubicBezTo>
                  <a:cubicBezTo>
                    <a:pt x="17931" y="14194"/>
                    <a:pt x="17931" y="14194"/>
                    <a:pt x="17912" y="14194"/>
                  </a:cubicBezTo>
                  <a:cubicBezTo>
                    <a:pt x="17912" y="14158"/>
                    <a:pt x="17912" y="14158"/>
                    <a:pt x="17912" y="14122"/>
                  </a:cubicBezTo>
                  <a:cubicBezTo>
                    <a:pt x="17912" y="14085"/>
                    <a:pt x="17931" y="14049"/>
                    <a:pt x="17950" y="14013"/>
                  </a:cubicBezTo>
                  <a:cubicBezTo>
                    <a:pt x="17931" y="13976"/>
                    <a:pt x="17931" y="13976"/>
                    <a:pt x="17931" y="13940"/>
                  </a:cubicBezTo>
                  <a:cubicBezTo>
                    <a:pt x="17950" y="13904"/>
                    <a:pt x="17950" y="13904"/>
                    <a:pt x="17950" y="13868"/>
                  </a:cubicBezTo>
                  <a:cubicBezTo>
                    <a:pt x="17950" y="13868"/>
                    <a:pt x="17950" y="13868"/>
                    <a:pt x="17968" y="13868"/>
                  </a:cubicBezTo>
                  <a:cubicBezTo>
                    <a:pt x="17968" y="13795"/>
                    <a:pt x="17968" y="13722"/>
                    <a:pt x="18006" y="13686"/>
                  </a:cubicBezTo>
                  <a:cubicBezTo>
                    <a:pt x="18006" y="13686"/>
                    <a:pt x="18006" y="13686"/>
                    <a:pt x="18006" y="13686"/>
                  </a:cubicBezTo>
                  <a:cubicBezTo>
                    <a:pt x="18025" y="13686"/>
                    <a:pt x="18025" y="13650"/>
                    <a:pt x="18044" y="13650"/>
                  </a:cubicBezTo>
                  <a:cubicBezTo>
                    <a:pt x="18063" y="13613"/>
                    <a:pt x="18063" y="13650"/>
                    <a:pt x="18082" y="13686"/>
                  </a:cubicBezTo>
                  <a:cubicBezTo>
                    <a:pt x="18101" y="13686"/>
                    <a:pt x="18101" y="13686"/>
                    <a:pt x="18120" y="13686"/>
                  </a:cubicBezTo>
                  <a:cubicBezTo>
                    <a:pt x="18139" y="13686"/>
                    <a:pt x="18139" y="13686"/>
                    <a:pt x="18158" y="13686"/>
                  </a:cubicBezTo>
                  <a:cubicBezTo>
                    <a:pt x="18158" y="13686"/>
                    <a:pt x="18158" y="13686"/>
                    <a:pt x="18177" y="13686"/>
                  </a:cubicBezTo>
                  <a:cubicBezTo>
                    <a:pt x="18214" y="13650"/>
                    <a:pt x="18233" y="13722"/>
                    <a:pt x="18271" y="13650"/>
                  </a:cubicBezTo>
                  <a:cubicBezTo>
                    <a:pt x="18271" y="13650"/>
                    <a:pt x="18271" y="13650"/>
                    <a:pt x="18271" y="13613"/>
                  </a:cubicBezTo>
                  <a:cubicBezTo>
                    <a:pt x="18271" y="13613"/>
                    <a:pt x="18290" y="13577"/>
                    <a:pt x="18290" y="13577"/>
                  </a:cubicBezTo>
                  <a:cubicBezTo>
                    <a:pt x="18290" y="13613"/>
                    <a:pt x="18290" y="13650"/>
                    <a:pt x="18271" y="13686"/>
                  </a:cubicBezTo>
                  <a:cubicBezTo>
                    <a:pt x="18233" y="13795"/>
                    <a:pt x="18195" y="13722"/>
                    <a:pt x="18120" y="13722"/>
                  </a:cubicBezTo>
                  <a:cubicBezTo>
                    <a:pt x="18044" y="13722"/>
                    <a:pt x="18006" y="13686"/>
                    <a:pt x="17987" y="13795"/>
                  </a:cubicBezTo>
                  <a:cubicBezTo>
                    <a:pt x="17987" y="13795"/>
                    <a:pt x="17968" y="13831"/>
                    <a:pt x="17987" y="13868"/>
                  </a:cubicBezTo>
                  <a:cubicBezTo>
                    <a:pt x="17987" y="13904"/>
                    <a:pt x="18006" y="13904"/>
                    <a:pt x="18006" y="13904"/>
                  </a:cubicBezTo>
                  <a:close/>
                  <a:moveTo>
                    <a:pt x="17855" y="14848"/>
                  </a:moveTo>
                  <a:cubicBezTo>
                    <a:pt x="17836" y="14848"/>
                    <a:pt x="17817" y="14884"/>
                    <a:pt x="17779" y="14848"/>
                  </a:cubicBezTo>
                  <a:cubicBezTo>
                    <a:pt x="17779" y="14811"/>
                    <a:pt x="17779" y="14811"/>
                    <a:pt x="17779" y="14811"/>
                  </a:cubicBezTo>
                  <a:cubicBezTo>
                    <a:pt x="17798" y="14811"/>
                    <a:pt x="17798" y="14775"/>
                    <a:pt x="17798" y="14775"/>
                  </a:cubicBezTo>
                  <a:cubicBezTo>
                    <a:pt x="17817" y="14775"/>
                    <a:pt x="17817" y="14775"/>
                    <a:pt x="17817" y="14775"/>
                  </a:cubicBezTo>
                  <a:cubicBezTo>
                    <a:pt x="17836" y="14811"/>
                    <a:pt x="17836" y="14848"/>
                    <a:pt x="17874" y="14811"/>
                  </a:cubicBezTo>
                  <a:cubicBezTo>
                    <a:pt x="17874" y="14811"/>
                    <a:pt x="17874" y="14775"/>
                    <a:pt x="17874" y="14775"/>
                  </a:cubicBezTo>
                  <a:cubicBezTo>
                    <a:pt x="17855" y="14775"/>
                    <a:pt x="17855" y="14775"/>
                    <a:pt x="17855" y="14775"/>
                  </a:cubicBezTo>
                  <a:cubicBezTo>
                    <a:pt x="17855" y="14775"/>
                    <a:pt x="17836" y="14775"/>
                    <a:pt x="17836" y="14739"/>
                  </a:cubicBezTo>
                  <a:cubicBezTo>
                    <a:pt x="17855" y="14739"/>
                    <a:pt x="17855" y="14739"/>
                    <a:pt x="17855" y="14739"/>
                  </a:cubicBezTo>
                  <a:cubicBezTo>
                    <a:pt x="17874" y="14739"/>
                    <a:pt x="17874" y="14739"/>
                    <a:pt x="17874" y="14775"/>
                  </a:cubicBezTo>
                  <a:cubicBezTo>
                    <a:pt x="17874" y="14739"/>
                    <a:pt x="17893" y="14739"/>
                    <a:pt x="17893" y="14775"/>
                  </a:cubicBezTo>
                  <a:cubicBezTo>
                    <a:pt x="17893" y="14775"/>
                    <a:pt x="17893" y="14775"/>
                    <a:pt x="17893" y="14775"/>
                  </a:cubicBezTo>
                  <a:cubicBezTo>
                    <a:pt x="17893" y="14775"/>
                    <a:pt x="17893" y="14775"/>
                    <a:pt x="17912" y="14775"/>
                  </a:cubicBezTo>
                  <a:cubicBezTo>
                    <a:pt x="17912" y="14775"/>
                    <a:pt x="17912" y="14775"/>
                    <a:pt x="17912" y="14775"/>
                  </a:cubicBezTo>
                  <a:cubicBezTo>
                    <a:pt x="17912" y="14775"/>
                    <a:pt x="17912" y="14775"/>
                    <a:pt x="17912" y="14811"/>
                  </a:cubicBezTo>
                  <a:cubicBezTo>
                    <a:pt x="17931" y="14811"/>
                    <a:pt x="17931" y="14811"/>
                    <a:pt x="17931" y="14811"/>
                  </a:cubicBezTo>
                  <a:cubicBezTo>
                    <a:pt x="17931" y="14811"/>
                    <a:pt x="17931" y="14811"/>
                    <a:pt x="17931" y="14811"/>
                  </a:cubicBezTo>
                  <a:cubicBezTo>
                    <a:pt x="17912" y="14811"/>
                    <a:pt x="17912" y="14811"/>
                    <a:pt x="17912" y="14811"/>
                  </a:cubicBezTo>
                  <a:cubicBezTo>
                    <a:pt x="17893" y="14811"/>
                    <a:pt x="17893" y="14848"/>
                    <a:pt x="17874" y="14811"/>
                  </a:cubicBezTo>
                  <a:cubicBezTo>
                    <a:pt x="17874" y="14811"/>
                    <a:pt x="17874" y="14811"/>
                    <a:pt x="17874" y="14811"/>
                  </a:cubicBezTo>
                  <a:cubicBezTo>
                    <a:pt x="17874" y="14811"/>
                    <a:pt x="17874" y="14811"/>
                    <a:pt x="17874" y="14811"/>
                  </a:cubicBezTo>
                  <a:cubicBezTo>
                    <a:pt x="17874" y="14811"/>
                    <a:pt x="17874" y="14811"/>
                    <a:pt x="17874" y="14811"/>
                  </a:cubicBezTo>
                  <a:cubicBezTo>
                    <a:pt x="17874" y="14811"/>
                    <a:pt x="17874" y="14811"/>
                    <a:pt x="17855" y="14848"/>
                  </a:cubicBezTo>
                  <a:close/>
                  <a:moveTo>
                    <a:pt x="17685" y="14739"/>
                  </a:moveTo>
                  <a:cubicBezTo>
                    <a:pt x="17685" y="14775"/>
                    <a:pt x="17704" y="14775"/>
                    <a:pt x="17704" y="14775"/>
                  </a:cubicBezTo>
                  <a:cubicBezTo>
                    <a:pt x="17704" y="14775"/>
                    <a:pt x="17704" y="14775"/>
                    <a:pt x="17704" y="14775"/>
                  </a:cubicBezTo>
                  <a:cubicBezTo>
                    <a:pt x="17704" y="14775"/>
                    <a:pt x="17685" y="14775"/>
                    <a:pt x="17685" y="14811"/>
                  </a:cubicBezTo>
                  <a:cubicBezTo>
                    <a:pt x="17666" y="14811"/>
                    <a:pt x="17647" y="14775"/>
                    <a:pt x="17647" y="14775"/>
                  </a:cubicBezTo>
                  <a:cubicBezTo>
                    <a:pt x="17647" y="14775"/>
                    <a:pt x="17647" y="14775"/>
                    <a:pt x="17647" y="14775"/>
                  </a:cubicBezTo>
                  <a:cubicBezTo>
                    <a:pt x="17666" y="14775"/>
                    <a:pt x="17666" y="14739"/>
                    <a:pt x="17685" y="14739"/>
                  </a:cubicBezTo>
                  <a:close/>
                  <a:moveTo>
                    <a:pt x="17666" y="13214"/>
                  </a:moveTo>
                  <a:cubicBezTo>
                    <a:pt x="17685" y="13214"/>
                    <a:pt x="17685" y="13214"/>
                    <a:pt x="17685" y="13214"/>
                  </a:cubicBezTo>
                  <a:cubicBezTo>
                    <a:pt x="17685" y="13214"/>
                    <a:pt x="17685" y="13250"/>
                    <a:pt x="17685" y="13250"/>
                  </a:cubicBezTo>
                  <a:cubicBezTo>
                    <a:pt x="17666" y="13287"/>
                    <a:pt x="17666" y="13287"/>
                    <a:pt x="17647" y="13287"/>
                  </a:cubicBezTo>
                  <a:cubicBezTo>
                    <a:pt x="17647" y="13287"/>
                    <a:pt x="17628" y="13287"/>
                    <a:pt x="17628" y="13287"/>
                  </a:cubicBezTo>
                  <a:cubicBezTo>
                    <a:pt x="17628" y="13250"/>
                    <a:pt x="17628" y="13250"/>
                    <a:pt x="17628" y="13250"/>
                  </a:cubicBezTo>
                  <a:cubicBezTo>
                    <a:pt x="17647" y="13214"/>
                    <a:pt x="17647" y="13214"/>
                    <a:pt x="17666" y="13178"/>
                  </a:cubicBezTo>
                  <a:cubicBezTo>
                    <a:pt x="17666" y="13178"/>
                    <a:pt x="17666" y="13178"/>
                    <a:pt x="17666" y="13214"/>
                  </a:cubicBezTo>
                  <a:close/>
                  <a:moveTo>
                    <a:pt x="17382" y="11508"/>
                  </a:moveTo>
                  <a:cubicBezTo>
                    <a:pt x="17401" y="11544"/>
                    <a:pt x="17420" y="11544"/>
                    <a:pt x="17439" y="11544"/>
                  </a:cubicBezTo>
                  <a:cubicBezTo>
                    <a:pt x="17439" y="11544"/>
                    <a:pt x="17439" y="11544"/>
                    <a:pt x="17439" y="11581"/>
                  </a:cubicBezTo>
                  <a:cubicBezTo>
                    <a:pt x="17439" y="11617"/>
                    <a:pt x="17401" y="11653"/>
                    <a:pt x="17382" y="11653"/>
                  </a:cubicBezTo>
                  <a:cubicBezTo>
                    <a:pt x="17382" y="11617"/>
                    <a:pt x="17382" y="11581"/>
                    <a:pt x="17382" y="11508"/>
                  </a:cubicBezTo>
                  <a:close/>
                  <a:moveTo>
                    <a:pt x="17439" y="11835"/>
                  </a:moveTo>
                  <a:cubicBezTo>
                    <a:pt x="17439" y="11835"/>
                    <a:pt x="17420" y="11798"/>
                    <a:pt x="17401" y="11762"/>
                  </a:cubicBezTo>
                  <a:cubicBezTo>
                    <a:pt x="17401" y="11762"/>
                    <a:pt x="17420" y="11762"/>
                    <a:pt x="17420" y="11762"/>
                  </a:cubicBezTo>
                  <a:cubicBezTo>
                    <a:pt x="17439" y="11726"/>
                    <a:pt x="17439" y="11689"/>
                    <a:pt x="17439" y="11617"/>
                  </a:cubicBezTo>
                  <a:cubicBezTo>
                    <a:pt x="17458" y="11617"/>
                    <a:pt x="17458" y="11617"/>
                    <a:pt x="17458" y="11617"/>
                  </a:cubicBezTo>
                  <a:cubicBezTo>
                    <a:pt x="17458" y="11617"/>
                    <a:pt x="17458" y="11617"/>
                    <a:pt x="17477" y="11617"/>
                  </a:cubicBezTo>
                  <a:cubicBezTo>
                    <a:pt x="17477" y="11689"/>
                    <a:pt x="17439" y="11726"/>
                    <a:pt x="17458" y="11798"/>
                  </a:cubicBezTo>
                  <a:cubicBezTo>
                    <a:pt x="17458" y="11835"/>
                    <a:pt x="17458" y="11835"/>
                    <a:pt x="17439" y="11835"/>
                  </a:cubicBezTo>
                  <a:close/>
                  <a:moveTo>
                    <a:pt x="17344" y="11326"/>
                  </a:moveTo>
                  <a:cubicBezTo>
                    <a:pt x="17363" y="11363"/>
                    <a:pt x="17344" y="11435"/>
                    <a:pt x="17325" y="11472"/>
                  </a:cubicBezTo>
                  <a:cubicBezTo>
                    <a:pt x="17306" y="11435"/>
                    <a:pt x="17306" y="11363"/>
                    <a:pt x="17288" y="11326"/>
                  </a:cubicBezTo>
                  <a:cubicBezTo>
                    <a:pt x="17288" y="11326"/>
                    <a:pt x="17288" y="11326"/>
                    <a:pt x="17288" y="11326"/>
                  </a:cubicBezTo>
                  <a:cubicBezTo>
                    <a:pt x="17288" y="11326"/>
                    <a:pt x="17306" y="11326"/>
                    <a:pt x="17306" y="11326"/>
                  </a:cubicBezTo>
                  <a:cubicBezTo>
                    <a:pt x="17325" y="11326"/>
                    <a:pt x="17344" y="11326"/>
                    <a:pt x="17344" y="11326"/>
                  </a:cubicBezTo>
                  <a:close/>
                  <a:moveTo>
                    <a:pt x="17325" y="10165"/>
                  </a:moveTo>
                  <a:cubicBezTo>
                    <a:pt x="17325" y="10201"/>
                    <a:pt x="17325" y="10274"/>
                    <a:pt x="17306" y="10274"/>
                  </a:cubicBezTo>
                  <a:cubicBezTo>
                    <a:pt x="17288" y="10237"/>
                    <a:pt x="17269" y="10201"/>
                    <a:pt x="17269" y="10128"/>
                  </a:cubicBezTo>
                  <a:cubicBezTo>
                    <a:pt x="17250" y="10092"/>
                    <a:pt x="17306" y="9911"/>
                    <a:pt x="17325" y="9911"/>
                  </a:cubicBezTo>
                  <a:cubicBezTo>
                    <a:pt x="17344" y="9874"/>
                    <a:pt x="17344" y="9874"/>
                    <a:pt x="17363" y="9874"/>
                  </a:cubicBezTo>
                  <a:cubicBezTo>
                    <a:pt x="17363" y="9874"/>
                    <a:pt x="17363" y="9874"/>
                    <a:pt x="17382" y="9911"/>
                  </a:cubicBezTo>
                  <a:cubicBezTo>
                    <a:pt x="17363" y="9947"/>
                    <a:pt x="17363" y="10019"/>
                    <a:pt x="17344" y="10092"/>
                  </a:cubicBezTo>
                  <a:cubicBezTo>
                    <a:pt x="17344" y="10128"/>
                    <a:pt x="17325" y="10165"/>
                    <a:pt x="17325" y="10165"/>
                  </a:cubicBezTo>
                  <a:close/>
                  <a:moveTo>
                    <a:pt x="17496" y="11363"/>
                  </a:moveTo>
                  <a:cubicBezTo>
                    <a:pt x="17477" y="11363"/>
                    <a:pt x="17477" y="11363"/>
                    <a:pt x="17458" y="11363"/>
                  </a:cubicBezTo>
                  <a:cubicBezTo>
                    <a:pt x="17458" y="11326"/>
                    <a:pt x="17439" y="11254"/>
                    <a:pt x="17420" y="11254"/>
                  </a:cubicBezTo>
                  <a:cubicBezTo>
                    <a:pt x="17420" y="11254"/>
                    <a:pt x="17420" y="11254"/>
                    <a:pt x="17401" y="11254"/>
                  </a:cubicBezTo>
                  <a:cubicBezTo>
                    <a:pt x="17420" y="11290"/>
                    <a:pt x="17420" y="11290"/>
                    <a:pt x="17420" y="11326"/>
                  </a:cubicBezTo>
                  <a:cubicBezTo>
                    <a:pt x="17420" y="11326"/>
                    <a:pt x="17420" y="11326"/>
                    <a:pt x="17420" y="11326"/>
                  </a:cubicBezTo>
                  <a:cubicBezTo>
                    <a:pt x="17420" y="11326"/>
                    <a:pt x="17420" y="11326"/>
                    <a:pt x="17420" y="11326"/>
                  </a:cubicBezTo>
                  <a:cubicBezTo>
                    <a:pt x="17401" y="11290"/>
                    <a:pt x="17382" y="11254"/>
                    <a:pt x="17363" y="11254"/>
                  </a:cubicBezTo>
                  <a:cubicBezTo>
                    <a:pt x="17344" y="11254"/>
                    <a:pt x="17344" y="11290"/>
                    <a:pt x="17325" y="11290"/>
                  </a:cubicBezTo>
                  <a:cubicBezTo>
                    <a:pt x="17325" y="11254"/>
                    <a:pt x="17306" y="11254"/>
                    <a:pt x="17306" y="11217"/>
                  </a:cubicBezTo>
                  <a:cubicBezTo>
                    <a:pt x="17306" y="11217"/>
                    <a:pt x="17306" y="11217"/>
                    <a:pt x="17306" y="11181"/>
                  </a:cubicBezTo>
                  <a:cubicBezTo>
                    <a:pt x="17325" y="11217"/>
                    <a:pt x="17325" y="11217"/>
                    <a:pt x="17344" y="11217"/>
                  </a:cubicBezTo>
                  <a:cubicBezTo>
                    <a:pt x="17344" y="11217"/>
                    <a:pt x="17344" y="11217"/>
                    <a:pt x="17344" y="11217"/>
                  </a:cubicBezTo>
                  <a:cubicBezTo>
                    <a:pt x="17344" y="11217"/>
                    <a:pt x="17344" y="11181"/>
                    <a:pt x="17344" y="11181"/>
                  </a:cubicBezTo>
                  <a:cubicBezTo>
                    <a:pt x="17325" y="11181"/>
                    <a:pt x="17306" y="11145"/>
                    <a:pt x="17288" y="11145"/>
                  </a:cubicBezTo>
                  <a:cubicBezTo>
                    <a:pt x="17288" y="11145"/>
                    <a:pt x="17288" y="11181"/>
                    <a:pt x="17288" y="11181"/>
                  </a:cubicBezTo>
                  <a:cubicBezTo>
                    <a:pt x="17231" y="11109"/>
                    <a:pt x="17269" y="11036"/>
                    <a:pt x="17250" y="10963"/>
                  </a:cubicBezTo>
                  <a:cubicBezTo>
                    <a:pt x="17250" y="10963"/>
                    <a:pt x="17250" y="10963"/>
                    <a:pt x="17250" y="10963"/>
                  </a:cubicBezTo>
                  <a:cubicBezTo>
                    <a:pt x="17250" y="10963"/>
                    <a:pt x="17250" y="10963"/>
                    <a:pt x="17250" y="10963"/>
                  </a:cubicBezTo>
                  <a:cubicBezTo>
                    <a:pt x="17269" y="10963"/>
                    <a:pt x="17269" y="11000"/>
                    <a:pt x="17288" y="11000"/>
                  </a:cubicBezTo>
                  <a:cubicBezTo>
                    <a:pt x="17288" y="10891"/>
                    <a:pt x="17269" y="10746"/>
                    <a:pt x="17306" y="10673"/>
                  </a:cubicBezTo>
                  <a:cubicBezTo>
                    <a:pt x="17344" y="10709"/>
                    <a:pt x="17344" y="10709"/>
                    <a:pt x="17363" y="10709"/>
                  </a:cubicBezTo>
                  <a:cubicBezTo>
                    <a:pt x="17382" y="10746"/>
                    <a:pt x="17382" y="10709"/>
                    <a:pt x="17401" y="10709"/>
                  </a:cubicBezTo>
                  <a:cubicBezTo>
                    <a:pt x="17401" y="10709"/>
                    <a:pt x="17401" y="10709"/>
                    <a:pt x="17401" y="10746"/>
                  </a:cubicBezTo>
                  <a:cubicBezTo>
                    <a:pt x="17382" y="10818"/>
                    <a:pt x="17401" y="10818"/>
                    <a:pt x="17420" y="10854"/>
                  </a:cubicBezTo>
                  <a:cubicBezTo>
                    <a:pt x="17401" y="10963"/>
                    <a:pt x="17382" y="10963"/>
                    <a:pt x="17344" y="11000"/>
                  </a:cubicBezTo>
                  <a:cubicBezTo>
                    <a:pt x="17344" y="11036"/>
                    <a:pt x="17344" y="11072"/>
                    <a:pt x="17344" y="11109"/>
                  </a:cubicBezTo>
                  <a:cubicBezTo>
                    <a:pt x="17363" y="11145"/>
                    <a:pt x="17363" y="11254"/>
                    <a:pt x="17401" y="11254"/>
                  </a:cubicBezTo>
                  <a:cubicBezTo>
                    <a:pt x="17401" y="11217"/>
                    <a:pt x="17401" y="11217"/>
                    <a:pt x="17420" y="11217"/>
                  </a:cubicBezTo>
                  <a:cubicBezTo>
                    <a:pt x="17420" y="11217"/>
                    <a:pt x="17420" y="11217"/>
                    <a:pt x="17439" y="11217"/>
                  </a:cubicBezTo>
                  <a:cubicBezTo>
                    <a:pt x="17439" y="11217"/>
                    <a:pt x="17439" y="11254"/>
                    <a:pt x="17458" y="11290"/>
                  </a:cubicBezTo>
                  <a:cubicBezTo>
                    <a:pt x="17458" y="11290"/>
                    <a:pt x="17458" y="11290"/>
                    <a:pt x="17458" y="11290"/>
                  </a:cubicBezTo>
                  <a:cubicBezTo>
                    <a:pt x="17458" y="11254"/>
                    <a:pt x="17477" y="11254"/>
                    <a:pt x="17477" y="11254"/>
                  </a:cubicBezTo>
                  <a:cubicBezTo>
                    <a:pt x="17477" y="11254"/>
                    <a:pt x="17496" y="11254"/>
                    <a:pt x="17496" y="11254"/>
                  </a:cubicBezTo>
                  <a:cubicBezTo>
                    <a:pt x="17496" y="11254"/>
                    <a:pt x="17496" y="11254"/>
                    <a:pt x="17496" y="11254"/>
                  </a:cubicBezTo>
                  <a:cubicBezTo>
                    <a:pt x="17496" y="11254"/>
                    <a:pt x="17496" y="11290"/>
                    <a:pt x="17496" y="11290"/>
                  </a:cubicBezTo>
                  <a:cubicBezTo>
                    <a:pt x="17496" y="11290"/>
                    <a:pt x="17477" y="11290"/>
                    <a:pt x="17477" y="11290"/>
                  </a:cubicBezTo>
                  <a:cubicBezTo>
                    <a:pt x="17477" y="11326"/>
                    <a:pt x="17496" y="11363"/>
                    <a:pt x="17496" y="11363"/>
                  </a:cubicBezTo>
                  <a:cubicBezTo>
                    <a:pt x="17496" y="11363"/>
                    <a:pt x="17496" y="11363"/>
                    <a:pt x="17496" y="11363"/>
                  </a:cubicBezTo>
                  <a:close/>
                  <a:moveTo>
                    <a:pt x="17533" y="11435"/>
                  </a:moveTo>
                  <a:cubicBezTo>
                    <a:pt x="17533" y="11435"/>
                    <a:pt x="17552" y="11435"/>
                    <a:pt x="17571" y="11435"/>
                  </a:cubicBezTo>
                  <a:cubicBezTo>
                    <a:pt x="17571" y="11435"/>
                    <a:pt x="17571" y="11435"/>
                    <a:pt x="17590" y="11435"/>
                  </a:cubicBezTo>
                  <a:cubicBezTo>
                    <a:pt x="17590" y="11472"/>
                    <a:pt x="17590" y="11544"/>
                    <a:pt x="17609" y="11581"/>
                  </a:cubicBezTo>
                  <a:cubicBezTo>
                    <a:pt x="17609" y="11581"/>
                    <a:pt x="17609" y="11581"/>
                    <a:pt x="17590" y="11581"/>
                  </a:cubicBezTo>
                  <a:cubicBezTo>
                    <a:pt x="17590" y="11581"/>
                    <a:pt x="17590" y="11581"/>
                    <a:pt x="17590" y="11581"/>
                  </a:cubicBezTo>
                  <a:cubicBezTo>
                    <a:pt x="17590" y="11581"/>
                    <a:pt x="17571" y="11581"/>
                    <a:pt x="17571" y="11544"/>
                  </a:cubicBezTo>
                  <a:cubicBezTo>
                    <a:pt x="17571" y="11544"/>
                    <a:pt x="17571" y="11508"/>
                    <a:pt x="17571" y="11508"/>
                  </a:cubicBezTo>
                  <a:cubicBezTo>
                    <a:pt x="17552" y="11508"/>
                    <a:pt x="17533" y="11472"/>
                    <a:pt x="17533" y="11435"/>
                  </a:cubicBezTo>
                  <a:close/>
                  <a:moveTo>
                    <a:pt x="17666" y="12052"/>
                  </a:moveTo>
                  <a:cubicBezTo>
                    <a:pt x="17647" y="12089"/>
                    <a:pt x="17647" y="12089"/>
                    <a:pt x="17647" y="12125"/>
                  </a:cubicBezTo>
                  <a:cubicBezTo>
                    <a:pt x="17647" y="12125"/>
                    <a:pt x="17628" y="12125"/>
                    <a:pt x="17628" y="12125"/>
                  </a:cubicBezTo>
                  <a:cubicBezTo>
                    <a:pt x="17628" y="12089"/>
                    <a:pt x="17628" y="12052"/>
                    <a:pt x="17609" y="12052"/>
                  </a:cubicBezTo>
                  <a:cubicBezTo>
                    <a:pt x="17609" y="12089"/>
                    <a:pt x="17609" y="12089"/>
                    <a:pt x="17590" y="12125"/>
                  </a:cubicBezTo>
                  <a:cubicBezTo>
                    <a:pt x="17590" y="12161"/>
                    <a:pt x="17628" y="12198"/>
                    <a:pt x="17590" y="12270"/>
                  </a:cubicBezTo>
                  <a:cubicBezTo>
                    <a:pt x="17590" y="12270"/>
                    <a:pt x="17590" y="12270"/>
                    <a:pt x="17590" y="12270"/>
                  </a:cubicBezTo>
                  <a:cubicBezTo>
                    <a:pt x="17590" y="12234"/>
                    <a:pt x="17590" y="12234"/>
                    <a:pt x="17571" y="12234"/>
                  </a:cubicBezTo>
                  <a:cubicBezTo>
                    <a:pt x="17590" y="12234"/>
                    <a:pt x="17590" y="12198"/>
                    <a:pt x="17590" y="12198"/>
                  </a:cubicBezTo>
                  <a:cubicBezTo>
                    <a:pt x="17571" y="12198"/>
                    <a:pt x="17571" y="12198"/>
                    <a:pt x="17571" y="12198"/>
                  </a:cubicBezTo>
                  <a:cubicBezTo>
                    <a:pt x="17571" y="12198"/>
                    <a:pt x="17571" y="12198"/>
                    <a:pt x="17571" y="12234"/>
                  </a:cubicBezTo>
                  <a:cubicBezTo>
                    <a:pt x="17533" y="12234"/>
                    <a:pt x="17515" y="12161"/>
                    <a:pt x="17515" y="12125"/>
                  </a:cubicBezTo>
                  <a:cubicBezTo>
                    <a:pt x="17496" y="12089"/>
                    <a:pt x="17533" y="12052"/>
                    <a:pt x="17496" y="12016"/>
                  </a:cubicBezTo>
                  <a:cubicBezTo>
                    <a:pt x="17496" y="11980"/>
                    <a:pt x="17477" y="11980"/>
                    <a:pt x="17477" y="11980"/>
                  </a:cubicBezTo>
                  <a:cubicBezTo>
                    <a:pt x="17458" y="12016"/>
                    <a:pt x="17458" y="12016"/>
                    <a:pt x="17439" y="12016"/>
                  </a:cubicBezTo>
                  <a:cubicBezTo>
                    <a:pt x="17439" y="12016"/>
                    <a:pt x="17439" y="12016"/>
                    <a:pt x="17439" y="12016"/>
                  </a:cubicBezTo>
                  <a:cubicBezTo>
                    <a:pt x="17439" y="11980"/>
                    <a:pt x="17439" y="11980"/>
                    <a:pt x="17439" y="11980"/>
                  </a:cubicBezTo>
                  <a:cubicBezTo>
                    <a:pt x="17420" y="11980"/>
                    <a:pt x="17401" y="12052"/>
                    <a:pt x="17401" y="12089"/>
                  </a:cubicBezTo>
                  <a:cubicBezTo>
                    <a:pt x="17382" y="12089"/>
                    <a:pt x="17382" y="12089"/>
                    <a:pt x="17382" y="12089"/>
                  </a:cubicBezTo>
                  <a:cubicBezTo>
                    <a:pt x="17382" y="12089"/>
                    <a:pt x="17382" y="12089"/>
                    <a:pt x="17382" y="12089"/>
                  </a:cubicBezTo>
                  <a:cubicBezTo>
                    <a:pt x="17382" y="12052"/>
                    <a:pt x="17382" y="11980"/>
                    <a:pt x="17401" y="11980"/>
                  </a:cubicBezTo>
                  <a:cubicBezTo>
                    <a:pt x="17420" y="11980"/>
                    <a:pt x="17420" y="11980"/>
                    <a:pt x="17439" y="11944"/>
                  </a:cubicBezTo>
                  <a:cubicBezTo>
                    <a:pt x="17439" y="11907"/>
                    <a:pt x="17458" y="11907"/>
                    <a:pt x="17477" y="11907"/>
                  </a:cubicBezTo>
                  <a:cubicBezTo>
                    <a:pt x="17496" y="11907"/>
                    <a:pt x="17496" y="11944"/>
                    <a:pt x="17496" y="11944"/>
                  </a:cubicBezTo>
                  <a:cubicBezTo>
                    <a:pt x="17496" y="11944"/>
                    <a:pt x="17515" y="11944"/>
                    <a:pt x="17515" y="11944"/>
                  </a:cubicBezTo>
                  <a:cubicBezTo>
                    <a:pt x="17515" y="11907"/>
                    <a:pt x="17533" y="11907"/>
                    <a:pt x="17533" y="11907"/>
                  </a:cubicBezTo>
                  <a:cubicBezTo>
                    <a:pt x="17552" y="11907"/>
                    <a:pt x="17552" y="11907"/>
                    <a:pt x="17552" y="11907"/>
                  </a:cubicBezTo>
                  <a:cubicBezTo>
                    <a:pt x="17552" y="11871"/>
                    <a:pt x="17552" y="11871"/>
                    <a:pt x="17571" y="11835"/>
                  </a:cubicBezTo>
                  <a:cubicBezTo>
                    <a:pt x="17571" y="11871"/>
                    <a:pt x="17571" y="11871"/>
                    <a:pt x="17571" y="11871"/>
                  </a:cubicBezTo>
                  <a:cubicBezTo>
                    <a:pt x="17571" y="11871"/>
                    <a:pt x="17571" y="11871"/>
                    <a:pt x="17571" y="11871"/>
                  </a:cubicBezTo>
                  <a:cubicBezTo>
                    <a:pt x="17590" y="11835"/>
                    <a:pt x="17590" y="11871"/>
                    <a:pt x="17609" y="11835"/>
                  </a:cubicBezTo>
                  <a:cubicBezTo>
                    <a:pt x="17609" y="11835"/>
                    <a:pt x="17590" y="11798"/>
                    <a:pt x="17590" y="11762"/>
                  </a:cubicBezTo>
                  <a:cubicBezTo>
                    <a:pt x="17590" y="11762"/>
                    <a:pt x="17609" y="11762"/>
                    <a:pt x="17609" y="11762"/>
                  </a:cubicBezTo>
                  <a:cubicBezTo>
                    <a:pt x="17628" y="11798"/>
                    <a:pt x="17647" y="11835"/>
                    <a:pt x="17628" y="11907"/>
                  </a:cubicBezTo>
                  <a:cubicBezTo>
                    <a:pt x="17628" y="11907"/>
                    <a:pt x="17628" y="11907"/>
                    <a:pt x="17628" y="11907"/>
                  </a:cubicBezTo>
                  <a:cubicBezTo>
                    <a:pt x="17647" y="11907"/>
                    <a:pt x="17647" y="11907"/>
                    <a:pt x="17647" y="11907"/>
                  </a:cubicBezTo>
                  <a:cubicBezTo>
                    <a:pt x="17647" y="11907"/>
                    <a:pt x="17647" y="11907"/>
                    <a:pt x="17666" y="11944"/>
                  </a:cubicBezTo>
                  <a:cubicBezTo>
                    <a:pt x="17647" y="11980"/>
                    <a:pt x="17666" y="12016"/>
                    <a:pt x="17666" y="12052"/>
                  </a:cubicBezTo>
                  <a:close/>
                  <a:moveTo>
                    <a:pt x="17723" y="13287"/>
                  </a:moveTo>
                  <a:cubicBezTo>
                    <a:pt x="17760" y="13287"/>
                    <a:pt x="17817" y="13287"/>
                    <a:pt x="17836" y="13287"/>
                  </a:cubicBezTo>
                  <a:cubicBezTo>
                    <a:pt x="17836" y="13323"/>
                    <a:pt x="17836" y="13323"/>
                    <a:pt x="17836" y="13359"/>
                  </a:cubicBezTo>
                  <a:cubicBezTo>
                    <a:pt x="17836" y="13359"/>
                    <a:pt x="17836" y="13359"/>
                    <a:pt x="17836" y="13359"/>
                  </a:cubicBezTo>
                  <a:cubicBezTo>
                    <a:pt x="17836" y="13359"/>
                    <a:pt x="17817" y="13359"/>
                    <a:pt x="17817" y="13359"/>
                  </a:cubicBezTo>
                  <a:cubicBezTo>
                    <a:pt x="17817" y="13359"/>
                    <a:pt x="17817" y="13396"/>
                    <a:pt x="17817" y="13396"/>
                  </a:cubicBezTo>
                  <a:cubicBezTo>
                    <a:pt x="17836" y="13432"/>
                    <a:pt x="17855" y="13468"/>
                    <a:pt x="17855" y="13505"/>
                  </a:cubicBezTo>
                  <a:cubicBezTo>
                    <a:pt x="17855" y="13505"/>
                    <a:pt x="17836" y="13541"/>
                    <a:pt x="17855" y="13541"/>
                  </a:cubicBezTo>
                  <a:cubicBezTo>
                    <a:pt x="17855" y="13541"/>
                    <a:pt x="17912" y="13650"/>
                    <a:pt x="17912" y="13686"/>
                  </a:cubicBezTo>
                  <a:cubicBezTo>
                    <a:pt x="17912" y="13686"/>
                    <a:pt x="17912" y="13686"/>
                    <a:pt x="17912" y="13686"/>
                  </a:cubicBezTo>
                  <a:cubicBezTo>
                    <a:pt x="17893" y="13686"/>
                    <a:pt x="17874" y="13686"/>
                    <a:pt x="17855" y="13686"/>
                  </a:cubicBezTo>
                  <a:cubicBezTo>
                    <a:pt x="17817" y="13722"/>
                    <a:pt x="17836" y="13795"/>
                    <a:pt x="17817" y="13904"/>
                  </a:cubicBezTo>
                  <a:cubicBezTo>
                    <a:pt x="17817" y="13904"/>
                    <a:pt x="17817" y="13904"/>
                    <a:pt x="17798" y="13868"/>
                  </a:cubicBezTo>
                  <a:cubicBezTo>
                    <a:pt x="17779" y="13940"/>
                    <a:pt x="17760" y="13976"/>
                    <a:pt x="17742" y="14013"/>
                  </a:cubicBezTo>
                  <a:cubicBezTo>
                    <a:pt x="17742" y="14013"/>
                    <a:pt x="17760" y="14013"/>
                    <a:pt x="17760" y="14013"/>
                  </a:cubicBezTo>
                  <a:cubicBezTo>
                    <a:pt x="17760" y="14049"/>
                    <a:pt x="17760" y="14049"/>
                    <a:pt x="17760" y="14049"/>
                  </a:cubicBezTo>
                  <a:cubicBezTo>
                    <a:pt x="17760" y="14049"/>
                    <a:pt x="17742" y="14049"/>
                    <a:pt x="17742" y="14049"/>
                  </a:cubicBezTo>
                  <a:cubicBezTo>
                    <a:pt x="17742" y="14085"/>
                    <a:pt x="17760" y="14085"/>
                    <a:pt x="17760" y="14122"/>
                  </a:cubicBezTo>
                  <a:cubicBezTo>
                    <a:pt x="17742" y="14158"/>
                    <a:pt x="17723" y="14231"/>
                    <a:pt x="17704" y="14231"/>
                  </a:cubicBezTo>
                  <a:cubicBezTo>
                    <a:pt x="17685" y="14267"/>
                    <a:pt x="17647" y="14267"/>
                    <a:pt x="17647" y="14267"/>
                  </a:cubicBezTo>
                  <a:cubicBezTo>
                    <a:pt x="17647" y="14267"/>
                    <a:pt x="17647" y="14194"/>
                    <a:pt x="17628" y="14158"/>
                  </a:cubicBezTo>
                  <a:cubicBezTo>
                    <a:pt x="17609" y="14158"/>
                    <a:pt x="17609" y="14194"/>
                    <a:pt x="17590" y="14194"/>
                  </a:cubicBezTo>
                  <a:cubicBezTo>
                    <a:pt x="17590" y="14194"/>
                    <a:pt x="17590" y="14194"/>
                    <a:pt x="17590" y="14194"/>
                  </a:cubicBezTo>
                  <a:cubicBezTo>
                    <a:pt x="17590" y="14158"/>
                    <a:pt x="17552" y="14158"/>
                    <a:pt x="17552" y="14122"/>
                  </a:cubicBezTo>
                  <a:cubicBezTo>
                    <a:pt x="17552" y="14122"/>
                    <a:pt x="17552" y="14122"/>
                    <a:pt x="17533" y="14122"/>
                  </a:cubicBezTo>
                  <a:cubicBezTo>
                    <a:pt x="17533" y="14158"/>
                    <a:pt x="17533" y="14158"/>
                    <a:pt x="17533" y="14194"/>
                  </a:cubicBezTo>
                  <a:cubicBezTo>
                    <a:pt x="17496" y="14194"/>
                    <a:pt x="17496" y="14194"/>
                    <a:pt x="17477" y="14194"/>
                  </a:cubicBezTo>
                  <a:cubicBezTo>
                    <a:pt x="17477" y="14158"/>
                    <a:pt x="17477" y="14122"/>
                    <a:pt x="17477" y="14122"/>
                  </a:cubicBezTo>
                  <a:cubicBezTo>
                    <a:pt x="17458" y="14122"/>
                    <a:pt x="17439" y="14158"/>
                    <a:pt x="17420" y="14158"/>
                  </a:cubicBezTo>
                  <a:cubicBezTo>
                    <a:pt x="17420" y="14158"/>
                    <a:pt x="17420" y="14122"/>
                    <a:pt x="17401" y="14122"/>
                  </a:cubicBezTo>
                  <a:cubicBezTo>
                    <a:pt x="17401" y="14122"/>
                    <a:pt x="17382" y="14122"/>
                    <a:pt x="17382" y="14122"/>
                  </a:cubicBezTo>
                  <a:cubicBezTo>
                    <a:pt x="17382" y="14085"/>
                    <a:pt x="17382" y="13976"/>
                    <a:pt x="17363" y="13940"/>
                  </a:cubicBezTo>
                  <a:cubicBezTo>
                    <a:pt x="17344" y="13904"/>
                    <a:pt x="17325" y="13904"/>
                    <a:pt x="17325" y="13868"/>
                  </a:cubicBezTo>
                  <a:cubicBezTo>
                    <a:pt x="17325" y="13868"/>
                    <a:pt x="17325" y="13868"/>
                    <a:pt x="17325" y="13868"/>
                  </a:cubicBezTo>
                  <a:cubicBezTo>
                    <a:pt x="17325" y="13868"/>
                    <a:pt x="17325" y="13868"/>
                    <a:pt x="17344" y="13868"/>
                  </a:cubicBezTo>
                  <a:cubicBezTo>
                    <a:pt x="17325" y="13831"/>
                    <a:pt x="17325" y="13831"/>
                    <a:pt x="17306" y="13831"/>
                  </a:cubicBezTo>
                  <a:cubicBezTo>
                    <a:pt x="17325" y="13795"/>
                    <a:pt x="17325" y="13759"/>
                    <a:pt x="17306" y="13759"/>
                  </a:cubicBezTo>
                  <a:cubicBezTo>
                    <a:pt x="17306" y="13759"/>
                    <a:pt x="17306" y="13722"/>
                    <a:pt x="17306" y="13722"/>
                  </a:cubicBezTo>
                  <a:cubicBezTo>
                    <a:pt x="17288" y="13686"/>
                    <a:pt x="17306" y="13613"/>
                    <a:pt x="17325" y="13577"/>
                  </a:cubicBezTo>
                  <a:cubicBezTo>
                    <a:pt x="17325" y="13577"/>
                    <a:pt x="17325" y="13541"/>
                    <a:pt x="17344" y="13541"/>
                  </a:cubicBezTo>
                  <a:cubicBezTo>
                    <a:pt x="17344" y="13541"/>
                    <a:pt x="17344" y="13541"/>
                    <a:pt x="17344" y="13541"/>
                  </a:cubicBezTo>
                  <a:cubicBezTo>
                    <a:pt x="17344" y="13577"/>
                    <a:pt x="17344" y="13577"/>
                    <a:pt x="17344" y="13613"/>
                  </a:cubicBezTo>
                  <a:cubicBezTo>
                    <a:pt x="17363" y="13650"/>
                    <a:pt x="17382" y="13650"/>
                    <a:pt x="17401" y="13686"/>
                  </a:cubicBezTo>
                  <a:cubicBezTo>
                    <a:pt x="17420" y="13686"/>
                    <a:pt x="17420" y="13650"/>
                    <a:pt x="17439" y="13650"/>
                  </a:cubicBezTo>
                  <a:cubicBezTo>
                    <a:pt x="17439" y="13650"/>
                    <a:pt x="17458" y="13686"/>
                    <a:pt x="17477" y="13686"/>
                  </a:cubicBezTo>
                  <a:cubicBezTo>
                    <a:pt x="17496" y="13686"/>
                    <a:pt x="17496" y="13613"/>
                    <a:pt x="17515" y="13613"/>
                  </a:cubicBezTo>
                  <a:cubicBezTo>
                    <a:pt x="17552" y="13577"/>
                    <a:pt x="17571" y="13650"/>
                    <a:pt x="17590" y="13650"/>
                  </a:cubicBezTo>
                  <a:cubicBezTo>
                    <a:pt x="17590" y="13650"/>
                    <a:pt x="17609" y="13613"/>
                    <a:pt x="17609" y="13613"/>
                  </a:cubicBezTo>
                  <a:cubicBezTo>
                    <a:pt x="17628" y="13613"/>
                    <a:pt x="17628" y="13613"/>
                    <a:pt x="17647" y="13613"/>
                  </a:cubicBezTo>
                  <a:cubicBezTo>
                    <a:pt x="17666" y="13577"/>
                    <a:pt x="17685" y="13505"/>
                    <a:pt x="17685" y="13505"/>
                  </a:cubicBezTo>
                  <a:cubicBezTo>
                    <a:pt x="17685" y="13468"/>
                    <a:pt x="17685" y="13468"/>
                    <a:pt x="17685" y="13432"/>
                  </a:cubicBezTo>
                  <a:cubicBezTo>
                    <a:pt x="17685" y="13432"/>
                    <a:pt x="17704" y="13396"/>
                    <a:pt x="17704" y="13396"/>
                  </a:cubicBezTo>
                  <a:cubicBezTo>
                    <a:pt x="17704" y="13323"/>
                    <a:pt x="17723" y="13323"/>
                    <a:pt x="17723" y="13287"/>
                  </a:cubicBezTo>
                  <a:close/>
                  <a:moveTo>
                    <a:pt x="18328" y="8386"/>
                  </a:moveTo>
                  <a:cubicBezTo>
                    <a:pt x="18347" y="8350"/>
                    <a:pt x="18385" y="8313"/>
                    <a:pt x="18404" y="8277"/>
                  </a:cubicBezTo>
                  <a:cubicBezTo>
                    <a:pt x="18422" y="8277"/>
                    <a:pt x="18422" y="8241"/>
                    <a:pt x="18422" y="8241"/>
                  </a:cubicBezTo>
                  <a:cubicBezTo>
                    <a:pt x="18441" y="8204"/>
                    <a:pt x="18441" y="8204"/>
                    <a:pt x="18460" y="8204"/>
                  </a:cubicBezTo>
                  <a:cubicBezTo>
                    <a:pt x="18479" y="8168"/>
                    <a:pt x="18498" y="8023"/>
                    <a:pt x="18498" y="7950"/>
                  </a:cubicBezTo>
                  <a:cubicBezTo>
                    <a:pt x="18498" y="7950"/>
                    <a:pt x="18498" y="7950"/>
                    <a:pt x="18479" y="7914"/>
                  </a:cubicBezTo>
                  <a:cubicBezTo>
                    <a:pt x="18479" y="7914"/>
                    <a:pt x="18498" y="7914"/>
                    <a:pt x="18498" y="7914"/>
                  </a:cubicBezTo>
                  <a:cubicBezTo>
                    <a:pt x="18498" y="7914"/>
                    <a:pt x="18498" y="7914"/>
                    <a:pt x="18498" y="7878"/>
                  </a:cubicBezTo>
                  <a:cubicBezTo>
                    <a:pt x="18498" y="7878"/>
                    <a:pt x="18498" y="7841"/>
                    <a:pt x="18498" y="7841"/>
                  </a:cubicBezTo>
                  <a:cubicBezTo>
                    <a:pt x="18517" y="7805"/>
                    <a:pt x="18517" y="7805"/>
                    <a:pt x="18517" y="7769"/>
                  </a:cubicBezTo>
                  <a:cubicBezTo>
                    <a:pt x="18517" y="7769"/>
                    <a:pt x="18536" y="7769"/>
                    <a:pt x="18536" y="7769"/>
                  </a:cubicBezTo>
                  <a:cubicBezTo>
                    <a:pt x="18536" y="7769"/>
                    <a:pt x="18536" y="7805"/>
                    <a:pt x="18536" y="7805"/>
                  </a:cubicBezTo>
                  <a:cubicBezTo>
                    <a:pt x="18555" y="7805"/>
                    <a:pt x="18574" y="7805"/>
                    <a:pt x="18574" y="7805"/>
                  </a:cubicBezTo>
                  <a:cubicBezTo>
                    <a:pt x="18574" y="7769"/>
                    <a:pt x="18574" y="7769"/>
                    <a:pt x="18574" y="7769"/>
                  </a:cubicBezTo>
                  <a:cubicBezTo>
                    <a:pt x="18555" y="7769"/>
                    <a:pt x="18555" y="7732"/>
                    <a:pt x="18555" y="7732"/>
                  </a:cubicBezTo>
                  <a:cubicBezTo>
                    <a:pt x="18555" y="7732"/>
                    <a:pt x="18555" y="7732"/>
                    <a:pt x="18555" y="7732"/>
                  </a:cubicBezTo>
                  <a:cubicBezTo>
                    <a:pt x="18555" y="7732"/>
                    <a:pt x="18555" y="7696"/>
                    <a:pt x="18574" y="7696"/>
                  </a:cubicBezTo>
                  <a:cubicBezTo>
                    <a:pt x="18574" y="7696"/>
                    <a:pt x="18593" y="7732"/>
                    <a:pt x="18593" y="7732"/>
                  </a:cubicBezTo>
                  <a:cubicBezTo>
                    <a:pt x="18593" y="7769"/>
                    <a:pt x="18593" y="7805"/>
                    <a:pt x="18593" y="7841"/>
                  </a:cubicBezTo>
                  <a:cubicBezTo>
                    <a:pt x="18593" y="7841"/>
                    <a:pt x="18593" y="7841"/>
                    <a:pt x="18612" y="7878"/>
                  </a:cubicBezTo>
                  <a:cubicBezTo>
                    <a:pt x="18612" y="7878"/>
                    <a:pt x="18630" y="7950"/>
                    <a:pt x="18630" y="7987"/>
                  </a:cubicBezTo>
                  <a:cubicBezTo>
                    <a:pt x="18612" y="8023"/>
                    <a:pt x="18593" y="8059"/>
                    <a:pt x="18593" y="8095"/>
                  </a:cubicBezTo>
                  <a:cubicBezTo>
                    <a:pt x="18593" y="8095"/>
                    <a:pt x="18593" y="8132"/>
                    <a:pt x="18593" y="8132"/>
                  </a:cubicBezTo>
                  <a:cubicBezTo>
                    <a:pt x="18517" y="8168"/>
                    <a:pt x="18574" y="8241"/>
                    <a:pt x="18555" y="8313"/>
                  </a:cubicBezTo>
                  <a:cubicBezTo>
                    <a:pt x="18555" y="8386"/>
                    <a:pt x="18498" y="8422"/>
                    <a:pt x="18555" y="8495"/>
                  </a:cubicBezTo>
                  <a:cubicBezTo>
                    <a:pt x="18555" y="8495"/>
                    <a:pt x="18555" y="8495"/>
                    <a:pt x="18555" y="8495"/>
                  </a:cubicBezTo>
                  <a:cubicBezTo>
                    <a:pt x="18517" y="8531"/>
                    <a:pt x="18517" y="8531"/>
                    <a:pt x="18517" y="8604"/>
                  </a:cubicBezTo>
                  <a:cubicBezTo>
                    <a:pt x="18517" y="8604"/>
                    <a:pt x="18498" y="8604"/>
                    <a:pt x="18498" y="8604"/>
                  </a:cubicBezTo>
                  <a:cubicBezTo>
                    <a:pt x="18498" y="8604"/>
                    <a:pt x="18479" y="8604"/>
                    <a:pt x="18479" y="8604"/>
                  </a:cubicBezTo>
                  <a:cubicBezTo>
                    <a:pt x="18479" y="8567"/>
                    <a:pt x="18498" y="8567"/>
                    <a:pt x="18498" y="8531"/>
                  </a:cubicBezTo>
                  <a:cubicBezTo>
                    <a:pt x="18498" y="8531"/>
                    <a:pt x="18498" y="8531"/>
                    <a:pt x="18498" y="8531"/>
                  </a:cubicBezTo>
                  <a:cubicBezTo>
                    <a:pt x="18479" y="8531"/>
                    <a:pt x="18460" y="8567"/>
                    <a:pt x="18441" y="8604"/>
                  </a:cubicBezTo>
                  <a:cubicBezTo>
                    <a:pt x="18441" y="8640"/>
                    <a:pt x="18441" y="8640"/>
                    <a:pt x="18422" y="8640"/>
                  </a:cubicBezTo>
                  <a:cubicBezTo>
                    <a:pt x="18422" y="8640"/>
                    <a:pt x="18422" y="8640"/>
                    <a:pt x="18422" y="8640"/>
                  </a:cubicBezTo>
                  <a:cubicBezTo>
                    <a:pt x="18422" y="8640"/>
                    <a:pt x="18422" y="8604"/>
                    <a:pt x="18422" y="8604"/>
                  </a:cubicBezTo>
                  <a:cubicBezTo>
                    <a:pt x="18422" y="8604"/>
                    <a:pt x="18422" y="8604"/>
                    <a:pt x="18422" y="8604"/>
                  </a:cubicBezTo>
                  <a:cubicBezTo>
                    <a:pt x="18404" y="8604"/>
                    <a:pt x="18404" y="8640"/>
                    <a:pt x="18385" y="8640"/>
                  </a:cubicBezTo>
                  <a:cubicBezTo>
                    <a:pt x="18366" y="8640"/>
                    <a:pt x="18347" y="8676"/>
                    <a:pt x="18328" y="8676"/>
                  </a:cubicBezTo>
                  <a:cubicBezTo>
                    <a:pt x="18328" y="8640"/>
                    <a:pt x="18309" y="8604"/>
                    <a:pt x="18290" y="8604"/>
                  </a:cubicBezTo>
                  <a:cubicBezTo>
                    <a:pt x="18290" y="8640"/>
                    <a:pt x="18290" y="8640"/>
                    <a:pt x="18290" y="8676"/>
                  </a:cubicBezTo>
                  <a:cubicBezTo>
                    <a:pt x="18290" y="8676"/>
                    <a:pt x="18309" y="8676"/>
                    <a:pt x="18309" y="8676"/>
                  </a:cubicBezTo>
                  <a:cubicBezTo>
                    <a:pt x="18309" y="8713"/>
                    <a:pt x="18309" y="8713"/>
                    <a:pt x="18309" y="8713"/>
                  </a:cubicBezTo>
                  <a:cubicBezTo>
                    <a:pt x="18271" y="8713"/>
                    <a:pt x="18252" y="8749"/>
                    <a:pt x="18233" y="8822"/>
                  </a:cubicBezTo>
                  <a:cubicBezTo>
                    <a:pt x="18233" y="8785"/>
                    <a:pt x="18214" y="8785"/>
                    <a:pt x="18195" y="8785"/>
                  </a:cubicBezTo>
                  <a:cubicBezTo>
                    <a:pt x="18195" y="8749"/>
                    <a:pt x="18195" y="8713"/>
                    <a:pt x="18195" y="8713"/>
                  </a:cubicBezTo>
                  <a:cubicBezTo>
                    <a:pt x="18195" y="8676"/>
                    <a:pt x="18214" y="8676"/>
                    <a:pt x="18214" y="8640"/>
                  </a:cubicBezTo>
                  <a:cubicBezTo>
                    <a:pt x="18214" y="8640"/>
                    <a:pt x="18214" y="8640"/>
                    <a:pt x="18214" y="8640"/>
                  </a:cubicBezTo>
                  <a:cubicBezTo>
                    <a:pt x="18195" y="8640"/>
                    <a:pt x="18177" y="8640"/>
                    <a:pt x="18158" y="8640"/>
                  </a:cubicBezTo>
                  <a:cubicBezTo>
                    <a:pt x="18139" y="8640"/>
                    <a:pt x="18139" y="8676"/>
                    <a:pt x="18120" y="8676"/>
                  </a:cubicBezTo>
                  <a:cubicBezTo>
                    <a:pt x="18120" y="8676"/>
                    <a:pt x="18101" y="8676"/>
                    <a:pt x="18101" y="8676"/>
                  </a:cubicBezTo>
                  <a:cubicBezTo>
                    <a:pt x="18082" y="8676"/>
                    <a:pt x="18063" y="8713"/>
                    <a:pt x="18044" y="8713"/>
                  </a:cubicBezTo>
                  <a:cubicBezTo>
                    <a:pt x="18025" y="8713"/>
                    <a:pt x="18025" y="8713"/>
                    <a:pt x="18025" y="8676"/>
                  </a:cubicBezTo>
                  <a:cubicBezTo>
                    <a:pt x="18006" y="8676"/>
                    <a:pt x="18006" y="8713"/>
                    <a:pt x="18006" y="8749"/>
                  </a:cubicBezTo>
                  <a:cubicBezTo>
                    <a:pt x="17987" y="8749"/>
                    <a:pt x="17968" y="8713"/>
                    <a:pt x="17931" y="8749"/>
                  </a:cubicBezTo>
                  <a:cubicBezTo>
                    <a:pt x="17931" y="8749"/>
                    <a:pt x="17931" y="8749"/>
                    <a:pt x="17931" y="8713"/>
                  </a:cubicBezTo>
                  <a:cubicBezTo>
                    <a:pt x="17931" y="8713"/>
                    <a:pt x="17931" y="8713"/>
                    <a:pt x="17931" y="8676"/>
                  </a:cubicBezTo>
                  <a:cubicBezTo>
                    <a:pt x="18006" y="8676"/>
                    <a:pt x="18006" y="8567"/>
                    <a:pt x="18044" y="8531"/>
                  </a:cubicBezTo>
                  <a:cubicBezTo>
                    <a:pt x="18063" y="8531"/>
                    <a:pt x="18063" y="8531"/>
                    <a:pt x="18063" y="8567"/>
                  </a:cubicBezTo>
                  <a:cubicBezTo>
                    <a:pt x="18120" y="8531"/>
                    <a:pt x="18158" y="8531"/>
                    <a:pt x="18195" y="8495"/>
                  </a:cubicBezTo>
                  <a:cubicBezTo>
                    <a:pt x="18195" y="8531"/>
                    <a:pt x="18195" y="8531"/>
                    <a:pt x="18214" y="8567"/>
                  </a:cubicBezTo>
                  <a:cubicBezTo>
                    <a:pt x="18233" y="8531"/>
                    <a:pt x="18233" y="8531"/>
                    <a:pt x="18252" y="8531"/>
                  </a:cubicBezTo>
                  <a:cubicBezTo>
                    <a:pt x="18252" y="8422"/>
                    <a:pt x="18271" y="8422"/>
                    <a:pt x="18290" y="8386"/>
                  </a:cubicBezTo>
                  <a:cubicBezTo>
                    <a:pt x="18290" y="8350"/>
                    <a:pt x="18290" y="8313"/>
                    <a:pt x="18290" y="8277"/>
                  </a:cubicBezTo>
                  <a:cubicBezTo>
                    <a:pt x="18309" y="8277"/>
                    <a:pt x="18309" y="8277"/>
                    <a:pt x="18328" y="8277"/>
                  </a:cubicBezTo>
                  <a:cubicBezTo>
                    <a:pt x="18328" y="8277"/>
                    <a:pt x="18328" y="8277"/>
                    <a:pt x="18328" y="8277"/>
                  </a:cubicBezTo>
                  <a:cubicBezTo>
                    <a:pt x="18328" y="8313"/>
                    <a:pt x="18328" y="8313"/>
                    <a:pt x="18309" y="8313"/>
                  </a:cubicBezTo>
                  <a:cubicBezTo>
                    <a:pt x="18309" y="8350"/>
                    <a:pt x="18309" y="8350"/>
                    <a:pt x="18309" y="8386"/>
                  </a:cubicBezTo>
                  <a:cubicBezTo>
                    <a:pt x="18328" y="8386"/>
                    <a:pt x="18328" y="8386"/>
                    <a:pt x="18328" y="8386"/>
                  </a:cubicBezTo>
                  <a:close/>
                  <a:moveTo>
                    <a:pt x="18706" y="6317"/>
                  </a:moveTo>
                  <a:cubicBezTo>
                    <a:pt x="18725" y="6389"/>
                    <a:pt x="18725" y="6462"/>
                    <a:pt x="18744" y="6498"/>
                  </a:cubicBezTo>
                  <a:cubicBezTo>
                    <a:pt x="18763" y="6571"/>
                    <a:pt x="18763" y="6607"/>
                    <a:pt x="18782" y="6643"/>
                  </a:cubicBezTo>
                  <a:cubicBezTo>
                    <a:pt x="18744" y="6607"/>
                    <a:pt x="18706" y="6534"/>
                    <a:pt x="18668" y="6571"/>
                  </a:cubicBezTo>
                  <a:cubicBezTo>
                    <a:pt x="18668" y="6643"/>
                    <a:pt x="18630" y="6752"/>
                    <a:pt x="18649" y="6825"/>
                  </a:cubicBezTo>
                  <a:cubicBezTo>
                    <a:pt x="18668" y="6897"/>
                    <a:pt x="18725" y="6934"/>
                    <a:pt x="18706" y="7043"/>
                  </a:cubicBezTo>
                  <a:cubicBezTo>
                    <a:pt x="18706" y="7043"/>
                    <a:pt x="18706" y="7043"/>
                    <a:pt x="18706" y="7043"/>
                  </a:cubicBezTo>
                  <a:cubicBezTo>
                    <a:pt x="18687" y="7006"/>
                    <a:pt x="18687" y="6934"/>
                    <a:pt x="18649" y="6934"/>
                  </a:cubicBezTo>
                  <a:cubicBezTo>
                    <a:pt x="18630" y="6970"/>
                    <a:pt x="18630" y="7006"/>
                    <a:pt x="18612" y="7043"/>
                  </a:cubicBezTo>
                  <a:cubicBezTo>
                    <a:pt x="18612" y="7043"/>
                    <a:pt x="18612" y="7043"/>
                    <a:pt x="18612" y="7043"/>
                  </a:cubicBezTo>
                  <a:cubicBezTo>
                    <a:pt x="18612" y="7043"/>
                    <a:pt x="18593" y="7006"/>
                    <a:pt x="18593" y="6970"/>
                  </a:cubicBezTo>
                  <a:cubicBezTo>
                    <a:pt x="18593" y="6934"/>
                    <a:pt x="18612" y="6897"/>
                    <a:pt x="18612" y="6897"/>
                  </a:cubicBezTo>
                  <a:cubicBezTo>
                    <a:pt x="18612" y="6861"/>
                    <a:pt x="18612" y="6825"/>
                    <a:pt x="18612" y="6825"/>
                  </a:cubicBezTo>
                  <a:cubicBezTo>
                    <a:pt x="18612" y="6789"/>
                    <a:pt x="18612" y="6789"/>
                    <a:pt x="18630" y="6752"/>
                  </a:cubicBezTo>
                  <a:cubicBezTo>
                    <a:pt x="18630" y="6716"/>
                    <a:pt x="18612" y="6643"/>
                    <a:pt x="18612" y="6607"/>
                  </a:cubicBezTo>
                  <a:cubicBezTo>
                    <a:pt x="18630" y="6607"/>
                    <a:pt x="18630" y="6317"/>
                    <a:pt x="18630" y="6244"/>
                  </a:cubicBezTo>
                  <a:cubicBezTo>
                    <a:pt x="18612" y="6208"/>
                    <a:pt x="18593" y="6171"/>
                    <a:pt x="18593" y="6135"/>
                  </a:cubicBezTo>
                  <a:cubicBezTo>
                    <a:pt x="18593" y="6063"/>
                    <a:pt x="18612" y="6026"/>
                    <a:pt x="18593" y="5954"/>
                  </a:cubicBezTo>
                  <a:cubicBezTo>
                    <a:pt x="18612" y="5917"/>
                    <a:pt x="18649" y="5917"/>
                    <a:pt x="18649" y="5881"/>
                  </a:cubicBezTo>
                  <a:cubicBezTo>
                    <a:pt x="18668" y="5881"/>
                    <a:pt x="18668" y="5917"/>
                    <a:pt x="18668" y="5917"/>
                  </a:cubicBezTo>
                  <a:cubicBezTo>
                    <a:pt x="18706" y="6026"/>
                    <a:pt x="18668" y="6099"/>
                    <a:pt x="18687" y="6208"/>
                  </a:cubicBezTo>
                  <a:cubicBezTo>
                    <a:pt x="18687" y="6244"/>
                    <a:pt x="18687" y="6280"/>
                    <a:pt x="18706" y="6317"/>
                  </a:cubicBezTo>
                  <a:close/>
                  <a:moveTo>
                    <a:pt x="18839" y="7478"/>
                  </a:moveTo>
                  <a:cubicBezTo>
                    <a:pt x="18820" y="7478"/>
                    <a:pt x="18801" y="7478"/>
                    <a:pt x="18782" y="7515"/>
                  </a:cubicBezTo>
                  <a:cubicBezTo>
                    <a:pt x="18782" y="7515"/>
                    <a:pt x="18763" y="7478"/>
                    <a:pt x="18763" y="7515"/>
                  </a:cubicBezTo>
                  <a:cubicBezTo>
                    <a:pt x="18725" y="7515"/>
                    <a:pt x="18706" y="7587"/>
                    <a:pt x="18706" y="7624"/>
                  </a:cubicBezTo>
                  <a:cubicBezTo>
                    <a:pt x="18668" y="7624"/>
                    <a:pt x="18612" y="7515"/>
                    <a:pt x="18593" y="7551"/>
                  </a:cubicBezTo>
                  <a:cubicBezTo>
                    <a:pt x="18574" y="7551"/>
                    <a:pt x="18574" y="7587"/>
                    <a:pt x="18555" y="7587"/>
                  </a:cubicBezTo>
                  <a:cubicBezTo>
                    <a:pt x="18555" y="7587"/>
                    <a:pt x="18555" y="7551"/>
                    <a:pt x="18536" y="7551"/>
                  </a:cubicBezTo>
                  <a:cubicBezTo>
                    <a:pt x="18536" y="7551"/>
                    <a:pt x="18517" y="7551"/>
                    <a:pt x="18517" y="7587"/>
                  </a:cubicBezTo>
                  <a:cubicBezTo>
                    <a:pt x="18517" y="7587"/>
                    <a:pt x="18517" y="7587"/>
                    <a:pt x="18517" y="7587"/>
                  </a:cubicBezTo>
                  <a:cubicBezTo>
                    <a:pt x="18536" y="7624"/>
                    <a:pt x="18555" y="7624"/>
                    <a:pt x="18574" y="7660"/>
                  </a:cubicBezTo>
                  <a:cubicBezTo>
                    <a:pt x="18574" y="7660"/>
                    <a:pt x="18574" y="7660"/>
                    <a:pt x="18574" y="7660"/>
                  </a:cubicBezTo>
                  <a:cubicBezTo>
                    <a:pt x="18555" y="7696"/>
                    <a:pt x="18555" y="7660"/>
                    <a:pt x="18536" y="7660"/>
                  </a:cubicBezTo>
                  <a:cubicBezTo>
                    <a:pt x="18536" y="7696"/>
                    <a:pt x="18517" y="7732"/>
                    <a:pt x="18498" y="7732"/>
                  </a:cubicBezTo>
                  <a:cubicBezTo>
                    <a:pt x="18498" y="7732"/>
                    <a:pt x="18498" y="7732"/>
                    <a:pt x="18498" y="7732"/>
                  </a:cubicBezTo>
                  <a:cubicBezTo>
                    <a:pt x="18498" y="7696"/>
                    <a:pt x="18517" y="7660"/>
                    <a:pt x="18498" y="7624"/>
                  </a:cubicBezTo>
                  <a:cubicBezTo>
                    <a:pt x="18498" y="7624"/>
                    <a:pt x="18498" y="7624"/>
                    <a:pt x="18479" y="7624"/>
                  </a:cubicBezTo>
                  <a:cubicBezTo>
                    <a:pt x="18479" y="7587"/>
                    <a:pt x="18479" y="7587"/>
                    <a:pt x="18479" y="7551"/>
                  </a:cubicBezTo>
                  <a:cubicBezTo>
                    <a:pt x="18498" y="7551"/>
                    <a:pt x="18517" y="7515"/>
                    <a:pt x="18536" y="7515"/>
                  </a:cubicBezTo>
                  <a:cubicBezTo>
                    <a:pt x="18536" y="7478"/>
                    <a:pt x="18536" y="7478"/>
                    <a:pt x="18536" y="7478"/>
                  </a:cubicBezTo>
                  <a:cubicBezTo>
                    <a:pt x="18536" y="7478"/>
                    <a:pt x="18517" y="7478"/>
                    <a:pt x="18517" y="7442"/>
                  </a:cubicBezTo>
                  <a:cubicBezTo>
                    <a:pt x="18536" y="7442"/>
                    <a:pt x="18536" y="7442"/>
                    <a:pt x="18536" y="7442"/>
                  </a:cubicBezTo>
                  <a:cubicBezTo>
                    <a:pt x="18555" y="7442"/>
                    <a:pt x="18555" y="7478"/>
                    <a:pt x="18574" y="7478"/>
                  </a:cubicBezTo>
                  <a:cubicBezTo>
                    <a:pt x="18574" y="7442"/>
                    <a:pt x="18574" y="7406"/>
                    <a:pt x="18574" y="7369"/>
                  </a:cubicBezTo>
                  <a:cubicBezTo>
                    <a:pt x="18593" y="7369"/>
                    <a:pt x="18593" y="7369"/>
                    <a:pt x="18612" y="7369"/>
                  </a:cubicBezTo>
                  <a:cubicBezTo>
                    <a:pt x="18612" y="7333"/>
                    <a:pt x="18612" y="7297"/>
                    <a:pt x="18612" y="7261"/>
                  </a:cubicBezTo>
                  <a:cubicBezTo>
                    <a:pt x="18593" y="7188"/>
                    <a:pt x="18574" y="7188"/>
                    <a:pt x="18612" y="7115"/>
                  </a:cubicBezTo>
                  <a:cubicBezTo>
                    <a:pt x="18649" y="7188"/>
                    <a:pt x="18725" y="7406"/>
                    <a:pt x="18801" y="7369"/>
                  </a:cubicBezTo>
                  <a:cubicBezTo>
                    <a:pt x="18801" y="7333"/>
                    <a:pt x="18801" y="7333"/>
                    <a:pt x="18839" y="7297"/>
                  </a:cubicBezTo>
                  <a:cubicBezTo>
                    <a:pt x="18839" y="7297"/>
                    <a:pt x="18839" y="7297"/>
                    <a:pt x="18839" y="7333"/>
                  </a:cubicBezTo>
                  <a:cubicBezTo>
                    <a:pt x="18820" y="7333"/>
                    <a:pt x="18820" y="7369"/>
                    <a:pt x="18820" y="7369"/>
                  </a:cubicBezTo>
                  <a:cubicBezTo>
                    <a:pt x="18820" y="7406"/>
                    <a:pt x="18839" y="7442"/>
                    <a:pt x="18839" y="7478"/>
                  </a:cubicBezTo>
                  <a:close/>
                  <a:moveTo>
                    <a:pt x="19709" y="14739"/>
                  </a:moveTo>
                  <a:cubicBezTo>
                    <a:pt x="19727" y="14775"/>
                    <a:pt x="19727" y="14848"/>
                    <a:pt x="19746" y="14848"/>
                  </a:cubicBezTo>
                  <a:cubicBezTo>
                    <a:pt x="19765" y="14848"/>
                    <a:pt x="19765" y="14848"/>
                    <a:pt x="19784" y="14848"/>
                  </a:cubicBezTo>
                  <a:cubicBezTo>
                    <a:pt x="19784" y="14848"/>
                    <a:pt x="19784" y="14848"/>
                    <a:pt x="19784" y="14848"/>
                  </a:cubicBezTo>
                  <a:cubicBezTo>
                    <a:pt x="19784" y="14884"/>
                    <a:pt x="19784" y="14884"/>
                    <a:pt x="19784" y="14884"/>
                  </a:cubicBezTo>
                  <a:cubicBezTo>
                    <a:pt x="19784" y="14920"/>
                    <a:pt x="19822" y="14920"/>
                    <a:pt x="19822" y="14920"/>
                  </a:cubicBezTo>
                  <a:cubicBezTo>
                    <a:pt x="19822" y="14920"/>
                    <a:pt x="19822" y="14920"/>
                    <a:pt x="19822" y="14920"/>
                  </a:cubicBezTo>
                  <a:cubicBezTo>
                    <a:pt x="19822" y="14957"/>
                    <a:pt x="19822" y="14957"/>
                    <a:pt x="19803" y="14957"/>
                  </a:cubicBezTo>
                  <a:cubicBezTo>
                    <a:pt x="19803" y="14957"/>
                    <a:pt x="19803" y="14957"/>
                    <a:pt x="19803" y="14957"/>
                  </a:cubicBezTo>
                  <a:cubicBezTo>
                    <a:pt x="19822" y="14957"/>
                    <a:pt x="19841" y="14993"/>
                    <a:pt x="19860" y="14993"/>
                  </a:cubicBezTo>
                  <a:cubicBezTo>
                    <a:pt x="19860" y="15029"/>
                    <a:pt x="19879" y="15029"/>
                    <a:pt x="19860" y="15066"/>
                  </a:cubicBezTo>
                  <a:cubicBezTo>
                    <a:pt x="19860" y="15066"/>
                    <a:pt x="19841" y="15066"/>
                    <a:pt x="19822" y="15029"/>
                  </a:cubicBezTo>
                  <a:cubicBezTo>
                    <a:pt x="19822" y="15029"/>
                    <a:pt x="19822" y="15029"/>
                    <a:pt x="19822" y="15029"/>
                  </a:cubicBezTo>
                  <a:cubicBezTo>
                    <a:pt x="19803" y="14993"/>
                    <a:pt x="19784" y="14993"/>
                    <a:pt x="19746" y="14993"/>
                  </a:cubicBezTo>
                  <a:cubicBezTo>
                    <a:pt x="19727" y="14957"/>
                    <a:pt x="19709" y="14993"/>
                    <a:pt x="19690" y="14957"/>
                  </a:cubicBezTo>
                  <a:cubicBezTo>
                    <a:pt x="19671" y="14957"/>
                    <a:pt x="19671" y="14957"/>
                    <a:pt x="19671" y="14920"/>
                  </a:cubicBezTo>
                  <a:cubicBezTo>
                    <a:pt x="19652" y="14920"/>
                    <a:pt x="19652" y="14884"/>
                    <a:pt x="19633" y="14884"/>
                  </a:cubicBezTo>
                  <a:cubicBezTo>
                    <a:pt x="19614" y="14811"/>
                    <a:pt x="19595" y="14775"/>
                    <a:pt x="19576" y="14739"/>
                  </a:cubicBezTo>
                  <a:cubicBezTo>
                    <a:pt x="19557" y="14739"/>
                    <a:pt x="19538" y="14703"/>
                    <a:pt x="19519" y="14703"/>
                  </a:cubicBezTo>
                  <a:cubicBezTo>
                    <a:pt x="19519" y="14703"/>
                    <a:pt x="19501" y="14703"/>
                    <a:pt x="19501" y="14703"/>
                  </a:cubicBezTo>
                  <a:cubicBezTo>
                    <a:pt x="19482" y="14703"/>
                    <a:pt x="19482" y="14703"/>
                    <a:pt x="19463" y="14703"/>
                  </a:cubicBezTo>
                  <a:cubicBezTo>
                    <a:pt x="19463" y="14703"/>
                    <a:pt x="19444" y="14703"/>
                    <a:pt x="19444" y="14666"/>
                  </a:cubicBezTo>
                  <a:cubicBezTo>
                    <a:pt x="19444" y="14703"/>
                    <a:pt x="19444" y="14703"/>
                    <a:pt x="19463" y="14739"/>
                  </a:cubicBezTo>
                  <a:cubicBezTo>
                    <a:pt x="19463" y="14739"/>
                    <a:pt x="19444" y="14739"/>
                    <a:pt x="19444" y="14739"/>
                  </a:cubicBezTo>
                  <a:cubicBezTo>
                    <a:pt x="19444" y="14739"/>
                    <a:pt x="19444" y="14739"/>
                    <a:pt x="19425" y="14739"/>
                  </a:cubicBezTo>
                  <a:cubicBezTo>
                    <a:pt x="19425" y="14739"/>
                    <a:pt x="19425" y="14739"/>
                    <a:pt x="19425" y="14739"/>
                  </a:cubicBezTo>
                  <a:cubicBezTo>
                    <a:pt x="19425" y="14739"/>
                    <a:pt x="19425" y="14739"/>
                    <a:pt x="19444" y="14775"/>
                  </a:cubicBezTo>
                  <a:cubicBezTo>
                    <a:pt x="19425" y="14775"/>
                    <a:pt x="19368" y="14739"/>
                    <a:pt x="19368" y="14775"/>
                  </a:cubicBezTo>
                  <a:cubicBezTo>
                    <a:pt x="19368" y="14775"/>
                    <a:pt x="19368" y="14775"/>
                    <a:pt x="19368" y="14775"/>
                  </a:cubicBezTo>
                  <a:cubicBezTo>
                    <a:pt x="19387" y="14811"/>
                    <a:pt x="19406" y="14775"/>
                    <a:pt x="19425" y="14848"/>
                  </a:cubicBezTo>
                  <a:cubicBezTo>
                    <a:pt x="19406" y="14848"/>
                    <a:pt x="19406" y="14884"/>
                    <a:pt x="19387" y="14884"/>
                  </a:cubicBezTo>
                  <a:cubicBezTo>
                    <a:pt x="19349" y="14884"/>
                    <a:pt x="19311" y="14884"/>
                    <a:pt x="19274" y="14884"/>
                  </a:cubicBezTo>
                  <a:cubicBezTo>
                    <a:pt x="19255" y="14848"/>
                    <a:pt x="19236" y="14775"/>
                    <a:pt x="19217" y="14739"/>
                  </a:cubicBezTo>
                  <a:cubicBezTo>
                    <a:pt x="19198" y="14739"/>
                    <a:pt x="19179" y="14775"/>
                    <a:pt x="19160" y="14775"/>
                  </a:cubicBezTo>
                  <a:cubicBezTo>
                    <a:pt x="19160" y="14739"/>
                    <a:pt x="19160" y="14739"/>
                    <a:pt x="19160" y="14703"/>
                  </a:cubicBezTo>
                  <a:cubicBezTo>
                    <a:pt x="19160" y="14666"/>
                    <a:pt x="19141" y="14630"/>
                    <a:pt x="19141" y="14630"/>
                  </a:cubicBezTo>
                  <a:cubicBezTo>
                    <a:pt x="19141" y="14594"/>
                    <a:pt x="19141" y="14630"/>
                    <a:pt x="19160" y="14594"/>
                  </a:cubicBezTo>
                  <a:cubicBezTo>
                    <a:pt x="19160" y="14594"/>
                    <a:pt x="19160" y="14594"/>
                    <a:pt x="19160" y="14594"/>
                  </a:cubicBezTo>
                  <a:cubicBezTo>
                    <a:pt x="19122" y="14557"/>
                    <a:pt x="19122" y="14448"/>
                    <a:pt x="19084" y="14412"/>
                  </a:cubicBezTo>
                  <a:cubicBezTo>
                    <a:pt x="19028" y="14339"/>
                    <a:pt x="18952" y="14339"/>
                    <a:pt x="18895" y="14267"/>
                  </a:cubicBezTo>
                  <a:cubicBezTo>
                    <a:pt x="18895" y="14267"/>
                    <a:pt x="18895" y="14267"/>
                    <a:pt x="18895" y="14231"/>
                  </a:cubicBezTo>
                  <a:cubicBezTo>
                    <a:pt x="18839" y="14303"/>
                    <a:pt x="18839" y="14158"/>
                    <a:pt x="18839" y="14158"/>
                  </a:cubicBezTo>
                  <a:cubicBezTo>
                    <a:pt x="18801" y="14194"/>
                    <a:pt x="18820" y="14267"/>
                    <a:pt x="18782" y="14267"/>
                  </a:cubicBezTo>
                  <a:cubicBezTo>
                    <a:pt x="18782" y="14267"/>
                    <a:pt x="18782" y="14231"/>
                    <a:pt x="18763" y="14231"/>
                  </a:cubicBezTo>
                  <a:cubicBezTo>
                    <a:pt x="18782" y="14231"/>
                    <a:pt x="18782" y="14231"/>
                    <a:pt x="18782" y="14231"/>
                  </a:cubicBezTo>
                  <a:cubicBezTo>
                    <a:pt x="18782" y="14158"/>
                    <a:pt x="18744" y="14158"/>
                    <a:pt x="18725" y="14122"/>
                  </a:cubicBezTo>
                  <a:cubicBezTo>
                    <a:pt x="18725" y="14122"/>
                    <a:pt x="18725" y="14122"/>
                    <a:pt x="18725" y="14122"/>
                  </a:cubicBezTo>
                  <a:cubicBezTo>
                    <a:pt x="18744" y="14122"/>
                    <a:pt x="18763" y="14122"/>
                    <a:pt x="18763" y="14122"/>
                  </a:cubicBezTo>
                  <a:cubicBezTo>
                    <a:pt x="18782" y="14122"/>
                    <a:pt x="18782" y="14085"/>
                    <a:pt x="18801" y="14085"/>
                  </a:cubicBezTo>
                  <a:cubicBezTo>
                    <a:pt x="18801" y="14085"/>
                    <a:pt x="18820" y="14085"/>
                    <a:pt x="18839" y="14085"/>
                  </a:cubicBezTo>
                  <a:cubicBezTo>
                    <a:pt x="18839" y="14085"/>
                    <a:pt x="18839" y="14049"/>
                    <a:pt x="18839" y="14049"/>
                  </a:cubicBezTo>
                  <a:cubicBezTo>
                    <a:pt x="18820" y="14049"/>
                    <a:pt x="18763" y="14085"/>
                    <a:pt x="18744" y="14049"/>
                  </a:cubicBezTo>
                  <a:cubicBezTo>
                    <a:pt x="18725" y="14049"/>
                    <a:pt x="18725" y="13976"/>
                    <a:pt x="18706" y="13976"/>
                  </a:cubicBezTo>
                  <a:cubicBezTo>
                    <a:pt x="18706" y="13940"/>
                    <a:pt x="18687" y="13940"/>
                    <a:pt x="18668" y="13940"/>
                  </a:cubicBezTo>
                  <a:cubicBezTo>
                    <a:pt x="18668" y="13940"/>
                    <a:pt x="18668" y="13940"/>
                    <a:pt x="18668" y="13940"/>
                  </a:cubicBezTo>
                  <a:cubicBezTo>
                    <a:pt x="18668" y="13940"/>
                    <a:pt x="18668" y="13940"/>
                    <a:pt x="18668" y="13940"/>
                  </a:cubicBezTo>
                  <a:cubicBezTo>
                    <a:pt x="18668" y="13940"/>
                    <a:pt x="18687" y="13904"/>
                    <a:pt x="18687" y="13904"/>
                  </a:cubicBezTo>
                  <a:cubicBezTo>
                    <a:pt x="18706" y="13904"/>
                    <a:pt x="18725" y="13831"/>
                    <a:pt x="18744" y="13831"/>
                  </a:cubicBezTo>
                  <a:cubicBezTo>
                    <a:pt x="18763" y="13831"/>
                    <a:pt x="18839" y="13868"/>
                    <a:pt x="18839" y="13904"/>
                  </a:cubicBezTo>
                  <a:cubicBezTo>
                    <a:pt x="18857" y="13904"/>
                    <a:pt x="18857" y="13940"/>
                    <a:pt x="18857" y="13940"/>
                  </a:cubicBezTo>
                  <a:cubicBezTo>
                    <a:pt x="18857" y="13976"/>
                    <a:pt x="18857" y="13976"/>
                    <a:pt x="18857" y="14013"/>
                  </a:cubicBezTo>
                  <a:cubicBezTo>
                    <a:pt x="18839" y="14049"/>
                    <a:pt x="18876" y="14122"/>
                    <a:pt x="18876" y="14122"/>
                  </a:cubicBezTo>
                  <a:cubicBezTo>
                    <a:pt x="18876" y="14122"/>
                    <a:pt x="18876" y="14122"/>
                    <a:pt x="18876" y="14085"/>
                  </a:cubicBezTo>
                  <a:cubicBezTo>
                    <a:pt x="18895" y="14085"/>
                    <a:pt x="18895" y="14085"/>
                    <a:pt x="18895" y="14085"/>
                  </a:cubicBezTo>
                  <a:cubicBezTo>
                    <a:pt x="18895" y="14122"/>
                    <a:pt x="18895" y="14194"/>
                    <a:pt x="18933" y="14194"/>
                  </a:cubicBezTo>
                  <a:cubicBezTo>
                    <a:pt x="18952" y="14158"/>
                    <a:pt x="18971" y="14122"/>
                    <a:pt x="18990" y="14049"/>
                  </a:cubicBezTo>
                  <a:cubicBezTo>
                    <a:pt x="19009" y="14049"/>
                    <a:pt x="19028" y="14049"/>
                    <a:pt x="19047" y="14049"/>
                  </a:cubicBezTo>
                  <a:cubicBezTo>
                    <a:pt x="19047" y="14013"/>
                    <a:pt x="19047" y="14013"/>
                    <a:pt x="19047" y="14013"/>
                  </a:cubicBezTo>
                  <a:cubicBezTo>
                    <a:pt x="19065" y="13976"/>
                    <a:pt x="19065" y="13976"/>
                    <a:pt x="19084" y="13976"/>
                  </a:cubicBezTo>
                  <a:cubicBezTo>
                    <a:pt x="19103" y="13940"/>
                    <a:pt x="19179" y="14049"/>
                    <a:pt x="19198" y="14049"/>
                  </a:cubicBezTo>
                  <a:cubicBezTo>
                    <a:pt x="19255" y="14085"/>
                    <a:pt x="19330" y="14122"/>
                    <a:pt x="19406" y="14194"/>
                  </a:cubicBezTo>
                  <a:cubicBezTo>
                    <a:pt x="19444" y="14194"/>
                    <a:pt x="19463" y="14231"/>
                    <a:pt x="19501" y="14231"/>
                  </a:cubicBezTo>
                  <a:cubicBezTo>
                    <a:pt x="19519" y="14303"/>
                    <a:pt x="19557" y="14303"/>
                    <a:pt x="19576" y="14376"/>
                  </a:cubicBezTo>
                  <a:cubicBezTo>
                    <a:pt x="19576" y="14376"/>
                    <a:pt x="19557" y="14412"/>
                    <a:pt x="19576" y="14448"/>
                  </a:cubicBezTo>
                  <a:cubicBezTo>
                    <a:pt x="19595" y="14448"/>
                    <a:pt x="19614" y="14485"/>
                    <a:pt x="19652" y="14485"/>
                  </a:cubicBezTo>
                  <a:cubicBezTo>
                    <a:pt x="19652" y="14485"/>
                    <a:pt x="19671" y="14485"/>
                    <a:pt x="19671" y="14485"/>
                  </a:cubicBezTo>
                  <a:cubicBezTo>
                    <a:pt x="19690" y="14521"/>
                    <a:pt x="19690" y="14557"/>
                    <a:pt x="19690" y="14557"/>
                  </a:cubicBezTo>
                  <a:cubicBezTo>
                    <a:pt x="19690" y="14557"/>
                    <a:pt x="19690" y="14557"/>
                    <a:pt x="19690" y="14557"/>
                  </a:cubicBezTo>
                  <a:cubicBezTo>
                    <a:pt x="19671" y="14594"/>
                    <a:pt x="19652" y="14557"/>
                    <a:pt x="19652" y="14594"/>
                  </a:cubicBezTo>
                  <a:cubicBezTo>
                    <a:pt x="19652" y="14666"/>
                    <a:pt x="19671" y="14703"/>
                    <a:pt x="19690" y="14739"/>
                  </a:cubicBezTo>
                  <a:cubicBezTo>
                    <a:pt x="19709" y="14739"/>
                    <a:pt x="19709" y="14739"/>
                    <a:pt x="19709" y="14739"/>
                  </a:cubicBezTo>
                  <a:close/>
                  <a:moveTo>
                    <a:pt x="19954" y="14303"/>
                  </a:moveTo>
                  <a:cubicBezTo>
                    <a:pt x="19954" y="14303"/>
                    <a:pt x="19954" y="14303"/>
                    <a:pt x="19973" y="14303"/>
                  </a:cubicBezTo>
                  <a:cubicBezTo>
                    <a:pt x="19973" y="14303"/>
                    <a:pt x="19973" y="14339"/>
                    <a:pt x="19973" y="14339"/>
                  </a:cubicBezTo>
                  <a:cubicBezTo>
                    <a:pt x="19973" y="14339"/>
                    <a:pt x="19973" y="14376"/>
                    <a:pt x="19973" y="14376"/>
                  </a:cubicBezTo>
                  <a:cubicBezTo>
                    <a:pt x="19954" y="14376"/>
                    <a:pt x="19954" y="14376"/>
                    <a:pt x="19954" y="14376"/>
                  </a:cubicBezTo>
                  <a:cubicBezTo>
                    <a:pt x="19954" y="14412"/>
                    <a:pt x="19954" y="14412"/>
                    <a:pt x="19973" y="14412"/>
                  </a:cubicBezTo>
                  <a:cubicBezTo>
                    <a:pt x="19954" y="14448"/>
                    <a:pt x="19954" y="14448"/>
                    <a:pt x="19954" y="14448"/>
                  </a:cubicBezTo>
                  <a:cubicBezTo>
                    <a:pt x="19936" y="14448"/>
                    <a:pt x="19936" y="14448"/>
                    <a:pt x="19917" y="14448"/>
                  </a:cubicBezTo>
                  <a:cubicBezTo>
                    <a:pt x="19917" y="14521"/>
                    <a:pt x="19841" y="14521"/>
                    <a:pt x="19803" y="14521"/>
                  </a:cubicBezTo>
                  <a:cubicBezTo>
                    <a:pt x="19803" y="14521"/>
                    <a:pt x="19803" y="14521"/>
                    <a:pt x="19784" y="14485"/>
                  </a:cubicBezTo>
                  <a:cubicBezTo>
                    <a:pt x="19784" y="14521"/>
                    <a:pt x="19784" y="14521"/>
                    <a:pt x="19784" y="14521"/>
                  </a:cubicBezTo>
                  <a:cubicBezTo>
                    <a:pt x="19765" y="14485"/>
                    <a:pt x="19746" y="14485"/>
                    <a:pt x="19727" y="14448"/>
                  </a:cubicBezTo>
                  <a:cubicBezTo>
                    <a:pt x="19727" y="14448"/>
                    <a:pt x="19727" y="14448"/>
                    <a:pt x="19727" y="14448"/>
                  </a:cubicBezTo>
                  <a:cubicBezTo>
                    <a:pt x="19765" y="14448"/>
                    <a:pt x="19803" y="14448"/>
                    <a:pt x="19822" y="14448"/>
                  </a:cubicBezTo>
                  <a:cubicBezTo>
                    <a:pt x="19822" y="14412"/>
                    <a:pt x="19822" y="14412"/>
                    <a:pt x="19822" y="14412"/>
                  </a:cubicBezTo>
                  <a:cubicBezTo>
                    <a:pt x="19822" y="14412"/>
                    <a:pt x="19822" y="14412"/>
                    <a:pt x="19822" y="14412"/>
                  </a:cubicBezTo>
                  <a:cubicBezTo>
                    <a:pt x="19841" y="14448"/>
                    <a:pt x="19879" y="14448"/>
                    <a:pt x="19898" y="14412"/>
                  </a:cubicBezTo>
                  <a:cubicBezTo>
                    <a:pt x="19898" y="14412"/>
                    <a:pt x="19898" y="14376"/>
                    <a:pt x="19917" y="14376"/>
                  </a:cubicBezTo>
                  <a:cubicBezTo>
                    <a:pt x="19917" y="14376"/>
                    <a:pt x="19936" y="14376"/>
                    <a:pt x="19936" y="14376"/>
                  </a:cubicBezTo>
                  <a:cubicBezTo>
                    <a:pt x="19936" y="14376"/>
                    <a:pt x="19936" y="14376"/>
                    <a:pt x="19936" y="14376"/>
                  </a:cubicBezTo>
                  <a:cubicBezTo>
                    <a:pt x="19936" y="14339"/>
                    <a:pt x="19936" y="14303"/>
                    <a:pt x="19936" y="14303"/>
                  </a:cubicBezTo>
                  <a:cubicBezTo>
                    <a:pt x="19936" y="14303"/>
                    <a:pt x="19954" y="14303"/>
                    <a:pt x="19954" y="14303"/>
                  </a:cubicBezTo>
                  <a:close/>
                  <a:moveTo>
                    <a:pt x="20049" y="16953"/>
                  </a:moveTo>
                  <a:cubicBezTo>
                    <a:pt x="20049" y="16917"/>
                    <a:pt x="20049" y="16917"/>
                    <a:pt x="20049" y="16881"/>
                  </a:cubicBezTo>
                  <a:cubicBezTo>
                    <a:pt x="20049" y="16881"/>
                    <a:pt x="20049" y="16881"/>
                    <a:pt x="20049" y="16881"/>
                  </a:cubicBezTo>
                  <a:cubicBezTo>
                    <a:pt x="20049" y="16881"/>
                    <a:pt x="20049" y="16881"/>
                    <a:pt x="20049" y="16881"/>
                  </a:cubicBezTo>
                  <a:cubicBezTo>
                    <a:pt x="20087" y="16881"/>
                    <a:pt x="20049" y="16917"/>
                    <a:pt x="20049" y="16953"/>
                  </a:cubicBezTo>
                  <a:cubicBezTo>
                    <a:pt x="20049" y="16953"/>
                    <a:pt x="20049" y="16953"/>
                    <a:pt x="20049" y="16953"/>
                  </a:cubicBezTo>
                  <a:close/>
                  <a:moveTo>
                    <a:pt x="17533" y="17026"/>
                  </a:moveTo>
                  <a:cubicBezTo>
                    <a:pt x="17533" y="17026"/>
                    <a:pt x="17533" y="17062"/>
                    <a:pt x="17552" y="17062"/>
                  </a:cubicBezTo>
                  <a:cubicBezTo>
                    <a:pt x="17552" y="17098"/>
                    <a:pt x="17552" y="17098"/>
                    <a:pt x="17571" y="17098"/>
                  </a:cubicBezTo>
                  <a:cubicBezTo>
                    <a:pt x="17571" y="17098"/>
                    <a:pt x="17571" y="17098"/>
                    <a:pt x="17571" y="17135"/>
                  </a:cubicBezTo>
                  <a:cubicBezTo>
                    <a:pt x="17571" y="17135"/>
                    <a:pt x="17571" y="17135"/>
                    <a:pt x="17571" y="17135"/>
                  </a:cubicBezTo>
                  <a:cubicBezTo>
                    <a:pt x="17590" y="17098"/>
                    <a:pt x="17590" y="17098"/>
                    <a:pt x="17590" y="17098"/>
                  </a:cubicBezTo>
                  <a:cubicBezTo>
                    <a:pt x="17590" y="17098"/>
                    <a:pt x="17590" y="17098"/>
                    <a:pt x="17590" y="17062"/>
                  </a:cubicBezTo>
                  <a:cubicBezTo>
                    <a:pt x="17590" y="17062"/>
                    <a:pt x="17590" y="17062"/>
                    <a:pt x="17590" y="17062"/>
                  </a:cubicBezTo>
                  <a:cubicBezTo>
                    <a:pt x="17590" y="17062"/>
                    <a:pt x="17590" y="17098"/>
                    <a:pt x="17590" y="17098"/>
                  </a:cubicBezTo>
                  <a:cubicBezTo>
                    <a:pt x="17609" y="17098"/>
                    <a:pt x="17609" y="17098"/>
                    <a:pt x="17609" y="17098"/>
                  </a:cubicBezTo>
                  <a:cubicBezTo>
                    <a:pt x="17609" y="17062"/>
                    <a:pt x="17609" y="17026"/>
                    <a:pt x="17609" y="17026"/>
                  </a:cubicBezTo>
                  <a:cubicBezTo>
                    <a:pt x="17590" y="16990"/>
                    <a:pt x="17571" y="16953"/>
                    <a:pt x="17552" y="16881"/>
                  </a:cubicBezTo>
                  <a:cubicBezTo>
                    <a:pt x="17552" y="16881"/>
                    <a:pt x="17552" y="16881"/>
                    <a:pt x="17552" y="16844"/>
                  </a:cubicBezTo>
                  <a:cubicBezTo>
                    <a:pt x="17533" y="16808"/>
                    <a:pt x="17571" y="16772"/>
                    <a:pt x="17571" y="16735"/>
                  </a:cubicBezTo>
                  <a:cubicBezTo>
                    <a:pt x="17571" y="16699"/>
                    <a:pt x="17571" y="16699"/>
                    <a:pt x="17571" y="16699"/>
                  </a:cubicBezTo>
                  <a:cubicBezTo>
                    <a:pt x="17571" y="16663"/>
                    <a:pt x="17571" y="16663"/>
                    <a:pt x="17571" y="16663"/>
                  </a:cubicBezTo>
                  <a:cubicBezTo>
                    <a:pt x="17552" y="16627"/>
                    <a:pt x="17552" y="16627"/>
                    <a:pt x="17552" y="16627"/>
                  </a:cubicBezTo>
                  <a:cubicBezTo>
                    <a:pt x="17571" y="16590"/>
                    <a:pt x="17571" y="16554"/>
                    <a:pt x="17571" y="16518"/>
                  </a:cubicBezTo>
                  <a:cubicBezTo>
                    <a:pt x="17571" y="16518"/>
                    <a:pt x="17571" y="16518"/>
                    <a:pt x="17590" y="16518"/>
                  </a:cubicBezTo>
                  <a:cubicBezTo>
                    <a:pt x="17571" y="16554"/>
                    <a:pt x="17590" y="16590"/>
                    <a:pt x="17590" y="16590"/>
                  </a:cubicBezTo>
                  <a:cubicBezTo>
                    <a:pt x="17609" y="16590"/>
                    <a:pt x="17609" y="16554"/>
                    <a:pt x="17609" y="16554"/>
                  </a:cubicBezTo>
                  <a:cubicBezTo>
                    <a:pt x="17609" y="16518"/>
                    <a:pt x="17628" y="16518"/>
                    <a:pt x="17628" y="16481"/>
                  </a:cubicBezTo>
                  <a:cubicBezTo>
                    <a:pt x="17647" y="16481"/>
                    <a:pt x="17647" y="16481"/>
                    <a:pt x="17666" y="16481"/>
                  </a:cubicBezTo>
                  <a:cubicBezTo>
                    <a:pt x="17666" y="16445"/>
                    <a:pt x="17666" y="16445"/>
                    <a:pt x="17685" y="16445"/>
                  </a:cubicBezTo>
                  <a:cubicBezTo>
                    <a:pt x="17704" y="16409"/>
                    <a:pt x="17704" y="16372"/>
                    <a:pt x="17742" y="16336"/>
                  </a:cubicBezTo>
                  <a:cubicBezTo>
                    <a:pt x="17742" y="16336"/>
                    <a:pt x="17779" y="16336"/>
                    <a:pt x="17798" y="16336"/>
                  </a:cubicBezTo>
                  <a:cubicBezTo>
                    <a:pt x="17798" y="16336"/>
                    <a:pt x="17817" y="16336"/>
                    <a:pt x="17817" y="16300"/>
                  </a:cubicBezTo>
                  <a:cubicBezTo>
                    <a:pt x="17817" y="16300"/>
                    <a:pt x="17836" y="16300"/>
                    <a:pt x="17836" y="16300"/>
                  </a:cubicBezTo>
                  <a:cubicBezTo>
                    <a:pt x="17855" y="16264"/>
                    <a:pt x="17874" y="16264"/>
                    <a:pt x="17874" y="16264"/>
                  </a:cubicBezTo>
                  <a:cubicBezTo>
                    <a:pt x="17893" y="16264"/>
                    <a:pt x="17893" y="16264"/>
                    <a:pt x="17893" y="16227"/>
                  </a:cubicBezTo>
                  <a:cubicBezTo>
                    <a:pt x="17893" y="16227"/>
                    <a:pt x="17893" y="16227"/>
                    <a:pt x="17893" y="16227"/>
                  </a:cubicBezTo>
                  <a:cubicBezTo>
                    <a:pt x="17912" y="16227"/>
                    <a:pt x="17931" y="16227"/>
                    <a:pt x="17931" y="16227"/>
                  </a:cubicBezTo>
                  <a:cubicBezTo>
                    <a:pt x="17950" y="16227"/>
                    <a:pt x="17968" y="16191"/>
                    <a:pt x="17987" y="16191"/>
                  </a:cubicBezTo>
                  <a:cubicBezTo>
                    <a:pt x="18006" y="16155"/>
                    <a:pt x="18025" y="16155"/>
                    <a:pt x="18025" y="16155"/>
                  </a:cubicBezTo>
                  <a:cubicBezTo>
                    <a:pt x="18044" y="16118"/>
                    <a:pt x="18044" y="16082"/>
                    <a:pt x="18044" y="16046"/>
                  </a:cubicBezTo>
                  <a:cubicBezTo>
                    <a:pt x="18063" y="16046"/>
                    <a:pt x="18063" y="16046"/>
                    <a:pt x="18063" y="16009"/>
                  </a:cubicBezTo>
                  <a:cubicBezTo>
                    <a:pt x="18063" y="16009"/>
                    <a:pt x="18063" y="16009"/>
                    <a:pt x="18063" y="16009"/>
                  </a:cubicBezTo>
                  <a:cubicBezTo>
                    <a:pt x="18082" y="16009"/>
                    <a:pt x="18082" y="16009"/>
                    <a:pt x="18082" y="15973"/>
                  </a:cubicBezTo>
                  <a:cubicBezTo>
                    <a:pt x="18082" y="15973"/>
                    <a:pt x="18101" y="15973"/>
                    <a:pt x="18101" y="15973"/>
                  </a:cubicBezTo>
                  <a:cubicBezTo>
                    <a:pt x="18101" y="15973"/>
                    <a:pt x="18082" y="15937"/>
                    <a:pt x="18082" y="15937"/>
                  </a:cubicBezTo>
                  <a:cubicBezTo>
                    <a:pt x="18082" y="15937"/>
                    <a:pt x="18082" y="15937"/>
                    <a:pt x="18082" y="15937"/>
                  </a:cubicBezTo>
                  <a:cubicBezTo>
                    <a:pt x="18082" y="15901"/>
                    <a:pt x="18082" y="15901"/>
                    <a:pt x="18082" y="15864"/>
                  </a:cubicBezTo>
                  <a:cubicBezTo>
                    <a:pt x="18082" y="15864"/>
                    <a:pt x="18082" y="15864"/>
                    <a:pt x="18082" y="15828"/>
                  </a:cubicBezTo>
                  <a:cubicBezTo>
                    <a:pt x="18101" y="15828"/>
                    <a:pt x="18120" y="15828"/>
                    <a:pt x="18120" y="15792"/>
                  </a:cubicBezTo>
                  <a:cubicBezTo>
                    <a:pt x="18120" y="15792"/>
                    <a:pt x="18120" y="15792"/>
                    <a:pt x="18120" y="15792"/>
                  </a:cubicBezTo>
                  <a:cubicBezTo>
                    <a:pt x="18139" y="15792"/>
                    <a:pt x="18139" y="15792"/>
                    <a:pt x="18139" y="15792"/>
                  </a:cubicBezTo>
                  <a:cubicBezTo>
                    <a:pt x="18139" y="15792"/>
                    <a:pt x="18139" y="15828"/>
                    <a:pt x="18139" y="15828"/>
                  </a:cubicBezTo>
                  <a:cubicBezTo>
                    <a:pt x="18158" y="15828"/>
                    <a:pt x="18158" y="15864"/>
                    <a:pt x="18158" y="15864"/>
                  </a:cubicBezTo>
                  <a:cubicBezTo>
                    <a:pt x="18158" y="15864"/>
                    <a:pt x="18177" y="15901"/>
                    <a:pt x="18177" y="15864"/>
                  </a:cubicBezTo>
                  <a:cubicBezTo>
                    <a:pt x="18177" y="15864"/>
                    <a:pt x="18177" y="15864"/>
                    <a:pt x="18177" y="15828"/>
                  </a:cubicBezTo>
                  <a:cubicBezTo>
                    <a:pt x="18177" y="15828"/>
                    <a:pt x="18195" y="15864"/>
                    <a:pt x="18195" y="15828"/>
                  </a:cubicBezTo>
                  <a:cubicBezTo>
                    <a:pt x="18195" y="15828"/>
                    <a:pt x="18195" y="15828"/>
                    <a:pt x="18195" y="15828"/>
                  </a:cubicBezTo>
                  <a:cubicBezTo>
                    <a:pt x="18195" y="15792"/>
                    <a:pt x="18177" y="15828"/>
                    <a:pt x="18177" y="15792"/>
                  </a:cubicBezTo>
                  <a:cubicBezTo>
                    <a:pt x="18177" y="15755"/>
                    <a:pt x="18195" y="15755"/>
                    <a:pt x="18177" y="15755"/>
                  </a:cubicBezTo>
                  <a:cubicBezTo>
                    <a:pt x="18177" y="15755"/>
                    <a:pt x="18177" y="15755"/>
                    <a:pt x="18177" y="15755"/>
                  </a:cubicBezTo>
                  <a:cubicBezTo>
                    <a:pt x="18177" y="15719"/>
                    <a:pt x="18195" y="15719"/>
                    <a:pt x="18195" y="15719"/>
                  </a:cubicBezTo>
                  <a:cubicBezTo>
                    <a:pt x="18195" y="15755"/>
                    <a:pt x="18195" y="15755"/>
                    <a:pt x="18214" y="15755"/>
                  </a:cubicBezTo>
                  <a:cubicBezTo>
                    <a:pt x="18214" y="15755"/>
                    <a:pt x="18214" y="15755"/>
                    <a:pt x="18233" y="15755"/>
                  </a:cubicBezTo>
                  <a:cubicBezTo>
                    <a:pt x="18233" y="15755"/>
                    <a:pt x="18214" y="15755"/>
                    <a:pt x="18214" y="15719"/>
                  </a:cubicBezTo>
                  <a:cubicBezTo>
                    <a:pt x="18233" y="15719"/>
                    <a:pt x="18233" y="15683"/>
                    <a:pt x="18233" y="15683"/>
                  </a:cubicBezTo>
                  <a:cubicBezTo>
                    <a:pt x="18233" y="15683"/>
                    <a:pt x="18233" y="15683"/>
                    <a:pt x="18233" y="15683"/>
                  </a:cubicBezTo>
                  <a:cubicBezTo>
                    <a:pt x="18233" y="15683"/>
                    <a:pt x="18233" y="15683"/>
                    <a:pt x="18233" y="15683"/>
                  </a:cubicBezTo>
                  <a:cubicBezTo>
                    <a:pt x="18214" y="15683"/>
                    <a:pt x="18214" y="15683"/>
                    <a:pt x="18214" y="15683"/>
                  </a:cubicBezTo>
                  <a:cubicBezTo>
                    <a:pt x="18214" y="15646"/>
                    <a:pt x="18233" y="15646"/>
                    <a:pt x="18252" y="15610"/>
                  </a:cubicBezTo>
                  <a:cubicBezTo>
                    <a:pt x="18252" y="15610"/>
                    <a:pt x="18252" y="15610"/>
                    <a:pt x="18252" y="15610"/>
                  </a:cubicBezTo>
                  <a:cubicBezTo>
                    <a:pt x="18252" y="15610"/>
                    <a:pt x="18252" y="15610"/>
                    <a:pt x="18252" y="15610"/>
                  </a:cubicBezTo>
                  <a:cubicBezTo>
                    <a:pt x="18252" y="15610"/>
                    <a:pt x="18252" y="15610"/>
                    <a:pt x="18252" y="15610"/>
                  </a:cubicBezTo>
                  <a:cubicBezTo>
                    <a:pt x="18252" y="15610"/>
                    <a:pt x="18252" y="15610"/>
                    <a:pt x="18271" y="15610"/>
                  </a:cubicBezTo>
                  <a:cubicBezTo>
                    <a:pt x="18271" y="15574"/>
                    <a:pt x="18290" y="15610"/>
                    <a:pt x="18290" y="15574"/>
                  </a:cubicBezTo>
                  <a:cubicBezTo>
                    <a:pt x="18290" y="15574"/>
                    <a:pt x="18271" y="15574"/>
                    <a:pt x="18271" y="15574"/>
                  </a:cubicBezTo>
                  <a:cubicBezTo>
                    <a:pt x="18271" y="15537"/>
                    <a:pt x="18290" y="15537"/>
                    <a:pt x="18290" y="15537"/>
                  </a:cubicBezTo>
                  <a:cubicBezTo>
                    <a:pt x="18309" y="15537"/>
                    <a:pt x="18309" y="15537"/>
                    <a:pt x="18309" y="15537"/>
                  </a:cubicBezTo>
                  <a:cubicBezTo>
                    <a:pt x="18309" y="15537"/>
                    <a:pt x="18309" y="15537"/>
                    <a:pt x="18309" y="15537"/>
                  </a:cubicBezTo>
                  <a:cubicBezTo>
                    <a:pt x="18309" y="15537"/>
                    <a:pt x="18309" y="15537"/>
                    <a:pt x="18328" y="15537"/>
                  </a:cubicBezTo>
                  <a:cubicBezTo>
                    <a:pt x="18328" y="15501"/>
                    <a:pt x="18328" y="15501"/>
                    <a:pt x="18328" y="15501"/>
                  </a:cubicBezTo>
                  <a:cubicBezTo>
                    <a:pt x="18328" y="15501"/>
                    <a:pt x="18328" y="15465"/>
                    <a:pt x="18328" y="15465"/>
                  </a:cubicBezTo>
                  <a:cubicBezTo>
                    <a:pt x="18328" y="15465"/>
                    <a:pt x="18328" y="15465"/>
                    <a:pt x="18328" y="15465"/>
                  </a:cubicBezTo>
                  <a:cubicBezTo>
                    <a:pt x="18328" y="15465"/>
                    <a:pt x="18328" y="15465"/>
                    <a:pt x="18347" y="15465"/>
                  </a:cubicBezTo>
                  <a:cubicBezTo>
                    <a:pt x="18347" y="15465"/>
                    <a:pt x="18347" y="15465"/>
                    <a:pt x="18347" y="15465"/>
                  </a:cubicBezTo>
                  <a:cubicBezTo>
                    <a:pt x="18347" y="15465"/>
                    <a:pt x="18347" y="15465"/>
                    <a:pt x="18366" y="15465"/>
                  </a:cubicBezTo>
                  <a:cubicBezTo>
                    <a:pt x="18366" y="15465"/>
                    <a:pt x="18366" y="15465"/>
                    <a:pt x="18366" y="15465"/>
                  </a:cubicBezTo>
                  <a:cubicBezTo>
                    <a:pt x="18366" y="15465"/>
                    <a:pt x="18366" y="15429"/>
                    <a:pt x="18385" y="15429"/>
                  </a:cubicBezTo>
                  <a:cubicBezTo>
                    <a:pt x="18385" y="15429"/>
                    <a:pt x="18385" y="15429"/>
                    <a:pt x="18404" y="15429"/>
                  </a:cubicBezTo>
                  <a:cubicBezTo>
                    <a:pt x="18422" y="15465"/>
                    <a:pt x="18422" y="15501"/>
                    <a:pt x="18441" y="15501"/>
                  </a:cubicBezTo>
                  <a:cubicBezTo>
                    <a:pt x="18441" y="15501"/>
                    <a:pt x="18441" y="15501"/>
                    <a:pt x="18460" y="15537"/>
                  </a:cubicBezTo>
                  <a:cubicBezTo>
                    <a:pt x="18460" y="15537"/>
                    <a:pt x="18460" y="15537"/>
                    <a:pt x="18460" y="15537"/>
                  </a:cubicBezTo>
                  <a:cubicBezTo>
                    <a:pt x="18460" y="15537"/>
                    <a:pt x="18460" y="15537"/>
                    <a:pt x="18460" y="15574"/>
                  </a:cubicBezTo>
                  <a:cubicBezTo>
                    <a:pt x="18460" y="15574"/>
                    <a:pt x="18460" y="15574"/>
                    <a:pt x="18460" y="15574"/>
                  </a:cubicBezTo>
                  <a:cubicBezTo>
                    <a:pt x="18460" y="15574"/>
                    <a:pt x="18460" y="15610"/>
                    <a:pt x="18460" y="15610"/>
                  </a:cubicBezTo>
                  <a:cubicBezTo>
                    <a:pt x="18479" y="15610"/>
                    <a:pt x="18460" y="15574"/>
                    <a:pt x="18479" y="15574"/>
                  </a:cubicBezTo>
                  <a:cubicBezTo>
                    <a:pt x="18479" y="15574"/>
                    <a:pt x="18479" y="15574"/>
                    <a:pt x="18479" y="15537"/>
                  </a:cubicBezTo>
                  <a:cubicBezTo>
                    <a:pt x="18498" y="15537"/>
                    <a:pt x="18498" y="15537"/>
                    <a:pt x="18517" y="15574"/>
                  </a:cubicBezTo>
                  <a:cubicBezTo>
                    <a:pt x="18517" y="15574"/>
                    <a:pt x="18517" y="15574"/>
                    <a:pt x="18517" y="15574"/>
                  </a:cubicBezTo>
                  <a:cubicBezTo>
                    <a:pt x="18517" y="15574"/>
                    <a:pt x="18536" y="15574"/>
                    <a:pt x="18536" y="15574"/>
                  </a:cubicBezTo>
                  <a:cubicBezTo>
                    <a:pt x="18536" y="15574"/>
                    <a:pt x="18536" y="15574"/>
                    <a:pt x="18536" y="15574"/>
                  </a:cubicBezTo>
                  <a:cubicBezTo>
                    <a:pt x="18536" y="15574"/>
                    <a:pt x="18536" y="15537"/>
                    <a:pt x="18555" y="15574"/>
                  </a:cubicBezTo>
                  <a:cubicBezTo>
                    <a:pt x="18555" y="15574"/>
                    <a:pt x="18555" y="15574"/>
                    <a:pt x="18555" y="15574"/>
                  </a:cubicBezTo>
                  <a:cubicBezTo>
                    <a:pt x="18574" y="15574"/>
                    <a:pt x="18555" y="15574"/>
                    <a:pt x="18555" y="15537"/>
                  </a:cubicBezTo>
                  <a:cubicBezTo>
                    <a:pt x="18574" y="15537"/>
                    <a:pt x="18574" y="15501"/>
                    <a:pt x="18574" y="15501"/>
                  </a:cubicBezTo>
                  <a:cubicBezTo>
                    <a:pt x="18555" y="15501"/>
                    <a:pt x="18555" y="15501"/>
                    <a:pt x="18536" y="15501"/>
                  </a:cubicBezTo>
                  <a:cubicBezTo>
                    <a:pt x="18536" y="15465"/>
                    <a:pt x="18555" y="15429"/>
                    <a:pt x="18574" y="15429"/>
                  </a:cubicBezTo>
                  <a:cubicBezTo>
                    <a:pt x="18574" y="15429"/>
                    <a:pt x="18574" y="15392"/>
                    <a:pt x="18574" y="15392"/>
                  </a:cubicBezTo>
                  <a:cubicBezTo>
                    <a:pt x="18574" y="15392"/>
                    <a:pt x="18593" y="15392"/>
                    <a:pt x="18593" y="15356"/>
                  </a:cubicBezTo>
                  <a:cubicBezTo>
                    <a:pt x="18593" y="15356"/>
                    <a:pt x="18593" y="15356"/>
                    <a:pt x="18593" y="15356"/>
                  </a:cubicBezTo>
                  <a:cubicBezTo>
                    <a:pt x="18593" y="15356"/>
                    <a:pt x="18593" y="15356"/>
                    <a:pt x="18593" y="15320"/>
                  </a:cubicBezTo>
                  <a:cubicBezTo>
                    <a:pt x="18593" y="15320"/>
                    <a:pt x="18612" y="15320"/>
                    <a:pt x="18612" y="15320"/>
                  </a:cubicBezTo>
                  <a:cubicBezTo>
                    <a:pt x="18612" y="15283"/>
                    <a:pt x="18630" y="15283"/>
                    <a:pt x="18612" y="15283"/>
                  </a:cubicBezTo>
                  <a:cubicBezTo>
                    <a:pt x="18630" y="15283"/>
                    <a:pt x="18630" y="15283"/>
                    <a:pt x="18630" y="15283"/>
                  </a:cubicBezTo>
                  <a:cubicBezTo>
                    <a:pt x="18630" y="15283"/>
                    <a:pt x="18630" y="15283"/>
                    <a:pt x="18630" y="15283"/>
                  </a:cubicBezTo>
                  <a:cubicBezTo>
                    <a:pt x="18649" y="15283"/>
                    <a:pt x="18649" y="15247"/>
                    <a:pt x="18649" y="15247"/>
                  </a:cubicBezTo>
                  <a:cubicBezTo>
                    <a:pt x="18668" y="15247"/>
                    <a:pt x="18687" y="15247"/>
                    <a:pt x="18706" y="15247"/>
                  </a:cubicBezTo>
                  <a:cubicBezTo>
                    <a:pt x="18706" y="15247"/>
                    <a:pt x="18725" y="15247"/>
                    <a:pt x="18725" y="15247"/>
                  </a:cubicBezTo>
                  <a:cubicBezTo>
                    <a:pt x="18725" y="15247"/>
                    <a:pt x="18725" y="15247"/>
                    <a:pt x="18744" y="15247"/>
                  </a:cubicBezTo>
                  <a:cubicBezTo>
                    <a:pt x="18744" y="15247"/>
                    <a:pt x="18744" y="15247"/>
                    <a:pt x="18763" y="15211"/>
                  </a:cubicBezTo>
                  <a:cubicBezTo>
                    <a:pt x="18763" y="15211"/>
                    <a:pt x="18744" y="15211"/>
                    <a:pt x="18744" y="15211"/>
                  </a:cubicBezTo>
                  <a:cubicBezTo>
                    <a:pt x="18744" y="15174"/>
                    <a:pt x="18744" y="15174"/>
                    <a:pt x="18725" y="15174"/>
                  </a:cubicBezTo>
                  <a:cubicBezTo>
                    <a:pt x="18725" y="15174"/>
                    <a:pt x="18706" y="15174"/>
                    <a:pt x="18706" y="15174"/>
                  </a:cubicBezTo>
                  <a:cubicBezTo>
                    <a:pt x="18706" y="15138"/>
                    <a:pt x="18706" y="15138"/>
                    <a:pt x="18706" y="15138"/>
                  </a:cubicBezTo>
                  <a:cubicBezTo>
                    <a:pt x="18706" y="15138"/>
                    <a:pt x="18706" y="15138"/>
                    <a:pt x="18706" y="15138"/>
                  </a:cubicBezTo>
                  <a:cubicBezTo>
                    <a:pt x="18725" y="15138"/>
                    <a:pt x="18725" y="15138"/>
                    <a:pt x="18725" y="15138"/>
                  </a:cubicBezTo>
                  <a:cubicBezTo>
                    <a:pt x="18744" y="15138"/>
                    <a:pt x="18744" y="15138"/>
                    <a:pt x="18744" y="15174"/>
                  </a:cubicBezTo>
                  <a:cubicBezTo>
                    <a:pt x="18744" y="15174"/>
                    <a:pt x="18744" y="15174"/>
                    <a:pt x="18744" y="15174"/>
                  </a:cubicBezTo>
                  <a:cubicBezTo>
                    <a:pt x="18744" y="15174"/>
                    <a:pt x="18763" y="15138"/>
                    <a:pt x="18763" y="15138"/>
                  </a:cubicBezTo>
                  <a:cubicBezTo>
                    <a:pt x="18763" y="15138"/>
                    <a:pt x="18763" y="15174"/>
                    <a:pt x="18763" y="15174"/>
                  </a:cubicBezTo>
                  <a:cubicBezTo>
                    <a:pt x="18782" y="15174"/>
                    <a:pt x="18782" y="15174"/>
                    <a:pt x="18801" y="15211"/>
                  </a:cubicBezTo>
                  <a:cubicBezTo>
                    <a:pt x="18801" y="15211"/>
                    <a:pt x="18820" y="15174"/>
                    <a:pt x="18820" y="15174"/>
                  </a:cubicBezTo>
                  <a:cubicBezTo>
                    <a:pt x="18839" y="15174"/>
                    <a:pt x="18839" y="15211"/>
                    <a:pt x="18839" y="15211"/>
                  </a:cubicBezTo>
                  <a:cubicBezTo>
                    <a:pt x="18839" y="15211"/>
                    <a:pt x="18857" y="15211"/>
                    <a:pt x="18857" y="15211"/>
                  </a:cubicBezTo>
                  <a:cubicBezTo>
                    <a:pt x="18876" y="15174"/>
                    <a:pt x="18895" y="15247"/>
                    <a:pt x="18914" y="15247"/>
                  </a:cubicBezTo>
                  <a:cubicBezTo>
                    <a:pt x="18933" y="15247"/>
                    <a:pt x="18933" y="15211"/>
                    <a:pt x="18952" y="15211"/>
                  </a:cubicBezTo>
                  <a:cubicBezTo>
                    <a:pt x="18952" y="15211"/>
                    <a:pt x="18952" y="15211"/>
                    <a:pt x="18952" y="15211"/>
                  </a:cubicBezTo>
                  <a:cubicBezTo>
                    <a:pt x="18952" y="15211"/>
                    <a:pt x="18952" y="15247"/>
                    <a:pt x="18952" y="15247"/>
                  </a:cubicBezTo>
                  <a:cubicBezTo>
                    <a:pt x="18952" y="15247"/>
                    <a:pt x="18971" y="15247"/>
                    <a:pt x="18971" y="15247"/>
                  </a:cubicBezTo>
                  <a:cubicBezTo>
                    <a:pt x="18971" y="15247"/>
                    <a:pt x="18971" y="15283"/>
                    <a:pt x="18971" y="15283"/>
                  </a:cubicBezTo>
                  <a:cubicBezTo>
                    <a:pt x="18990" y="15283"/>
                    <a:pt x="18990" y="15247"/>
                    <a:pt x="18990" y="15247"/>
                  </a:cubicBezTo>
                  <a:cubicBezTo>
                    <a:pt x="18990" y="15247"/>
                    <a:pt x="18971" y="15211"/>
                    <a:pt x="18990" y="15211"/>
                  </a:cubicBezTo>
                  <a:cubicBezTo>
                    <a:pt x="19009" y="15211"/>
                    <a:pt x="19009" y="15247"/>
                    <a:pt x="19009" y="15247"/>
                  </a:cubicBezTo>
                  <a:cubicBezTo>
                    <a:pt x="19009" y="15247"/>
                    <a:pt x="19009" y="15247"/>
                    <a:pt x="19009" y="15247"/>
                  </a:cubicBezTo>
                  <a:cubicBezTo>
                    <a:pt x="19009" y="15247"/>
                    <a:pt x="19009" y="15247"/>
                    <a:pt x="19009" y="15247"/>
                  </a:cubicBezTo>
                  <a:cubicBezTo>
                    <a:pt x="19028" y="15247"/>
                    <a:pt x="19028" y="15247"/>
                    <a:pt x="19028" y="15247"/>
                  </a:cubicBezTo>
                  <a:cubicBezTo>
                    <a:pt x="19028" y="15283"/>
                    <a:pt x="19028" y="15283"/>
                    <a:pt x="19009" y="15320"/>
                  </a:cubicBezTo>
                  <a:cubicBezTo>
                    <a:pt x="19009" y="15320"/>
                    <a:pt x="19009" y="15320"/>
                    <a:pt x="19009" y="15320"/>
                  </a:cubicBezTo>
                  <a:cubicBezTo>
                    <a:pt x="19009" y="15320"/>
                    <a:pt x="19009" y="15320"/>
                    <a:pt x="19009" y="15320"/>
                  </a:cubicBezTo>
                  <a:cubicBezTo>
                    <a:pt x="19009" y="15320"/>
                    <a:pt x="19009" y="15320"/>
                    <a:pt x="19009" y="15320"/>
                  </a:cubicBezTo>
                  <a:cubicBezTo>
                    <a:pt x="19009" y="15356"/>
                    <a:pt x="19009" y="15356"/>
                    <a:pt x="19009" y="15356"/>
                  </a:cubicBezTo>
                  <a:cubicBezTo>
                    <a:pt x="18990" y="15320"/>
                    <a:pt x="18971" y="15356"/>
                    <a:pt x="18971" y="15356"/>
                  </a:cubicBezTo>
                  <a:cubicBezTo>
                    <a:pt x="18971" y="15392"/>
                    <a:pt x="18952" y="15392"/>
                    <a:pt x="18971" y="15429"/>
                  </a:cubicBezTo>
                  <a:cubicBezTo>
                    <a:pt x="18971" y="15429"/>
                    <a:pt x="18971" y="15429"/>
                    <a:pt x="18971" y="15429"/>
                  </a:cubicBezTo>
                  <a:cubicBezTo>
                    <a:pt x="18952" y="15465"/>
                    <a:pt x="18952" y="15501"/>
                    <a:pt x="18933" y="15537"/>
                  </a:cubicBezTo>
                  <a:cubicBezTo>
                    <a:pt x="18933" y="15537"/>
                    <a:pt x="18933" y="15537"/>
                    <a:pt x="18933" y="15537"/>
                  </a:cubicBezTo>
                  <a:cubicBezTo>
                    <a:pt x="18952" y="15574"/>
                    <a:pt x="18952" y="15574"/>
                    <a:pt x="18952" y="15574"/>
                  </a:cubicBezTo>
                  <a:cubicBezTo>
                    <a:pt x="18971" y="15574"/>
                    <a:pt x="18971" y="15610"/>
                    <a:pt x="18990" y="15610"/>
                  </a:cubicBezTo>
                  <a:cubicBezTo>
                    <a:pt x="18990" y="15610"/>
                    <a:pt x="18990" y="15610"/>
                    <a:pt x="18990" y="15610"/>
                  </a:cubicBezTo>
                  <a:cubicBezTo>
                    <a:pt x="18990" y="15610"/>
                    <a:pt x="18990" y="15610"/>
                    <a:pt x="18990" y="15646"/>
                  </a:cubicBezTo>
                  <a:cubicBezTo>
                    <a:pt x="19009" y="15646"/>
                    <a:pt x="19009" y="15646"/>
                    <a:pt x="19028" y="15683"/>
                  </a:cubicBezTo>
                  <a:cubicBezTo>
                    <a:pt x="19028" y="15646"/>
                    <a:pt x="19047" y="15683"/>
                    <a:pt x="19065" y="15683"/>
                  </a:cubicBezTo>
                  <a:cubicBezTo>
                    <a:pt x="19065" y="15683"/>
                    <a:pt x="19065" y="15719"/>
                    <a:pt x="19065" y="15719"/>
                  </a:cubicBezTo>
                  <a:cubicBezTo>
                    <a:pt x="19084" y="15719"/>
                    <a:pt x="19084" y="15719"/>
                    <a:pt x="19084" y="15719"/>
                  </a:cubicBezTo>
                  <a:cubicBezTo>
                    <a:pt x="19084" y="15719"/>
                    <a:pt x="19103" y="15755"/>
                    <a:pt x="19103" y="15755"/>
                  </a:cubicBezTo>
                  <a:cubicBezTo>
                    <a:pt x="19103" y="15755"/>
                    <a:pt x="19122" y="15755"/>
                    <a:pt x="19122" y="15755"/>
                  </a:cubicBezTo>
                  <a:cubicBezTo>
                    <a:pt x="19141" y="15755"/>
                    <a:pt x="19160" y="15792"/>
                    <a:pt x="19179" y="15792"/>
                  </a:cubicBezTo>
                  <a:cubicBezTo>
                    <a:pt x="19179" y="15792"/>
                    <a:pt x="19179" y="15828"/>
                    <a:pt x="19179" y="15864"/>
                  </a:cubicBezTo>
                  <a:cubicBezTo>
                    <a:pt x="19198" y="15864"/>
                    <a:pt x="19198" y="15864"/>
                    <a:pt x="19198" y="15864"/>
                  </a:cubicBezTo>
                  <a:cubicBezTo>
                    <a:pt x="19217" y="15864"/>
                    <a:pt x="19217" y="15864"/>
                    <a:pt x="19236" y="15864"/>
                  </a:cubicBezTo>
                  <a:cubicBezTo>
                    <a:pt x="19255" y="15864"/>
                    <a:pt x="19274" y="15864"/>
                    <a:pt x="19274" y="15864"/>
                  </a:cubicBezTo>
                  <a:cubicBezTo>
                    <a:pt x="19292" y="15828"/>
                    <a:pt x="19292" y="15828"/>
                    <a:pt x="19292" y="15792"/>
                  </a:cubicBezTo>
                  <a:cubicBezTo>
                    <a:pt x="19311" y="15755"/>
                    <a:pt x="19311" y="15719"/>
                    <a:pt x="19311" y="15683"/>
                  </a:cubicBezTo>
                  <a:cubicBezTo>
                    <a:pt x="19311" y="15683"/>
                    <a:pt x="19311" y="15683"/>
                    <a:pt x="19311" y="15646"/>
                  </a:cubicBezTo>
                  <a:cubicBezTo>
                    <a:pt x="19330" y="15646"/>
                    <a:pt x="19330" y="15610"/>
                    <a:pt x="19330" y="15610"/>
                  </a:cubicBezTo>
                  <a:cubicBezTo>
                    <a:pt x="19330" y="15574"/>
                    <a:pt x="19330" y="15537"/>
                    <a:pt x="19330" y="15537"/>
                  </a:cubicBezTo>
                  <a:cubicBezTo>
                    <a:pt x="19330" y="15501"/>
                    <a:pt x="19330" y="15501"/>
                    <a:pt x="19330" y="15465"/>
                  </a:cubicBezTo>
                  <a:cubicBezTo>
                    <a:pt x="19330" y="15465"/>
                    <a:pt x="19330" y="15429"/>
                    <a:pt x="19330" y="15429"/>
                  </a:cubicBezTo>
                  <a:cubicBezTo>
                    <a:pt x="19330" y="15429"/>
                    <a:pt x="19349" y="15392"/>
                    <a:pt x="19349" y="15392"/>
                  </a:cubicBezTo>
                  <a:cubicBezTo>
                    <a:pt x="19330" y="15356"/>
                    <a:pt x="19330" y="15356"/>
                    <a:pt x="19330" y="15356"/>
                  </a:cubicBezTo>
                  <a:cubicBezTo>
                    <a:pt x="19349" y="15320"/>
                    <a:pt x="19349" y="15320"/>
                    <a:pt x="19368" y="15320"/>
                  </a:cubicBezTo>
                  <a:cubicBezTo>
                    <a:pt x="19349" y="15283"/>
                    <a:pt x="19349" y="15320"/>
                    <a:pt x="19330" y="15283"/>
                  </a:cubicBezTo>
                  <a:cubicBezTo>
                    <a:pt x="19330" y="15283"/>
                    <a:pt x="19349" y="15283"/>
                    <a:pt x="19349" y="15283"/>
                  </a:cubicBezTo>
                  <a:cubicBezTo>
                    <a:pt x="19349" y="15247"/>
                    <a:pt x="19349" y="15247"/>
                    <a:pt x="19349" y="15247"/>
                  </a:cubicBezTo>
                  <a:cubicBezTo>
                    <a:pt x="19349" y="15247"/>
                    <a:pt x="19368" y="15211"/>
                    <a:pt x="19368" y="15211"/>
                  </a:cubicBezTo>
                  <a:cubicBezTo>
                    <a:pt x="19368" y="15174"/>
                    <a:pt x="19368" y="15138"/>
                    <a:pt x="19387" y="15102"/>
                  </a:cubicBezTo>
                  <a:cubicBezTo>
                    <a:pt x="19387" y="15102"/>
                    <a:pt x="19387" y="15102"/>
                    <a:pt x="19387" y="15102"/>
                  </a:cubicBezTo>
                  <a:cubicBezTo>
                    <a:pt x="19387" y="15102"/>
                    <a:pt x="19406" y="15138"/>
                    <a:pt x="19406" y="15138"/>
                  </a:cubicBezTo>
                  <a:cubicBezTo>
                    <a:pt x="19406" y="15138"/>
                    <a:pt x="19406" y="15138"/>
                    <a:pt x="19406" y="15138"/>
                  </a:cubicBezTo>
                  <a:cubicBezTo>
                    <a:pt x="19406" y="15138"/>
                    <a:pt x="19406" y="15174"/>
                    <a:pt x="19425" y="15174"/>
                  </a:cubicBezTo>
                  <a:cubicBezTo>
                    <a:pt x="19425" y="15211"/>
                    <a:pt x="19425" y="15247"/>
                    <a:pt x="19444" y="15247"/>
                  </a:cubicBezTo>
                  <a:cubicBezTo>
                    <a:pt x="19444" y="15247"/>
                    <a:pt x="19425" y="15247"/>
                    <a:pt x="19425" y="15283"/>
                  </a:cubicBezTo>
                  <a:cubicBezTo>
                    <a:pt x="19444" y="15283"/>
                    <a:pt x="19463" y="15320"/>
                    <a:pt x="19463" y="15356"/>
                  </a:cubicBezTo>
                  <a:cubicBezTo>
                    <a:pt x="19463" y="15392"/>
                    <a:pt x="19463" y="15429"/>
                    <a:pt x="19463" y="15465"/>
                  </a:cubicBezTo>
                  <a:cubicBezTo>
                    <a:pt x="19463" y="15465"/>
                    <a:pt x="19463" y="15465"/>
                    <a:pt x="19463" y="15465"/>
                  </a:cubicBezTo>
                  <a:cubicBezTo>
                    <a:pt x="19463" y="15465"/>
                    <a:pt x="19463" y="15501"/>
                    <a:pt x="19463" y="15501"/>
                  </a:cubicBezTo>
                  <a:cubicBezTo>
                    <a:pt x="19482" y="15501"/>
                    <a:pt x="19482" y="15537"/>
                    <a:pt x="19501" y="15537"/>
                  </a:cubicBezTo>
                  <a:cubicBezTo>
                    <a:pt x="19501" y="15501"/>
                    <a:pt x="19501" y="15501"/>
                    <a:pt x="19519" y="15501"/>
                  </a:cubicBezTo>
                  <a:cubicBezTo>
                    <a:pt x="19519" y="15501"/>
                    <a:pt x="19519" y="15501"/>
                    <a:pt x="19519" y="15501"/>
                  </a:cubicBezTo>
                  <a:cubicBezTo>
                    <a:pt x="19538" y="15501"/>
                    <a:pt x="19538" y="15537"/>
                    <a:pt x="19538" y="15537"/>
                  </a:cubicBezTo>
                  <a:cubicBezTo>
                    <a:pt x="19557" y="15537"/>
                    <a:pt x="19557" y="15574"/>
                    <a:pt x="19576" y="15610"/>
                  </a:cubicBezTo>
                  <a:cubicBezTo>
                    <a:pt x="19557" y="15610"/>
                    <a:pt x="19576" y="15610"/>
                    <a:pt x="19576" y="15646"/>
                  </a:cubicBezTo>
                  <a:cubicBezTo>
                    <a:pt x="19576" y="15646"/>
                    <a:pt x="19576" y="15646"/>
                    <a:pt x="19576" y="15646"/>
                  </a:cubicBezTo>
                  <a:cubicBezTo>
                    <a:pt x="19576" y="15646"/>
                    <a:pt x="19576" y="15683"/>
                    <a:pt x="19576" y="15719"/>
                  </a:cubicBezTo>
                  <a:cubicBezTo>
                    <a:pt x="19576" y="15719"/>
                    <a:pt x="19576" y="15755"/>
                    <a:pt x="19576" y="15755"/>
                  </a:cubicBezTo>
                  <a:cubicBezTo>
                    <a:pt x="19595" y="15792"/>
                    <a:pt x="19595" y="15828"/>
                    <a:pt x="19614" y="15828"/>
                  </a:cubicBezTo>
                  <a:cubicBezTo>
                    <a:pt x="19614" y="15864"/>
                    <a:pt x="19614" y="15864"/>
                    <a:pt x="19614" y="15864"/>
                  </a:cubicBezTo>
                  <a:cubicBezTo>
                    <a:pt x="19614" y="15901"/>
                    <a:pt x="19614" y="15901"/>
                    <a:pt x="19633" y="15937"/>
                  </a:cubicBezTo>
                  <a:cubicBezTo>
                    <a:pt x="19614" y="15937"/>
                    <a:pt x="19614" y="15937"/>
                    <a:pt x="19614" y="15937"/>
                  </a:cubicBezTo>
                  <a:cubicBezTo>
                    <a:pt x="19614" y="15973"/>
                    <a:pt x="19614" y="16009"/>
                    <a:pt x="19633" y="16009"/>
                  </a:cubicBezTo>
                  <a:cubicBezTo>
                    <a:pt x="19633" y="16046"/>
                    <a:pt x="19633" y="16082"/>
                    <a:pt x="19652" y="16118"/>
                  </a:cubicBezTo>
                  <a:cubicBezTo>
                    <a:pt x="19671" y="16118"/>
                    <a:pt x="19671" y="16118"/>
                    <a:pt x="19671" y="16118"/>
                  </a:cubicBezTo>
                  <a:cubicBezTo>
                    <a:pt x="19690" y="16118"/>
                    <a:pt x="19690" y="16118"/>
                    <a:pt x="19709" y="16118"/>
                  </a:cubicBezTo>
                  <a:cubicBezTo>
                    <a:pt x="19709" y="16155"/>
                    <a:pt x="19709" y="16155"/>
                    <a:pt x="19709" y="16155"/>
                  </a:cubicBezTo>
                  <a:cubicBezTo>
                    <a:pt x="19709" y="16155"/>
                    <a:pt x="19709" y="16155"/>
                    <a:pt x="19709" y="16155"/>
                  </a:cubicBezTo>
                  <a:cubicBezTo>
                    <a:pt x="19709" y="16155"/>
                    <a:pt x="19709" y="16191"/>
                    <a:pt x="19727" y="16191"/>
                  </a:cubicBezTo>
                  <a:cubicBezTo>
                    <a:pt x="19727" y="16191"/>
                    <a:pt x="19727" y="16191"/>
                    <a:pt x="19727" y="16191"/>
                  </a:cubicBezTo>
                  <a:cubicBezTo>
                    <a:pt x="19727" y="16191"/>
                    <a:pt x="19727" y="16191"/>
                    <a:pt x="19727" y="16191"/>
                  </a:cubicBezTo>
                  <a:cubicBezTo>
                    <a:pt x="19746" y="16191"/>
                    <a:pt x="19746" y="16227"/>
                    <a:pt x="19765" y="16227"/>
                  </a:cubicBezTo>
                  <a:cubicBezTo>
                    <a:pt x="19765" y="16227"/>
                    <a:pt x="19765" y="16227"/>
                    <a:pt x="19784" y="16227"/>
                  </a:cubicBezTo>
                  <a:cubicBezTo>
                    <a:pt x="19784" y="16227"/>
                    <a:pt x="19803" y="16227"/>
                    <a:pt x="19784" y="16264"/>
                  </a:cubicBezTo>
                  <a:cubicBezTo>
                    <a:pt x="19784" y="16264"/>
                    <a:pt x="19784" y="16264"/>
                    <a:pt x="19784" y="16264"/>
                  </a:cubicBezTo>
                  <a:cubicBezTo>
                    <a:pt x="19784" y="16300"/>
                    <a:pt x="19784" y="16300"/>
                    <a:pt x="19784" y="16336"/>
                  </a:cubicBezTo>
                  <a:cubicBezTo>
                    <a:pt x="19784" y="16336"/>
                    <a:pt x="19784" y="16336"/>
                    <a:pt x="19803" y="16336"/>
                  </a:cubicBezTo>
                  <a:cubicBezTo>
                    <a:pt x="19803" y="16336"/>
                    <a:pt x="19803" y="16336"/>
                    <a:pt x="19803" y="16336"/>
                  </a:cubicBezTo>
                  <a:cubicBezTo>
                    <a:pt x="19803" y="16372"/>
                    <a:pt x="19803" y="16372"/>
                    <a:pt x="19803" y="16372"/>
                  </a:cubicBezTo>
                  <a:cubicBezTo>
                    <a:pt x="19822" y="16372"/>
                    <a:pt x="19822" y="16409"/>
                    <a:pt x="19822" y="16445"/>
                  </a:cubicBezTo>
                  <a:cubicBezTo>
                    <a:pt x="19822" y="16445"/>
                    <a:pt x="19822" y="16445"/>
                    <a:pt x="19822" y="16445"/>
                  </a:cubicBezTo>
                  <a:cubicBezTo>
                    <a:pt x="19841" y="16481"/>
                    <a:pt x="19822" y="16518"/>
                    <a:pt x="19841" y="16518"/>
                  </a:cubicBezTo>
                  <a:cubicBezTo>
                    <a:pt x="19841" y="16518"/>
                    <a:pt x="19841" y="16554"/>
                    <a:pt x="19860" y="16518"/>
                  </a:cubicBezTo>
                  <a:cubicBezTo>
                    <a:pt x="19860" y="16518"/>
                    <a:pt x="19860" y="16518"/>
                    <a:pt x="19860" y="16481"/>
                  </a:cubicBezTo>
                  <a:cubicBezTo>
                    <a:pt x="19860" y="16481"/>
                    <a:pt x="19860" y="16481"/>
                    <a:pt x="19860" y="16481"/>
                  </a:cubicBezTo>
                  <a:cubicBezTo>
                    <a:pt x="19879" y="16518"/>
                    <a:pt x="19879" y="16518"/>
                    <a:pt x="19879" y="16554"/>
                  </a:cubicBezTo>
                  <a:cubicBezTo>
                    <a:pt x="19879" y="16554"/>
                    <a:pt x="19898" y="16554"/>
                    <a:pt x="19898" y="16554"/>
                  </a:cubicBezTo>
                  <a:cubicBezTo>
                    <a:pt x="19898" y="16554"/>
                    <a:pt x="19898" y="16554"/>
                    <a:pt x="19898" y="16518"/>
                  </a:cubicBezTo>
                  <a:cubicBezTo>
                    <a:pt x="19898" y="16518"/>
                    <a:pt x="19898" y="16518"/>
                    <a:pt x="19898" y="16518"/>
                  </a:cubicBezTo>
                  <a:cubicBezTo>
                    <a:pt x="19898" y="16554"/>
                    <a:pt x="19917" y="16554"/>
                    <a:pt x="19917" y="16554"/>
                  </a:cubicBezTo>
                  <a:cubicBezTo>
                    <a:pt x="19917" y="16554"/>
                    <a:pt x="19917" y="16554"/>
                    <a:pt x="19917" y="16590"/>
                  </a:cubicBezTo>
                  <a:cubicBezTo>
                    <a:pt x="19898" y="16590"/>
                    <a:pt x="19898" y="16663"/>
                    <a:pt x="19917" y="16663"/>
                  </a:cubicBezTo>
                  <a:cubicBezTo>
                    <a:pt x="19917" y="16699"/>
                    <a:pt x="19936" y="16663"/>
                    <a:pt x="19936" y="16663"/>
                  </a:cubicBezTo>
                  <a:cubicBezTo>
                    <a:pt x="19917" y="16735"/>
                    <a:pt x="19954" y="16735"/>
                    <a:pt x="19973" y="16772"/>
                  </a:cubicBezTo>
                  <a:cubicBezTo>
                    <a:pt x="19973" y="16772"/>
                    <a:pt x="19973" y="16772"/>
                    <a:pt x="19973" y="16808"/>
                  </a:cubicBezTo>
                  <a:cubicBezTo>
                    <a:pt x="19973" y="16808"/>
                    <a:pt x="19992" y="16808"/>
                    <a:pt x="19992" y="16844"/>
                  </a:cubicBezTo>
                  <a:cubicBezTo>
                    <a:pt x="20011" y="16844"/>
                    <a:pt x="20011" y="16881"/>
                    <a:pt x="20011" y="16881"/>
                  </a:cubicBezTo>
                  <a:cubicBezTo>
                    <a:pt x="20030" y="16917"/>
                    <a:pt x="20030" y="16917"/>
                    <a:pt x="20030" y="16953"/>
                  </a:cubicBezTo>
                  <a:cubicBezTo>
                    <a:pt x="20030" y="16990"/>
                    <a:pt x="20030" y="16990"/>
                    <a:pt x="20030" y="16990"/>
                  </a:cubicBezTo>
                  <a:cubicBezTo>
                    <a:pt x="20049" y="16990"/>
                    <a:pt x="20049" y="17026"/>
                    <a:pt x="20049" y="17026"/>
                  </a:cubicBezTo>
                  <a:cubicBezTo>
                    <a:pt x="20049" y="17026"/>
                    <a:pt x="20049" y="17026"/>
                    <a:pt x="20049" y="17062"/>
                  </a:cubicBezTo>
                  <a:cubicBezTo>
                    <a:pt x="20049" y="17062"/>
                    <a:pt x="20049" y="17062"/>
                    <a:pt x="20049" y="17098"/>
                  </a:cubicBezTo>
                  <a:cubicBezTo>
                    <a:pt x="20049" y="17098"/>
                    <a:pt x="20049" y="17135"/>
                    <a:pt x="20049" y="17135"/>
                  </a:cubicBezTo>
                  <a:cubicBezTo>
                    <a:pt x="20049" y="17171"/>
                    <a:pt x="20030" y="17171"/>
                    <a:pt x="20030" y="17171"/>
                  </a:cubicBezTo>
                  <a:cubicBezTo>
                    <a:pt x="20049" y="17171"/>
                    <a:pt x="20049" y="17207"/>
                    <a:pt x="20049" y="17207"/>
                  </a:cubicBezTo>
                  <a:cubicBezTo>
                    <a:pt x="20049" y="17244"/>
                    <a:pt x="20068" y="17244"/>
                    <a:pt x="20068" y="17280"/>
                  </a:cubicBezTo>
                  <a:cubicBezTo>
                    <a:pt x="20068" y="17280"/>
                    <a:pt x="20068" y="17316"/>
                    <a:pt x="20068" y="17316"/>
                  </a:cubicBezTo>
                  <a:cubicBezTo>
                    <a:pt x="20068" y="17316"/>
                    <a:pt x="20068" y="17316"/>
                    <a:pt x="20068" y="17353"/>
                  </a:cubicBezTo>
                  <a:cubicBezTo>
                    <a:pt x="20068" y="17353"/>
                    <a:pt x="20068" y="17389"/>
                    <a:pt x="20068" y="17389"/>
                  </a:cubicBezTo>
                  <a:cubicBezTo>
                    <a:pt x="20068" y="17425"/>
                    <a:pt x="20049" y="17425"/>
                    <a:pt x="20049" y="17425"/>
                  </a:cubicBezTo>
                  <a:cubicBezTo>
                    <a:pt x="20049" y="17462"/>
                    <a:pt x="20049" y="17498"/>
                    <a:pt x="20049" y="17534"/>
                  </a:cubicBezTo>
                  <a:cubicBezTo>
                    <a:pt x="20030" y="17570"/>
                    <a:pt x="20030" y="17570"/>
                    <a:pt x="20030" y="17570"/>
                  </a:cubicBezTo>
                  <a:cubicBezTo>
                    <a:pt x="20030" y="17570"/>
                    <a:pt x="20030" y="17570"/>
                    <a:pt x="20030" y="17607"/>
                  </a:cubicBezTo>
                  <a:cubicBezTo>
                    <a:pt x="20030" y="17643"/>
                    <a:pt x="20030" y="17679"/>
                    <a:pt x="20011" y="17716"/>
                  </a:cubicBezTo>
                  <a:cubicBezTo>
                    <a:pt x="20011" y="17716"/>
                    <a:pt x="20011" y="17752"/>
                    <a:pt x="20011" y="17752"/>
                  </a:cubicBezTo>
                  <a:cubicBezTo>
                    <a:pt x="20011" y="17752"/>
                    <a:pt x="20011" y="17752"/>
                    <a:pt x="20011" y="17752"/>
                  </a:cubicBezTo>
                  <a:cubicBezTo>
                    <a:pt x="19992" y="17788"/>
                    <a:pt x="19992" y="17788"/>
                    <a:pt x="19992" y="17788"/>
                  </a:cubicBezTo>
                  <a:cubicBezTo>
                    <a:pt x="19992" y="17825"/>
                    <a:pt x="19992" y="17897"/>
                    <a:pt x="19954" y="17897"/>
                  </a:cubicBezTo>
                  <a:cubicBezTo>
                    <a:pt x="19954" y="17897"/>
                    <a:pt x="19936" y="17897"/>
                    <a:pt x="19936" y="17933"/>
                  </a:cubicBezTo>
                  <a:cubicBezTo>
                    <a:pt x="19917" y="17970"/>
                    <a:pt x="19917" y="18006"/>
                    <a:pt x="19898" y="18042"/>
                  </a:cubicBezTo>
                  <a:cubicBezTo>
                    <a:pt x="19898" y="18079"/>
                    <a:pt x="19879" y="18079"/>
                    <a:pt x="19879" y="18115"/>
                  </a:cubicBezTo>
                  <a:cubicBezTo>
                    <a:pt x="19879" y="18115"/>
                    <a:pt x="19879" y="18115"/>
                    <a:pt x="19879" y="18115"/>
                  </a:cubicBezTo>
                  <a:cubicBezTo>
                    <a:pt x="19879" y="18151"/>
                    <a:pt x="19879" y="18151"/>
                    <a:pt x="19879" y="18151"/>
                  </a:cubicBezTo>
                  <a:cubicBezTo>
                    <a:pt x="19879" y="18151"/>
                    <a:pt x="19879" y="18151"/>
                    <a:pt x="19879" y="18151"/>
                  </a:cubicBezTo>
                  <a:cubicBezTo>
                    <a:pt x="19860" y="18188"/>
                    <a:pt x="19860" y="18188"/>
                    <a:pt x="19860" y="18188"/>
                  </a:cubicBezTo>
                  <a:cubicBezTo>
                    <a:pt x="19841" y="18224"/>
                    <a:pt x="19841" y="18260"/>
                    <a:pt x="19841" y="18296"/>
                  </a:cubicBezTo>
                  <a:cubicBezTo>
                    <a:pt x="19822" y="18333"/>
                    <a:pt x="19822" y="18369"/>
                    <a:pt x="19822" y="18405"/>
                  </a:cubicBezTo>
                  <a:cubicBezTo>
                    <a:pt x="19822" y="18442"/>
                    <a:pt x="19822" y="18442"/>
                    <a:pt x="19822" y="18442"/>
                  </a:cubicBezTo>
                  <a:cubicBezTo>
                    <a:pt x="19822" y="18442"/>
                    <a:pt x="19822" y="18442"/>
                    <a:pt x="19822" y="18478"/>
                  </a:cubicBezTo>
                  <a:cubicBezTo>
                    <a:pt x="19822" y="18478"/>
                    <a:pt x="19822" y="18514"/>
                    <a:pt x="19822" y="18514"/>
                  </a:cubicBezTo>
                  <a:cubicBezTo>
                    <a:pt x="19803" y="18514"/>
                    <a:pt x="19803" y="18514"/>
                    <a:pt x="19803" y="18514"/>
                  </a:cubicBezTo>
                  <a:cubicBezTo>
                    <a:pt x="19803" y="18551"/>
                    <a:pt x="19784" y="18551"/>
                    <a:pt x="19784" y="18551"/>
                  </a:cubicBezTo>
                  <a:cubicBezTo>
                    <a:pt x="19746" y="18551"/>
                    <a:pt x="19709" y="18551"/>
                    <a:pt x="19690" y="18551"/>
                  </a:cubicBezTo>
                  <a:cubicBezTo>
                    <a:pt x="19652" y="18587"/>
                    <a:pt x="19652" y="18623"/>
                    <a:pt x="19633" y="18659"/>
                  </a:cubicBezTo>
                  <a:cubicBezTo>
                    <a:pt x="19633" y="18659"/>
                    <a:pt x="19614" y="18659"/>
                    <a:pt x="19595" y="18659"/>
                  </a:cubicBezTo>
                  <a:cubicBezTo>
                    <a:pt x="19595" y="18659"/>
                    <a:pt x="19595" y="18659"/>
                    <a:pt x="19595" y="18659"/>
                  </a:cubicBezTo>
                  <a:cubicBezTo>
                    <a:pt x="19576" y="18696"/>
                    <a:pt x="19595" y="18696"/>
                    <a:pt x="19595" y="18696"/>
                  </a:cubicBezTo>
                  <a:cubicBezTo>
                    <a:pt x="19595" y="18696"/>
                    <a:pt x="19595" y="18732"/>
                    <a:pt x="19595" y="18732"/>
                  </a:cubicBezTo>
                  <a:cubicBezTo>
                    <a:pt x="19595" y="18696"/>
                    <a:pt x="19576" y="18696"/>
                    <a:pt x="19576" y="18696"/>
                  </a:cubicBezTo>
                  <a:cubicBezTo>
                    <a:pt x="19576" y="18696"/>
                    <a:pt x="19576" y="18696"/>
                    <a:pt x="19576" y="18696"/>
                  </a:cubicBezTo>
                  <a:cubicBezTo>
                    <a:pt x="19557" y="18659"/>
                    <a:pt x="19557" y="18659"/>
                    <a:pt x="19538" y="18623"/>
                  </a:cubicBezTo>
                  <a:cubicBezTo>
                    <a:pt x="19538" y="18623"/>
                    <a:pt x="19538" y="18623"/>
                    <a:pt x="19538" y="18587"/>
                  </a:cubicBezTo>
                  <a:cubicBezTo>
                    <a:pt x="19538" y="18587"/>
                    <a:pt x="19538" y="18587"/>
                    <a:pt x="19538" y="18587"/>
                  </a:cubicBezTo>
                  <a:cubicBezTo>
                    <a:pt x="19519" y="18587"/>
                    <a:pt x="19519" y="18623"/>
                    <a:pt x="19501" y="18587"/>
                  </a:cubicBezTo>
                  <a:cubicBezTo>
                    <a:pt x="19519" y="18587"/>
                    <a:pt x="19519" y="18551"/>
                    <a:pt x="19519" y="18551"/>
                  </a:cubicBezTo>
                  <a:cubicBezTo>
                    <a:pt x="19519" y="18551"/>
                    <a:pt x="19519" y="18514"/>
                    <a:pt x="19519" y="18514"/>
                  </a:cubicBezTo>
                  <a:cubicBezTo>
                    <a:pt x="19501" y="18514"/>
                    <a:pt x="19501" y="18551"/>
                    <a:pt x="19482" y="18551"/>
                  </a:cubicBezTo>
                  <a:cubicBezTo>
                    <a:pt x="19501" y="18587"/>
                    <a:pt x="19482" y="18587"/>
                    <a:pt x="19482" y="18587"/>
                  </a:cubicBezTo>
                  <a:cubicBezTo>
                    <a:pt x="19463" y="18587"/>
                    <a:pt x="19463" y="18587"/>
                    <a:pt x="19463" y="18587"/>
                  </a:cubicBezTo>
                  <a:cubicBezTo>
                    <a:pt x="19463" y="18623"/>
                    <a:pt x="19444" y="18659"/>
                    <a:pt x="19444" y="18659"/>
                  </a:cubicBezTo>
                  <a:cubicBezTo>
                    <a:pt x="19425" y="18659"/>
                    <a:pt x="19425" y="18659"/>
                    <a:pt x="19425" y="18659"/>
                  </a:cubicBezTo>
                  <a:cubicBezTo>
                    <a:pt x="19406" y="18623"/>
                    <a:pt x="19387" y="18623"/>
                    <a:pt x="19368" y="18587"/>
                  </a:cubicBezTo>
                  <a:cubicBezTo>
                    <a:pt x="19368" y="18587"/>
                    <a:pt x="19349" y="18587"/>
                    <a:pt x="19349" y="18587"/>
                  </a:cubicBezTo>
                  <a:cubicBezTo>
                    <a:pt x="19349" y="18587"/>
                    <a:pt x="19349" y="18587"/>
                    <a:pt x="19349" y="18587"/>
                  </a:cubicBezTo>
                  <a:cubicBezTo>
                    <a:pt x="19330" y="18551"/>
                    <a:pt x="19311" y="18587"/>
                    <a:pt x="19311" y="18587"/>
                  </a:cubicBezTo>
                  <a:cubicBezTo>
                    <a:pt x="19292" y="18587"/>
                    <a:pt x="19292" y="18551"/>
                    <a:pt x="19292" y="18551"/>
                  </a:cubicBezTo>
                  <a:cubicBezTo>
                    <a:pt x="19292" y="18551"/>
                    <a:pt x="19292" y="18551"/>
                    <a:pt x="19292" y="18514"/>
                  </a:cubicBezTo>
                  <a:cubicBezTo>
                    <a:pt x="19274" y="18514"/>
                    <a:pt x="19274" y="18514"/>
                    <a:pt x="19274" y="18514"/>
                  </a:cubicBezTo>
                  <a:cubicBezTo>
                    <a:pt x="19274" y="18514"/>
                    <a:pt x="19255" y="18514"/>
                    <a:pt x="19255" y="18514"/>
                  </a:cubicBezTo>
                  <a:cubicBezTo>
                    <a:pt x="19236" y="18514"/>
                    <a:pt x="19236" y="18478"/>
                    <a:pt x="19236" y="18442"/>
                  </a:cubicBezTo>
                  <a:cubicBezTo>
                    <a:pt x="19217" y="18442"/>
                    <a:pt x="19198" y="18405"/>
                    <a:pt x="19198" y="18369"/>
                  </a:cubicBezTo>
                  <a:cubicBezTo>
                    <a:pt x="19217" y="18333"/>
                    <a:pt x="19217" y="18296"/>
                    <a:pt x="19198" y="18260"/>
                  </a:cubicBezTo>
                  <a:cubicBezTo>
                    <a:pt x="19198" y="18260"/>
                    <a:pt x="19198" y="18260"/>
                    <a:pt x="19198" y="18224"/>
                  </a:cubicBezTo>
                  <a:cubicBezTo>
                    <a:pt x="19198" y="18224"/>
                    <a:pt x="19198" y="18224"/>
                    <a:pt x="19179" y="18224"/>
                  </a:cubicBezTo>
                  <a:cubicBezTo>
                    <a:pt x="19179" y="18224"/>
                    <a:pt x="19179" y="18224"/>
                    <a:pt x="19179" y="18188"/>
                  </a:cubicBezTo>
                  <a:cubicBezTo>
                    <a:pt x="19160" y="18188"/>
                    <a:pt x="19160" y="18151"/>
                    <a:pt x="19160" y="18151"/>
                  </a:cubicBezTo>
                  <a:cubicBezTo>
                    <a:pt x="19141" y="18151"/>
                    <a:pt x="19141" y="18151"/>
                    <a:pt x="19141" y="18151"/>
                  </a:cubicBezTo>
                  <a:cubicBezTo>
                    <a:pt x="19122" y="18151"/>
                    <a:pt x="19122" y="18151"/>
                    <a:pt x="19122" y="18151"/>
                  </a:cubicBezTo>
                  <a:cubicBezTo>
                    <a:pt x="19122" y="18151"/>
                    <a:pt x="19122" y="18151"/>
                    <a:pt x="19122" y="18151"/>
                  </a:cubicBezTo>
                  <a:cubicBezTo>
                    <a:pt x="19103" y="18151"/>
                    <a:pt x="19122" y="18115"/>
                    <a:pt x="19122" y="18115"/>
                  </a:cubicBezTo>
                  <a:cubicBezTo>
                    <a:pt x="19122" y="18079"/>
                    <a:pt x="19122" y="18079"/>
                    <a:pt x="19141" y="18042"/>
                  </a:cubicBezTo>
                  <a:cubicBezTo>
                    <a:pt x="19122" y="18042"/>
                    <a:pt x="19122" y="18006"/>
                    <a:pt x="19122" y="18006"/>
                  </a:cubicBezTo>
                  <a:cubicBezTo>
                    <a:pt x="19103" y="18006"/>
                    <a:pt x="19103" y="17970"/>
                    <a:pt x="19103" y="17970"/>
                  </a:cubicBezTo>
                  <a:cubicBezTo>
                    <a:pt x="19103" y="18006"/>
                    <a:pt x="19084" y="18042"/>
                    <a:pt x="19084" y="18079"/>
                  </a:cubicBezTo>
                  <a:cubicBezTo>
                    <a:pt x="19084" y="18079"/>
                    <a:pt x="19084" y="18079"/>
                    <a:pt x="19084" y="18079"/>
                  </a:cubicBezTo>
                  <a:cubicBezTo>
                    <a:pt x="19065" y="18115"/>
                    <a:pt x="19065" y="18079"/>
                    <a:pt x="19065" y="18079"/>
                  </a:cubicBezTo>
                  <a:cubicBezTo>
                    <a:pt x="19047" y="18115"/>
                    <a:pt x="19047" y="18115"/>
                    <a:pt x="19028" y="18115"/>
                  </a:cubicBezTo>
                  <a:cubicBezTo>
                    <a:pt x="19028" y="18115"/>
                    <a:pt x="19028" y="18115"/>
                    <a:pt x="19028" y="18115"/>
                  </a:cubicBezTo>
                  <a:cubicBezTo>
                    <a:pt x="19028" y="18079"/>
                    <a:pt x="19028" y="18079"/>
                    <a:pt x="19028" y="18079"/>
                  </a:cubicBezTo>
                  <a:cubicBezTo>
                    <a:pt x="19047" y="18079"/>
                    <a:pt x="19047" y="18079"/>
                    <a:pt x="19047" y="18079"/>
                  </a:cubicBezTo>
                  <a:cubicBezTo>
                    <a:pt x="19065" y="18042"/>
                    <a:pt x="19065" y="18042"/>
                    <a:pt x="19065" y="18006"/>
                  </a:cubicBezTo>
                  <a:cubicBezTo>
                    <a:pt x="19065" y="17970"/>
                    <a:pt x="19065" y="17970"/>
                    <a:pt x="19065" y="17970"/>
                  </a:cubicBezTo>
                  <a:cubicBezTo>
                    <a:pt x="19065" y="17933"/>
                    <a:pt x="19065" y="17933"/>
                    <a:pt x="19065" y="17933"/>
                  </a:cubicBezTo>
                  <a:cubicBezTo>
                    <a:pt x="19065" y="17897"/>
                    <a:pt x="19084" y="17897"/>
                    <a:pt x="19103" y="17861"/>
                  </a:cubicBezTo>
                  <a:cubicBezTo>
                    <a:pt x="19103" y="17861"/>
                    <a:pt x="19084" y="17861"/>
                    <a:pt x="19084" y="17825"/>
                  </a:cubicBezTo>
                  <a:cubicBezTo>
                    <a:pt x="19084" y="17825"/>
                    <a:pt x="19103" y="17825"/>
                    <a:pt x="19103" y="17788"/>
                  </a:cubicBezTo>
                  <a:cubicBezTo>
                    <a:pt x="19103" y="17788"/>
                    <a:pt x="19103" y="17788"/>
                    <a:pt x="19103" y="17788"/>
                  </a:cubicBezTo>
                  <a:cubicBezTo>
                    <a:pt x="19103" y="17788"/>
                    <a:pt x="19084" y="17788"/>
                    <a:pt x="19084" y="17752"/>
                  </a:cubicBezTo>
                  <a:cubicBezTo>
                    <a:pt x="19084" y="17752"/>
                    <a:pt x="19084" y="17752"/>
                    <a:pt x="19084" y="17752"/>
                  </a:cubicBezTo>
                  <a:cubicBezTo>
                    <a:pt x="19084" y="17752"/>
                    <a:pt x="19084" y="17752"/>
                    <a:pt x="19084" y="17752"/>
                  </a:cubicBezTo>
                  <a:cubicBezTo>
                    <a:pt x="19084" y="17788"/>
                    <a:pt x="19065" y="17788"/>
                    <a:pt x="19065" y="17825"/>
                  </a:cubicBezTo>
                  <a:cubicBezTo>
                    <a:pt x="19065" y="17825"/>
                    <a:pt x="19065" y="17825"/>
                    <a:pt x="19047" y="17861"/>
                  </a:cubicBezTo>
                  <a:cubicBezTo>
                    <a:pt x="19047" y="17861"/>
                    <a:pt x="19047" y="17861"/>
                    <a:pt x="19047" y="17897"/>
                  </a:cubicBezTo>
                  <a:cubicBezTo>
                    <a:pt x="19047" y="17897"/>
                    <a:pt x="19028" y="17897"/>
                    <a:pt x="19028" y="17897"/>
                  </a:cubicBezTo>
                  <a:cubicBezTo>
                    <a:pt x="19009" y="17897"/>
                    <a:pt x="19009" y="17933"/>
                    <a:pt x="18990" y="17970"/>
                  </a:cubicBezTo>
                  <a:cubicBezTo>
                    <a:pt x="18990" y="17970"/>
                    <a:pt x="18990" y="18006"/>
                    <a:pt x="18971" y="18006"/>
                  </a:cubicBezTo>
                  <a:cubicBezTo>
                    <a:pt x="18971" y="18006"/>
                    <a:pt x="18971" y="18042"/>
                    <a:pt x="18971" y="18042"/>
                  </a:cubicBezTo>
                  <a:cubicBezTo>
                    <a:pt x="18971" y="18042"/>
                    <a:pt x="18971" y="18042"/>
                    <a:pt x="18971" y="18042"/>
                  </a:cubicBezTo>
                  <a:cubicBezTo>
                    <a:pt x="18971" y="18079"/>
                    <a:pt x="18971" y="18079"/>
                    <a:pt x="18952" y="18079"/>
                  </a:cubicBezTo>
                  <a:cubicBezTo>
                    <a:pt x="18952" y="18042"/>
                    <a:pt x="18933" y="18042"/>
                    <a:pt x="18933" y="18006"/>
                  </a:cubicBezTo>
                  <a:cubicBezTo>
                    <a:pt x="18933" y="18006"/>
                    <a:pt x="18933" y="18006"/>
                    <a:pt x="18933" y="18006"/>
                  </a:cubicBezTo>
                  <a:cubicBezTo>
                    <a:pt x="18933" y="18006"/>
                    <a:pt x="18933" y="18006"/>
                    <a:pt x="18933" y="18006"/>
                  </a:cubicBezTo>
                  <a:cubicBezTo>
                    <a:pt x="18933" y="18006"/>
                    <a:pt x="18933" y="18006"/>
                    <a:pt x="18933" y="17970"/>
                  </a:cubicBezTo>
                  <a:cubicBezTo>
                    <a:pt x="18933" y="17970"/>
                    <a:pt x="18933" y="17970"/>
                    <a:pt x="18933" y="17970"/>
                  </a:cubicBezTo>
                  <a:cubicBezTo>
                    <a:pt x="18933" y="17933"/>
                    <a:pt x="18933" y="17933"/>
                    <a:pt x="18914" y="17897"/>
                  </a:cubicBezTo>
                  <a:cubicBezTo>
                    <a:pt x="18914" y="17897"/>
                    <a:pt x="18914" y="17897"/>
                    <a:pt x="18914" y="17897"/>
                  </a:cubicBezTo>
                  <a:cubicBezTo>
                    <a:pt x="18914" y="17897"/>
                    <a:pt x="18914" y="17897"/>
                    <a:pt x="18895" y="17897"/>
                  </a:cubicBezTo>
                  <a:cubicBezTo>
                    <a:pt x="18895" y="17861"/>
                    <a:pt x="18895" y="17825"/>
                    <a:pt x="18895" y="17825"/>
                  </a:cubicBezTo>
                  <a:cubicBezTo>
                    <a:pt x="18876" y="17825"/>
                    <a:pt x="18857" y="17825"/>
                    <a:pt x="18857" y="17788"/>
                  </a:cubicBezTo>
                  <a:cubicBezTo>
                    <a:pt x="18857" y="17752"/>
                    <a:pt x="18876" y="17752"/>
                    <a:pt x="18857" y="17716"/>
                  </a:cubicBezTo>
                  <a:cubicBezTo>
                    <a:pt x="18857" y="17716"/>
                    <a:pt x="18839" y="17716"/>
                    <a:pt x="18839" y="17716"/>
                  </a:cubicBezTo>
                  <a:cubicBezTo>
                    <a:pt x="18839" y="17716"/>
                    <a:pt x="18839" y="17716"/>
                    <a:pt x="18839" y="17679"/>
                  </a:cubicBezTo>
                  <a:cubicBezTo>
                    <a:pt x="18839" y="17679"/>
                    <a:pt x="18820" y="17679"/>
                    <a:pt x="18820" y="17679"/>
                  </a:cubicBezTo>
                  <a:cubicBezTo>
                    <a:pt x="18820" y="17679"/>
                    <a:pt x="18801" y="17679"/>
                    <a:pt x="18801" y="17679"/>
                  </a:cubicBezTo>
                  <a:cubicBezTo>
                    <a:pt x="18782" y="17679"/>
                    <a:pt x="18782" y="17643"/>
                    <a:pt x="18763" y="17643"/>
                  </a:cubicBezTo>
                  <a:cubicBezTo>
                    <a:pt x="18744" y="17643"/>
                    <a:pt x="18744" y="17643"/>
                    <a:pt x="18744" y="17643"/>
                  </a:cubicBezTo>
                  <a:cubicBezTo>
                    <a:pt x="18725" y="17643"/>
                    <a:pt x="18706" y="17607"/>
                    <a:pt x="18706" y="17607"/>
                  </a:cubicBezTo>
                  <a:cubicBezTo>
                    <a:pt x="18687" y="17607"/>
                    <a:pt x="18668" y="17607"/>
                    <a:pt x="18649" y="17607"/>
                  </a:cubicBezTo>
                  <a:cubicBezTo>
                    <a:pt x="18630" y="17607"/>
                    <a:pt x="18630" y="17607"/>
                    <a:pt x="18630" y="17607"/>
                  </a:cubicBezTo>
                  <a:cubicBezTo>
                    <a:pt x="18612" y="17607"/>
                    <a:pt x="18593" y="17607"/>
                    <a:pt x="18574" y="17607"/>
                  </a:cubicBezTo>
                  <a:cubicBezTo>
                    <a:pt x="18555" y="17643"/>
                    <a:pt x="18536" y="17643"/>
                    <a:pt x="18536" y="17643"/>
                  </a:cubicBezTo>
                  <a:cubicBezTo>
                    <a:pt x="18517" y="17643"/>
                    <a:pt x="18517" y="17679"/>
                    <a:pt x="18517" y="17679"/>
                  </a:cubicBezTo>
                  <a:cubicBezTo>
                    <a:pt x="18517" y="17679"/>
                    <a:pt x="18517" y="17679"/>
                    <a:pt x="18498" y="17679"/>
                  </a:cubicBezTo>
                  <a:cubicBezTo>
                    <a:pt x="18479" y="17679"/>
                    <a:pt x="18441" y="17716"/>
                    <a:pt x="18422" y="17752"/>
                  </a:cubicBezTo>
                  <a:cubicBezTo>
                    <a:pt x="18404" y="17752"/>
                    <a:pt x="18385" y="17752"/>
                    <a:pt x="18366" y="17752"/>
                  </a:cubicBezTo>
                  <a:cubicBezTo>
                    <a:pt x="18328" y="17752"/>
                    <a:pt x="18309" y="17788"/>
                    <a:pt x="18271" y="17825"/>
                  </a:cubicBezTo>
                  <a:cubicBezTo>
                    <a:pt x="18271" y="17825"/>
                    <a:pt x="18271" y="17825"/>
                    <a:pt x="18252" y="17825"/>
                  </a:cubicBezTo>
                  <a:cubicBezTo>
                    <a:pt x="18233" y="17825"/>
                    <a:pt x="18252" y="17897"/>
                    <a:pt x="18233" y="17933"/>
                  </a:cubicBezTo>
                  <a:cubicBezTo>
                    <a:pt x="18233" y="17933"/>
                    <a:pt x="18233" y="17933"/>
                    <a:pt x="18233" y="17933"/>
                  </a:cubicBezTo>
                  <a:cubicBezTo>
                    <a:pt x="18233" y="17933"/>
                    <a:pt x="18233" y="17933"/>
                    <a:pt x="18233" y="17933"/>
                  </a:cubicBezTo>
                  <a:cubicBezTo>
                    <a:pt x="18214" y="17970"/>
                    <a:pt x="18214" y="17970"/>
                    <a:pt x="18214" y="17970"/>
                  </a:cubicBezTo>
                  <a:cubicBezTo>
                    <a:pt x="18214" y="17970"/>
                    <a:pt x="18195" y="18006"/>
                    <a:pt x="18195" y="18006"/>
                  </a:cubicBezTo>
                  <a:cubicBezTo>
                    <a:pt x="18195" y="17970"/>
                    <a:pt x="18177" y="17970"/>
                    <a:pt x="18177" y="17970"/>
                  </a:cubicBezTo>
                  <a:cubicBezTo>
                    <a:pt x="18177" y="17970"/>
                    <a:pt x="18158" y="17970"/>
                    <a:pt x="18158" y="18006"/>
                  </a:cubicBezTo>
                  <a:cubicBezTo>
                    <a:pt x="18158" y="18006"/>
                    <a:pt x="18139" y="18006"/>
                    <a:pt x="18139" y="18006"/>
                  </a:cubicBezTo>
                  <a:cubicBezTo>
                    <a:pt x="18139" y="18006"/>
                    <a:pt x="18120" y="17970"/>
                    <a:pt x="18120" y="17970"/>
                  </a:cubicBezTo>
                  <a:cubicBezTo>
                    <a:pt x="18101" y="17970"/>
                    <a:pt x="18082" y="17970"/>
                    <a:pt x="18063" y="18006"/>
                  </a:cubicBezTo>
                  <a:cubicBezTo>
                    <a:pt x="18063" y="18006"/>
                    <a:pt x="18063" y="18006"/>
                    <a:pt x="18044" y="18006"/>
                  </a:cubicBezTo>
                  <a:cubicBezTo>
                    <a:pt x="18044" y="18006"/>
                    <a:pt x="18044" y="18006"/>
                    <a:pt x="18044" y="18006"/>
                  </a:cubicBezTo>
                  <a:cubicBezTo>
                    <a:pt x="18025" y="18006"/>
                    <a:pt x="18025" y="18006"/>
                    <a:pt x="18025" y="18006"/>
                  </a:cubicBezTo>
                  <a:cubicBezTo>
                    <a:pt x="18006" y="18006"/>
                    <a:pt x="17987" y="18006"/>
                    <a:pt x="17987" y="18042"/>
                  </a:cubicBezTo>
                  <a:cubicBezTo>
                    <a:pt x="17968" y="18042"/>
                    <a:pt x="17968" y="18079"/>
                    <a:pt x="17968" y="18079"/>
                  </a:cubicBezTo>
                  <a:cubicBezTo>
                    <a:pt x="17968" y="18079"/>
                    <a:pt x="17968" y="18079"/>
                    <a:pt x="17950" y="18115"/>
                  </a:cubicBezTo>
                  <a:cubicBezTo>
                    <a:pt x="17950" y="18115"/>
                    <a:pt x="17931" y="18115"/>
                    <a:pt x="17912" y="18115"/>
                  </a:cubicBezTo>
                  <a:cubicBezTo>
                    <a:pt x="17912" y="18115"/>
                    <a:pt x="17912" y="18151"/>
                    <a:pt x="17912" y="18151"/>
                  </a:cubicBezTo>
                  <a:cubicBezTo>
                    <a:pt x="17912" y="18151"/>
                    <a:pt x="17912" y="18151"/>
                    <a:pt x="17912" y="18151"/>
                  </a:cubicBezTo>
                  <a:cubicBezTo>
                    <a:pt x="17912" y="18151"/>
                    <a:pt x="17912" y="18188"/>
                    <a:pt x="17893" y="18188"/>
                  </a:cubicBezTo>
                  <a:cubicBezTo>
                    <a:pt x="17893" y="18188"/>
                    <a:pt x="17893" y="18188"/>
                    <a:pt x="17893" y="18188"/>
                  </a:cubicBezTo>
                  <a:cubicBezTo>
                    <a:pt x="17874" y="18188"/>
                    <a:pt x="17874" y="18224"/>
                    <a:pt x="17855" y="18188"/>
                  </a:cubicBezTo>
                  <a:cubicBezTo>
                    <a:pt x="17855" y="18188"/>
                    <a:pt x="17855" y="18188"/>
                    <a:pt x="17855" y="18188"/>
                  </a:cubicBezTo>
                  <a:cubicBezTo>
                    <a:pt x="17855" y="18224"/>
                    <a:pt x="17855" y="18188"/>
                    <a:pt x="17836" y="18188"/>
                  </a:cubicBezTo>
                  <a:cubicBezTo>
                    <a:pt x="17836" y="18188"/>
                    <a:pt x="17836" y="18224"/>
                    <a:pt x="17836" y="18224"/>
                  </a:cubicBezTo>
                  <a:cubicBezTo>
                    <a:pt x="17798" y="18188"/>
                    <a:pt x="17779" y="18188"/>
                    <a:pt x="17760" y="18188"/>
                  </a:cubicBezTo>
                  <a:cubicBezTo>
                    <a:pt x="17760" y="18188"/>
                    <a:pt x="17760" y="18188"/>
                    <a:pt x="17742" y="18151"/>
                  </a:cubicBezTo>
                  <a:cubicBezTo>
                    <a:pt x="17742" y="18151"/>
                    <a:pt x="17742" y="18151"/>
                    <a:pt x="17723" y="18151"/>
                  </a:cubicBezTo>
                  <a:cubicBezTo>
                    <a:pt x="17723" y="18115"/>
                    <a:pt x="17723" y="18115"/>
                    <a:pt x="17704" y="18115"/>
                  </a:cubicBezTo>
                  <a:cubicBezTo>
                    <a:pt x="17704" y="18115"/>
                    <a:pt x="17704" y="18115"/>
                    <a:pt x="17704" y="18115"/>
                  </a:cubicBezTo>
                  <a:cubicBezTo>
                    <a:pt x="17704" y="18115"/>
                    <a:pt x="17704" y="18115"/>
                    <a:pt x="17704" y="18115"/>
                  </a:cubicBezTo>
                  <a:cubicBezTo>
                    <a:pt x="17685" y="18079"/>
                    <a:pt x="17685" y="18079"/>
                    <a:pt x="17685" y="18079"/>
                  </a:cubicBezTo>
                  <a:cubicBezTo>
                    <a:pt x="17685" y="18042"/>
                    <a:pt x="17685" y="18042"/>
                    <a:pt x="17685" y="18042"/>
                  </a:cubicBezTo>
                  <a:cubicBezTo>
                    <a:pt x="17704" y="18042"/>
                    <a:pt x="17704" y="18042"/>
                    <a:pt x="17723" y="18042"/>
                  </a:cubicBezTo>
                  <a:cubicBezTo>
                    <a:pt x="17723" y="18006"/>
                    <a:pt x="17723" y="18006"/>
                    <a:pt x="17742" y="17970"/>
                  </a:cubicBezTo>
                  <a:cubicBezTo>
                    <a:pt x="17742" y="17970"/>
                    <a:pt x="17723" y="17933"/>
                    <a:pt x="17723" y="17933"/>
                  </a:cubicBezTo>
                  <a:cubicBezTo>
                    <a:pt x="17723" y="17897"/>
                    <a:pt x="17723" y="17897"/>
                    <a:pt x="17723" y="17897"/>
                  </a:cubicBezTo>
                  <a:cubicBezTo>
                    <a:pt x="17723" y="17861"/>
                    <a:pt x="17723" y="17788"/>
                    <a:pt x="17723" y="17752"/>
                  </a:cubicBezTo>
                  <a:cubicBezTo>
                    <a:pt x="17704" y="17716"/>
                    <a:pt x="17685" y="17643"/>
                    <a:pt x="17666" y="17570"/>
                  </a:cubicBezTo>
                  <a:cubicBezTo>
                    <a:pt x="17666" y="17534"/>
                    <a:pt x="17666" y="17498"/>
                    <a:pt x="17666" y="17425"/>
                  </a:cubicBezTo>
                  <a:cubicBezTo>
                    <a:pt x="17647" y="17425"/>
                    <a:pt x="17647" y="17389"/>
                    <a:pt x="17628" y="17353"/>
                  </a:cubicBezTo>
                  <a:cubicBezTo>
                    <a:pt x="17628" y="17353"/>
                    <a:pt x="17628" y="17353"/>
                    <a:pt x="17628" y="17353"/>
                  </a:cubicBezTo>
                  <a:cubicBezTo>
                    <a:pt x="17609" y="17353"/>
                    <a:pt x="17609" y="17316"/>
                    <a:pt x="17609" y="17316"/>
                  </a:cubicBezTo>
                  <a:cubicBezTo>
                    <a:pt x="17609" y="17280"/>
                    <a:pt x="17609" y="17207"/>
                    <a:pt x="17590" y="17171"/>
                  </a:cubicBezTo>
                  <a:cubicBezTo>
                    <a:pt x="17590" y="17171"/>
                    <a:pt x="17590" y="17171"/>
                    <a:pt x="17571" y="17171"/>
                  </a:cubicBezTo>
                  <a:cubicBezTo>
                    <a:pt x="17571" y="17135"/>
                    <a:pt x="17533" y="17098"/>
                    <a:pt x="17533" y="17062"/>
                  </a:cubicBezTo>
                  <a:cubicBezTo>
                    <a:pt x="17515" y="17062"/>
                    <a:pt x="17515" y="17026"/>
                    <a:pt x="17515" y="17026"/>
                  </a:cubicBezTo>
                  <a:cubicBezTo>
                    <a:pt x="17515" y="17026"/>
                    <a:pt x="17515" y="17026"/>
                    <a:pt x="17533" y="17026"/>
                  </a:cubicBezTo>
                  <a:close/>
                  <a:moveTo>
                    <a:pt x="19065" y="18151"/>
                  </a:moveTo>
                  <a:cubicBezTo>
                    <a:pt x="19065" y="18151"/>
                    <a:pt x="19065" y="18151"/>
                    <a:pt x="19065" y="18151"/>
                  </a:cubicBezTo>
                  <a:cubicBezTo>
                    <a:pt x="19065" y="18188"/>
                    <a:pt x="19084" y="18151"/>
                    <a:pt x="19103" y="18188"/>
                  </a:cubicBezTo>
                  <a:cubicBezTo>
                    <a:pt x="19103" y="18188"/>
                    <a:pt x="19084" y="18224"/>
                    <a:pt x="19084" y="18224"/>
                  </a:cubicBezTo>
                  <a:cubicBezTo>
                    <a:pt x="19065" y="18224"/>
                    <a:pt x="19065" y="18224"/>
                    <a:pt x="19065" y="18224"/>
                  </a:cubicBezTo>
                  <a:cubicBezTo>
                    <a:pt x="19065" y="18224"/>
                    <a:pt x="19047" y="18224"/>
                    <a:pt x="19047" y="18224"/>
                  </a:cubicBezTo>
                  <a:cubicBezTo>
                    <a:pt x="19047" y="18224"/>
                    <a:pt x="19047" y="18224"/>
                    <a:pt x="19047" y="18224"/>
                  </a:cubicBezTo>
                  <a:cubicBezTo>
                    <a:pt x="19028" y="18224"/>
                    <a:pt x="19028" y="18224"/>
                    <a:pt x="19028" y="18224"/>
                  </a:cubicBezTo>
                  <a:cubicBezTo>
                    <a:pt x="19009" y="18224"/>
                    <a:pt x="19009" y="18224"/>
                    <a:pt x="19009" y="18224"/>
                  </a:cubicBezTo>
                  <a:cubicBezTo>
                    <a:pt x="19009" y="18188"/>
                    <a:pt x="19009" y="18188"/>
                    <a:pt x="19009" y="18188"/>
                  </a:cubicBezTo>
                  <a:cubicBezTo>
                    <a:pt x="19028" y="18188"/>
                    <a:pt x="19047" y="18151"/>
                    <a:pt x="19065" y="18151"/>
                  </a:cubicBezTo>
                  <a:close/>
                  <a:moveTo>
                    <a:pt x="19482" y="18732"/>
                  </a:moveTo>
                  <a:cubicBezTo>
                    <a:pt x="19482" y="18768"/>
                    <a:pt x="19482" y="18805"/>
                    <a:pt x="19482" y="18805"/>
                  </a:cubicBezTo>
                  <a:cubicBezTo>
                    <a:pt x="19463" y="18768"/>
                    <a:pt x="19463" y="18768"/>
                    <a:pt x="19482" y="18732"/>
                  </a:cubicBezTo>
                  <a:cubicBezTo>
                    <a:pt x="19482" y="18732"/>
                    <a:pt x="19482" y="18732"/>
                    <a:pt x="19482" y="18732"/>
                  </a:cubicBezTo>
                  <a:close/>
                  <a:moveTo>
                    <a:pt x="19727" y="18841"/>
                  </a:moveTo>
                  <a:cubicBezTo>
                    <a:pt x="19727" y="18841"/>
                    <a:pt x="19727" y="18841"/>
                    <a:pt x="19709" y="18841"/>
                  </a:cubicBezTo>
                  <a:cubicBezTo>
                    <a:pt x="19709" y="18805"/>
                    <a:pt x="19709" y="18805"/>
                    <a:pt x="19709" y="18768"/>
                  </a:cubicBezTo>
                  <a:cubicBezTo>
                    <a:pt x="19709" y="18768"/>
                    <a:pt x="19727" y="18805"/>
                    <a:pt x="19727" y="18805"/>
                  </a:cubicBezTo>
                  <a:cubicBezTo>
                    <a:pt x="19727" y="18841"/>
                    <a:pt x="19727" y="18841"/>
                    <a:pt x="19727" y="18841"/>
                  </a:cubicBezTo>
                  <a:close/>
                  <a:moveTo>
                    <a:pt x="19519" y="18986"/>
                  </a:moveTo>
                  <a:cubicBezTo>
                    <a:pt x="19519" y="18986"/>
                    <a:pt x="19519" y="18950"/>
                    <a:pt x="19519" y="18914"/>
                  </a:cubicBezTo>
                  <a:cubicBezTo>
                    <a:pt x="19519" y="18914"/>
                    <a:pt x="19519" y="18914"/>
                    <a:pt x="19519" y="18877"/>
                  </a:cubicBezTo>
                  <a:cubicBezTo>
                    <a:pt x="19538" y="18877"/>
                    <a:pt x="19538" y="18914"/>
                    <a:pt x="19538" y="18877"/>
                  </a:cubicBezTo>
                  <a:cubicBezTo>
                    <a:pt x="19557" y="18914"/>
                    <a:pt x="19557" y="18914"/>
                    <a:pt x="19576" y="18914"/>
                  </a:cubicBezTo>
                  <a:cubicBezTo>
                    <a:pt x="19595" y="18950"/>
                    <a:pt x="19614" y="18950"/>
                    <a:pt x="19633" y="18986"/>
                  </a:cubicBezTo>
                  <a:cubicBezTo>
                    <a:pt x="19633" y="18950"/>
                    <a:pt x="19652" y="18950"/>
                    <a:pt x="19652" y="18950"/>
                  </a:cubicBezTo>
                  <a:cubicBezTo>
                    <a:pt x="19671" y="18950"/>
                    <a:pt x="19671" y="18950"/>
                    <a:pt x="19671" y="18950"/>
                  </a:cubicBezTo>
                  <a:cubicBezTo>
                    <a:pt x="19671" y="18950"/>
                    <a:pt x="19690" y="18950"/>
                    <a:pt x="19690" y="18950"/>
                  </a:cubicBezTo>
                  <a:cubicBezTo>
                    <a:pt x="19690" y="18950"/>
                    <a:pt x="19690" y="18950"/>
                    <a:pt x="19690" y="18950"/>
                  </a:cubicBezTo>
                  <a:cubicBezTo>
                    <a:pt x="19690" y="18950"/>
                    <a:pt x="19709" y="18950"/>
                    <a:pt x="19709" y="18950"/>
                  </a:cubicBezTo>
                  <a:cubicBezTo>
                    <a:pt x="19709" y="18950"/>
                    <a:pt x="19709" y="18914"/>
                    <a:pt x="19709" y="18914"/>
                  </a:cubicBezTo>
                  <a:cubicBezTo>
                    <a:pt x="19727" y="18950"/>
                    <a:pt x="19727" y="18950"/>
                    <a:pt x="19727" y="18986"/>
                  </a:cubicBezTo>
                  <a:cubicBezTo>
                    <a:pt x="19727" y="18986"/>
                    <a:pt x="19727" y="18986"/>
                    <a:pt x="19727" y="19023"/>
                  </a:cubicBezTo>
                  <a:cubicBezTo>
                    <a:pt x="19727" y="19023"/>
                    <a:pt x="19727" y="19023"/>
                    <a:pt x="19727" y="19023"/>
                  </a:cubicBezTo>
                  <a:cubicBezTo>
                    <a:pt x="19727" y="19059"/>
                    <a:pt x="19727" y="19059"/>
                    <a:pt x="19727" y="19059"/>
                  </a:cubicBezTo>
                  <a:cubicBezTo>
                    <a:pt x="19727" y="19095"/>
                    <a:pt x="19727" y="19131"/>
                    <a:pt x="19709" y="19131"/>
                  </a:cubicBezTo>
                  <a:cubicBezTo>
                    <a:pt x="19709" y="19168"/>
                    <a:pt x="19709" y="19168"/>
                    <a:pt x="19690" y="19204"/>
                  </a:cubicBezTo>
                  <a:cubicBezTo>
                    <a:pt x="19690" y="19240"/>
                    <a:pt x="19690" y="19240"/>
                    <a:pt x="19690" y="19277"/>
                  </a:cubicBezTo>
                  <a:cubicBezTo>
                    <a:pt x="19690" y="19277"/>
                    <a:pt x="19690" y="19277"/>
                    <a:pt x="19690" y="19277"/>
                  </a:cubicBezTo>
                  <a:cubicBezTo>
                    <a:pt x="19690" y="19277"/>
                    <a:pt x="19690" y="19277"/>
                    <a:pt x="19690" y="19240"/>
                  </a:cubicBezTo>
                  <a:cubicBezTo>
                    <a:pt x="19652" y="19240"/>
                    <a:pt x="19652" y="19313"/>
                    <a:pt x="19633" y="19349"/>
                  </a:cubicBezTo>
                  <a:cubicBezTo>
                    <a:pt x="19614" y="19313"/>
                    <a:pt x="19595" y="19349"/>
                    <a:pt x="19576" y="19313"/>
                  </a:cubicBezTo>
                  <a:cubicBezTo>
                    <a:pt x="19576" y="19313"/>
                    <a:pt x="19576" y="19313"/>
                    <a:pt x="19576" y="19313"/>
                  </a:cubicBezTo>
                  <a:cubicBezTo>
                    <a:pt x="19595" y="19313"/>
                    <a:pt x="19595" y="19313"/>
                    <a:pt x="19595" y="19277"/>
                  </a:cubicBezTo>
                  <a:cubicBezTo>
                    <a:pt x="19595" y="19240"/>
                    <a:pt x="19557" y="19277"/>
                    <a:pt x="19557" y="19240"/>
                  </a:cubicBezTo>
                  <a:cubicBezTo>
                    <a:pt x="19557" y="19240"/>
                    <a:pt x="19557" y="19204"/>
                    <a:pt x="19538" y="19168"/>
                  </a:cubicBezTo>
                  <a:cubicBezTo>
                    <a:pt x="19538" y="19168"/>
                    <a:pt x="19538" y="19168"/>
                    <a:pt x="19538" y="19131"/>
                  </a:cubicBezTo>
                  <a:cubicBezTo>
                    <a:pt x="19538" y="19131"/>
                    <a:pt x="19538" y="19131"/>
                    <a:pt x="19538" y="19095"/>
                  </a:cubicBezTo>
                  <a:cubicBezTo>
                    <a:pt x="19538" y="19059"/>
                    <a:pt x="19519" y="19023"/>
                    <a:pt x="19519" y="18986"/>
                  </a:cubicBezTo>
                  <a:close/>
                </a:path>
              </a:pathLst>
            </a:custGeom>
            <a:solidFill>
              <a:schemeClr val="bg2">
                <a:lumMod val="75000"/>
              </a:schemeClr>
            </a:solidFill>
            <a:ln w="12700">
              <a:miter lim="400000"/>
            </a:ln>
          </p:spPr>
          <p:txBody>
            <a:bodyPr lIns="0" tIns="0" rIns="0" bIns="0"/>
            <a:lstStyle/>
            <a:p>
              <a:pPr>
                <a:defRPr/>
              </a:pPr>
              <a:endParaRPr kern="0">
                <a:solidFill>
                  <a:srgbClr val="E7E6E6">
                    <a:lumMod val="50000"/>
                  </a:srgbClr>
                </a:solidFill>
              </a:endParaRPr>
            </a:p>
          </p:txBody>
        </p:sp>
        <p:sp>
          <p:nvSpPr>
            <p:cNvPr id="28678" name="Shape 290"/>
            <p:cNvSpPr>
              <a:spLocks noChangeArrowheads="1"/>
            </p:cNvSpPr>
            <p:nvPr/>
          </p:nvSpPr>
          <p:spPr bwMode="auto">
            <a:xfrm flipH="1">
              <a:off x="2895600" y="3781425"/>
              <a:ext cx="74613" cy="2433638"/>
            </a:xfrm>
            <a:prstGeom prst="rect">
              <a:avLst/>
            </a:prstGeom>
            <a:solidFill>
              <a:srgbClr val="000099"/>
            </a:solidFill>
            <a:ln w="12700">
              <a:solidFill>
                <a:srgbClr val="000000"/>
              </a:solidFill>
              <a:miter lim="400000"/>
              <a:headEnd/>
              <a:tailEnd/>
            </a:ln>
          </p:spPr>
          <p:txBody>
            <a:bodyPr lIns="50800" tIns="50800" rIns="50800" bIns="50800" anchor="ctr"/>
            <a:lstStyle>
              <a:lvl1pPr>
                <a:spcBef>
                  <a:spcPct val="20000"/>
                </a:spcBef>
                <a:buChar char="•"/>
                <a:defRPr kumimoji="1" sz="3200">
                  <a:solidFill>
                    <a:schemeClr val="tx1"/>
                  </a:solidFill>
                  <a:latin typeface="Calibri" pitchFamily="34" charset="0"/>
                  <a:ea typeface="新細明體" pitchFamily="18" charset="-120"/>
                </a:defRPr>
              </a:lvl1pPr>
              <a:lvl2pPr marL="742950" indent="-285750">
                <a:spcBef>
                  <a:spcPct val="20000"/>
                </a:spcBef>
                <a:buChar char="–"/>
                <a:defRPr kumimoji="1" sz="2800">
                  <a:solidFill>
                    <a:schemeClr val="tx1"/>
                  </a:solidFill>
                  <a:latin typeface="Calibri" pitchFamily="34" charset="0"/>
                  <a:ea typeface="新細明體" pitchFamily="18" charset="-120"/>
                </a:defRPr>
              </a:lvl2pPr>
              <a:lvl3pPr marL="1143000" indent="-228600">
                <a:spcBef>
                  <a:spcPct val="20000"/>
                </a:spcBef>
                <a:buChar char="•"/>
                <a:defRPr kumimoji="1" sz="2400">
                  <a:solidFill>
                    <a:schemeClr val="tx1"/>
                  </a:solidFill>
                  <a:latin typeface="Calibri" pitchFamily="34" charset="0"/>
                  <a:ea typeface="新細明體" pitchFamily="18" charset="-120"/>
                </a:defRPr>
              </a:lvl3pPr>
              <a:lvl4pPr marL="1600200" indent="-228600">
                <a:spcBef>
                  <a:spcPct val="20000"/>
                </a:spcBef>
                <a:buChar char="–"/>
                <a:defRPr kumimoji="1" sz="2000">
                  <a:solidFill>
                    <a:schemeClr val="tx1"/>
                  </a:solidFill>
                  <a:latin typeface="Calibri" pitchFamily="34" charset="0"/>
                  <a:ea typeface="新細明體" pitchFamily="18" charset="-120"/>
                </a:defRPr>
              </a:lvl4pPr>
              <a:lvl5pPr marL="2057400" indent="-228600">
                <a:spcBef>
                  <a:spcPct val="20000"/>
                </a:spcBef>
                <a:buChar char="»"/>
                <a:defRPr kumimoji="1"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Calibri" pitchFamily="34" charset="0"/>
                  <a:ea typeface="新細明體" pitchFamily="18" charset="-120"/>
                </a:defRPr>
              </a:lvl9pPr>
            </a:lstStyle>
            <a:p>
              <a:pPr>
                <a:spcBef>
                  <a:spcPct val="0"/>
                </a:spcBef>
                <a:buFontTx/>
                <a:buNone/>
              </a:pPr>
              <a:endParaRPr kumimoji="0" lang="en-US" altLang="en-US" sz="2000">
                <a:solidFill>
                  <a:srgbClr val="000099"/>
                </a:solidFill>
              </a:endParaRPr>
            </a:p>
          </p:txBody>
        </p:sp>
        <p:grpSp>
          <p:nvGrpSpPr>
            <p:cNvPr id="28679" name="Group 12"/>
            <p:cNvGrpSpPr>
              <a:grpSpLocks/>
            </p:cNvGrpSpPr>
            <p:nvPr/>
          </p:nvGrpSpPr>
          <p:grpSpPr bwMode="auto">
            <a:xfrm flipH="1">
              <a:off x="2970213" y="5770563"/>
              <a:ext cx="5254625" cy="49212"/>
              <a:chOff x="2472759" y="4637671"/>
              <a:chExt cx="4947033" cy="48603"/>
            </a:xfrm>
            <a:solidFill>
              <a:srgbClr val="000099"/>
            </a:solidFill>
          </p:grpSpPr>
          <p:sp>
            <p:nvSpPr>
              <p:cNvPr id="28691" name="Shape 302"/>
              <p:cNvSpPr>
                <a:spLocks noChangeShapeType="1"/>
              </p:cNvSpPr>
              <p:nvPr/>
            </p:nvSpPr>
            <p:spPr bwMode="auto">
              <a:xfrm flipV="1">
                <a:off x="2495553" y="4651274"/>
                <a:ext cx="4924239" cy="11945"/>
              </a:xfrm>
              <a:prstGeom prst="line">
                <a:avLst/>
              </a:prstGeom>
              <a:grpFill/>
              <a:ln w="12700">
                <a:solidFill>
                  <a:srgbClr val="000099"/>
                </a:solidFill>
                <a:miter lim="400000"/>
                <a:headEnd/>
                <a:tailEnd/>
              </a:ln>
              <a:extLst/>
            </p:spPr>
            <p:txBody>
              <a:bodyPr lIns="50800" tIns="50800" rIns="50800" bIns="50800" anchor="ctr"/>
              <a:lstStyle/>
              <a:p>
                <a:endParaRPr lang="zh-TW" altLang="en-US">
                  <a:solidFill>
                    <a:prstClr val="black"/>
                  </a:solidFill>
                </a:endParaRPr>
              </a:p>
            </p:txBody>
          </p:sp>
          <p:sp>
            <p:nvSpPr>
              <p:cNvPr id="28692" name="Shape 307"/>
              <p:cNvSpPr>
                <a:spLocks/>
              </p:cNvSpPr>
              <p:nvPr/>
            </p:nvSpPr>
            <p:spPr bwMode="auto">
              <a:xfrm>
                <a:off x="2472759" y="4637671"/>
                <a:ext cx="48603" cy="4860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a:solidFill>
                  <a:srgbClr val="000000"/>
                </a:solidFill>
                <a:miter lim="400000"/>
                <a:headEnd/>
                <a:tailEnd/>
              </a:ln>
            </p:spPr>
            <p:txBody>
              <a:bodyPr lIns="50800" tIns="50800" rIns="50800" bIns="50800" anchor="ctr"/>
              <a:lstStyle/>
              <a:p>
                <a:endParaRPr lang="zh-TW" altLang="en-US">
                  <a:solidFill>
                    <a:prstClr val="black"/>
                  </a:solidFill>
                </a:endParaRPr>
              </a:p>
            </p:txBody>
          </p:sp>
        </p:grpSp>
        <p:grpSp>
          <p:nvGrpSpPr>
            <p:cNvPr id="28680" name="Group 19"/>
            <p:cNvGrpSpPr>
              <a:grpSpLocks/>
            </p:cNvGrpSpPr>
            <p:nvPr/>
          </p:nvGrpSpPr>
          <p:grpSpPr bwMode="auto">
            <a:xfrm flipH="1">
              <a:off x="2895600" y="4214813"/>
              <a:ext cx="1138238" cy="47625"/>
              <a:chOff x="2472759" y="4637671"/>
              <a:chExt cx="1070968" cy="48603"/>
            </a:xfrm>
            <a:solidFill>
              <a:srgbClr val="000099"/>
            </a:solidFill>
          </p:grpSpPr>
          <p:sp>
            <p:nvSpPr>
              <p:cNvPr id="28689" name="Shape 302"/>
              <p:cNvSpPr>
                <a:spLocks noChangeShapeType="1"/>
              </p:cNvSpPr>
              <p:nvPr/>
            </p:nvSpPr>
            <p:spPr bwMode="auto">
              <a:xfrm>
                <a:off x="2495553" y="4663220"/>
                <a:ext cx="1048174" cy="10475"/>
              </a:xfrm>
              <a:prstGeom prst="line">
                <a:avLst/>
              </a:prstGeom>
              <a:grpFill/>
              <a:ln w="12700">
                <a:solidFill>
                  <a:srgbClr val="000099"/>
                </a:solidFill>
                <a:miter lim="400000"/>
                <a:headEnd/>
                <a:tailEnd/>
              </a:ln>
              <a:extLst/>
            </p:spPr>
            <p:txBody>
              <a:bodyPr lIns="50800" tIns="50800" rIns="50800" bIns="50800" anchor="ctr"/>
              <a:lstStyle/>
              <a:p>
                <a:endParaRPr lang="zh-TW" altLang="en-US">
                  <a:solidFill>
                    <a:prstClr val="black"/>
                  </a:solidFill>
                </a:endParaRPr>
              </a:p>
            </p:txBody>
          </p:sp>
          <p:sp>
            <p:nvSpPr>
              <p:cNvPr id="28690" name="Shape 307"/>
              <p:cNvSpPr>
                <a:spLocks/>
              </p:cNvSpPr>
              <p:nvPr/>
            </p:nvSpPr>
            <p:spPr bwMode="auto">
              <a:xfrm>
                <a:off x="2472759" y="4637671"/>
                <a:ext cx="48603" cy="4860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a:solidFill>
                  <a:srgbClr val="000000"/>
                </a:solidFill>
                <a:miter lim="400000"/>
                <a:headEnd/>
                <a:tailEnd/>
              </a:ln>
            </p:spPr>
            <p:txBody>
              <a:bodyPr lIns="50800" tIns="50800" rIns="50800" bIns="50800" anchor="ctr"/>
              <a:lstStyle/>
              <a:p>
                <a:endParaRPr lang="zh-TW" altLang="en-US">
                  <a:solidFill>
                    <a:prstClr val="black"/>
                  </a:solidFill>
                </a:endParaRPr>
              </a:p>
            </p:txBody>
          </p:sp>
        </p:grpSp>
        <p:grpSp>
          <p:nvGrpSpPr>
            <p:cNvPr id="28681" name="Group 22"/>
            <p:cNvGrpSpPr>
              <a:grpSpLocks/>
            </p:cNvGrpSpPr>
            <p:nvPr/>
          </p:nvGrpSpPr>
          <p:grpSpPr bwMode="auto">
            <a:xfrm flipH="1">
              <a:off x="2970213" y="4610100"/>
              <a:ext cx="1368425" cy="49213"/>
              <a:chOff x="2472759" y="4637671"/>
              <a:chExt cx="1288324" cy="48603"/>
            </a:xfrm>
            <a:solidFill>
              <a:srgbClr val="000099"/>
            </a:solidFill>
          </p:grpSpPr>
          <p:sp>
            <p:nvSpPr>
              <p:cNvPr id="28687" name="Shape 302"/>
              <p:cNvSpPr>
                <a:spLocks noChangeShapeType="1"/>
              </p:cNvSpPr>
              <p:nvPr/>
            </p:nvSpPr>
            <p:spPr bwMode="auto">
              <a:xfrm>
                <a:off x="2495553" y="4663220"/>
                <a:ext cx="1265530" cy="10476"/>
              </a:xfrm>
              <a:prstGeom prst="line">
                <a:avLst/>
              </a:prstGeom>
              <a:grpFill/>
              <a:ln w="12700">
                <a:solidFill>
                  <a:srgbClr val="000099"/>
                </a:solidFill>
                <a:miter lim="400000"/>
                <a:headEnd/>
                <a:tailEnd/>
              </a:ln>
              <a:extLst/>
            </p:spPr>
            <p:txBody>
              <a:bodyPr lIns="50800" tIns="50800" rIns="50800" bIns="50800" anchor="ctr"/>
              <a:lstStyle/>
              <a:p>
                <a:endParaRPr lang="zh-TW" altLang="en-US">
                  <a:solidFill>
                    <a:prstClr val="black"/>
                  </a:solidFill>
                </a:endParaRPr>
              </a:p>
            </p:txBody>
          </p:sp>
          <p:sp>
            <p:nvSpPr>
              <p:cNvPr id="28688" name="Shape 307"/>
              <p:cNvSpPr>
                <a:spLocks/>
              </p:cNvSpPr>
              <p:nvPr/>
            </p:nvSpPr>
            <p:spPr bwMode="auto">
              <a:xfrm>
                <a:off x="2472759" y="4637671"/>
                <a:ext cx="48603" cy="4860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a:solidFill>
                  <a:srgbClr val="000000"/>
                </a:solidFill>
                <a:miter lim="400000"/>
                <a:headEnd/>
                <a:tailEnd/>
              </a:ln>
            </p:spPr>
            <p:txBody>
              <a:bodyPr lIns="50800" tIns="50800" rIns="50800" bIns="50800" anchor="ctr"/>
              <a:lstStyle/>
              <a:p>
                <a:endParaRPr lang="zh-TW" altLang="en-US">
                  <a:solidFill>
                    <a:prstClr val="black"/>
                  </a:solidFill>
                </a:endParaRPr>
              </a:p>
            </p:txBody>
          </p:sp>
        </p:grpSp>
        <p:grpSp>
          <p:nvGrpSpPr>
            <p:cNvPr id="28684" name="Group 12"/>
            <p:cNvGrpSpPr>
              <a:grpSpLocks/>
            </p:cNvGrpSpPr>
            <p:nvPr/>
          </p:nvGrpSpPr>
          <p:grpSpPr bwMode="auto">
            <a:xfrm flipH="1">
              <a:off x="2932113" y="6111875"/>
              <a:ext cx="5761037" cy="46038"/>
              <a:chOff x="2472759" y="4637671"/>
              <a:chExt cx="4947033" cy="48603"/>
            </a:xfrm>
            <a:solidFill>
              <a:srgbClr val="000099"/>
            </a:solidFill>
          </p:grpSpPr>
          <p:sp>
            <p:nvSpPr>
              <p:cNvPr id="28685" name="Shape 302"/>
              <p:cNvSpPr>
                <a:spLocks noChangeShapeType="1"/>
              </p:cNvSpPr>
              <p:nvPr/>
            </p:nvSpPr>
            <p:spPr bwMode="auto">
              <a:xfrm flipV="1">
                <a:off x="2495553" y="4651274"/>
                <a:ext cx="4924239" cy="11945"/>
              </a:xfrm>
              <a:prstGeom prst="line">
                <a:avLst/>
              </a:prstGeom>
              <a:grpFill/>
              <a:ln w="12700">
                <a:solidFill>
                  <a:srgbClr val="000099"/>
                </a:solidFill>
                <a:miter lim="400000"/>
                <a:headEnd/>
                <a:tailEnd/>
              </a:ln>
              <a:extLst/>
            </p:spPr>
            <p:txBody>
              <a:bodyPr lIns="50800" tIns="50800" rIns="50800" bIns="50800" anchor="ctr"/>
              <a:lstStyle/>
              <a:p>
                <a:endParaRPr lang="zh-TW" altLang="en-US">
                  <a:solidFill>
                    <a:prstClr val="black"/>
                  </a:solidFill>
                </a:endParaRPr>
              </a:p>
            </p:txBody>
          </p:sp>
          <p:sp>
            <p:nvSpPr>
              <p:cNvPr id="28686" name="Shape 307"/>
              <p:cNvSpPr>
                <a:spLocks/>
              </p:cNvSpPr>
              <p:nvPr/>
            </p:nvSpPr>
            <p:spPr bwMode="auto">
              <a:xfrm>
                <a:off x="2472759" y="4637671"/>
                <a:ext cx="48603" cy="48603"/>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a:solidFill>
                  <a:srgbClr val="000000"/>
                </a:solidFill>
                <a:miter lim="400000"/>
                <a:headEnd/>
                <a:tailEnd/>
              </a:ln>
            </p:spPr>
            <p:txBody>
              <a:bodyPr lIns="50800" tIns="50800" rIns="50800" bIns="50800" anchor="ctr"/>
              <a:lstStyle/>
              <a:p>
                <a:endParaRPr lang="zh-TW" altLang="en-US">
                  <a:solidFill>
                    <a:prstClr val="black"/>
                  </a:solidFill>
                </a:endParaRPr>
              </a:p>
            </p:txBody>
          </p:sp>
        </p:grpSp>
      </p:grpSp>
      <p:graphicFrame>
        <p:nvGraphicFramePr>
          <p:cNvPr id="22" name="Object 10"/>
          <p:cNvGraphicFramePr>
            <a:graphicFrameLocks noChangeAspect="1"/>
          </p:cNvGraphicFramePr>
          <p:nvPr>
            <p:extLst/>
          </p:nvPr>
        </p:nvGraphicFramePr>
        <p:xfrm>
          <a:off x="333755" y="4174150"/>
          <a:ext cx="3899172" cy="2597787"/>
        </p:xfrm>
        <a:graphic>
          <a:graphicData uri="http://schemas.openxmlformats.org/presentationml/2006/ole">
            <mc:AlternateContent xmlns:mc="http://schemas.openxmlformats.org/markup-compatibility/2006">
              <mc:Choice xmlns:v="urn:schemas-microsoft-com:vml" Requires="v">
                <p:oleObj spid="_x0000_s1035" name="Worksheet" r:id="rId4" imgW="8658225" imgH="5753100" progId="Excel.Sheet.8">
                  <p:embed/>
                </p:oleObj>
              </mc:Choice>
              <mc:Fallback>
                <p:oleObj name="Worksheet" r:id="rId4" imgW="8658225" imgH="575310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755" y="4174150"/>
                        <a:ext cx="3899172" cy="2597787"/>
                      </a:xfrm>
                      <a:prstGeom prst="rect">
                        <a:avLst/>
                      </a:prstGeom>
                      <a:noFill/>
                      <a:ln>
                        <a:noFill/>
                      </a:ln>
                      <a:extLst/>
                    </p:spPr>
                  </p:pic>
                </p:oleObj>
              </mc:Fallback>
            </mc:AlternateContent>
          </a:graphicData>
        </a:graphic>
      </p:graphicFrame>
      <p:grpSp>
        <p:nvGrpSpPr>
          <p:cNvPr id="23" name="Group 22"/>
          <p:cNvGrpSpPr/>
          <p:nvPr/>
        </p:nvGrpSpPr>
        <p:grpSpPr>
          <a:xfrm>
            <a:off x="4517195" y="4471253"/>
            <a:ext cx="4182424" cy="2254287"/>
            <a:chOff x="542925" y="5056188"/>
            <a:chExt cx="3635375" cy="1741487"/>
          </a:xfrm>
        </p:grpSpPr>
        <p:pic>
          <p:nvPicPr>
            <p:cNvPr id="2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 y="5056188"/>
              <a:ext cx="3635375" cy="15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3300" y="6604000"/>
              <a:ext cx="2114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Picture 2"/>
          <p:cNvPicPr>
            <a:picLocks noChangeAspect="1"/>
          </p:cNvPicPr>
          <p:nvPr/>
        </p:nvPicPr>
        <p:blipFill>
          <a:blip r:embed="rId8"/>
          <a:stretch>
            <a:fillRect/>
          </a:stretch>
        </p:blipFill>
        <p:spPr>
          <a:xfrm>
            <a:off x="24774" y="2194613"/>
            <a:ext cx="1157658" cy="1612453"/>
          </a:xfrm>
          <a:prstGeom prst="rect">
            <a:avLst/>
          </a:prstGeom>
        </p:spPr>
      </p:pic>
    </p:spTree>
    <p:extLst>
      <p:ext uri="{BB962C8B-B14F-4D97-AF65-F5344CB8AC3E}">
        <p14:creationId xmlns:p14="http://schemas.microsoft.com/office/powerpoint/2010/main" val="29583234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p:cNvPicPr>
            <a:picLocks noChangeAspect="1" noChangeArrowheads="1"/>
          </p:cNvPicPr>
          <p:nvPr/>
        </p:nvPicPr>
        <p:blipFill>
          <a:blip r:embed="rId2"/>
          <a:srcRect/>
          <a:stretch>
            <a:fillRect/>
          </a:stretch>
        </p:blipFill>
        <p:spPr bwMode="auto">
          <a:xfrm>
            <a:off x="278296" y="1014417"/>
            <a:ext cx="4103204" cy="22256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79" name="Rectangle 1"/>
          <p:cNvSpPr>
            <a:spLocks noChangeArrowheads="1"/>
          </p:cNvSpPr>
          <p:nvPr/>
        </p:nvSpPr>
        <p:spPr bwMode="auto">
          <a:xfrm>
            <a:off x="278296" y="5405437"/>
            <a:ext cx="860066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har char="•"/>
              <a:defRPr kumimoji="1"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新細明體" panose="02020500000000000000" pitchFamily="18" charset="-120"/>
              </a:defRPr>
            </a:lvl9pPr>
          </a:lstStyle>
          <a:p>
            <a:pPr>
              <a:spcBef>
                <a:spcPct val="0"/>
              </a:spcBef>
            </a:pPr>
            <a:r>
              <a:rPr kumimoji="0" lang="en-US" altLang="zh-TW" sz="2000" dirty="0">
                <a:solidFill>
                  <a:srgbClr val="C00000"/>
                </a:solidFill>
              </a:rPr>
              <a:t>First FDA- and EMA-approved new therapeutic for high-risk neuroblastoma  </a:t>
            </a:r>
          </a:p>
          <a:p>
            <a:pPr>
              <a:spcBef>
                <a:spcPct val="0"/>
              </a:spcBef>
            </a:pPr>
            <a:r>
              <a:rPr kumimoji="0" lang="en-US" altLang="zh-TW" sz="2000" dirty="0">
                <a:solidFill>
                  <a:srgbClr val="C00000"/>
                </a:solidFill>
              </a:rPr>
              <a:t>First successful immunotherapeutic targeting a non-protein antigen</a:t>
            </a:r>
          </a:p>
          <a:p>
            <a:pPr>
              <a:spcBef>
                <a:spcPct val="0"/>
              </a:spcBef>
            </a:pPr>
            <a:r>
              <a:rPr kumimoji="0" lang="en-US" altLang="zh-TW" sz="2000" dirty="0">
                <a:solidFill>
                  <a:srgbClr val="C00000"/>
                </a:solidFill>
              </a:rPr>
              <a:t>First agent developed from IND through Phase III trials</a:t>
            </a:r>
          </a:p>
          <a:p>
            <a:pPr lvl="1">
              <a:spcBef>
                <a:spcPct val="0"/>
              </a:spcBef>
            </a:pPr>
            <a:r>
              <a:rPr kumimoji="0" lang="en-US" altLang="zh-TW" sz="1800" dirty="0">
                <a:solidFill>
                  <a:srgbClr val="C00000"/>
                </a:solidFill>
              </a:rPr>
              <a:t>Largely through investigator-initiated effort and NCI support</a:t>
            </a:r>
            <a:r>
              <a:rPr kumimoji="0" lang="en-US" altLang="zh-TW" sz="1800" dirty="0">
                <a:solidFill>
                  <a:prstClr val="black"/>
                </a:solidFill>
              </a:rPr>
              <a:t>.</a:t>
            </a:r>
            <a:endParaRPr kumimoji="0" lang="zh-TW" altLang="en-US" sz="1800" dirty="0">
              <a:solidFill>
                <a:prstClr val="black"/>
              </a:solidFill>
            </a:endParaRPr>
          </a:p>
        </p:txBody>
      </p:sp>
      <p:sp>
        <p:nvSpPr>
          <p:cNvPr id="24580" name="TextBox 4"/>
          <p:cNvSpPr txBox="1">
            <a:spLocks noChangeArrowheads="1"/>
          </p:cNvSpPr>
          <p:nvPr/>
        </p:nvSpPr>
        <p:spPr bwMode="auto">
          <a:xfrm>
            <a:off x="172277" y="121258"/>
            <a:ext cx="8706679" cy="892552"/>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kumimoji="1"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Char char="–"/>
              <a:defRPr kumimoji="1"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Char char="•"/>
              <a:defRPr kumimoji="1"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Char char="–"/>
              <a:defRPr kumimoji="1"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Char char="»"/>
              <a:defRPr kumimoji="1"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新細明體" panose="02020500000000000000" pitchFamily="18" charset="-120"/>
              </a:defRPr>
            </a:lvl9pPr>
          </a:lstStyle>
          <a:p>
            <a:pPr algn="ctr">
              <a:spcBef>
                <a:spcPct val="0"/>
              </a:spcBef>
              <a:buFontTx/>
              <a:buNone/>
            </a:pPr>
            <a:r>
              <a:rPr kumimoji="0" lang="en-US" altLang="zh-TW" sz="2600" b="1" dirty="0">
                <a:solidFill>
                  <a:srgbClr val="000099"/>
                </a:solidFill>
              </a:rPr>
              <a:t>Regulatory approval of </a:t>
            </a:r>
            <a:r>
              <a:rPr kumimoji="0" lang="en-US" altLang="zh-TW" sz="2600" b="1" dirty="0" err="1">
                <a:solidFill>
                  <a:srgbClr val="000099"/>
                </a:solidFill>
              </a:rPr>
              <a:t>Dinutuximab</a:t>
            </a:r>
            <a:r>
              <a:rPr kumimoji="0" lang="en-US" altLang="zh-TW" sz="2600" b="1" dirty="0">
                <a:solidFill>
                  <a:srgbClr val="000099"/>
                </a:solidFill>
              </a:rPr>
              <a:t> (</a:t>
            </a:r>
            <a:r>
              <a:rPr kumimoji="0" lang="en-US" altLang="zh-TW" sz="2600" b="1" dirty="0" err="1">
                <a:solidFill>
                  <a:srgbClr val="000099"/>
                </a:solidFill>
              </a:rPr>
              <a:t>Unituxin</a:t>
            </a:r>
            <a:r>
              <a:rPr kumimoji="0" lang="en-US" altLang="zh-TW" sz="2600" b="1" dirty="0">
                <a:solidFill>
                  <a:srgbClr val="000099"/>
                </a:solidFill>
              </a:rPr>
              <a:t>) </a:t>
            </a:r>
            <a:r>
              <a:rPr kumimoji="0" lang="en-GB" altLang="zh-TW" sz="2600" b="1" dirty="0">
                <a:solidFill>
                  <a:srgbClr val="000099"/>
                </a:solidFill>
              </a:rPr>
              <a:t>in USA and Europe for </a:t>
            </a:r>
            <a:r>
              <a:rPr kumimoji="0" lang="en-GB" altLang="zh-TW" sz="2600" b="1" dirty="0" err="1">
                <a:solidFill>
                  <a:srgbClr val="000099"/>
                </a:solidFill>
              </a:rPr>
              <a:t>pediatric</a:t>
            </a:r>
            <a:r>
              <a:rPr kumimoji="0" lang="en-GB" altLang="zh-TW" sz="2600" b="1" dirty="0">
                <a:solidFill>
                  <a:srgbClr val="000099"/>
                </a:solidFill>
              </a:rPr>
              <a:t> high-risk neuroblastoma</a:t>
            </a:r>
            <a:endParaRPr kumimoji="0" lang="zh-TW" altLang="en-US" sz="2600" b="1" dirty="0">
              <a:solidFill>
                <a:srgbClr val="000099"/>
              </a:solidFill>
            </a:endParaRPr>
          </a:p>
        </p:txBody>
      </p:sp>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9110" y="1013808"/>
            <a:ext cx="3917812" cy="4284662"/>
          </a:xfrm>
          <a:prstGeom prst="rect">
            <a:avLst/>
          </a:prstGeom>
          <a:noFill/>
          <a:ln>
            <a:noFill/>
          </a:ln>
          <a:effectLst>
            <a:innerShdw blurRad="63500" dist="50800">
              <a:prstClr val="black">
                <a:alpha val="50000"/>
              </a:prstClr>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4"/>
          <p:cNvPicPr>
            <a:picLocks noChangeAspect="1" noChangeArrowheads="1"/>
          </p:cNvPicPr>
          <p:nvPr/>
        </p:nvPicPr>
        <p:blipFill>
          <a:blip r:embed="rId4"/>
          <a:srcRect/>
          <a:stretch>
            <a:fillRect/>
          </a:stretch>
        </p:blipFill>
        <p:spPr bwMode="auto">
          <a:xfrm>
            <a:off x="278296" y="3370263"/>
            <a:ext cx="4999745" cy="18732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31865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3"/>
          <p:cNvSpPr>
            <a:spLocks noGrp="1" noChangeArrowheads="1"/>
          </p:cNvSpPr>
          <p:nvPr>
            <p:ph type="body" idx="4294967295"/>
          </p:nvPr>
        </p:nvSpPr>
        <p:spPr>
          <a:xfrm>
            <a:off x="2" y="333375"/>
            <a:ext cx="8893175" cy="863600"/>
          </a:xfrm>
        </p:spPr>
        <p:txBody>
          <a:bodyPr lIns="91420" tIns="45711" rIns="91420" bIns="45711"/>
          <a:lstStyle/>
          <a:p>
            <a:pPr eaLnBrk="1" hangingPunct="1">
              <a:lnSpc>
                <a:spcPct val="90000"/>
              </a:lnSpc>
            </a:pPr>
            <a:r>
              <a:rPr lang="en-US" altLang="zh-TW" sz="2800" b="1" smtClean="0">
                <a:sym typeface="Wingdings" panose="05000000000000000000" pitchFamily="2" charset="2"/>
              </a:rPr>
              <a:t>There is a striking switch of the expression patterns of sialylated N-glycoproteins and glycosphingolipids in hESC prior to implantation</a:t>
            </a:r>
          </a:p>
          <a:p>
            <a:pPr eaLnBrk="1" hangingPunct="1">
              <a:lnSpc>
                <a:spcPct val="90000"/>
              </a:lnSpc>
            </a:pPr>
            <a:r>
              <a:rPr lang="en-US" altLang="zh-TW" sz="2800" b="1" smtClean="0">
                <a:sym typeface="Wingdings" panose="05000000000000000000" pitchFamily="2" charset="2"/>
              </a:rPr>
              <a:t>Unique ES markers  most likely do not express in normal tissues of mature individuals</a:t>
            </a:r>
            <a:r>
              <a:rPr lang="en-US" altLang="zh-TW" sz="2400" smtClean="0">
                <a:sym typeface="Wingdings" panose="05000000000000000000" pitchFamily="2" charset="2"/>
              </a:rPr>
              <a:t> </a:t>
            </a:r>
            <a:r>
              <a:rPr lang="en-US" altLang="zh-TW" sz="2800" b="1" smtClean="0">
                <a:sym typeface="Wingdings" panose="05000000000000000000" pitchFamily="2" charset="2"/>
              </a:rPr>
              <a:t> potential candidates for early detection and therapy of cancer</a:t>
            </a:r>
          </a:p>
        </p:txBody>
      </p:sp>
      <p:grpSp>
        <p:nvGrpSpPr>
          <p:cNvPr id="73731" name="Group 8"/>
          <p:cNvGrpSpPr>
            <a:grpSpLocks/>
          </p:cNvGrpSpPr>
          <p:nvPr/>
        </p:nvGrpSpPr>
        <p:grpSpPr bwMode="auto">
          <a:xfrm>
            <a:off x="4716463" y="2924179"/>
            <a:ext cx="3960812" cy="1920875"/>
            <a:chOff x="567" y="2886"/>
            <a:chExt cx="2495" cy="1210"/>
          </a:xfrm>
        </p:grpSpPr>
        <p:pic>
          <p:nvPicPr>
            <p:cNvPr id="73735"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 y="2931"/>
              <a:ext cx="2495" cy="1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6" name="Oval 10"/>
            <p:cNvSpPr>
              <a:spLocks noChangeArrowheads="1"/>
            </p:cNvSpPr>
            <p:nvPr/>
          </p:nvSpPr>
          <p:spPr bwMode="auto">
            <a:xfrm>
              <a:off x="1020" y="2886"/>
              <a:ext cx="499" cy="182"/>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endParaRPr lang="en-US" altLang="zh-TW" smtClean="0">
                <a:solidFill>
                  <a:srgbClr val="000000"/>
                </a:solidFill>
                <a:latin typeface="Calibri" panose="020F0502020204030204" pitchFamily="34" charset="0"/>
                <a:ea typeface="新細明體" panose="02020500000000000000" pitchFamily="18" charset="-120"/>
              </a:endParaRPr>
            </a:p>
          </p:txBody>
        </p:sp>
      </p:grpSp>
      <p:sp>
        <p:nvSpPr>
          <p:cNvPr id="73732" name="Rectangle 11"/>
          <p:cNvSpPr>
            <a:spLocks noChangeArrowheads="1"/>
          </p:cNvSpPr>
          <p:nvPr/>
        </p:nvSpPr>
        <p:spPr bwMode="auto">
          <a:xfrm>
            <a:off x="179390" y="3284538"/>
            <a:ext cx="4465637"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nchor="ct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0"/>
              </a:spcBef>
              <a:spcAft>
                <a:spcPct val="0"/>
              </a:spcAft>
            </a:pPr>
            <a:r>
              <a:rPr lang="en-US" altLang="zh-TW" sz="2400" b="1" smtClean="0">
                <a:solidFill>
                  <a:srgbClr val="000000"/>
                </a:solidFill>
                <a:latin typeface="Calibri" panose="020F0502020204030204" pitchFamily="34" charset="0"/>
                <a:ea typeface="新細明體" panose="02020500000000000000" pitchFamily="18" charset="-120"/>
              </a:rPr>
              <a:t>Stages of developments of mouse embryo</a:t>
            </a:r>
          </a:p>
        </p:txBody>
      </p:sp>
      <p:sp>
        <p:nvSpPr>
          <p:cNvPr id="73733" name="Line 16"/>
          <p:cNvSpPr>
            <a:spLocks noChangeShapeType="1"/>
          </p:cNvSpPr>
          <p:nvPr/>
        </p:nvSpPr>
        <p:spPr bwMode="auto">
          <a:xfrm>
            <a:off x="250827" y="5013325"/>
            <a:ext cx="8497888" cy="0"/>
          </a:xfrm>
          <a:prstGeom prst="line">
            <a:avLst/>
          </a:prstGeom>
          <a:noFill/>
          <a:ln w="38100">
            <a:solidFill>
              <a:srgbClr val="FF0000"/>
            </a:solidFill>
            <a:prstDash val="sysDot"/>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kumimoji="1" lang="en-US" smtClean="0">
              <a:solidFill>
                <a:srgbClr val="000000"/>
              </a:solidFill>
              <a:latin typeface="Arial" panose="020B0604020202020204" pitchFamily="34" charset="0"/>
            </a:endParaRPr>
          </a:p>
        </p:txBody>
      </p:sp>
      <p:sp>
        <p:nvSpPr>
          <p:cNvPr id="73734" name="Text Box 8"/>
          <p:cNvSpPr txBox="1">
            <a:spLocks noChangeArrowheads="1"/>
          </p:cNvSpPr>
          <p:nvPr/>
        </p:nvSpPr>
        <p:spPr bwMode="auto">
          <a:xfrm>
            <a:off x="684213" y="5373688"/>
            <a:ext cx="78486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kumimoji="1">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kumimoji="1">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kumimoji="1">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algn="ctr" eaLnBrk="1" fontAlgn="base" hangingPunct="1">
              <a:spcBef>
                <a:spcPct val="50000"/>
              </a:spcBef>
              <a:spcAft>
                <a:spcPct val="0"/>
              </a:spcAft>
            </a:pPr>
            <a:r>
              <a:rPr kumimoji="0" lang="en-US" altLang="zh-TW" sz="2800" b="1" smtClean="0">
                <a:solidFill>
                  <a:srgbClr val="333399"/>
                </a:solidFill>
                <a:latin typeface="Calibri" panose="020F0502020204030204" pitchFamily="34" charset="0"/>
                <a:ea typeface="新細明體" panose="02020500000000000000" pitchFamily="18" charset="-120"/>
              </a:rPr>
              <a:t>Glycan-targeted cancer detection and therapy</a:t>
            </a:r>
            <a:endParaRPr kumimoji="0" lang="zh-TW" altLang="en-US" sz="2800" b="1" smtClean="0">
              <a:solidFill>
                <a:srgbClr val="333399"/>
              </a:solidFill>
              <a:latin typeface="Calibri" panose="020F0502020204030204" pitchFamily="34" charset="0"/>
              <a:ea typeface="新細明體" panose="02020500000000000000" pitchFamily="18" charset="-120"/>
            </a:endParaRPr>
          </a:p>
        </p:txBody>
      </p:sp>
    </p:spTree>
    <p:extLst>
      <p:ext uri="{BB962C8B-B14F-4D97-AF65-F5344CB8AC3E}">
        <p14:creationId xmlns:p14="http://schemas.microsoft.com/office/powerpoint/2010/main" val="18682211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772326" y="0"/>
            <a:ext cx="1365622" cy="1902117"/>
          </a:xfrm>
          <a:prstGeom prst="rect">
            <a:avLst/>
          </a:prstGeom>
        </p:spPr>
      </p:pic>
      <p:sp>
        <p:nvSpPr>
          <p:cNvPr id="4" name="TextBox 3"/>
          <p:cNvSpPr txBox="1"/>
          <p:nvPr/>
        </p:nvSpPr>
        <p:spPr>
          <a:xfrm>
            <a:off x="179512" y="951058"/>
            <a:ext cx="8424936" cy="5847755"/>
          </a:xfrm>
          <a:prstGeom prst="rect">
            <a:avLst/>
          </a:prstGeom>
          <a:noFill/>
        </p:spPr>
        <p:txBody>
          <a:bodyPr wrap="square" rtlCol="0">
            <a:spAutoFit/>
          </a:bodyPr>
          <a:lstStyle/>
          <a:p>
            <a:r>
              <a:rPr lang="en-US" sz="2400" b="1" dirty="0">
                <a:solidFill>
                  <a:schemeClr val="accent2"/>
                </a:solidFill>
              </a:rPr>
              <a:t>GD2-targeted immunotherapy of neuroblastoma: </a:t>
            </a:r>
          </a:p>
          <a:p>
            <a:r>
              <a:rPr lang="en-US" sz="2000" b="1" dirty="0" smtClean="0"/>
              <a:t>     first</a:t>
            </a:r>
            <a:r>
              <a:rPr lang="en-US" sz="2000" b="1" dirty="0"/>
              <a:t> FDA- and EMA-approved new therapeutic for high-risk neuroblastoma  </a:t>
            </a:r>
          </a:p>
          <a:p>
            <a:r>
              <a:rPr lang="en-US" sz="2000" b="1" dirty="0" smtClean="0"/>
              <a:t>    first</a:t>
            </a:r>
            <a:r>
              <a:rPr lang="en-US" sz="2000" b="1" dirty="0"/>
              <a:t> successful immunotherapeutic targeting a non-protein antigen</a:t>
            </a:r>
          </a:p>
          <a:p>
            <a:endParaRPr lang="en-US" sz="2000" b="1" dirty="0"/>
          </a:p>
          <a:p>
            <a:r>
              <a:rPr lang="en-US" sz="2400" b="1" dirty="0">
                <a:solidFill>
                  <a:schemeClr val="accent2"/>
                </a:solidFill>
              </a:rPr>
              <a:t>Globo H-targeted immunotherapy:</a:t>
            </a:r>
          </a:p>
          <a:p>
            <a:r>
              <a:rPr lang="en-US" sz="2000" b="1" dirty="0" smtClean="0"/>
              <a:t>   The </a:t>
            </a:r>
            <a:r>
              <a:rPr lang="en-US" sz="2000" b="1" dirty="0"/>
              <a:t>expression of Globo H in undifferentiated ES cells disappeared after differentiation at gastrulation. </a:t>
            </a:r>
            <a:endParaRPr lang="en-US" sz="2000" b="1" dirty="0" smtClean="0"/>
          </a:p>
          <a:p>
            <a:endParaRPr lang="en-US" sz="2000" b="1" dirty="0"/>
          </a:p>
          <a:p>
            <a:r>
              <a:rPr lang="en-US" sz="2000" b="1" dirty="0" smtClean="0"/>
              <a:t>   Over-expression </a:t>
            </a:r>
            <a:r>
              <a:rPr lang="en-US" sz="2000" b="1" dirty="0"/>
              <a:t>of Globo H in cancer with limited expression in normal </a:t>
            </a:r>
            <a:r>
              <a:rPr lang="en-US" sz="2000" b="1" dirty="0" smtClean="0"/>
              <a:t>tissues.</a:t>
            </a:r>
          </a:p>
          <a:p>
            <a:endParaRPr lang="en-US" sz="2000" b="1" dirty="0"/>
          </a:p>
          <a:p>
            <a:r>
              <a:rPr lang="en-US" sz="2000" b="1" dirty="0" smtClean="0"/>
              <a:t>Triple </a:t>
            </a:r>
            <a:r>
              <a:rPr lang="en-US" sz="2000" b="1" dirty="0"/>
              <a:t>roles </a:t>
            </a:r>
            <a:r>
              <a:rPr lang="en-US" sz="2000" b="1" dirty="0" smtClean="0"/>
              <a:t>in </a:t>
            </a:r>
            <a:r>
              <a:rPr lang="en-US" sz="2000" b="1" dirty="0"/>
              <a:t>cancer: a stem cell marker, an immune checkpoint molecule, and an </a:t>
            </a:r>
            <a:r>
              <a:rPr lang="en-US" sz="2000" b="1" dirty="0" err="1"/>
              <a:t>angiogenic</a:t>
            </a:r>
            <a:r>
              <a:rPr lang="en-US" sz="2000" b="1" dirty="0"/>
              <a:t> factor. </a:t>
            </a:r>
            <a:endParaRPr lang="en-US" sz="2000" b="1" dirty="0" smtClean="0"/>
          </a:p>
          <a:p>
            <a:endParaRPr lang="en-US" sz="2000" b="1" dirty="0"/>
          </a:p>
          <a:p>
            <a:r>
              <a:rPr lang="en-US" sz="2400" b="1" dirty="0">
                <a:solidFill>
                  <a:srgbClr val="FF0000"/>
                </a:solidFill>
              </a:rPr>
              <a:t>These findings provide further impetus for clinical development of </a:t>
            </a:r>
            <a:r>
              <a:rPr lang="en-US" sz="2400" b="1" dirty="0" smtClean="0">
                <a:solidFill>
                  <a:srgbClr val="FF0000"/>
                </a:solidFill>
              </a:rPr>
              <a:t>glycan-targeted </a:t>
            </a:r>
            <a:r>
              <a:rPr lang="en-US" sz="2400" b="1" dirty="0">
                <a:solidFill>
                  <a:srgbClr val="FF0000"/>
                </a:solidFill>
              </a:rPr>
              <a:t>immunotherapy.</a:t>
            </a:r>
          </a:p>
          <a:p>
            <a:endParaRPr lang="en-US" dirty="0"/>
          </a:p>
        </p:txBody>
      </p:sp>
    </p:spTree>
    <p:extLst>
      <p:ext uri="{BB962C8B-B14F-4D97-AF65-F5344CB8AC3E}">
        <p14:creationId xmlns:p14="http://schemas.microsoft.com/office/powerpoint/2010/main" val="12135590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5684168"/>
            <a:ext cx="8229600" cy="1143000"/>
          </a:xfrm>
        </p:spPr>
        <p:txBody>
          <a:bodyPr>
            <a:normAutofit/>
          </a:bodyPr>
          <a:lstStyle/>
          <a:p>
            <a:r>
              <a:rPr lang="en-US" altLang="zh-TW" sz="3100" b="1" dirty="0" smtClean="0">
                <a:solidFill>
                  <a:schemeClr val="tx2"/>
                </a:solidFill>
              </a:rPr>
              <a:t>Institute of Stem Cell &amp; Translational Cancer Research</a:t>
            </a:r>
            <a:endParaRPr lang="zh-TW" altLang="en-US" sz="3100" b="1" dirty="0">
              <a:solidFill>
                <a:schemeClr val="tx2"/>
              </a:solidFill>
            </a:endParaRPr>
          </a:p>
        </p:txBody>
      </p:sp>
      <p:pic>
        <p:nvPicPr>
          <p:cNvPr id="1026" name="Picture 2" descr="\\172.16.130.202\public\相簿\20150211 尾牙聚餐\_MG_000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82923" y="1718890"/>
            <a:ext cx="5713413" cy="380841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608806" y="41304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b="1" dirty="0" smtClean="0">
                <a:solidFill>
                  <a:srgbClr val="FF0000"/>
                </a:solidFill>
              </a:rPr>
              <a:t>Thank you for your attention !</a:t>
            </a:r>
            <a:endParaRPr lang="zh-TW" altLang="en-US" sz="3600" b="1" dirty="0">
              <a:solidFill>
                <a:srgbClr val="1F497D"/>
              </a:solidFill>
            </a:endParaRPr>
          </a:p>
        </p:txBody>
      </p:sp>
      <p:sp>
        <p:nvSpPr>
          <p:cNvPr id="5" name="Oval 4"/>
          <p:cNvSpPr/>
          <p:nvPr/>
        </p:nvSpPr>
        <p:spPr>
          <a:xfrm>
            <a:off x="3644354" y="3105486"/>
            <a:ext cx="432048" cy="360040"/>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1342" y="2913399"/>
            <a:ext cx="4572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5756" y="3649621"/>
            <a:ext cx="4572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descr="\\172.16.130.202\secretary\共同\游所長實驗室成員照片\陳科華.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72742" y="4221088"/>
            <a:ext cx="528932" cy="538491"/>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172.16.130.202\secretary\共同\游所長實驗室成員照片\陳聖文.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65858" y="3593380"/>
            <a:ext cx="535816" cy="60446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172.16.130.202\secretary\共同\游所長實驗室成員照片\黃依川.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12479" y="4869159"/>
            <a:ext cx="449458" cy="56511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4329" y="3525309"/>
            <a:ext cx="685758" cy="740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7"/>
          <a:stretch>
            <a:fillRect/>
          </a:stretch>
        </p:blipFill>
        <p:spPr>
          <a:xfrm>
            <a:off x="3886417" y="3857766"/>
            <a:ext cx="419120" cy="352060"/>
          </a:xfrm>
          <a:prstGeom prst="rect">
            <a:avLst/>
          </a:prstGeom>
        </p:spPr>
      </p:pic>
    </p:spTree>
    <p:extLst>
      <p:ext uri="{BB962C8B-B14F-4D97-AF65-F5344CB8AC3E}">
        <p14:creationId xmlns:p14="http://schemas.microsoft.com/office/powerpoint/2010/main" val="15907003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235199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8_預設簡報設計">
  <a:themeElements>
    <a:clrScheme name="25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5_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5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5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5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5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5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5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5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5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5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5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5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5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0_預設簡報設計">
  <a:themeElements>
    <a:clrScheme name="6_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預設簡報設計">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預設簡報設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預設簡報設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預設簡報設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預設簡報設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7_預設簡報設計">
  <a:themeElements>
    <a:clrScheme name="12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2_預設簡報設計">
      <a:majorFont>
        <a:latin typeface="Arial"/>
        <a:ea typeface="ＭＳ Ｐゴシック"/>
        <a:cs typeface="新細明體"/>
      </a:majorFont>
      <a:minorFont>
        <a:latin typeface="Arial"/>
        <a:ea typeface="ＭＳ Ｐゴシック"/>
        <a:cs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2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2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2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2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2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2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2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2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2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2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2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2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Office 佈景主題">
  <a:themeElements>
    <a:clrScheme name="5_Office 佈景主題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Office 佈景主題">
      <a:majorFont>
        <a:latin typeface="Calibri"/>
        <a:ea typeface="新細明體"/>
        <a:cs typeface="新細明體"/>
      </a:majorFont>
      <a:minorFont>
        <a:latin typeface="Calibri"/>
        <a:ea typeface="新細明體"/>
        <a:cs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5_Office 佈景主題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預設簡報設計">
  <a:themeElements>
    <a:clrScheme name="4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預設簡報設計">
      <a:majorFont>
        <a:latin typeface="Calibri"/>
        <a:ea typeface="新細明體"/>
        <a:cs typeface="新細明體"/>
      </a:majorFont>
      <a:minorFont>
        <a:latin typeface="Calibri"/>
        <a:ea typeface="新細明體"/>
        <a:cs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1_預設簡報設計">
  <a:themeElements>
    <a:clrScheme name="5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1_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1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1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1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1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1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1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1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1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1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1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1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0_預設簡報設計">
  <a:themeElements>
    <a:clrScheme name="50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0_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0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0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0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0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0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0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0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0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0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0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0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0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4_預設簡報設計">
  <a:themeElements>
    <a:clrScheme name="14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4_預設簡報設計">
      <a:majorFont>
        <a:latin typeface="Arial"/>
        <a:ea typeface="ＭＳ Ｐゴシック"/>
        <a:cs typeface="新細明體"/>
      </a:majorFont>
      <a:minorFont>
        <a:latin typeface="Arial"/>
        <a:ea typeface="ＭＳ Ｐゴシック"/>
        <a:cs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4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6_預設簡報設計">
  <a:themeElements>
    <a:clrScheme name="16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6_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6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6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6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6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6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6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6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6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6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6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6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6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新細明體"/>
        <a:cs typeface="Arial"/>
      </a:majorFont>
      <a:minorFont>
        <a:latin typeface="Arial"/>
        <a:ea typeface="新細明體"/>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6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Calibri"/>
        <a:ea typeface="ＭＳ Ｐゴシック"/>
        <a:cs typeface="新細明體"/>
      </a:majorFont>
      <a:minorFont>
        <a:latin typeface="Calibri"/>
        <a:ea typeface="ＭＳ Ｐゴシック"/>
        <a:cs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9_預設簡報設計">
  <a:themeElements>
    <a:clrScheme name="19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9_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9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9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9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9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9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9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9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9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9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9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9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9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_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TW" altLang="en-US" sz="1800" b="0" i="0" u="none" strike="noStrike" cap="none" normalizeH="0" baseline="0" smtClean="0">
            <a:ln>
              <a:noFill/>
            </a:ln>
            <a:solidFill>
              <a:schemeClr val="tx1"/>
            </a:solidFill>
            <a:effectLst/>
            <a:latin typeface="Arial" charset="0"/>
            <a:ea typeface="新細明體" pitchFamily="18" charset="-120"/>
          </a:defRPr>
        </a:defPPr>
      </a:lstStyle>
    </a:lnDef>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20_預設簡報設計">
  <a:themeElements>
    <a:clrScheme name="20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0_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0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_預設簡報設計">
  <a:themeElements>
    <a:clrScheme name="4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新細明體"/>
        <a:cs typeface="Arial"/>
      </a:majorFont>
      <a:minorFont>
        <a:latin typeface="Arial"/>
        <a:ea typeface="新細明體"/>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1220</TotalTime>
  <Words>1781</Words>
  <Application>Microsoft Office PowerPoint</Application>
  <PresentationFormat>On-screen Show (4:3)</PresentationFormat>
  <Paragraphs>298</Paragraphs>
  <Slides>36</Slides>
  <Notes>4</Notes>
  <HiddenSlides>0</HiddenSlides>
  <MMClips>0</MMClips>
  <ScaleCrop>false</ScaleCrop>
  <HeadingPairs>
    <vt:vector size="8" baseType="variant">
      <vt:variant>
        <vt:lpstr>Fonts Used</vt:lpstr>
      </vt:variant>
      <vt:variant>
        <vt:i4>12</vt:i4>
      </vt:variant>
      <vt:variant>
        <vt:lpstr>Theme</vt:lpstr>
      </vt:variant>
      <vt:variant>
        <vt:i4>26</vt:i4>
      </vt:variant>
      <vt:variant>
        <vt:lpstr>Embedded OLE Servers</vt:lpstr>
      </vt:variant>
      <vt:variant>
        <vt:i4>1</vt:i4>
      </vt:variant>
      <vt:variant>
        <vt:lpstr>Slide Titles</vt:lpstr>
      </vt:variant>
      <vt:variant>
        <vt:i4>36</vt:i4>
      </vt:variant>
    </vt:vector>
  </HeadingPairs>
  <TitlesOfParts>
    <vt:vector size="75" baseType="lpstr">
      <vt:lpstr>標楷體</vt:lpstr>
      <vt:lpstr>ＭＳ Ｐゴシック</vt:lpstr>
      <vt:lpstr>ＭＳ Ｐゴシック</vt:lpstr>
      <vt:lpstr>新細明體</vt:lpstr>
      <vt:lpstr>SimSun-ExtB</vt:lpstr>
      <vt:lpstr>Arial</vt:lpstr>
      <vt:lpstr>Calibri</vt:lpstr>
      <vt:lpstr>Calibri Light</vt:lpstr>
      <vt:lpstr>Marlett</vt:lpstr>
      <vt:lpstr>Symbol</vt:lpstr>
      <vt:lpstr>Times New Roman</vt:lpstr>
      <vt:lpstr>Wingdings</vt:lpstr>
      <vt:lpstr>Office Theme</vt:lpstr>
      <vt:lpstr>38_預設簡報設計</vt:lpstr>
      <vt:lpstr>40_預設簡報設計</vt:lpstr>
      <vt:lpstr>1_Office 佈景主題</vt:lpstr>
      <vt:lpstr>27_預設簡報設計</vt:lpstr>
      <vt:lpstr>8_Office 佈景主題</vt:lpstr>
      <vt:lpstr>4_預設簡報設計</vt:lpstr>
      <vt:lpstr>51_預設簡報設計</vt:lpstr>
      <vt:lpstr>50_預設簡報設計</vt:lpstr>
      <vt:lpstr>14_預設簡報設計</vt:lpstr>
      <vt:lpstr>16_預設簡報設計</vt:lpstr>
      <vt:lpstr>Default Design</vt:lpstr>
      <vt:lpstr>6_Default Design</vt:lpstr>
      <vt:lpstr>19_預設簡報設計</vt:lpstr>
      <vt:lpstr>3_預設簡報設計</vt:lpstr>
      <vt:lpstr>20_預設簡報設計</vt:lpstr>
      <vt:lpstr>Office 佈景主題</vt:lpstr>
      <vt:lpstr>預設簡報設計</vt:lpstr>
      <vt:lpstr>6_預設簡報設計</vt:lpstr>
      <vt:lpstr>1_Office Theme</vt:lpstr>
      <vt:lpstr>1_Default Design</vt:lpstr>
      <vt:lpstr>2_Office Theme</vt:lpstr>
      <vt:lpstr>3_Office Theme</vt:lpstr>
      <vt:lpstr>4_Office Theme</vt:lpstr>
      <vt:lpstr>6_Office Theme</vt:lpstr>
      <vt:lpstr>7_Office Theme</vt:lpstr>
      <vt:lpstr>Worksheet</vt:lpstr>
      <vt:lpstr>Glycomics approaches to the studies of stem cells and development of glycan-targeted cancer immunotherapy</vt:lpstr>
      <vt:lpstr>PowerPoint Presentation</vt:lpstr>
      <vt:lpstr>PowerPoint Presentation</vt:lpstr>
      <vt:lpstr>Cross-reactivities of mAbs currently in use for hESC research</vt:lpstr>
      <vt:lpstr>Problems with current stem cell markers</vt:lpstr>
      <vt:lpstr>hESCs differentiate into different tissue cells in vitro </vt:lpstr>
      <vt:lpstr>MALDI-MS profiles of glycosphingolipids (GSLs) from undifferentiated hESCs and differentiated EB outgrowth</vt:lpstr>
      <vt:lpstr>MALDI CID MS/MS sequencing of GSLs for structural determination</vt:lpstr>
      <vt:lpstr>PowerPoint Presentation</vt:lpstr>
      <vt:lpstr>PowerPoint Presentation</vt:lpstr>
      <vt:lpstr>GSL extraction: Folch extraction vs neutral/ acidic extractions</vt:lpstr>
      <vt:lpstr>PowerPoint Presentation</vt:lpstr>
      <vt:lpstr>PowerPoint Presentation</vt:lpstr>
      <vt:lpstr>PowerPoint Presentation</vt:lpstr>
      <vt:lpstr>Lineage-specific differentiation of hESCs</vt:lpstr>
      <vt:lpstr>Changes in Glycosphingolipid Composition during Lineage-specific Differentiation of hESCs (Liang YJ, et al Stem Cells 2011)</vt:lpstr>
      <vt:lpstr>PowerPoint Presentation</vt:lpstr>
      <vt:lpstr>PowerPoint Presentation</vt:lpstr>
      <vt:lpstr>Rationales for targeting Globo H or GD2 in cancer immunotherapy</vt:lpstr>
      <vt:lpstr>PowerPoint Presentation</vt:lpstr>
      <vt:lpstr>PowerPoint Presentation</vt:lpstr>
      <vt:lpstr>PowerPoint Presentation</vt:lpstr>
      <vt:lpstr>PowerPoint Presentation</vt:lpstr>
      <vt:lpstr>PowerPoint Presentation</vt:lpstr>
      <vt:lpstr>PowerPoint Presentation</vt:lpstr>
      <vt:lpstr>Globo H ceramide acts as angiogenic factor</vt:lpstr>
      <vt:lpstr>PowerPoint Presentation</vt:lpstr>
      <vt:lpstr>Randomized placebo controlled international phase II/III trial of Globo H-KLH + OPT821 in metastatic breast cancer </vt:lpstr>
      <vt:lpstr>Clinical outcome</vt:lpstr>
      <vt:lpstr>Neuroblastoma cells overexpress GD2, making it a potential target for immune-mediated attack</vt:lpstr>
      <vt:lpstr>COG ANBL0032    A Phase III randomized study of chimeric anti-GD2 in high risk neuroblastoma following myeloablative therapy and autologous stem cell rescue</vt:lpstr>
      <vt:lpstr>PowerPoint Presentation</vt:lpstr>
      <vt:lpstr>PowerPoint Presentation</vt:lpstr>
      <vt:lpstr>PowerPoint Presentation</vt:lpstr>
      <vt:lpstr>Institute of Stem Cell &amp; Translational Cancer Research</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JohnYu</dc:creator>
  <cp:lastModifiedBy>John Yu</cp:lastModifiedBy>
  <cp:revision>57</cp:revision>
  <cp:lastPrinted>2016-08-02T11:57:42Z</cp:lastPrinted>
  <dcterms:created xsi:type="dcterms:W3CDTF">2016-07-28T05:14:30Z</dcterms:created>
  <dcterms:modified xsi:type="dcterms:W3CDTF">2016-08-04T04:17:39Z</dcterms:modified>
</cp:coreProperties>
</file>